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61" r:id="rId3"/>
    <p:sldId id="274" r:id="rId4"/>
    <p:sldId id="258" r:id="rId5"/>
    <p:sldId id="275" r:id="rId6"/>
    <p:sldId id="282" r:id="rId7"/>
    <p:sldId id="280" r:id="rId8"/>
    <p:sldId id="271" r:id="rId9"/>
    <p:sldId id="276" r:id="rId10"/>
    <p:sldId id="278" r:id="rId11"/>
    <p:sldId id="277" r:id="rId12"/>
    <p:sldId id="264" r:id="rId13"/>
    <p:sldId id="279" r:id="rId14"/>
    <p:sldId id="284" r:id="rId15"/>
    <p:sldId id="272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008000"/>
    <a:srgbClr val="5D991D"/>
    <a:srgbClr val="77933C"/>
    <a:srgbClr val="2E9C28"/>
    <a:srgbClr val="336600"/>
    <a:srgbClr val="C3D69B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29221" autoAdjust="0"/>
    <p:restoredTop sz="90089" autoAdjust="0"/>
  </p:normalViewPr>
  <p:slideViewPr>
    <p:cSldViewPr>
      <p:cViewPr varScale="1">
        <p:scale>
          <a:sx n="116" d="100"/>
          <a:sy n="116" d="100"/>
        </p:scale>
        <p:origin x="108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0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709102-42C3-4BA6-8B59-E317902277BC}" type="doc">
      <dgm:prSet loTypeId="urn:microsoft.com/office/officeart/2005/8/layout/venn1" loCatId="relationship" qsTypeId="urn:microsoft.com/office/officeart/2005/8/quickstyle/simple1" qsCatId="simple" csTypeId="urn:microsoft.com/office/officeart/2005/8/colors/accent3_2" csCatId="accent3" phldr="1"/>
      <dgm:spPr/>
    </dgm:pt>
    <dgm:pt modelId="{2E843670-62D1-4A93-A040-79B351E131B9}">
      <dgm:prSet phldrT="[文本]" custT="1"/>
      <dgm:spPr/>
      <dgm:t>
        <a:bodyPr/>
        <a:lstStyle/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文献分析法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4ACA68D0-D99D-4973-9860-EF378320E255}" type="parTrans" cxnId="{E1F91855-B32C-4901-9B1A-E9D81359C938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3769B9AA-13A6-49BC-9073-83C2B3422917}" type="sibTrans" cxnId="{E1F91855-B32C-4901-9B1A-E9D81359C938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BD9487B1-C2C2-4557-A8F5-E7402FFE5A86}">
      <dgm:prSet phldrT="[文本]" custT="1"/>
      <dgm:spPr/>
      <dgm:t>
        <a:bodyPr/>
        <a:lstStyle/>
        <a:p>
          <a:r>
            <a:rPr lang="en-US" altLang="zh-CN" sz="1800" b="1" dirty="0" smtClean="0">
              <a:latin typeface="微软雅黑" pitchFamily="34" charset="-122"/>
              <a:ea typeface="微软雅黑" pitchFamily="34" charset="-122"/>
            </a:rPr>
            <a:t>SWOT</a:t>
          </a:r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分析法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F08EAB50-A072-49F3-83CD-FD3F4CC01AB3}" type="parTrans" cxnId="{37A4CF38-B7DA-4AF2-A783-9EBB66355778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511820B7-15A8-4860-A38A-4A6EA2AA4C29}" type="sibTrans" cxnId="{37A4CF38-B7DA-4AF2-A783-9EBB66355778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EFB8DA21-64B4-422E-8423-0FC286667A40}">
      <dgm:prSet phldrT="[文本]" custT="1"/>
      <dgm:spPr/>
      <dgm:t>
        <a:bodyPr/>
        <a:lstStyle/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</a:rPr>
            <a:t>实证分析法</a:t>
          </a:r>
          <a:endParaRPr lang="zh-CN" altLang="en-US" sz="1800" b="1" dirty="0">
            <a:latin typeface="微软雅黑" pitchFamily="34" charset="-122"/>
            <a:ea typeface="微软雅黑" pitchFamily="34" charset="-122"/>
          </a:endParaRPr>
        </a:p>
      </dgm:t>
    </dgm:pt>
    <dgm:pt modelId="{2DC91FB0-BE51-49AC-8C44-2DFF9EF124AB}" type="parTrans" cxnId="{AEB248B7-F546-431B-AAB0-36E6E305B9E8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BC864549-B296-4C23-9A61-4F912621B8BE}" type="sibTrans" cxnId="{AEB248B7-F546-431B-AAB0-36E6E305B9E8}">
      <dgm:prSet/>
      <dgm:spPr/>
      <dgm:t>
        <a:bodyPr/>
        <a:lstStyle/>
        <a:p>
          <a:endParaRPr lang="zh-CN" altLang="en-US" sz="1800" b="1">
            <a:latin typeface="微软雅黑" pitchFamily="34" charset="-122"/>
            <a:ea typeface="微软雅黑" pitchFamily="34" charset="-122"/>
          </a:endParaRPr>
        </a:p>
      </dgm:t>
    </dgm:pt>
    <dgm:pt modelId="{2C4AF65F-9083-4CDD-BC4C-8903B4ED2032}" type="pres">
      <dgm:prSet presAssocID="{1D709102-42C3-4BA6-8B59-E317902277BC}" presName="compositeShape" presStyleCnt="0">
        <dgm:presLayoutVars>
          <dgm:chMax val="7"/>
          <dgm:dir/>
          <dgm:resizeHandles val="exact"/>
        </dgm:presLayoutVars>
      </dgm:prSet>
      <dgm:spPr/>
    </dgm:pt>
    <dgm:pt modelId="{D5F5FE68-BC2D-42AE-94C8-E59CE4959917}" type="pres">
      <dgm:prSet presAssocID="{2E843670-62D1-4A93-A040-79B351E131B9}" presName="circ1" presStyleLbl="vennNode1" presStyleIdx="0" presStyleCnt="3"/>
      <dgm:spPr/>
      <dgm:t>
        <a:bodyPr/>
        <a:lstStyle/>
        <a:p>
          <a:endParaRPr lang="zh-CN" altLang="en-US"/>
        </a:p>
      </dgm:t>
    </dgm:pt>
    <dgm:pt modelId="{3471F51D-D482-45C1-99A8-F7BCA03D051B}" type="pres">
      <dgm:prSet presAssocID="{2E843670-62D1-4A93-A040-79B351E131B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7887DE-6E70-45D5-99F3-0A26B0CB8D39}" type="pres">
      <dgm:prSet presAssocID="{BD9487B1-C2C2-4557-A8F5-E7402FFE5A86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44A908E3-9FA7-4700-81A0-A395449179E3}" type="pres">
      <dgm:prSet presAssocID="{BD9487B1-C2C2-4557-A8F5-E7402FFE5A8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1F6DFF-DBF9-4AC0-8E07-50F9E235EA35}" type="pres">
      <dgm:prSet presAssocID="{EFB8DA21-64B4-422E-8423-0FC286667A40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757E0707-F69B-40BF-88A2-EF6601E53F58}" type="pres">
      <dgm:prSet presAssocID="{EFB8DA21-64B4-422E-8423-0FC286667A4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926EC7F-D92E-43D1-B70F-E02D5DE7B829}" type="presOf" srcId="{2E843670-62D1-4A93-A040-79B351E131B9}" destId="{D5F5FE68-BC2D-42AE-94C8-E59CE4959917}" srcOrd="0" destOrd="0" presId="urn:microsoft.com/office/officeart/2005/8/layout/venn1"/>
    <dgm:cxn modelId="{125E5976-A9F6-484F-97D7-C56DCD3BFD2C}" type="presOf" srcId="{1D709102-42C3-4BA6-8B59-E317902277BC}" destId="{2C4AF65F-9083-4CDD-BC4C-8903B4ED2032}" srcOrd="0" destOrd="0" presId="urn:microsoft.com/office/officeart/2005/8/layout/venn1"/>
    <dgm:cxn modelId="{AEB248B7-F546-431B-AAB0-36E6E305B9E8}" srcId="{1D709102-42C3-4BA6-8B59-E317902277BC}" destId="{EFB8DA21-64B4-422E-8423-0FC286667A40}" srcOrd="2" destOrd="0" parTransId="{2DC91FB0-BE51-49AC-8C44-2DFF9EF124AB}" sibTransId="{BC864549-B296-4C23-9A61-4F912621B8BE}"/>
    <dgm:cxn modelId="{DA1A5E90-D9CB-472D-BBBF-2124784B41B1}" type="presOf" srcId="{2E843670-62D1-4A93-A040-79B351E131B9}" destId="{3471F51D-D482-45C1-99A8-F7BCA03D051B}" srcOrd="1" destOrd="0" presId="urn:microsoft.com/office/officeart/2005/8/layout/venn1"/>
    <dgm:cxn modelId="{37A4CF38-B7DA-4AF2-A783-9EBB66355778}" srcId="{1D709102-42C3-4BA6-8B59-E317902277BC}" destId="{BD9487B1-C2C2-4557-A8F5-E7402FFE5A86}" srcOrd="1" destOrd="0" parTransId="{F08EAB50-A072-49F3-83CD-FD3F4CC01AB3}" sibTransId="{511820B7-15A8-4860-A38A-4A6EA2AA4C29}"/>
    <dgm:cxn modelId="{32E373EE-FE2E-4A04-9325-97C353C0B106}" type="presOf" srcId="{BD9487B1-C2C2-4557-A8F5-E7402FFE5A86}" destId="{197887DE-6E70-45D5-99F3-0A26B0CB8D39}" srcOrd="0" destOrd="0" presId="urn:microsoft.com/office/officeart/2005/8/layout/venn1"/>
    <dgm:cxn modelId="{E1F91855-B32C-4901-9B1A-E9D81359C938}" srcId="{1D709102-42C3-4BA6-8B59-E317902277BC}" destId="{2E843670-62D1-4A93-A040-79B351E131B9}" srcOrd="0" destOrd="0" parTransId="{4ACA68D0-D99D-4973-9860-EF378320E255}" sibTransId="{3769B9AA-13A6-49BC-9073-83C2B3422917}"/>
    <dgm:cxn modelId="{4BE114F8-0C97-40F8-8EB5-1D819910A6C7}" type="presOf" srcId="{BD9487B1-C2C2-4557-A8F5-E7402FFE5A86}" destId="{44A908E3-9FA7-4700-81A0-A395449179E3}" srcOrd="1" destOrd="0" presId="urn:microsoft.com/office/officeart/2005/8/layout/venn1"/>
    <dgm:cxn modelId="{956A7384-E800-4F72-B0DC-E0D9CFC893EC}" type="presOf" srcId="{EFB8DA21-64B4-422E-8423-0FC286667A40}" destId="{757E0707-F69B-40BF-88A2-EF6601E53F58}" srcOrd="1" destOrd="0" presId="urn:microsoft.com/office/officeart/2005/8/layout/venn1"/>
    <dgm:cxn modelId="{2D46050D-D0FE-47D0-8986-E4BD6ACC8FEE}" type="presOf" srcId="{EFB8DA21-64B4-422E-8423-0FC286667A40}" destId="{381F6DFF-DBF9-4AC0-8E07-50F9E235EA35}" srcOrd="0" destOrd="0" presId="urn:microsoft.com/office/officeart/2005/8/layout/venn1"/>
    <dgm:cxn modelId="{DD65A5F5-7D97-4672-9318-15029E38AABE}" type="presParOf" srcId="{2C4AF65F-9083-4CDD-BC4C-8903B4ED2032}" destId="{D5F5FE68-BC2D-42AE-94C8-E59CE4959917}" srcOrd="0" destOrd="0" presId="urn:microsoft.com/office/officeart/2005/8/layout/venn1"/>
    <dgm:cxn modelId="{98575562-DFE0-4BAE-AA30-C62F9B22A717}" type="presParOf" srcId="{2C4AF65F-9083-4CDD-BC4C-8903B4ED2032}" destId="{3471F51D-D482-45C1-99A8-F7BCA03D051B}" srcOrd="1" destOrd="0" presId="urn:microsoft.com/office/officeart/2005/8/layout/venn1"/>
    <dgm:cxn modelId="{0184D23E-73D4-4843-88D1-82448881E55F}" type="presParOf" srcId="{2C4AF65F-9083-4CDD-BC4C-8903B4ED2032}" destId="{197887DE-6E70-45D5-99F3-0A26B0CB8D39}" srcOrd="2" destOrd="0" presId="urn:microsoft.com/office/officeart/2005/8/layout/venn1"/>
    <dgm:cxn modelId="{B1B2255B-750F-43B9-BD0B-9A8726C4C6BF}" type="presParOf" srcId="{2C4AF65F-9083-4CDD-BC4C-8903B4ED2032}" destId="{44A908E3-9FA7-4700-81A0-A395449179E3}" srcOrd="3" destOrd="0" presId="urn:microsoft.com/office/officeart/2005/8/layout/venn1"/>
    <dgm:cxn modelId="{99EB6E79-D39D-49E2-B7A4-E2BB0AB8DBB2}" type="presParOf" srcId="{2C4AF65F-9083-4CDD-BC4C-8903B4ED2032}" destId="{381F6DFF-DBF9-4AC0-8E07-50F9E235EA35}" srcOrd="4" destOrd="0" presId="urn:microsoft.com/office/officeart/2005/8/layout/venn1"/>
    <dgm:cxn modelId="{ADCAA090-5B7C-4946-B1B7-31C701708E96}" type="presParOf" srcId="{2C4AF65F-9083-4CDD-BC4C-8903B4ED2032}" destId="{757E0707-F69B-40BF-88A2-EF6601E53F5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D65B01-A1AF-4F02-A247-83611AE573E4}" type="doc">
      <dgm:prSet loTypeId="urn:microsoft.com/office/officeart/2005/8/layout/radial6" loCatId="cycle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zh-CN" altLang="en-US"/>
        </a:p>
      </dgm:t>
    </dgm:pt>
    <dgm:pt modelId="{7CBDE3CF-F970-4E70-9FA8-F13945F51EFE}">
      <dgm:prSet phldrT="[文本]"/>
      <dgm:spPr>
        <a:solidFill>
          <a:srgbClr val="5D991D">
            <a:alpha val="60000"/>
          </a:srgbClr>
        </a:solidFill>
        <a:ln>
          <a:noFill/>
        </a:ln>
      </dgm:spPr>
      <dgm:t>
        <a:bodyPr/>
        <a:lstStyle/>
        <a:p>
          <a:r>
            <a:rPr lang="en-US" altLang="zh-CN" b="1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D43DC9B5-DC47-432F-BEF9-9ADBF1A7B7B3}" type="parTrans" cxnId="{DB3F2056-5152-41EE-9CDA-ACF030131553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6976807E-8668-43F5-BBEE-54BEAFF24CED}" type="sibTrans" cxnId="{DB3F2056-5152-41EE-9CDA-ACF030131553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5105D5F7-5697-4396-89A7-193155739B37}">
      <dgm:prSet phldrT="[文本]"/>
      <dgm:spPr/>
      <dgm:t>
        <a:bodyPr/>
        <a:lstStyle/>
        <a:p>
          <a:r>
            <a:rPr lang="en-US" altLang="zh-CN" b="1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A5071BF5-0822-43D1-9275-25803F6F2B2D}" type="parTrans" cxnId="{FA10DF51-BF41-4BC5-BDA1-66F8412ADE74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B98187D1-4A8E-483E-92AA-804281BAA063}" type="sibTrans" cxnId="{FA10DF51-BF41-4BC5-BDA1-66F8412ADE74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D255A762-D90A-4E38-9DCF-32A72A326896}">
      <dgm:prSet phldrT="[文本]"/>
      <dgm:spPr/>
      <dgm:t>
        <a:bodyPr/>
        <a:lstStyle/>
        <a:p>
          <a:r>
            <a:rPr lang="en-US" altLang="zh-CN" b="1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6730378B-B0F7-4CCD-B179-BAF5A15C2FD8}" type="parTrans" cxnId="{42EFEB9F-486F-4F44-A5E7-18505F423EE1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E5DB5224-87E7-437A-AFF9-6AB4D1D53E6C}" type="sibTrans" cxnId="{42EFEB9F-486F-4F44-A5E7-18505F423EE1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068D71CC-0577-4014-A4EE-5F120E2A124A}">
      <dgm:prSet phldrT="[文本]"/>
      <dgm:spPr/>
      <dgm:t>
        <a:bodyPr/>
        <a:lstStyle/>
        <a:p>
          <a:r>
            <a:rPr lang="en-US" altLang="zh-CN" b="1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5D4DEF55-5E9D-4371-8214-75473B042619}" type="parTrans" cxnId="{95FB2DF8-2E95-40AC-AF35-8D60490BCA39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1C20A6A5-EF3B-4E94-BBF0-BFBB47C1C067}" type="sibTrans" cxnId="{95FB2DF8-2E95-40AC-AF35-8D60490BCA39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77F3CB64-7552-4FEA-BFCF-30D2DDB7045B}">
      <dgm:prSet/>
      <dgm:spPr/>
      <dgm:t>
        <a:bodyPr/>
        <a:lstStyle/>
        <a:p>
          <a:r>
            <a:rPr lang="en-US" altLang="zh-CN" b="1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3EA705C9-8237-4744-AC77-CBE131225837}" type="sibTrans" cxnId="{BB8F1BB3-8A78-493C-A6B5-76B26653330B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36BA1636-60D2-4AF5-9A4C-34B3B6971B81}" type="parTrans" cxnId="{BB8F1BB3-8A78-493C-A6B5-76B26653330B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734FF979-A996-49AF-AEA0-C7E44F6FF8F0}">
      <dgm:prSet phldrT="[文本]"/>
      <dgm:spPr/>
      <dgm:t>
        <a:bodyPr/>
        <a:lstStyle/>
        <a:p>
          <a:r>
            <a:rPr lang="en-US" altLang="zh-CN" b="1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4D68CFE0-03E1-4B56-948B-47C74B7C5BF9}" type="parTrans" cxnId="{C56181DA-0347-4E53-93E6-F909FEE6835E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D98106D8-128C-47E3-AD59-887E3612EF6A}" type="sibTrans" cxnId="{C56181DA-0347-4E53-93E6-F909FEE6835E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72E82897-6C41-4339-A0D9-82FD79B164D9}">
      <dgm:prSet phldrT="[文本]"/>
      <dgm:spPr/>
      <dgm:t>
        <a:bodyPr/>
        <a:lstStyle/>
        <a:p>
          <a:r>
            <a:rPr lang="en-US" altLang="zh-CN" b="1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209F60F0-4B11-4C60-A5DB-721A222BEB03}" type="parTrans" cxnId="{B96FCB70-4566-491C-BB93-C002CA8AC99E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B546A4C4-7C8A-4E78-88A1-55E5DCF74C8E}" type="sibTrans" cxnId="{B96FCB70-4566-491C-BB93-C002CA8AC99E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9AE3022F-0334-4EFC-A82C-893F72A103FD}">
      <dgm:prSet phldrT="[文本]"/>
      <dgm:spPr/>
      <dgm:t>
        <a:bodyPr/>
        <a:lstStyle/>
        <a:p>
          <a:r>
            <a:rPr lang="en-US" altLang="zh-CN" b="1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4BDE25C2-7A88-47F7-A57D-50FC91480887}" type="parTrans" cxnId="{1CC4AFFE-71A9-4AAA-86B7-016F30DA646E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9E9B31AE-4D19-43D0-BC5A-C8691F61EA39}" type="sibTrans" cxnId="{1CC4AFFE-71A9-4AAA-86B7-016F30DA646E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3563C771-00B3-485C-B419-AD3C9BD2992C}">
      <dgm:prSet phldrT="[文本]"/>
      <dgm:spPr/>
      <dgm:t>
        <a:bodyPr/>
        <a:lstStyle/>
        <a:p>
          <a:r>
            <a:rPr lang="en-US" altLang="zh-CN" b="1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b="1" dirty="0">
            <a:latin typeface="微软雅黑" pitchFamily="34" charset="-122"/>
            <a:ea typeface="微软雅黑" pitchFamily="34" charset="-122"/>
          </a:endParaRPr>
        </a:p>
      </dgm:t>
    </dgm:pt>
    <dgm:pt modelId="{8FB307CF-7AF2-4EC9-8FE7-A686F35E5C6E}" type="sibTrans" cxnId="{D1D8713C-32A1-4927-A89F-F597BE8FC0C2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70C2533F-F884-4B07-B0D2-FDC9FE0B8F06}" type="parTrans" cxnId="{D1D8713C-32A1-4927-A89F-F597BE8FC0C2}">
      <dgm:prSet/>
      <dgm:spPr/>
      <dgm:t>
        <a:bodyPr/>
        <a:lstStyle/>
        <a:p>
          <a:endParaRPr lang="zh-CN" altLang="en-US" b="1">
            <a:latin typeface="微软雅黑" pitchFamily="34" charset="-122"/>
            <a:ea typeface="微软雅黑" pitchFamily="34" charset="-122"/>
          </a:endParaRPr>
        </a:p>
      </dgm:t>
    </dgm:pt>
    <dgm:pt modelId="{13908456-43E1-4D19-9217-C50DC5826566}" type="pres">
      <dgm:prSet presAssocID="{F5D65B01-A1AF-4F02-A247-83611AE573E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5454F99-F4A4-4AB9-A673-38A7EE7BAFCF}" type="pres">
      <dgm:prSet presAssocID="{7CBDE3CF-F970-4E70-9FA8-F13945F51EFE}" presName="centerShape" presStyleLbl="node0" presStyleIdx="0" presStyleCnt="1" custScaleX="131928" custScaleY="131928"/>
      <dgm:spPr/>
      <dgm:t>
        <a:bodyPr/>
        <a:lstStyle/>
        <a:p>
          <a:endParaRPr lang="zh-CN" altLang="en-US"/>
        </a:p>
      </dgm:t>
    </dgm:pt>
    <dgm:pt modelId="{9C9E63D8-3F6D-4A63-B6C9-3576D3EA7E25}" type="pres">
      <dgm:prSet presAssocID="{5105D5F7-5697-4396-89A7-193155739B37}" presName="node" presStyleLbl="node1" presStyleIdx="0" presStyleCnt="8" custScaleX="134333" custScaleY="13433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8F854C-675F-4CF7-8F4E-AF1303CD64B2}" type="pres">
      <dgm:prSet presAssocID="{5105D5F7-5697-4396-89A7-193155739B37}" presName="dummy" presStyleCnt="0"/>
      <dgm:spPr/>
    </dgm:pt>
    <dgm:pt modelId="{4B105383-D725-4680-8DAD-943EADAFF761}" type="pres">
      <dgm:prSet presAssocID="{B98187D1-4A8E-483E-92AA-804281BAA063}" presName="sibTrans" presStyleLbl="sibTrans2D1" presStyleIdx="0" presStyleCnt="8"/>
      <dgm:spPr/>
      <dgm:t>
        <a:bodyPr/>
        <a:lstStyle/>
        <a:p>
          <a:endParaRPr lang="zh-CN" altLang="en-US"/>
        </a:p>
      </dgm:t>
    </dgm:pt>
    <dgm:pt modelId="{7632434D-93BA-4998-BA09-9970BB31CD63}" type="pres">
      <dgm:prSet presAssocID="{77F3CB64-7552-4FEA-BFCF-30D2DDB7045B}" presName="node" presStyleLbl="node1" presStyleIdx="1" presStyleCnt="8" custScaleX="134333" custScaleY="13433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580FC7-C29C-4BA5-8803-47D39E11D64A}" type="pres">
      <dgm:prSet presAssocID="{77F3CB64-7552-4FEA-BFCF-30D2DDB7045B}" presName="dummy" presStyleCnt="0"/>
      <dgm:spPr/>
    </dgm:pt>
    <dgm:pt modelId="{9BA3492C-359C-4031-8C34-0C1B543AF312}" type="pres">
      <dgm:prSet presAssocID="{3EA705C9-8237-4744-AC77-CBE131225837}" presName="sibTrans" presStyleLbl="sibTrans2D1" presStyleIdx="1" presStyleCnt="8"/>
      <dgm:spPr/>
      <dgm:t>
        <a:bodyPr/>
        <a:lstStyle/>
        <a:p>
          <a:endParaRPr lang="zh-CN" altLang="en-US"/>
        </a:p>
      </dgm:t>
    </dgm:pt>
    <dgm:pt modelId="{ACBB1964-6208-48B0-AD15-C39A0A2D909A}" type="pres">
      <dgm:prSet presAssocID="{D255A762-D90A-4E38-9DCF-32A72A326896}" presName="node" presStyleLbl="node1" presStyleIdx="2" presStyleCnt="8" custScaleX="134333" custScaleY="13433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8B8B1D-DD83-4E95-BB33-9CDE7CFD0807}" type="pres">
      <dgm:prSet presAssocID="{D255A762-D90A-4E38-9DCF-32A72A326896}" presName="dummy" presStyleCnt="0"/>
      <dgm:spPr/>
    </dgm:pt>
    <dgm:pt modelId="{A4DDCD4E-ECCD-40E1-95F3-27C40C97C028}" type="pres">
      <dgm:prSet presAssocID="{E5DB5224-87E7-437A-AFF9-6AB4D1D53E6C}" presName="sibTrans" presStyleLbl="sibTrans2D1" presStyleIdx="2" presStyleCnt="8"/>
      <dgm:spPr/>
      <dgm:t>
        <a:bodyPr/>
        <a:lstStyle/>
        <a:p>
          <a:endParaRPr lang="zh-CN" altLang="en-US"/>
        </a:p>
      </dgm:t>
    </dgm:pt>
    <dgm:pt modelId="{AD66EAF6-1F9C-4B2C-ADB5-067176850A6D}" type="pres">
      <dgm:prSet presAssocID="{3563C771-00B3-485C-B419-AD3C9BD2992C}" presName="node" presStyleLbl="node1" presStyleIdx="3" presStyleCnt="8" custScaleX="134333" custScaleY="13433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026DF8-DC32-4784-9D41-6FCBA7391A62}" type="pres">
      <dgm:prSet presAssocID="{3563C771-00B3-485C-B419-AD3C9BD2992C}" presName="dummy" presStyleCnt="0"/>
      <dgm:spPr/>
    </dgm:pt>
    <dgm:pt modelId="{CD4703B2-B902-4D9A-9080-9581F09FB79A}" type="pres">
      <dgm:prSet presAssocID="{8FB307CF-7AF2-4EC9-8FE7-A686F35E5C6E}" presName="sibTrans" presStyleLbl="sibTrans2D1" presStyleIdx="3" presStyleCnt="8"/>
      <dgm:spPr/>
      <dgm:t>
        <a:bodyPr/>
        <a:lstStyle/>
        <a:p>
          <a:endParaRPr lang="zh-CN" altLang="en-US"/>
        </a:p>
      </dgm:t>
    </dgm:pt>
    <dgm:pt modelId="{6286A449-C23F-42F1-9119-FD5CC0EE120F}" type="pres">
      <dgm:prSet presAssocID="{068D71CC-0577-4014-A4EE-5F120E2A124A}" presName="node" presStyleLbl="node1" presStyleIdx="4" presStyleCnt="8" custScaleX="134333" custScaleY="13433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A9AF49-4E2B-43EA-B9B2-4E12D283EBDE}" type="pres">
      <dgm:prSet presAssocID="{068D71CC-0577-4014-A4EE-5F120E2A124A}" presName="dummy" presStyleCnt="0"/>
      <dgm:spPr/>
    </dgm:pt>
    <dgm:pt modelId="{40C25870-4802-4B24-819B-CB9AC3B5403C}" type="pres">
      <dgm:prSet presAssocID="{1C20A6A5-EF3B-4E94-BBF0-BFBB47C1C067}" presName="sibTrans" presStyleLbl="sibTrans2D1" presStyleIdx="4" presStyleCnt="8"/>
      <dgm:spPr/>
      <dgm:t>
        <a:bodyPr/>
        <a:lstStyle/>
        <a:p>
          <a:endParaRPr lang="zh-CN" altLang="en-US"/>
        </a:p>
      </dgm:t>
    </dgm:pt>
    <dgm:pt modelId="{62DBEBE5-8A9B-4A46-9DAF-9257E671E182}" type="pres">
      <dgm:prSet presAssocID="{734FF979-A996-49AF-AEA0-C7E44F6FF8F0}" presName="node" presStyleLbl="node1" presStyleIdx="5" presStyleCnt="8" custScaleX="134333" custScaleY="13433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A56329-BE12-4268-892F-66BC37B05AFB}" type="pres">
      <dgm:prSet presAssocID="{734FF979-A996-49AF-AEA0-C7E44F6FF8F0}" presName="dummy" presStyleCnt="0"/>
      <dgm:spPr/>
    </dgm:pt>
    <dgm:pt modelId="{D86F5938-1F51-450E-A6C0-5AFA213A13DE}" type="pres">
      <dgm:prSet presAssocID="{D98106D8-128C-47E3-AD59-887E3612EF6A}" presName="sibTrans" presStyleLbl="sibTrans2D1" presStyleIdx="5" presStyleCnt="8"/>
      <dgm:spPr/>
      <dgm:t>
        <a:bodyPr/>
        <a:lstStyle/>
        <a:p>
          <a:endParaRPr lang="zh-CN" altLang="en-US"/>
        </a:p>
      </dgm:t>
    </dgm:pt>
    <dgm:pt modelId="{C752A7FF-B654-4686-B25F-8207A3257566}" type="pres">
      <dgm:prSet presAssocID="{72E82897-6C41-4339-A0D9-82FD79B164D9}" presName="node" presStyleLbl="node1" presStyleIdx="6" presStyleCnt="8" custScaleX="134333" custScaleY="13433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93FBED-8851-4775-834D-E9747DDC66D4}" type="pres">
      <dgm:prSet presAssocID="{72E82897-6C41-4339-A0D9-82FD79B164D9}" presName="dummy" presStyleCnt="0"/>
      <dgm:spPr/>
    </dgm:pt>
    <dgm:pt modelId="{1E836129-B0B2-4476-B466-0569CFAFBFA5}" type="pres">
      <dgm:prSet presAssocID="{B546A4C4-7C8A-4E78-88A1-55E5DCF74C8E}" presName="sibTrans" presStyleLbl="sibTrans2D1" presStyleIdx="6" presStyleCnt="8"/>
      <dgm:spPr/>
      <dgm:t>
        <a:bodyPr/>
        <a:lstStyle/>
        <a:p>
          <a:endParaRPr lang="zh-CN" altLang="en-US"/>
        </a:p>
      </dgm:t>
    </dgm:pt>
    <dgm:pt modelId="{135CE8D2-D6D6-496B-9D6C-868737E5A4DE}" type="pres">
      <dgm:prSet presAssocID="{9AE3022F-0334-4EFC-A82C-893F72A103FD}" presName="node" presStyleLbl="node1" presStyleIdx="7" presStyleCnt="8" custScaleX="134333" custScaleY="13433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A21B5A-E7DB-43E3-9463-DE6B5FCE0D9C}" type="pres">
      <dgm:prSet presAssocID="{9AE3022F-0334-4EFC-A82C-893F72A103FD}" presName="dummy" presStyleCnt="0"/>
      <dgm:spPr/>
    </dgm:pt>
    <dgm:pt modelId="{85AED1B6-9052-4B52-A290-2458F1F6DBAE}" type="pres">
      <dgm:prSet presAssocID="{9E9B31AE-4D19-43D0-BC5A-C8691F61EA39}" presName="sibTrans" presStyleLbl="sibTrans2D1" presStyleIdx="7" presStyleCnt="8"/>
      <dgm:spPr/>
      <dgm:t>
        <a:bodyPr/>
        <a:lstStyle/>
        <a:p>
          <a:endParaRPr lang="zh-CN" altLang="en-US"/>
        </a:p>
      </dgm:t>
    </dgm:pt>
  </dgm:ptLst>
  <dgm:cxnLst>
    <dgm:cxn modelId="{5967FFDD-95D7-4B7B-9471-15E6CB3DF641}" type="presOf" srcId="{D255A762-D90A-4E38-9DCF-32A72A326896}" destId="{ACBB1964-6208-48B0-AD15-C39A0A2D909A}" srcOrd="0" destOrd="0" presId="urn:microsoft.com/office/officeart/2005/8/layout/radial6"/>
    <dgm:cxn modelId="{BB8F1BB3-8A78-493C-A6B5-76B26653330B}" srcId="{7CBDE3CF-F970-4E70-9FA8-F13945F51EFE}" destId="{77F3CB64-7552-4FEA-BFCF-30D2DDB7045B}" srcOrd="1" destOrd="0" parTransId="{36BA1636-60D2-4AF5-9A4C-34B3B6971B81}" sibTransId="{3EA705C9-8237-4744-AC77-CBE131225837}"/>
    <dgm:cxn modelId="{20DBF37B-A405-4651-9C13-EC15D9BC41FE}" type="presOf" srcId="{3563C771-00B3-485C-B419-AD3C9BD2992C}" destId="{AD66EAF6-1F9C-4B2C-ADB5-067176850A6D}" srcOrd="0" destOrd="0" presId="urn:microsoft.com/office/officeart/2005/8/layout/radial6"/>
    <dgm:cxn modelId="{7249121E-B996-454A-892A-BC0014E78BCE}" type="presOf" srcId="{E5DB5224-87E7-437A-AFF9-6AB4D1D53E6C}" destId="{A4DDCD4E-ECCD-40E1-95F3-27C40C97C028}" srcOrd="0" destOrd="0" presId="urn:microsoft.com/office/officeart/2005/8/layout/radial6"/>
    <dgm:cxn modelId="{C56181DA-0347-4E53-93E6-F909FEE6835E}" srcId="{7CBDE3CF-F970-4E70-9FA8-F13945F51EFE}" destId="{734FF979-A996-49AF-AEA0-C7E44F6FF8F0}" srcOrd="5" destOrd="0" parTransId="{4D68CFE0-03E1-4B56-948B-47C74B7C5BF9}" sibTransId="{D98106D8-128C-47E3-AD59-887E3612EF6A}"/>
    <dgm:cxn modelId="{82CE5619-428C-485F-871F-525C6C792213}" type="presOf" srcId="{3EA705C9-8237-4744-AC77-CBE131225837}" destId="{9BA3492C-359C-4031-8C34-0C1B543AF312}" srcOrd="0" destOrd="0" presId="urn:microsoft.com/office/officeart/2005/8/layout/radial6"/>
    <dgm:cxn modelId="{8AFC339B-5D7F-46FF-A63B-637F9AEB23DD}" type="presOf" srcId="{734FF979-A996-49AF-AEA0-C7E44F6FF8F0}" destId="{62DBEBE5-8A9B-4A46-9DAF-9257E671E182}" srcOrd="0" destOrd="0" presId="urn:microsoft.com/office/officeart/2005/8/layout/radial6"/>
    <dgm:cxn modelId="{93CA361E-75EF-4AA6-A980-10049FD5415D}" type="presOf" srcId="{068D71CC-0577-4014-A4EE-5F120E2A124A}" destId="{6286A449-C23F-42F1-9119-FD5CC0EE120F}" srcOrd="0" destOrd="0" presId="urn:microsoft.com/office/officeart/2005/8/layout/radial6"/>
    <dgm:cxn modelId="{692F3EB6-BC38-4922-9FE5-98AE340473E5}" type="presOf" srcId="{B98187D1-4A8E-483E-92AA-804281BAA063}" destId="{4B105383-D725-4680-8DAD-943EADAFF761}" srcOrd="0" destOrd="0" presId="urn:microsoft.com/office/officeart/2005/8/layout/radial6"/>
    <dgm:cxn modelId="{88ECDED2-1875-427E-A404-63264FA23E43}" type="presOf" srcId="{7CBDE3CF-F970-4E70-9FA8-F13945F51EFE}" destId="{E5454F99-F4A4-4AB9-A673-38A7EE7BAFCF}" srcOrd="0" destOrd="0" presId="urn:microsoft.com/office/officeart/2005/8/layout/radial6"/>
    <dgm:cxn modelId="{4B9EB071-FB71-481C-A752-DC2308D267DA}" type="presOf" srcId="{9AE3022F-0334-4EFC-A82C-893F72A103FD}" destId="{135CE8D2-D6D6-496B-9D6C-868737E5A4DE}" srcOrd="0" destOrd="0" presId="urn:microsoft.com/office/officeart/2005/8/layout/radial6"/>
    <dgm:cxn modelId="{FA10DF51-BF41-4BC5-BDA1-66F8412ADE74}" srcId="{7CBDE3CF-F970-4E70-9FA8-F13945F51EFE}" destId="{5105D5F7-5697-4396-89A7-193155739B37}" srcOrd="0" destOrd="0" parTransId="{A5071BF5-0822-43D1-9275-25803F6F2B2D}" sibTransId="{B98187D1-4A8E-483E-92AA-804281BAA063}"/>
    <dgm:cxn modelId="{95FB2DF8-2E95-40AC-AF35-8D60490BCA39}" srcId="{7CBDE3CF-F970-4E70-9FA8-F13945F51EFE}" destId="{068D71CC-0577-4014-A4EE-5F120E2A124A}" srcOrd="4" destOrd="0" parTransId="{5D4DEF55-5E9D-4371-8214-75473B042619}" sibTransId="{1C20A6A5-EF3B-4E94-BBF0-BFBB47C1C067}"/>
    <dgm:cxn modelId="{88A8FD07-226A-4221-875B-7A59E2710A1A}" type="presOf" srcId="{8FB307CF-7AF2-4EC9-8FE7-A686F35E5C6E}" destId="{CD4703B2-B902-4D9A-9080-9581F09FB79A}" srcOrd="0" destOrd="0" presId="urn:microsoft.com/office/officeart/2005/8/layout/radial6"/>
    <dgm:cxn modelId="{0C567128-20AD-44E3-8638-F7009B2C4F42}" type="presOf" srcId="{1C20A6A5-EF3B-4E94-BBF0-BFBB47C1C067}" destId="{40C25870-4802-4B24-819B-CB9AC3B5403C}" srcOrd="0" destOrd="0" presId="urn:microsoft.com/office/officeart/2005/8/layout/radial6"/>
    <dgm:cxn modelId="{B3F3BF9F-1ECB-455A-BA85-71F70A4E3CFD}" type="presOf" srcId="{77F3CB64-7552-4FEA-BFCF-30D2DDB7045B}" destId="{7632434D-93BA-4998-BA09-9970BB31CD63}" srcOrd="0" destOrd="0" presId="urn:microsoft.com/office/officeart/2005/8/layout/radial6"/>
    <dgm:cxn modelId="{B96FCB70-4566-491C-BB93-C002CA8AC99E}" srcId="{7CBDE3CF-F970-4E70-9FA8-F13945F51EFE}" destId="{72E82897-6C41-4339-A0D9-82FD79B164D9}" srcOrd="6" destOrd="0" parTransId="{209F60F0-4B11-4C60-A5DB-721A222BEB03}" sibTransId="{B546A4C4-7C8A-4E78-88A1-55E5DCF74C8E}"/>
    <dgm:cxn modelId="{13BFB311-4734-4349-A905-3C59435140CB}" type="presOf" srcId="{72E82897-6C41-4339-A0D9-82FD79B164D9}" destId="{C752A7FF-B654-4686-B25F-8207A3257566}" srcOrd="0" destOrd="0" presId="urn:microsoft.com/office/officeart/2005/8/layout/radial6"/>
    <dgm:cxn modelId="{F9D1E9DC-B873-4D67-B696-3EF5D1450B60}" type="presOf" srcId="{F5D65B01-A1AF-4F02-A247-83611AE573E4}" destId="{13908456-43E1-4D19-9217-C50DC5826566}" srcOrd="0" destOrd="0" presId="urn:microsoft.com/office/officeart/2005/8/layout/radial6"/>
    <dgm:cxn modelId="{6808A0A9-8E0B-48ED-9660-EE4BD2F1A915}" type="presOf" srcId="{B546A4C4-7C8A-4E78-88A1-55E5DCF74C8E}" destId="{1E836129-B0B2-4476-B466-0569CFAFBFA5}" srcOrd="0" destOrd="0" presId="urn:microsoft.com/office/officeart/2005/8/layout/radial6"/>
    <dgm:cxn modelId="{DB7EA2E4-8925-4241-BF47-DC7A20BEFB45}" type="presOf" srcId="{D98106D8-128C-47E3-AD59-887E3612EF6A}" destId="{D86F5938-1F51-450E-A6C0-5AFA213A13DE}" srcOrd="0" destOrd="0" presId="urn:microsoft.com/office/officeart/2005/8/layout/radial6"/>
    <dgm:cxn modelId="{DB3F2056-5152-41EE-9CDA-ACF030131553}" srcId="{F5D65B01-A1AF-4F02-A247-83611AE573E4}" destId="{7CBDE3CF-F970-4E70-9FA8-F13945F51EFE}" srcOrd="0" destOrd="0" parTransId="{D43DC9B5-DC47-432F-BEF9-9ADBF1A7B7B3}" sibTransId="{6976807E-8668-43F5-BBEE-54BEAFF24CED}"/>
    <dgm:cxn modelId="{B9A45CF8-2800-4EDF-B897-A86C6FE38812}" type="presOf" srcId="{5105D5F7-5697-4396-89A7-193155739B37}" destId="{9C9E63D8-3F6D-4A63-B6C9-3576D3EA7E25}" srcOrd="0" destOrd="0" presId="urn:microsoft.com/office/officeart/2005/8/layout/radial6"/>
    <dgm:cxn modelId="{D1D8713C-32A1-4927-A89F-F597BE8FC0C2}" srcId="{7CBDE3CF-F970-4E70-9FA8-F13945F51EFE}" destId="{3563C771-00B3-485C-B419-AD3C9BD2992C}" srcOrd="3" destOrd="0" parTransId="{70C2533F-F884-4B07-B0D2-FDC9FE0B8F06}" sibTransId="{8FB307CF-7AF2-4EC9-8FE7-A686F35E5C6E}"/>
    <dgm:cxn modelId="{3529140D-108A-40C1-97F2-15E289C8841B}" type="presOf" srcId="{9E9B31AE-4D19-43D0-BC5A-C8691F61EA39}" destId="{85AED1B6-9052-4B52-A290-2458F1F6DBAE}" srcOrd="0" destOrd="0" presId="urn:microsoft.com/office/officeart/2005/8/layout/radial6"/>
    <dgm:cxn modelId="{42EFEB9F-486F-4F44-A5E7-18505F423EE1}" srcId="{7CBDE3CF-F970-4E70-9FA8-F13945F51EFE}" destId="{D255A762-D90A-4E38-9DCF-32A72A326896}" srcOrd="2" destOrd="0" parTransId="{6730378B-B0F7-4CCD-B179-BAF5A15C2FD8}" sibTransId="{E5DB5224-87E7-437A-AFF9-6AB4D1D53E6C}"/>
    <dgm:cxn modelId="{1CC4AFFE-71A9-4AAA-86B7-016F30DA646E}" srcId="{7CBDE3CF-F970-4E70-9FA8-F13945F51EFE}" destId="{9AE3022F-0334-4EFC-A82C-893F72A103FD}" srcOrd="7" destOrd="0" parTransId="{4BDE25C2-7A88-47F7-A57D-50FC91480887}" sibTransId="{9E9B31AE-4D19-43D0-BC5A-C8691F61EA39}"/>
    <dgm:cxn modelId="{6AE266AC-3D5F-44BD-A3DA-1ADD63E70D77}" type="presParOf" srcId="{13908456-43E1-4D19-9217-C50DC5826566}" destId="{E5454F99-F4A4-4AB9-A673-38A7EE7BAFCF}" srcOrd="0" destOrd="0" presId="urn:microsoft.com/office/officeart/2005/8/layout/radial6"/>
    <dgm:cxn modelId="{DD069912-FD82-49BC-ABD1-BA3E26C4EB2F}" type="presParOf" srcId="{13908456-43E1-4D19-9217-C50DC5826566}" destId="{9C9E63D8-3F6D-4A63-B6C9-3576D3EA7E25}" srcOrd="1" destOrd="0" presId="urn:microsoft.com/office/officeart/2005/8/layout/radial6"/>
    <dgm:cxn modelId="{AB393997-FABC-4E58-981C-41B4798C03D0}" type="presParOf" srcId="{13908456-43E1-4D19-9217-C50DC5826566}" destId="{778F854C-675F-4CF7-8F4E-AF1303CD64B2}" srcOrd="2" destOrd="0" presId="urn:microsoft.com/office/officeart/2005/8/layout/radial6"/>
    <dgm:cxn modelId="{C717E12C-A605-483E-A951-733591CCF9C2}" type="presParOf" srcId="{13908456-43E1-4D19-9217-C50DC5826566}" destId="{4B105383-D725-4680-8DAD-943EADAFF761}" srcOrd="3" destOrd="0" presId="urn:microsoft.com/office/officeart/2005/8/layout/radial6"/>
    <dgm:cxn modelId="{81B2FB3E-225F-4FEB-B677-0ED5C636B421}" type="presParOf" srcId="{13908456-43E1-4D19-9217-C50DC5826566}" destId="{7632434D-93BA-4998-BA09-9970BB31CD63}" srcOrd="4" destOrd="0" presId="urn:microsoft.com/office/officeart/2005/8/layout/radial6"/>
    <dgm:cxn modelId="{9F4DD428-BBAD-4DEE-8167-9201D2E25120}" type="presParOf" srcId="{13908456-43E1-4D19-9217-C50DC5826566}" destId="{69580FC7-C29C-4BA5-8803-47D39E11D64A}" srcOrd="5" destOrd="0" presId="urn:microsoft.com/office/officeart/2005/8/layout/radial6"/>
    <dgm:cxn modelId="{EB181942-7857-411C-BC13-5E0C11B418B5}" type="presParOf" srcId="{13908456-43E1-4D19-9217-C50DC5826566}" destId="{9BA3492C-359C-4031-8C34-0C1B543AF312}" srcOrd="6" destOrd="0" presId="urn:microsoft.com/office/officeart/2005/8/layout/radial6"/>
    <dgm:cxn modelId="{E4338E05-864D-40A4-A7D6-5C050FB26A36}" type="presParOf" srcId="{13908456-43E1-4D19-9217-C50DC5826566}" destId="{ACBB1964-6208-48B0-AD15-C39A0A2D909A}" srcOrd="7" destOrd="0" presId="urn:microsoft.com/office/officeart/2005/8/layout/radial6"/>
    <dgm:cxn modelId="{8AE2F570-6DE3-43C9-9F07-BE683603525A}" type="presParOf" srcId="{13908456-43E1-4D19-9217-C50DC5826566}" destId="{C88B8B1D-DD83-4E95-BB33-9CDE7CFD0807}" srcOrd="8" destOrd="0" presId="urn:microsoft.com/office/officeart/2005/8/layout/radial6"/>
    <dgm:cxn modelId="{59FDDD10-79F4-4EE6-80F7-5577F16A1F5F}" type="presParOf" srcId="{13908456-43E1-4D19-9217-C50DC5826566}" destId="{A4DDCD4E-ECCD-40E1-95F3-27C40C97C028}" srcOrd="9" destOrd="0" presId="urn:microsoft.com/office/officeart/2005/8/layout/radial6"/>
    <dgm:cxn modelId="{A00A4B3D-ECDA-4745-A78E-B53E7BDF5F2A}" type="presParOf" srcId="{13908456-43E1-4D19-9217-C50DC5826566}" destId="{AD66EAF6-1F9C-4B2C-ADB5-067176850A6D}" srcOrd="10" destOrd="0" presId="urn:microsoft.com/office/officeart/2005/8/layout/radial6"/>
    <dgm:cxn modelId="{CCDAF135-47D9-46D1-BDBA-3A968733827B}" type="presParOf" srcId="{13908456-43E1-4D19-9217-C50DC5826566}" destId="{6F026DF8-DC32-4784-9D41-6FCBA7391A62}" srcOrd="11" destOrd="0" presId="urn:microsoft.com/office/officeart/2005/8/layout/radial6"/>
    <dgm:cxn modelId="{BCCE3821-C504-418D-A6CB-19E26CE5293B}" type="presParOf" srcId="{13908456-43E1-4D19-9217-C50DC5826566}" destId="{CD4703B2-B902-4D9A-9080-9581F09FB79A}" srcOrd="12" destOrd="0" presId="urn:microsoft.com/office/officeart/2005/8/layout/radial6"/>
    <dgm:cxn modelId="{E08BFCE6-4BF8-4F02-8439-ED2297F0BBC6}" type="presParOf" srcId="{13908456-43E1-4D19-9217-C50DC5826566}" destId="{6286A449-C23F-42F1-9119-FD5CC0EE120F}" srcOrd="13" destOrd="0" presId="urn:microsoft.com/office/officeart/2005/8/layout/radial6"/>
    <dgm:cxn modelId="{247F15A6-6712-4B24-AB85-719948B5F63E}" type="presParOf" srcId="{13908456-43E1-4D19-9217-C50DC5826566}" destId="{C9A9AF49-4E2B-43EA-B9B2-4E12D283EBDE}" srcOrd="14" destOrd="0" presId="urn:microsoft.com/office/officeart/2005/8/layout/radial6"/>
    <dgm:cxn modelId="{9F298DB4-8AA7-4E76-B423-F6A5104CDEE9}" type="presParOf" srcId="{13908456-43E1-4D19-9217-C50DC5826566}" destId="{40C25870-4802-4B24-819B-CB9AC3B5403C}" srcOrd="15" destOrd="0" presId="urn:microsoft.com/office/officeart/2005/8/layout/radial6"/>
    <dgm:cxn modelId="{699BDA36-9F89-483C-9A97-B19042F834BA}" type="presParOf" srcId="{13908456-43E1-4D19-9217-C50DC5826566}" destId="{62DBEBE5-8A9B-4A46-9DAF-9257E671E182}" srcOrd="16" destOrd="0" presId="urn:microsoft.com/office/officeart/2005/8/layout/radial6"/>
    <dgm:cxn modelId="{4DDFBD2D-B7CC-4513-8B68-22C7D175A401}" type="presParOf" srcId="{13908456-43E1-4D19-9217-C50DC5826566}" destId="{73A56329-BE12-4268-892F-66BC37B05AFB}" srcOrd="17" destOrd="0" presId="urn:microsoft.com/office/officeart/2005/8/layout/radial6"/>
    <dgm:cxn modelId="{60125C88-AD6E-4297-92B9-5D7DA8E85880}" type="presParOf" srcId="{13908456-43E1-4D19-9217-C50DC5826566}" destId="{D86F5938-1F51-450E-A6C0-5AFA213A13DE}" srcOrd="18" destOrd="0" presId="urn:microsoft.com/office/officeart/2005/8/layout/radial6"/>
    <dgm:cxn modelId="{472D868E-8613-4AD8-94CB-9215A67F9418}" type="presParOf" srcId="{13908456-43E1-4D19-9217-C50DC5826566}" destId="{C752A7FF-B654-4686-B25F-8207A3257566}" srcOrd="19" destOrd="0" presId="urn:microsoft.com/office/officeart/2005/8/layout/radial6"/>
    <dgm:cxn modelId="{5B0BDAEC-BC6A-4426-A33A-55D3B827A7ED}" type="presParOf" srcId="{13908456-43E1-4D19-9217-C50DC5826566}" destId="{6593FBED-8851-4775-834D-E9747DDC66D4}" srcOrd="20" destOrd="0" presId="urn:microsoft.com/office/officeart/2005/8/layout/radial6"/>
    <dgm:cxn modelId="{5B8EE9A7-17D6-4731-8737-9921067F2BC3}" type="presParOf" srcId="{13908456-43E1-4D19-9217-C50DC5826566}" destId="{1E836129-B0B2-4476-B466-0569CFAFBFA5}" srcOrd="21" destOrd="0" presId="urn:microsoft.com/office/officeart/2005/8/layout/radial6"/>
    <dgm:cxn modelId="{F2367F41-F23F-4730-9FA4-7D65B9C0C24F}" type="presParOf" srcId="{13908456-43E1-4D19-9217-C50DC5826566}" destId="{135CE8D2-D6D6-496B-9D6C-868737E5A4DE}" srcOrd="22" destOrd="0" presId="urn:microsoft.com/office/officeart/2005/8/layout/radial6"/>
    <dgm:cxn modelId="{57E9BE5F-70A6-4594-B7F6-443368A200A4}" type="presParOf" srcId="{13908456-43E1-4D19-9217-C50DC5826566}" destId="{ABA21B5A-E7DB-43E3-9463-DE6B5FCE0D9C}" srcOrd="23" destOrd="0" presId="urn:microsoft.com/office/officeart/2005/8/layout/radial6"/>
    <dgm:cxn modelId="{7AB0F2B4-4E8E-45DD-8A86-8F10286ECC15}" type="presParOf" srcId="{13908456-43E1-4D19-9217-C50DC5826566}" destId="{85AED1B6-9052-4B52-A290-2458F1F6DBAE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332CC5-948E-4959-92FE-C645B82E6237}" type="doc">
      <dgm:prSet loTypeId="urn:microsoft.com/office/officeart/2005/8/layout/equation1" loCatId="relationship" qsTypeId="urn:microsoft.com/office/officeart/2005/8/quickstyle/simple1" qsCatId="simple" csTypeId="urn:microsoft.com/office/officeart/2005/8/colors/accent3_2" csCatId="accent3" phldr="1"/>
      <dgm:spPr/>
    </dgm:pt>
    <dgm:pt modelId="{29354294-E91F-4B07-9889-AC4AF41BDD37}">
      <dgm:prSet phldrT="[文本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zh-CN" altLang="en-US" sz="16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种植成本</a:t>
          </a:r>
          <a:endParaRPr lang="zh-CN" altLang="en-US" sz="1600" b="1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D2AADE03-B171-4B5A-AE89-F223125F6587}" type="parTrans" cxnId="{DDC66A89-BF5D-4FEE-9EDC-1F1B2A1FC3F0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B27F3ACD-087B-4C6D-A136-5012CD30449A}" type="sibTrans" cxnId="{DDC66A89-BF5D-4FEE-9EDC-1F1B2A1FC3F0}">
      <dgm:prSet custT="1"/>
      <dgm:spPr>
        <a:solidFill>
          <a:srgbClr val="92D050"/>
        </a:solidFill>
      </dgm:spPr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2409A20C-E5EA-4050-9903-F3D518A5D186}">
      <dgm:prSet phldrT="[文本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zh-CN" altLang="en-US" sz="16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成本</a:t>
          </a:r>
          <a:endParaRPr lang="zh-CN" altLang="en-US" sz="1600" b="1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66F8F4B4-1609-4407-862A-6746D49CC228}" type="parTrans" cxnId="{87BE8007-6B3E-4A6F-A4CE-915806DE0785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6D3DADBE-4778-427F-BCE9-5997FB41F4B8}" type="sibTrans" cxnId="{87BE8007-6B3E-4A6F-A4CE-915806DE0785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11B8D78A-734D-4D1D-A97D-2707B20CDE22}">
      <dgm:prSet phldrT="[文本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zh-CN" altLang="en-US" sz="16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认证成本</a:t>
          </a:r>
          <a:endParaRPr lang="zh-CN" altLang="en-US" sz="1600" b="1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3CAEFFDF-A180-4E2B-A35D-56B328566795}" type="parTrans" cxnId="{ABB6AFB2-89DB-405C-AB1E-A5C87274C55B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41552500-259B-426A-A2E4-9E60AB6CF127}" type="sibTrans" cxnId="{ABB6AFB2-89DB-405C-AB1E-A5C87274C55B}">
      <dgm:prSet custT="1"/>
      <dgm:spPr>
        <a:solidFill>
          <a:srgbClr val="92D050"/>
        </a:solidFill>
      </dgm:spPr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87BC14B9-AEAD-4862-91DA-4B88211A1B1A}">
      <dgm:prSet phldrT="[文本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zh-CN" altLang="en-US" sz="16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转换成本</a:t>
          </a:r>
          <a:endParaRPr lang="zh-CN" altLang="en-US" sz="1600" b="1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DB98BCC8-BDBF-4DA5-A40D-8F86C2E71766}" type="parTrans" cxnId="{13BDBB96-17A8-4EE4-B55D-6BE59E590AA0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D3744A36-BAC5-4232-A7D4-CF52B7BD9C29}" type="sibTrans" cxnId="{13BDBB96-17A8-4EE4-B55D-6BE59E590AA0}">
      <dgm:prSet custT="1"/>
      <dgm:spPr>
        <a:solidFill>
          <a:srgbClr val="92D050"/>
        </a:solidFill>
      </dgm:spPr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D9C5595E-826B-4BDC-A60B-B8CC04388CE4}">
      <dgm:prSet phldrT="[文本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zh-CN" altLang="en-US" sz="1600" b="1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劳动力成本</a:t>
          </a:r>
          <a:endParaRPr lang="zh-CN" altLang="en-US" sz="1600" b="1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68DF6C11-A8DB-49DC-9CE1-FE984CF9DEE4}" type="parTrans" cxnId="{6E6AAB2E-F32E-48FA-A3D4-F5F04618BF8A}">
      <dgm:prSet/>
      <dgm:spPr/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BCEA4745-E330-4B0E-8DDD-D083513F6108}" type="sibTrans" cxnId="{6E6AAB2E-F32E-48FA-A3D4-F5F04618BF8A}">
      <dgm:prSet custT="1"/>
      <dgm:spPr>
        <a:solidFill>
          <a:srgbClr val="92D050"/>
        </a:solidFill>
      </dgm:spPr>
      <dgm:t>
        <a:bodyPr/>
        <a:lstStyle/>
        <a:p>
          <a:endParaRPr lang="zh-CN" altLang="en-US" sz="1600" b="1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C2AE4117-234E-4759-AFC2-7B96BBDA91D5}" type="pres">
      <dgm:prSet presAssocID="{22332CC5-948E-4959-92FE-C645B82E6237}" presName="linearFlow" presStyleCnt="0">
        <dgm:presLayoutVars>
          <dgm:dir/>
          <dgm:resizeHandles val="exact"/>
        </dgm:presLayoutVars>
      </dgm:prSet>
      <dgm:spPr/>
    </dgm:pt>
    <dgm:pt modelId="{353CF0F4-0620-4BFB-A8FF-CF47FE403CCC}" type="pres">
      <dgm:prSet presAssocID="{29354294-E91F-4B07-9889-AC4AF41BDD3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389D8E-AC9F-4D38-971B-AEB2AD129DC2}" type="pres">
      <dgm:prSet presAssocID="{B27F3ACD-087B-4C6D-A136-5012CD30449A}" presName="spacerL" presStyleCnt="0"/>
      <dgm:spPr/>
    </dgm:pt>
    <dgm:pt modelId="{C2BF5F79-B6AC-42B2-B190-4CDD4016D8B3}" type="pres">
      <dgm:prSet presAssocID="{B27F3ACD-087B-4C6D-A136-5012CD30449A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2FD9F762-A50E-4A9F-865D-CD7968D7F2CA}" type="pres">
      <dgm:prSet presAssocID="{B27F3ACD-087B-4C6D-A136-5012CD30449A}" presName="spacerR" presStyleCnt="0"/>
      <dgm:spPr/>
    </dgm:pt>
    <dgm:pt modelId="{7CA2727B-989C-4E5E-BA53-6C5AB1B922BF}" type="pres">
      <dgm:prSet presAssocID="{11B8D78A-734D-4D1D-A97D-2707B20CDE2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B30A35-58C3-41D8-B4EF-88238847AB4A}" type="pres">
      <dgm:prSet presAssocID="{41552500-259B-426A-A2E4-9E60AB6CF127}" presName="spacerL" presStyleCnt="0"/>
      <dgm:spPr/>
    </dgm:pt>
    <dgm:pt modelId="{2524C66E-9D82-4DDA-BB27-89AA618558B8}" type="pres">
      <dgm:prSet presAssocID="{41552500-259B-426A-A2E4-9E60AB6CF127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7A9984F0-9018-4873-AFA1-DE7A8D900F59}" type="pres">
      <dgm:prSet presAssocID="{41552500-259B-426A-A2E4-9E60AB6CF127}" presName="spacerR" presStyleCnt="0"/>
      <dgm:spPr/>
    </dgm:pt>
    <dgm:pt modelId="{CE7235E1-8A8D-48D6-BAC6-6F2610ECBBBE}" type="pres">
      <dgm:prSet presAssocID="{87BC14B9-AEAD-4862-91DA-4B88211A1B1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9A36FC3-B872-4E12-A6F3-CF90A7AD8C8E}" type="pres">
      <dgm:prSet presAssocID="{D3744A36-BAC5-4232-A7D4-CF52B7BD9C29}" presName="spacerL" presStyleCnt="0"/>
      <dgm:spPr/>
    </dgm:pt>
    <dgm:pt modelId="{891D057E-CA3D-4397-9170-DDA61FD66A48}" type="pres">
      <dgm:prSet presAssocID="{D3744A36-BAC5-4232-A7D4-CF52B7BD9C29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4883971E-3C1D-461E-8D22-8C77C2638F13}" type="pres">
      <dgm:prSet presAssocID="{D3744A36-BAC5-4232-A7D4-CF52B7BD9C29}" presName="spacerR" presStyleCnt="0"/>
      <dgm:spPr/>
    </dgm:pt>
    <dgm:pt modelId="{3D7A517B-92E3-42D8-8DF1-87A4A61B3A64}" type="pres">
      <dgm:prSet presAssocID="{D9C5595E-826B-4BDC-A60B-B8CC04388CE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DD4A15-02D2-4A74-87B0-27E48F9F40BD}" type="pres">
      <dgm:prSet presAssocID="{BCEA4745-E330-4B0E-8DDD-D083513F6108}" presName="spacerL" presStyleCnt="0"/>
      <dgm:spPr/>
    </dgm:pt>
    <dgm:pt modelId="{3C5D3389-98FD-4C52-8824-A08F3C1A00E7}" type="pres">
      <dgm:prSet presAssocID="{BCEA4745-E330-4B0E-8DDD-D083513F6108}" presName="sibTrans" presStyleLbl="sibTrans2D1" presStyleIdx="3" presStyleCnt="4"/>
      <dgm:spPr/>
      <dgm:t>
        <a:bodyPr/>
        <a:lstStyle/>
        <a:p>
          <a:endParaRPr lang="zh-CN" altLang="en-US"/>
        </a:p>
      </dgm:t>
    </dgm:pt>
    <dgm:pt modelId="{AE0A9C39-D20D-4B4F-A4F6-D7CBE481BC23}" type="pres">
      <dgm:prSet presAssocID="{BCEA4745-E330-4B0E-8DDD-D083513F6108}" presName="spacerR" presStyleCnt="0"/>
      <dgm:spPr/>
    </dgm:pt>
    <dgm:pt modelId="{38110F13-5C7A-4632-B663-7E1FC7110318}" type="pres">
      <dgm:prSet presAssocID="{2409A20C-E5EA-4050-9903-F3D518A5D18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676D0FA-672D-43B7-A79B-A083CC1E8BB9}" type="presOf" srcId="{D9C5595E-826B-4BDC-A60B-B8CC04388CE4}" destId="{3D7A517B-92E3-42D8-8DF1-87A4A61B3A64}" srcOrd="0" destOrd="0" presId="urn:microsoft.com/office/officeart/2005/8/layout/equation1"/>
    <dgm:cxn modelId="{45BEC7EB-542D-40A6-9883-273F455CC950}" type="presOf" srcId="{87BC14B9-AEAD-4862-91DA-4B88211A1B1A}" destId="{CE7235E1-8A8D-48D6-BAC6-6F2610ECBBBE}" srcOrd="0" destOrd="0" presId="urn:microsoft.com/office/officeart/2005/8/layout/equation1"/>
    <dgm:cxn modelId="{ABB6AFB2-89DB-405C-AB1E-A5C87274C55B}" srcId="{22332CC5-948E-4959-92FE-C645B82E6237}" destId="{11B8D78A-734D-4D1D-A97D-2707B20CDE22}" srcOrd="1" destOrd="0" parTransId="{3CAEFFDF-A180-4E2B-A35D-56B328566795}" sibTransId="{41552500-259B-426A-A2E4-9E60AB6CF127}"/>
    <dgm:cxn modelId="{B2A499B6-3D21-4C89-85AE-EFFF27EDE54E}" type="presOf" srcId="{D3744A36-BAC5-4232-A7D4-CF52B7BD9C29}" destId="{891D057E-CA3D-4397-9170-DDA61FD66A48}" srcOrd="0" destOrd="0" presId="urn:microsoft.com/office/officeart/2005/8/layout/equation1"/>
    <dgm:cxn modelId="{73EAAA29-9149-4EF9-AAC6-ECAB89C824AC}" type="presOf" srcId="{B27F3ACD-087B-4C6D-A136-5012CD30449A}" destId="{C2BF5F79-B6AC-42B2-B190-4CDD4016D8B3}" srcOrd="0" destOrd="0" presId="urn:microsoft.com/office/officeart/2005/8/layout/equation1"/>
    <dgm:cxn modelId="{6E6AAB2E-F32E-48FA-A3D4-F5F04618BF8A}" srcId="{22332CC5-948E-4959-92FE-C645B82E6237}" destId="{D9C5595E-826B-4BDC-A60B-B8CC04388CE4}" srcOrd="3" destOrd="0" parTransId="{68DF6C11-A8DB-49DC-9CE1-FE984CF9DEE4}" sibTransId="{BCEA4745-E330-4B0E-8DDD-D083513F6108}"/>
    <dgm:cxn modelId="{DDC66A89-BF5D-4FEE-9EDC-1F1B2A1FC3F0}" srcId="{22332CC5-948E-4959-92FE-C645B82E6237}" destId="{29354294-E91F-4B07-9889-AC4AF41BDD37}" srcOrd="0" destOrd="0" parTransId="{D2AADE03-B171-4B5A-AE89-F223125F6587}" sibTransId="{B27F3ACD-087B-4C6D-A136-5012CD30449A}"/>
    <dgm:cxn modelId="{8EB593AF-5E09-4DA9-9237-26E35B1B24BA}" type="presOf" srcId="{11B8D78A-734D-4D1D-A97D-2707B20CDE22}" destId="{7CA2727B-989C-4E5E-BA53-6C5AB1B922BF}" srcOrd="0" destOrd="0" presId="urn:microsoft.com/office/officeart/2005/8/layout/equation1"/>
    <dgm:cxn modelId="{5A7E3EC8-DEFD-4F33-B345-6286EDBA7513}" type="presOf" srcId="{22332CC5-948E-4959-92FE-C645B82E6237}" destId="{C2AE4117-234E-4759-AFC2-7B96BBDA91D5}" srcOrd="0" destOrd="0" presId="urn:microsoft.com/office/officeart/2005/8/layout/equation1"/>
    <dgm:cxn modelId="{87BE8007-6B3E-4A6F-A4CE-915806DE0785}" srcId="{22332CC5-948E-4959-92FE-C645B82E6237}" destId="{2409A20C-E5EA-4050-9903-F3D518A5D186}" srcOrd="4" destOrd="0" parTransId="{66F8F4B4-1609-4407-862A-6746D49CC228}" sibTransId="{6D3DADBE-4778-427F-BCE9-5997FB41F4B8}"/>
    <dgm:cxn modelId="{7ACF1535-E3A7-4675-A464-D055C90D4AA8}" type="presOf" srcId="{BCEA4745-E330-4B0E-8DDD-D083513F6108}" destId="{3C5D3389-98FD-4C52-8824-A08F3C1A00E7}" srcOrd="0" destOrd="0" presId="urn:microsoft.com/office/officeart/2005/8/layout/equation1"/>
    <dgm:cxn modelId="{13BDBB96-17A8-4EE4-B55D-6BE59E590AA0}" srcId="{22332CC5-948E-4959-92FE-C645B82E6237}" destId="{87BC14B9-AEAD-4862-91DA-4B88211A1B1A}" srcOrd="2" destOrd="0" parTransId="{DB98BCC8-BDBF-4DA5-A40D-8F86C2E71766}" sibTransId="{D3744A36-BAC5-4232-A7D4-CF52B7BD9C29}"/>
    <dgm:cxn modelId="{A7BFB978-20FA-43AB-A974-D9AF86A81C89}" type="presOf" srcId="{2409A20C-E5EA-4050-9903-F3D518A5D186}" destId="{38110F13-5C7A-4632-B663-7E1FC7110318}" srcOrd="0" destOrd="0" presId="urn:microsoft.com/office/officeart/2005/8/layout/equation1"/>
    <dgm:cxn modelId="{4F10CE1E-9EE7-4C3A-BD31-B6A139A1CFDB}" type="presOf" srcId="{41552500-259B-426A-A2E4-9E60AB6CF127}" destId="{2524C66E-9D82-4DDA-BB27-89AA618558B8}" srcOrd="0" destOrd="0" presId="urn:microsoft.com/office/officeart/2005/8/layout/equation1"/>
    <dgm:cxn modelId="{3E0A923A-1845-4C42-82FE-21528B547729}" type="presOf" srcId="{29354294-E91F-4B07-9889-AC4AF41BDD37}" destId="{353CF0F4-0620-4BFB-A8FF-CF47FE403CCC}" srcOrd="0" destOrd="0" presId="urn:microsoft.com/office/officeart/2005/8/layout/equation1"/>
    <dgm:cxn modelId="{74A1E24D-C3C7-4B23-ADBB-CA6E0C2BF252}" type="presParOf" srcId="{C2AE4117-234E-4759-AFC2-7B96BBDA91D5}" destId="{353CF0F4-0620-4BFB-A8FF-CF47FE403CCC}" srcOrd="0" destOrd="0" presId="urn:microsoft.com/office/officeart/2005/8/layout/equation1"/>
    <dgm:cxn modelId="{67B9193F-99B2-4BC1-8FEC-7186F7BAF676}" type="presParOf" srcId="{C2AE4117-234E-4759-AFC2-7B96BBDA91D5}" destId="{2F389D8E-AC9F-4D38-971B-AEB2AD129DC2}" srcOrd="1" destOrd="0" presId="urn:microsoft.com/office/officeart/2005/8/layout/equation1"/>
    <dgm:cxn modelId="{FFB9E848-5EDB-4708-A324-811136AB2FB9}" type="presParOf" srcId="{C2AE4117-234E-4759-AFC2-7B96BBDA91D5}" destId="{C2BF5F79-B6AC-42B2-B190-4CDD4016D8B3}" srcOrd="2" destOrd="0" presId="urn:microsoft.com/office/officeart/2005/8/layout/equation1"/>
    <dgm:cxn modelId="{3EC2CDB5-F7F8-400F-A34B-925E35CF5B53}" type="presParOf" srcId="{C2AE4117-234E-4759-AFC2-7B96BBDA91D5}" destId="{2FD9F762-A50E-4A9F-865D-CD7968D7F2CA}" srcOrd="3" destOrd="0" presId="urn:microsoft.com/office/officeart/2005/8/layout/equation1"/>
    <dgm:cxn modelId="{8729898A-4C75-4DAE-B88E-5A3D16ABEE1A}" type="presParOf" srcId="{C2AE4117-234E-4759-AFC2-7B96BBDA91D5}" destId="{7CA2727B-989C-4E5E-BA53-6C5AB1B922BF}" srcOrd="4" destOrd="0" presId="urn:microsoft.com/office/officeart/2005/8/layout/equation1"/>
    <dgm:cxn modelId="{3607B2BD-38BB-4841-BDEC-AA1AA583797B}" type="presParOf" srcId="{C2AE4117-234E-4759-AFC2-7B96BBDA91D5}" destId="{F7B30A35-58C3-41D8-B4EF-88238847AB4A}" srcOrd="5" destOrd="0" presId="urn:microsoft.com/office/officeart/2005/8/layout/equation1"/>
    <dgm:cxn modelId="{D00FA03F-E2A2-4A46-AC4C-508781F293B4}" type="presParOf" srcId="{C2AE4117-234E-4759-AFC2-7B96BBDA91D5}" destId="{2524C66E-9D82-4DDA-BB27-89AA618558B8}" srcOrd="6" destOrd="0" presId="urn:microsoft.com/office/officeart/2005/8/layout/equation1"/>
    <dgm:cxn modelId="{81FFA0B2-02EA-46FB-A237-CC5EF291CD89}" type="presParOf" srcId="{C2AE4117-234E-4759-AFC2-7B96BBDA91D5}" destId="{7A9984F0-9018-4873-AFA1-DE7A8D900F59}" srcOrd="7" destOrd="0" presId="urn:microsoft.com/office/officeart/2005/8/layout/equation1"/>
    <dgm:cxn modelId="{7F1A413D-341A-4FA7-84DC-707FA89F7FFE}" type="presParOf" srcId="{C2AE4117-234E-4759-AFC2-7B96BBDA91D5}" destId="{CE7235E1-8A8D-48D6-BAC6-6F2610ECBBBE}" srcOrd="8" destOrd="0" presId="urn:microsoft.com/office/officeart/2005/8/layout/equation1"/>
    <dgm:cxn modelId="{36C8CD10-697C-4845-AE21-D935CBBF7C40}" type="presParOf" srcId="{C2AE4117-234E-4759-AFC2-7B96BBDA91D5}" destId="{59A36FC3-B872-4E12-A6F3-CF90A7AD8C8E}" srcOrd="9" destOrd="0" presId="urn:microsoft.com/office/officeart/2005/8/layout/equation1"/>
    <dgm:cxn modelId="{F0B16E7F-CCA2-4B4D-9B4C-394085D5B069}" type="presParOf" srcId="{C2AE4117-234E-4759-AFC2-7B96BBDA91D5}" destId="{891D057E-CA3D-4397-9170-DDA61FD66A48}" srcOrd="10" destOrd="0" presId="urn:microsoft.com/office/officeart/2005/8/layout/equation1"/>
    <dgm:cxn modelId="{A26AC90C-35B0-4F19-8B0B-A9DBA9FDD70A}" type="presParOf" srcId="{C2AE4117-234E-4759-AFC2-7B96BBDA91D5}" destId="{4883971E-3C1D-461E-8D22-8C77C2638F13}" srcOrd="11" destOrd="0" presId="urn:microsoft.com/office/officeart/2005/8/layout/equation1"/>
    <dgm:cxn modelId="{904F2EE7-67ED-40BC-AF69-5589370F4230}" type="presParOf" srcId="{C2AE4117-234E-4759-AFC2-7B96BBDA91D5}" destId="{3D7A517B-92E3-42D8-8DF1-87A4A61B3A64}" srcOrd="12" destOrd="0" presId="urn:microsoft.com/office/officeart/2005/8/layout/equation1"/>
    <dgm:cxn modelId="{EAB2CA6B-6E95-4C93-BCFD-9B905F57E50D}" type="presParOf" srcId="{C2AE4117-234E-4759-AFC2-7B96BBDA91D5}" destId="{ACDD4A15-02D2-4A74-87B0-27E48F9F40BD}" srcOrd="13" destOrd="0" presId="urn:microsoft.com/office/officeart/2005/8/layout/equation1"/>
    <dgm:cxn modelId="{B8DB659C-506A-4E49-A7DC-4E4E1A24A622}" type="presParOf" srcId="{C2AE4117-234E-4759-AFC2-7B96BBDA91D5}" destId="{3C5D3389-98FD-4C52-8824-A08F3C1A00E7}" srcOrd="14" destOrd="0" presId="urn:microsoft.com/office/officeart/2005/8/layout/equation1"/>
    <dgm:cxn modelId="{713422EC-6904-420D-88F2-C219A71F9C44}" type="presParOf" srcId="{C2AE4117-234E-4759-AFC2-7B96BBDA91D5}" destId="{AE0A9C39-D20D-4B4F-A4F6-D7CBE481BC23}" srcOrd="15" destOrd="0" presId="urn:microsoft.com/office/officeart/2005/8/layout/equation1"/>
    <dgm:cxn modelId="{E604C608-52D2-4E10-9F7C-73A919E81A18}" type="presParOf" srcId="{C2AE4117-234E-4759-AFC2-7B96BBDA91D5}" destId="{38110F13-5C7A-4632-B663-7E1FC7110318}" srcOrd="16" destOrd="0" presId="urn:microsoft.com/office/officeart/2005/8/layout/equation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9D8C3E-CB51-41C4-A55F-8415DA62310B}" type="doc">
      <dgm:prSet loTypeId="urn:microsoft.com/office/officeart/2005/8/layout/matrix1" loCatId="matrix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zh-CN" altLang="en-US"/>
        </a:p>
      </dgm:t>
    </dgm:pt>
    <dgm:pt modelId="{F63A69F7-7E4E-4AFF-8FBC-257613037E7F}">
      <dgm:prSet phldrT="[文本]" custT="1"/>
      <dgm:spPr/>
      <dgm:t>
        <a:bodyPr/>
        <a:lstStyle/>
        <a:p>
          <a:pPr marL="0" algn="ctr" defTabSz="914400" rtl="0" eaLnBrk="1" latinLnBrk="0" hangingPunct="1">
            <a:lnSpc>
              <a:spcPct val="100000"/>
            </a:lnSpc>
            <a:spcAft>
              <a:spcPts val="0"/>
            </a:spcAft>
          </a:pPr>
          <a:r>
            <a:rPr lang="en-US" altLang="zh-CN" sz="25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</a:rPr>
            <a:t>xxxxx</a:t>
          </a:r>
          <a:endParaRPr lang="zh-CN" altLang="en-US" sz="2500" b="1" kern="1200" dirty="0">
            <a:solidFill>
              <a:schemeClr val="tx1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BE7E6402-461D-41A0-984C-793B97A0EEFD}" type="parTrans" cxnId="{D1B6EFE2-0859-415A-ACED-425B76708A1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C9583E64-AE79-4581-ACAF-35A0C03007C4}" type="sibTrans" cxnId="{D1B6EFE2-0859-415A-ACED-425B76708A1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D2A2CC06-CC35-465B-9DF7-F49A0F511371}">
      <dgm:prSet phldrT="[文本]" custT="1"/>
      <dgm:spPr/>
      <dgm:t>
        <a:bodyPr/>
        <a:lstStyle/>
        <a:p>
          <a:pPr>
            <a:spcAft>
              <a:spcPts val="500"/>
            </a:spcAft>
          </a:pPr>
          <a:r>
            <a:rPr lang="en-US" altLang="zh-CN" sz="2500" b="1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500" b="1" dirty="0">
            <a:latin typeface="微软雅黑" pitchFamily="34" charset="-122"/>
            <a:ea typeface="微软雅黑" pitchFamily="34" charset="-122"/>
          </a:endParaRPr>
        </a:p>
      </dgm:t>
    </dgm:pt>
    <dgm:pt modelId="{C8837916-E914-410E-B517-20CA2272C80E}" type="parTrans" cxnId="{A4F871B4-1932-4353-B504-61E199B5437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62842FF5-49AD-44E7-87F3-DFEBE4CEB118}" type="sibTrans" cxnId="{A4F871B4-1932-4353-B504-61E199B5437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BDC2F868-1DAC-42A7-BDEA-6C6868F772A1}">
      <dgm:prSet phldrT="[文本]" custT="1"/>
      <dgm:spPr/>
      <dgm:t>
        <a:bodyPr/>
        <a:lstStyle/>
        <a:p>
          <a:pPr>
            <a:lnSpc>
              <a:spcPct val="50000"/>
            </a:lnSpc>
            <a:spcAft>
              <a:spcPts val="0"/>
            </a:spcAft>
          </a:pPr>
          <a:r>
            <a:rPr lang="en-US" altLang="zh-CN" sz="2500" b="1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500" b="1" dirty="0" smtClean="0">
            <a:latin typeface="微软雅黑" pitchFamily="34" charset="-122"/>
            <a:ea typeface="微软雅黑" pitchFamily="34" charset="-122"/>
          </a:endParaRPr>
        </a:p>
      </dgm:t>
    </dgm:pt>
    <dgm:pt modelId="{89E5F8E1-401F-4470-910C-21694B7938A0}" type="parTrans" cxnId="{597DB398-CFB3-49A8-8C66-2CFACE90F4D5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7001443A-87F9-46AB-9A9B-D72E9D8D2FC6}" type="sibTrans" cxnId="{597DB398-CFB3-49A8-8C66-2CFACE90F4D5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62B47659-E4AD-4AC0-A684-9E5F64E54B1B}">
      <dgm:prSet phldrT="[文本]" custT="1"/>
      <dgm:spPr/>
      <dgm:t>
        <a:bodyPr/>
        <a:lstStyle/>
        <a:p>
          <a:pPr>
            <a:spcAft>
              <a:spcPct val="15000"/>
            </a:spcAft>
          </a:pPr>
          <a:r>
            <a:rPr lang="en-US" altLang="zh-CN" sz="20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000" dirty="0">
            <a:latin typeface="微软雅黑" pitchFamily="34" charset="-122"/>
            <a:ea typeface="微软雅黑" pitchFamily="34" charset="-122"/>
          </a:endParaRPr>
        </a:p>
      </dgm:t>
    </dgm:pt>
    <dgm:pt modelId="{E0B44CD7-9CE2-4865-A739-5A668C264D44}" type="parTrans" cxnId="{86F8F785-D259-4BA7-B417-DC454CADCDD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EE31096E-F04B-45BA-819E-6ED94E200C7C}" type="sibTrans" cxnId="{86F8F785-D259-4BA7-B417-DC454CADCDD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E960E729-37CD-4345-8A14-A6B7C9BFC828}">
      <dgm:prSet phldrT="[文本]" custT="1"/>
      <dgm:spPr/>
      <dgm:t>
        <a:bodyPr/>
        <a:lstStyle/>
        <a:p>
          <a:pPr>
            <a:spcAft>
              <a:spcPts val="500"/>
            </a:spcAft>
          </a:pPr>
          <a:r>
            <a:rPr lang="en-US" altLang="zh-CN" sz="2500" b="1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500" b="1" dirty="0" smtClean="0">
            <a:latin typeface="微软雅黑" pitchFamily="34" charset="-122"/>
            <a:ea typeface="微软雅黑" pitchFamily="34" charset="-122"/>
          </a:endParaRPr>
        </a:p>
      </dgm:t>
    </dgm:pt>
    <dgm:pt modelId="{92CE6502-DB1D-4A05-8C86-C5E40FAF3474}" type="parTrans" cxnId="{12F221E6-099C-4CB2-9993-D5EA7FB3A8D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9218D566-A438-4E62-A53B-08F397BEF43B}" type="sibTrans" cxnId="{12F221E6-099C-4CB2-9993-D5EA7FB3A8D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EEB9C4E7-9134-4115-80D1-120DF4CB985B}">
      <dgm:prSet phldrT="[文本]" custT="1"/>
      <dgm:spPr/>
      <dgm:t>
        <a:bodyPr/>
        <a:lstStyle/>
        <a:p>
          <a:pPr>
            <a:spcAft>
              <a:spcPct val="15000"/>
            </a:spcAft>
          </a:pPr>
          <a:r>
            <a:rPr lang="en-US" altLang="zh-CN" sz="20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000" dirty="0">
            <a:latin typeface="微软雅黑" pitchFamily="34" charset="-122"/>
            <a:ea typeface="微软雅黑" pitchFamily="34" charset="-122"/>
          </a:endParaRPr>
        </a:p>
      </dgm:t>
    </dgm:pt>
    <dgm:pt modelId="{1B19FE7A-E808-44BD-B64C-52F072E8F0A8}" type="parTrans" cxnId="{9E7C3E4F-3FBD-4A5A-BCC2-F82484DD2EB5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43CAE62-23CB-43B8-AA95-C2D04D6B9365}" type="sibTrans" cxnId="{9E7C3E4F-3FBD-4A5A-BCC2-F82484DD2EB5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8CB7D3A7-DF25-4365-B818-652465A122B4}">
      <dgm:prSet phldrT="[文本]" custT="1"/>
      <dgm:spPr/>
      <dgm:t>
        <a:bodyPr/>
        <a:lstStyle/>
        <a:p>
          <a:pPr>
            <a:spcAft>
              <a:spcPct val="15000"/>
            </a:spcAft>
          </a:pPr>
          <a:r>
            <a:rPr lang="en-US" altLang="zh-CN" sz="20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000" dirty="0" smtClean="0">
            <a:latin typeface="微软雅黑" pitchFamily="34" charset="-122"/>
            <a:ea typeface="微软雅黑" pitchFamily="34" charset="-122"/>
          </a:endParaRPr>
        </a:p>
      </dgm:t>
    </dgm:pt>
    <dgm:pt modelId="{D49BC7A8-6490-4E3A-802B-04B54DD19B7F}" type="parTrans" cxnId="{0AB10D5A-FFA5-409B-B0E2-3BBFAB93AF38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664AF27F-8FC0-4F0B-B271-677D0CE33133}" type="sibTrans" cxnId="{0AB10D5A-FFA5-409B-B0E2-3BBFAB93AF38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667A4A8C-45AC-4C35-8193-83713D84239D}">
      <dgm:prSet phldrT="[文本]" custT="1"/>
      <dgm:spPr/>
      <dgm:t>
        <a:bodyPr/>
        <a:lstStyle/>
        <a:p>
          <a:pPr>
            <a:spcAft>
              <a:spcPct val="15000"/>
            </a:spcAft>
          </a:pPr>
          <a:r>
            <a:rPr lang="en-US" altLang="zh-CN" sz="20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000" dirty="0" smtClean="0">
            <a:latin typeface="微软雅黑" pitchFamily="34" charset="-122"/>
            <a:ea typeface="微软雅黑" pitchFamily="34" charset="-122"/>
          </a:endParaRPr>
        </a:p>
      </dgm:t>
    </dgm:pt>
    <dgm:pt modelId="{9FB1767F-E3C5-49E8-90EB-8BB0D3DC345B}" type="parTrans" cxnId="{4E50E5E0-AB0A-42A6-A68A-AB0C5CAE413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530237DB-CB7B-4EA5-B1FF-ECF7BB8E127A}" type="sibTrans" cxnId="{4E50E5E0-AB0A-42A6-A68A-AB0C5CAE413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756690FD-5A30-4D2A-ADF2-B6B216403910}">
      <dgm:prSet phldrT="[文本]" custT="1"/>
      <dgm:spPr/>
      <dgm:t>
        <a:bodyPr/>
        <a:lstStyle/>
        <a:p>
          <a:pPr>
            <a:lnSpc>
              <a:spcPct val="90000"/>
            </a:lnSpc>
            <a:spcAft>
              <a:spcPct val="15000"/>
            </a:spcAft>
          </a:pPr>
          <a:r>
            <a:rPr lang="en-US" altLang="zh-CN" sz="1700" dirty="0" smtClean="0">
              <a:latin typeface="微软雅黑" pitchFamily="34" charset="-122"/>
              <a:ea typeface="微软雅黑" pitchFamily="34" charset="-122"/>
            </a:rPr>
            <a:t>xxxxx</a:t>
          </a:r>
          <a:endParaRPr lang="zh-CN" altLang="en-US" sz="1700" dirty="0" smtClean="0">
            <a:latin typeface="微软雅黑" pitchFamily="34" charset="-122"/>
            <a:ea typeface="微软雅黑" pitchFamily="34" charset="-122"/>
          </a:endParaRPr>
        </a:p>
      </dgm:t>
    </dgm:pt>
    <dgm:pt modelId="{75A0D3D3-1866-4F40-917C-DEB5544B1B20}" type="parTrans" cxnId="{6182C5DA-FFD1-47EE-BBCC-0E5AFAEBDA2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6F15094-BE7F-43E9-84CC-37E37AE4F7C2}" type="sibTrans" cxnId="{6182C5DA-FFD1-47EE-BBCC-0E5AFAEBDA27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CDB05BE1-DB30-4783-AF00-59F9975585AB}">
      <dgm:prSet phldrT="[文本]" custT="1"/>
      <dgm:spPr/>
      <dgm:t>
        <a:bodyPr/>
        <a:lstStyle/>
        <a:p>
          <a:pPr>
            <a:spcAft>
              <a:spcPts val="500"/>
            </a:spcAft>
          </a:pPr>
          <a:r>
            <a:rPr lang="en-US" altLang="zh-CN" sz="2500" b="1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500" b="1" dirty="0" smtClean="0">
            <a:latin typeface="微软雅黑" pitchFamily="34" charset="-122"/>
            <a:ea typeface="微软雅黑" pitchFamily="34" charset="-122"/>
          </a:endParaRPr>
        </a:p>
      </dgm:t>
    </dgm:pt>
    <dgm:pt modelId="{0103975A-5056-403D-B4D7-03E003E0E6C1}" type="parTrans" cxnId="{045BE67E-AC15-4060-B01B-FDE13F41CF00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8467C657-0157-45B0-822A-15B076AF0208}" type="sibTrans" cxnId="{045BE67E-AC15-4060-B01B-FDE13F41CF00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4D56B29A-DA55-4F56-AB99-9B09EDF648F2}">
      <dgm:prSet phldrT="[文本]" custT="1"/>
      <dgm:spPr/>
      <dgm:t>
        <a:bodyPr/>
        <a:lstStyle/>
        <a:p>
          <a:pPr>
            <a:spcAft>
              <a:spcPct val="15000"/>
            </a:spcAft>
          </a:pPr>
          <a:r>
            <a:rPr lang="en-US" altLang="zh-CN" sz="20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000" dirty="0" smtClean="0">
            <a:latin typeface="微软雅黑" pitchFamily="34" charset="-122"/>
            <a:ea typeface="微软雅黑" pitchFamily="34" charset="-122"/>
          </a:endParaRPr>
        </a:p>
      </dgm:t>
    </dgm:pt>
    <dgm:pt modelId="{A77E7E35-DEE7-4CDF-BC56-B402441E01FF}" type="parTrans" cxnId="{44EA4538-4B9B-44F8-BC7C-18BA0BBB455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D21B56E2-5625-42DD-864E-50EC1A1356BF}" type="sibTrans" cxnId="{44EA4538-4B9B-44F8-BC7C-18BA0BBB455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291D1379-4001-4929-9A90-970E7FB3F374}">
      <dgm:prSet phldrT="[文本]" custT="1"/>
      <dgm:spPr/>
      <dgm:t>
        <a:bodyPr/>
        <a:lstStyle/>
        <a:p>
          <a:pPr>
            <a:lnSpc>
              <a:spcPct val="90000"/>
            </a:lnSpc>
            <a:spcAft>
              <a:spcPct val="15000"/>
            </a:spcAft>
          </a:pPr>
          <a:r>
            <a:rPr lang="en-US" altLang="zh-CN" sz="17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1700" dirty="0" smtClean="0">
            <a:latin typeface="微软雅黑" pitchFamily="34" charset="-122"/>
            <a:ea typeface="微软雅黑" pitchFamily="34" charset="-122"/>
          </a:endParaRPr>
        </a:p>
      </dgm:t>
    </dgm:pt>
    <dgm:pt modelId="{B9480971-0D47-4E66-B640-EBE70730D938}" type="sibTrans" cxnId="{F78C5336-1F23-4CF8-A307-9226486488C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569AA089-E9CE-49B3-AA87-0C7FEDF1A70B}" type="parTrans" cxnId="{F78C5336-1F23-4CF8-A307-9226486488C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70388D06-BE4C-43C8-B757-6DE8BEDBD219}" type="pres">
      <dgm:prSet presAssocID="{899D8C3E-CB51-41C4-A55F-8415DA62310B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F3AAFA1-19F3-49A4-A367-FDD8B2B2D041}" type="pres">
      <dgm:prSet presAssocID="{899D8C3E-CB51-41C4-A55F-8415DA62310B}" presName="matrix" presStyleCnt="0"/>
      <dgm:spPr/>
    </dgm:pt>
    <dgm:pt modelId="{59BA1596-BD40-4D5C-AD2E-A476B72CE49B}" type="pres">
      <dgm:prSet presAssocID="{899D8C3E-CB51-41C4-A55F-8415DA62310B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0CD7CA82-8925-4836-BC4F-40DE9280F525}" type="pres">
      <dgm:prSet presAssocID="{899D8C3E-CB51-41C4-A55F-8415DA62310B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DA108D-D226-46A8-AFF3-52DA38653EF7}" type="pres">
      <dgm:prSet presAssocID="{899D8C3E-CB51-41C4-A55F-8415DA62310B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9A0FDFAE-F2F9-4CA8-817F-E269C76EA085}" type="pres">
      <dgm:prSet presAssocID="{899D8C3E-CB51-41C4-A55F-8415DA62310B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7DE192-A71A-4ADF-90AD-A879387378D3}" type="pres">
      <dgm:prSet presAssocID="{899D8C3E-CB51-41C4-A55F-8415DA62310B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1CE2D576-849B-4DC9-B494-FE56B4CB824A}" type="pres">
      <dgm:prSet presAssocID="{899D8C3E-CB51-41C4-A55F-8415DA62310B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300C45-1D1D-41BA-A8C5-D4BFFDFF456A}" type="pres">
      <dgm:prSet presAssocID="{899D8C3E-CB51-41C4-A55F-8415DA62310B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E1905BF9-F3CA-49AD-BA51-7749B3FD2DFE}" type="pres">
      <dgm:prSet presAssocID="{899D8C3E-CB51-41C4-A55F-8415DA62310B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06346C-C042-4A90-829A-D9788FBABD9D}" type="pres">
      <dgm:prSet presAssocID="{899D8C3E-CB51-41C4-A55F-8415DA62310B}" presName="centerTile" presStyleLbl="fgShp" presStyleIdx="0" presStyleCnt="1" custScaleX="135420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51DE93E-1FD0-48D6-9B0B-220506182AA8}" type="presOf" srcId="{F63A69F7-7E4E-4AFF-8FBC-257613037E7F}" destId="{C106346C-C042-4A90-829A-D9788FBABD9D}" srcOrd="0" destOrd="0" presId="urn:microsoft.com/office/officeart/2005/8/layout/matrix1"/>
    <dgm:cxn modelId="{9D94E273-5782-49C4-B447-4B357DBDFB9A}" type="presOf" srcId="{CDB05BE1-DB30-4783-AF00-59F9975585AB}" destId="{A3300C45-1D1D-41BA-A8C5-D4BFFDFF456A}" srcOrd="0" destOrd="0" presId="urn:microsoft.com/office/officeart/2005/8/layout/matrix1"/>
    <dgm:cxn modelId="{0B855234-55F4-453E-B8FE-DB7C8AC108B3}" type="presOf" srcId="{291D1379-4001-4929-9A90-970E7FB3F374}" destId="{1CE2D576-849B-4DC9-B494-FE56B4CB824A}" srcOrd="1" destOrd="1" presId="urn:microsoft.com/office/officeart/2005/8/layout/matrix1"/>
    <dgm:cxn modelId="{44EA4538-4B9B-44F8-BC7C-18BA0BBB4559}" srcId="{CDB05BE1-DB30-4783-AF00-59F9975585AB}" destId="{4D56B29A-DA55-4F56-AB99-9B09EDF648F2}" srcOrd="0" destOrd="0" parTransId="{A77E7E35-DEE7-4CDF-BC56-B402441E01FF}" sibTransId="{D21B56E2-5625-42DD-864E-50EC1A1356BF}"/>
    <dgm:cxn modelId="{FF87EE8B-9333-42CC-BA57-B3940ED84026}" type="presOf" srcId="{EEB9C4E7-9134-4115-80D1-120DF4CB985B}" destId="{59BA1596-BD40-4D5C-AD2E-A476B72CE49B}" srcOrd="0" destOrd="2" presId="urn:microsoft.com/office/officeart/2005/8/layout/matrix1"/>
    <dgm:cxn modelId="{6182C5DA-FFD1-47EE-BBCC-0E5AFAEBDA27}" srcId="{BDC2F868-1DAC-42A7-BDEA-6C6868F772A1}" destId="{756690FD-5A30-4D2A-ADF2-B6B216403910}" srcOrd="1" destOrd="0" parTransId="{75A0D3D3-1866-4F40-917C-DEB5544B1B20}" sibTransId="{36F15094-BE7F-43E9-84CC-37E37AE4F7C2}"/>
    <dgm:cxn modelId="{1C0801EB-D43B-4BBE-8452-BA64F2E0BC1A}" type="presOf" srcId="{8CB7D3A7-DF25-4365-B818-652465A122B4}" destId="{9A0FDFAE-F2F9-4CA8-817F-E269C76EA085}" srcOrd="1" destOrd="1" presId="urn:microsoft.com/office/officeart/2005/8/layout/matrix1"/>
    <dgm:cxn modelId="{904A5732-6014-4947-8A9A-7107BD8543DE}" type="presOf" srcId="{D2A2CC06-CC35-465B-9DF7-F49A0F511371}" destId="{59BA1596-BD40-4D5C-AD2E-A476B72CE49B}" srcOrd="0" destOrd="0" presId="urn:microsoft.com/office/officeart/2005/8/layout/matrix1"/>
    <dgm:cxn modelId="{12F221E6-099C-4CB2-9993-D5EA7FB3A8DA}" srcId="{F63A69F7-7E4E-4AFF-8FBC-257613037E7F}" destId="{E960E729-37CD-4345-8A14-A6B7C9BFC828}" srcOrd="1" destOrd="0" parTransId="{92CE6502-DB1D-4A05-8C86-C5E40FAF3474}" sibTransId="{9218D566-A438-4E62-A53B-08F397BEF43B}"/>
    <dgm:cxn modelId="{045BE67E-AC15-4060-B01B-FDE13F41CF00}" srcId="{F63A69F7-7E4E-4AFF-8FBC-257613037E7F}" destId="{CDB05BE1-DB30-4783-AF00-59F9975585AB}" srcOrd="3" destOrd="0" parTransId="{0103975A-5056-403D-B4D7-03E003E0E6C1}" sibTransId="{8467C657-0157-45B0-822A-15B076AF0208}"/>
    <dgm:cxn modelId="{BC11A30D-58A0-4F1F-AF4A-28A7518A05A4}" type="presOf" srcId="{CDB05BE1-DB30-4783-AF00-59F9975585AB}" destId="{E1905BF9-F3CA-49AD-BA51-7749B3FD2DFE}" srcOrd="1" destOrd="0" presId="urn:microsoft.com/office/officeart/2005/8/layout/matrix1"/>
    <dgm:cxn modelId="{2BE0979B-3C39-4155-8DB9-C9E3552F6936}" type="presOf" srcId="{667A4A8C-45AC-4C35-8193-83713D84239D}" destId="{E1DA108D-D226-46A8-AFF3-52DA38653EF7}" srcOrd="0" destOrd="2" presId="urn:microsoft.com/office/officeart/2005/8/layout/matrix1"/>
    <dgm:cxn modelId="{E112BCC8-3289-4A5B-959E-0FE2020C5A8C}" type="presOf" srcId="{899D8C3E-CB51-41C4-A55F-8415DA62310B}" destId="{70388D06-BE4C-43C8-B757-6DE8BEDBD219}" srcOrd="0" destOrd="0" presId="urn:microsoft.com/office/officeart/2005/8/layout/matrix1"/>
    <dgm:cxn modelId="{783392C1-F43D-4CFE-9157-E67F7AAB8806}" type="presOf" srcId="{8CB7D3A7-DF25-4365-B818-652465A122B4}" destId="{E1DA108D-D226-46A8-AFF3-52DA38653EF7}" srcOrd="0" destOrd="1" presId="urn:microsoft.com/office/officeart/2005/8/layout/matrix1"/>
    <dgm:cxn modelId="{D1B6EFE2-0859-415A-ACED-425B76708A11}" srcId="{899D8C3E-CB51-41C4-A55F-8415DA62310B}" destId="{F63A69F7-7E4E-4AFF-8FBC-257613037E7F}" srcOrd="0" destOrd="0" parTransId="{BE7E6402-461D-41A0-984C-793B97A0EEFD}" sibTransId="{C9583E64-AE79-4581-ACAF-35A0C03007C4}"/>
    <dgm:cxn modelId="{86F8F785-D259-4BA7-B417-DC454CADCDD7}" srcId="{D2A2CC06-CC35-465B-9DF7-F49A0F511371}" destId="{62B47659-E4AD-4AC0-A684-9E5F64E54B1B}" srcOrd="0" destOrd="0" parTransId="{E0B44CD7-9CE2-4865-A739-5A668C264D44}" sibTransId="{EE31096E-F04B-45BA-819E-6ED94E200C7C}"/>
    <dgm:cxn modelId="{A4F871B4-1932-4353-B504-61E199B54371}" srcId="{F63A69F7-7E4E-4AFF-8FBC-257613037E7F}" destId="{D2A2CC06-CC35-465B-9DF7-F49A0F511371}" srcOrd="0" destOrd="0" parTransId="{C8837916-E914-410E-B517-20CA2272C80E}" sibTransId="{62842FF5-49AD-44E7-87F3-DFEBE4CEB118}"/>
    <dgm:cxn modelId="{597DB398-CFB3-49A8-8C66-2CFACE90F4D5}" srcId="{F63A69F7-7E4E-4AFF-8FBC-257613037E7F}" destId="{BDC2F868-1DAC-42A7-BDEA-6C6868F772A1}" srcOrd="2" destOrd="0" parTransId="{89E5F8E1-401F-4470-910C-21694B7938A0}" sibTransId="{7001443A-87F9-46AB-9A9B-D72E9D8D2FC6}"/>
    <dgm:cxn modelId="{F17A1159-9859-47AA-8B89-CB900FB8349F}" type="presOf" srcId="{62B47659-E4AD-4AC0-A684-9E5F64E54B1B}" destId="{0CD7CA82-8925-4836-BC4F-40DE9280F525}" srcOrd="1" destOrd="1" presId="urn:microsoft.com/office/officeart/2005/8/layout/matrix1"/>
    <dgm:cxn modelId="{7BFD721B-358A-4BDB-9689-65668503F79B}" type="presOf" srcId="{E960E729-37CD-4345-8A14-A6B7C9BFC828}" destId="{E1DA108D-D226-46A8-AFF3-52DA38653EF7}" srcOrd="0" destOrd="0" presId="urn:microsoft.com/office/officeart/2005/8/layout/matrix1"/>
    <dgm:cxn modelId="{6B10C6B9-C232-44F1-8F17-AFE749C2D4F3}" type="presOf" srcId="{E960E729-37CD-4345-8A14-A6B7C9BFC828}" destId="{9A0FDFAE-F2F9-4CA8-817F-E269C76EA085}" srcOrd="1" destOrd="0" presId="urn:microsoft.com/office/officeart/2005/8/layout/matrix1"/>
    <dgm:cxn modelId="{F591B536-54D5-4806-8802-DDCD00C5D16C}" type="presOf" srcId="{4D56B29A-DA55-4F56-AB99-9B09EDF648F2}" destId="{E1905BF9-F3CA-49AD-BA51-7749B3FD2DFE}" srcOrd="1" destOrd="1" presId="urn:microsoft.com/office/officeart/2005/8/layout/matrix1"/>
    <dgm:cxn modelId="{0261525A-1AA6-4EE9-A418-79B132F7BA0A}" type="presOf" srcId="{291D1379-4001-4929-9A90-970E7FB3F374}" destId="{4B7DE192-A71A-4ADF-90AD-A879387378D3}" srcOrd="0" destOrd="1" presId="urn:microsoft.com/office/officeart/2005/8/layout/matrix1"/>
    <dgm:cxn modelId="{F103099F-1A58-4018-8DB5-F7D626A54084}" type="presOf" srcId="{BDC2F868-1DAC-42A7-BDEA-6C6868F772A1}" destId="{1CE2D576-849B-4DC9-B494-FE56B4CB824A}" srcOrd="1" destOrd="0" presId="urn:microsoft.com/office/officeart/2005/8/layout/matrix1"/>
    <dgm:cxn modelId="{F78C5336-1F23-4CF8-A307-9226486488C9}" srcId="{BDC2F868-1DAC-42A7-BDEA-6C6868F772A1}" destId="{291D1379-4001-4929-9A90-970E7FB3F374}" srcOrd="0" destOrd="0" parTransId="{569AA089-E9CE-49B3-AA87-0C7FEDF1A70B}" sibTransId="{B9480971-0D47-4E66-B640-EBE70730D938}"/>
    <dgm:cxn modelId="{A35651CE-EBCE-44A1-B770-A8B77CE7C511}" type="presOf" srcId="{D2A2CC06-CC35-465B-9DF7-F49A0F511371}" destId="{0CD7CA82-8925-4836-BC4F-40DE9280F525}" srcOrd="1" destOrd="0" presId="urn:microsoft.com/office/officeart/2005/8/layout/matrix1"/>
    <dgm:cxn modelId="{0AB10D5A-FFA5-409B-B0E2-3BBFAB93AF38}" srcId="{E960E729-37CD-4345-8A14-A6B7C9BFC828}" destId="{8CB7D3A7-DF25-4365-B818-652465A122B4}" srcOrd="0" destOrd="0" parTransId="{D49BC7A8-6490-4E3A-802B-04B54DD19B7F}" sibTransId="{664AF27F-8FC0-4F0B-B271-677D0CE33133}"/>
    <dgm:cxn modelId="{490C099D-69E0-4DE5-8BB0-61D855B8F340}" type="presOf" srcId="{756690FD-5A30-4D2A-ADF2-B6B216403910}" destId="{1CE2D576-849B-4DC9-B494-FE56B4CB824A}" srcOrd="1" destOrd="2" presId="urn:microsoft.com/office/officeart/2005/8/layout/matrix1"/>
    <dgm:cxn modelId="{D1124EDA-2B18-4B9D-9C19-43925F1DD58B}" type="presOf" srcId="{BDC2F868-1DAC-42A7-BDEA-6C6868F772A1}" destId="{4B7DE192-A71A-4ADF-90AD-A879387378D3}" srcOrd="0" destOrd="0" presId="urn:microsoft.com/office/officeart/2005/8/layout/matrix1"/>
    <dgm:cxn modelId="{8CE5CBCB-86F4-418F-A63B-16B4E5E3BBF3}" type="presOf" srcId="{667A4A8C-45AC-4C35-8193-83713D84239D}" destId="{9A0FDFAE-F2F9-4CA8-817F-E269C76EA085}" srcOrd="1" destOrd="2" presId="urn:microsoft.com/office/officeart/2005/8/layout/matrix1"/>
    <dgm:cxn modelId="{B2B3FFAF-D1D9-4354-93B3-EA6E929CA5C1}" type="presOf" srcId="{EEB9C4E7-9134-4115-80D1-120DF4CB985B}" destId="{0CD7CA82-8925-4836-BC4F-40DE9280F525}" srcOrd="1" destOrd="2" presId="urn:microsoft.com/office/officeart/2005/8/layout/matrix1"/>
    <dgm:cxn modelId="{00D3B20E-BD54-420E-B34E-19C2C1D75BA5}" type="presOf" srcId="{756690FD-5A30-4D2A-ADF2-B6B216403910}" destId="{4B7DE192-A71A-4ADF-90AD-A879387378D3}" srcOrd="0" destOrd="2" presId="urn:microsoft.com/office/officeart/2005/8/layout/matrix1"/>
    <dgm:cxn modelId="{AAE05977-80FC-425F-AB9A-51178D2E5EB8}" type="presOf" srcId="{62B47659-E4AD-4AC0-A684-9E5F64E54B1B}" destId="{59BA1596-BD40-4D5C-AD2E-A476B72CE49B}" srcOrd="0" destOrd="1" presId="urn:microsoft.com/office/officeart/2005/8/layout/matrix1"/>
    <dgm:cxn modelId="{4E50E5E0-AB0A-42A6-A68A-AB0C5CAE413F}" srcId="{E960E729-37CD-4345-8A14-A6B7C9BFC828}" destId="{667A4A8C-45AC-4C35-8193-83713D84239D}" srcOrd="1" destOrd="0" parTransId="{9FB1767F-E3C5-49E8-90EB-8BB0D3DC345B}" sibTransId="{530237DB-CB7B-4EA5-B1FF-ECF7BB8E127A}"/>
    <dgm:cxn modelId="{3C33DF7B-5C7A-4797-BFE4-C24269532AC2}" type="presOf" srcId="{4D56B29A-DA55-4F56-AB99-9B09EDF648F2}" destId="{A3300C45-1D1D-41BA-A8C5-D4BFFDFF456A}" srcOrd="0" destOrd="1" presId="urn:microsoft.com/office/officeart/2005/8/layout/matrix1"/>
    <dgm:cxn modelId="{9E7C3E4F-3FBD-4A5A-BCC2-F82484DD2EB5}" srcId="{D2A2CC06-CC35-465B-9DF7-F49A0F511371}" destId="{EEB9C4E7-9134-4115-80D1-120DF4CB985B}" srcOrd="1" destOrd="0" parTransId="{1B19FE7A-E808-44BD-B64C-52F072E8F0A8}" sibTransId="{343CAE62-23CB-43B8-AA95-C2D04D6B9365}"/>
    <dgm:cxn modelId="{CB2A3688-DBB7-4CBE-81EF-48206BFE769E}" type="presParOf" srcId="{70388D06-BE4C-43C8-B757-6DE8BEDBD219}" destId="{2F3AAFA1-19F3-49A4-A367-FDD8B2B2D041}" srcOrd="0" destOrd="0" presId="urn:microsoft.com/office/officeart/2005/8/layout/matrix1"/>
    <dgm:cxn modelId="{4DB68594-636A-447F-99F2-144C48C2DB00}" type="presParOf" srcId="{2F3AAFA1-19F3-49A4-A367-FDD8B2B2D041}" destId="{59BA1596-BD40-4D5C-AD2E-A476B72CE49B}" srcOrd="0" destOrd="0" presId="urn:microsoft.com/office/officeart/2005/8/layout/matrix1"/>
    <dgm:cxn modelId="{991EA0FE-DC9C-48A0-8378-7775BBDEBFEA}" type="presParOf" srcId="{2F3AAFA1-19F3-49A4-A367-FDD8B2B2D041}" destId="{0CD7CA82-8925-4836-BC4F-40DE9280F525}" srcOrd="1" destOrd="0" presId="urn:microsoft.com/office/officeart/2005/8/layout/matrix1"/>
    <dgm:cxn modelId="{F2F5B5EF-073F-41E6-A2C5-CCAE2A4BEA4B}" type="presParOf" srcId="{2F3AAFA1-19F3-49A4-A367-FDD8B2B2D041}" destId="{E1DA108D-D226-46A8-AFF3-52DA38653EF7}" srcOrd="2" destOrd="0" presId="urn:microsoft.com/office/officeart/2005/8/layout/matrix1"/>
    <dgm:cxn modelId="{A6044E38-5D38-4429-8F00-AA5249503B4C}" type="presParOf" srcId="{2F3AAFA1-19F3-49A4-A367-FDD8B2B2D041}" destId="{9A0FDFAE-F2F9-4CA8-817F-E269C76EA085}" srcOrd="3" destOrd="0" presId="urn:microsoft.com/office/officeart/2005/8/layout/matrix1"/>
    <dgm:cxn modelId="{7286AB39-07D2-40BD-9347-2531F9ABEB38}" type="presParOf" srcId="{2F3AAFA1-19F3-49A4-A367-FDD8B2B2D041}" destId="{4B7DE192-A71A-4ADF-90AD-A879387378D3}" srcOrd="4" destOrd="0" presId="urn:microsoft.com/office/officeart/2005/8/layout/matrix1"/>
    <dgm:cxn modelId="{021491DB-38F5-4C09-9E59-743D0925A12F}" type="presParOf" srcId="{2F3AAFA1-19F3-49A4-A367-FDD8B2B2D041}" destId="{1CE2D576-849B-4DC9-B494-FE56B4CB824A}" srcOrd="5" destOrd="0" presId="urn:microsoft.com/office/officeart/2005/8/layout/matrix1"/>
    <dgm:cxn modelId="{CE81FD49-BD19-435E-A740-49BBFD1232B3}" type="presParOf" srcId="{2F3AAFA1-19F3-49A4-A367-FDD8B2B2D041}" destId="{A3300C45-1D1D-41BA-A8C5-D4BFFDFF456A}" srcOrd="6" destOrd="0" presId="urn:microsoft.com/office/officeart/2005/8/layout/matrix1"/>
    <dgm:cxn modelId="{0003058D-859C-4BED-AE2E-6A1E40779A2D}" type="presParOf" srcId="{2F3AAFA1-19F3-49A4-A367-FDD8B2B2D041}" destId="{E1905BF9-F3CA-49AD-BA51-7749B3FD2DFE}" srcOrd="7" destOrd="0" presId="urn:microsoft.com/office/officeart/2005/8/layout/matrix1"/>
    <dgm:cxn modelId="{D53BDFF4-FA5F-4569-9F2E-388B0FBB448F}" type="presParOf" srcId="{70388D06-BE4C-43C8-B757-6DE8BEDBD219}" destId="{C106346C-C042-4A90-829A-D9788FBABD9D}" srcOrd="1" destOrd="0" presId="urn:microsoft.com/office/officeart/2005/8/layout/matrix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F5FE68-BC2D-42AE-94C8-E59CE4959917}">
      <dsp:nvSpPr>
        <dsp:cNvPr id="0" name=""/>
        <dsp:cNvSpPr/>
      </dsp:nvSpPr>
      <dsp:spPr>
        <a:xfrm>
          <a:off x="1327170" y="58160"/>
          <a:ext cx="1203311" cy="120331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文献分析法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1487611" y="268739"/>
        <a:ext cx="882428" cy="541490"/>
      </dsp:txXfrm>
    </dsp:sp>
    <dsp:sp modelId="{197887DE-6E70-45D5-99F3-0A26B0CB8D39}">
      <dsp:nvSpPr>
        <dsp:cNvPr id="0" name=""/>
        <dsp:cNvSpPr/>
      </dsp:nvSpPr>
      <dsp:spPr>
        <a:xfrm>
          <a:off x="1761365" y="810230"/>
          <a:ext cx="1203311" cy="120331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kern="1200" dirty="0" smtClean="0">
              <a:latin typeface="微软雅黑" pitchFamily="34" charset="-122"/>
              <a:ea typeface="微软雅黑" pitchFamily="34" charset="-122"/>
            </a:rPr>
            <a:t>SWOT</a:t>
          </a: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分析法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2129377" y="1121085"/>
        <a:ext cx="721987" cy="661821"/>
      </dsp:txXfrm>
    </dsp:sp>
    <dsp:sp modelId="{381F6DFF-DBF9-4AC0-8E07-50F9E235EA35}">
      <dsp:nvSpPr>
        <dsp:cNvPr id="0" name=""/>
        <dsp:cNvSpPr/>
      </dsp:nvSpPr>
      <dsp:spPr>
        <a:xfrm>
          <a:off x="892975" y="810230"/>
          <a:ext cx="1203311" cy="120331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latin typeface="微软雅黑" pitchFamily="34" charset="-122"/>
              <a:ea typeface="微软雅黑" pitchFamily="34" charset="-122"/>
            </a:rPr>
            <a:t>实证分析法</a:t>
          </a:r>
          <a:endParaRPr lang="zh-CN" altLang="en-US" sz="18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1006286" y="1121085"/>
        <a:ext cx="721987" cy="6618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AED1B6-9052-4B52-A290-2458F1F6DBAE}">
      <dsp:nvSpPr>
        <dsp:cNvPr id="0" name=""/>
        <dsp:cNvSpPr/>
      </dsp:nvSpPr>
      <dsp:spPr>
        <a:xfrm>
          <a:off x="1372437" y="408024"/>
          <a:ext cx="3684544" cy="3684544"/>
        </a:xfrm>
        <a:prstGeom prst="blockArc">
          <a:avLst>
            <a:gd name="adj1" fmla="val 13500000"/>
            <a:gd name="adj2" fmla="val 16200000"/>
            <a:gd name="adj3" fmla="val 342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836129-B0B2-4476-B466-0569CFAFBFA5}">
      <dsp:nvSpPr>
        <dsp:cNvPr id="0" name=""/>
        <dsp:cNvSpPr/>
      </dsp:nvSpPr>
      <dsp:spPr>
        <a:xfrm>
          <a:off x="1372437" y="408024"/>
          <a:ext cx="3684544" cy="3684544"/>
        </a:xfrm>
        <a:prstGeom prst="blockArc">
          <a:avLst>
            <a:gd name="adj1" fmla="val 10800000"/>
            <a:gd name="adj2" fmla="val 13500000"/>
            <a:gd name="adj3" fmla="val 342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6F5938-1F51-450E-A6C0-5AFA213A13DE}">
      <dsp:nvSpPr>
        <dsp:cNvPr id="0" name=""/>
        <dsp:cNvSpPr/>
      </dsp:nvSpPr>
      <dsp:spPr>
        <a:xfrm>
          <a:off x="1372437" y="408024"/>
          <a:ext cx="3684544" cy="3684544"/>
        </a:xfrm>
        <a:prstGeom prst="blockArc">
          <a:avLst>
            <a:gd name="adj1" fmla="val 8100000"/>
            <a:gd name="adj2" fmla="val 10800000"/>
            <a:gd name="adj3" fmla="val 342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C25870-4802-4B24-819B-CB9AC3B5403C}">
      <dsp:nvSpPr>
        <dsp:cNvPr id="0" name=""/>
        <dsp:cNvSpPr/>
      </dsp:nvSpPr>
      <dsp:spPr>
        <a:xfrm>
          <a:off x="1372437" y="408024"/>
          <a:ext cx="3684544" cy="3684544"/>
        </a:xfrm>
        <a:prstGeom prst="blockArc">
          <a:avLst>
            <a:gd name="adj1" fmla="val 5400000"/>
            <a:gd name="adj2" fmla="val 8100000"/>
            <a:gd name="adj3" fmla="val 342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703B2-B902-4D9A-9080-9581F09FB79A}">
      <dsp:nvSpPr>
        <dsp:cNvPr id="0" name=""/>
        <dsp:cNvSpPr/>
      </dsp:nvSpPr>
      <dsp:spPr>
        <a:xfrm>
          <a:off x="1372437" y="408024"/>
          <a:ext cx="3684544" cy="3684544"/>
        </a:xfrm>
        <a:prstGeom prst="blockArc">
          <a:avLst>
            <a:gd name="adj1" fmla="val 2700000"/>
            <a:gd name="adj2" fmla="val 5400000"/>
            <a:gd name="adj3" fmla="val 342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DDCD4E-ECCD-40E1-95F3-27C40C97C028}">
      <dsp:nvSpPr>
        <dsp:cNvPr id="0" name=""/>
        <dsp:cNvSpPr/>
      </dsp:nvSpPr>
      <dsp:spPr>
        <a:xfrm>
          <a:off x="1372437" y="408024"/>
          <a:ext cx="3684544" cy="3684544"/>
        </a:xfrm>
        <a:prstGeom prst="blockArc">
          <a:avLst>
            <a:gd name="adj1" fmla="val 0"/>
            <a:gd name="adj2" fmla="val 2700000"/>
            <a:gd name="adj3" fmla="val 342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A3492C-359C-4031-8C34-0C1B543AF312}">
      <dsp:nvSpPr>
        <dsp:cNvPr id="0" name=""/>
        <dsp:cNvSpPr/>
      </dsp:nvSpPr>
      <dsp:spPr>
        <a:xfrm>
          <a:off x="1372437" y="408024"/>
          <a:ext cx="3684544" cy="3684544"/>
        </a:xfrm>
        <a:prstGeom prst="blockArc">
          <a:avLst>
            <a:gd name="adj1" fmla="val 18900000"/>
            <a:gd name="adj2" fmla="val 0"/>
            <a:gd name="adj3" fmla="val 342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105383-D725-4680-8DAD-943EADAFF761}">
      <dsp:nvSpPr>
        <dsp:cNvPr id="0" name=""/>
        <dsp:cNvSpPr/>
      </dsp:nvSpPr>
      <dsp:spPr>
        <a:xfrm>
          <a:off x="1372437" y="408024"/>
          <a:ext cx="3684544" cy="3684544"/>
        </a:xfrm>
        <a:prstGeom prst="blockArc">
          <a:avLst>
            <a:gd name="adj1" fmla="val 16200000"/>
            <a:gd name="adj2" fmla="val 18900000"/>
            <a:gd name="adj3" fmla="val 3427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454F99-F4A4-4AB9-A673-38A7EE7BAFCF}">
      <dsp:nvSpPr>
        <dsp:cNvPr id="0" name=""/>
        <dsp:cNvSpPr/>
      </dsp:nvSpPr>
      <dsp:spPr>
        <a:xfrm>
          <a:off x="2388440" y="1424027"/>
          <a:ext cx="1652539" cy="1652539"/>
        </a:xfrm>
        <a:prstGeom prst="ellipse">
          <a:avLst/>
        </a:prstGeom>
        <a:solidFill>
          <a:srgbClr val="5D991D">
            <a:alpha val="6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700" b="1" kern="1200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sz="47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2630449" y="1666036"/>
        <a:ext cx="1168521" cy="1168521"/>
      </dsp:txXfrm>
    </dsp:sp>
    <dsp:sp modelId="{9C9E63D8-3F6D-4A63-B6C9-3576D3EA7E25}">
      <dsp:nvSpPr>
        <dsp:cNvPr id="0" name=""/>
        <dsp:cNvSpPr/>
      </dsp:nvSpPr>
      <dsp:spPr>
        <a:xfrm>
          <a:off x="2625777" y="-149341"/>
          <a:ext cx="1177864" cy="11778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300" b="1" kern="1200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sz="33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2798271" y="23153"/>
        <a:ext cx="832876" cy="832876"/>
      </dsp:txXfrm>
    </dsp:sp>
    <dsp:sp modelId="{7632434D-93BA-4998-BA09-9970BB31CD63}">
      <dsp:nvSpPr>
        <dsp:cNvPr id="0" name=""/>
        <dsp:cNvSpPr/>
      </dsp:nvSpPr>
      <dsp:spPr>
        <a:xfrm>
          <a:off x="3906140" y="381001"/>
          <a:ext cx="1177864" cy="11778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300" b="1" kern="1200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sz="33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078634" y="553495"/>
        <a:ext cx="832876" cy="832876"/>
      </dsp:txXfrm>
    </dsp:sp>
    <dsp:sp modelId="{ACBB1964-6208-48B0-AD15-C39A0A2D909A}">
      <dsp:nvSpPr>
        <dsp:cNvPr id="0" name=""/>
        <dsp:cNvSpPr/>
      </dsp:nvSpPr>
      <dsp:spPr>
        <a:xfrm>
          <a:off x="4436484" y="1661364"/>
          <a:ext cx="1177864" cy="11778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300" b="1" kern="1200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sz="33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608978" y="1833858"/>
        <a:ext cx="832876" cy="832876"/>
      </dsp:txXfrm>
    </dsp:sp>
    <dsp:sp modelId="{AD66EAF6-1F9C-4B2C-ADB5-067176850A6D}">
      <dsp:nvSpPr>
        <dsp:cNvPr id="0" name=""/>
        <dsp:cNvSpPr/>
      </dsp:nvSpPr>
      <dsp:spPr>
        <a:xfrm>
          <a:off x="3906140" y="2941727"/>
          <a:ext cx="1177864" cy="11778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300" b="1" kern="1200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sz="33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4078634" y="3114221"/>
        <a:ext cx="832876" cy="832876"/>
      </dsp:txXfrm>
    </dsp:sp>
    <dsp:sp modelId="{6286A449-C23F-42F1-9119-FD5CC0EE120F}">
      <dsp:nvSpPr>
        <dsp:cNvPr id="0" name=""/>
        <dsp:cNvSpPr/>
      </dsp:nvSpPr>
      <dsp:spPr>
        <a:xfrm>
          <a:off x="2625777" y="3472071"/>
          <a:ext cx="1177864" cy="11778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300" b="1" kern="1200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sz="33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2798271" y="3644565"/>
        <a:ext cx="832876" cy="832876"/>
      </dsp:txXfrm>
    </dsp:sp>
    <dsp:sp modelId="{62DBEBE5-8A9B-4A46-9DAF-9257E671E182}">
      <dsp:nvSpPr>
        <dsp:cNvPr id="0" name=""/>
        <dsp:cNvSpPr/>
      </dsp:nvSpPr>
      <dsp:spPr>
        <a:xfrm>
          <a:off x="1345414" y="2941727"/>
          <a:ext cx="1177864" cy="11778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300" b="1" kern="1200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sz="33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1517908" y="3114221"/>
        <a:ext cx="832876" cy="832876"/>
      </dsp:txXfrm>
    </dsp:sp>
    <dsp:sp modelId="{C752A7FF-B654-4686-B25F-8207A3257566}">
      <dsp:nvSpPr>
        <dsp:cNvPr id="0" name=""/>
        <dsp:cNvSpPr/>
      </dsp:nvSpPr>
      <dsp:spPr>
        <a:xfrm>
          <a:off x="815071" y="1661364"/>
          <a:ext cx="1177864" cy="11778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300" b="1" kern="1200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sz="33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987565" y="1833858"/>
        <a:ext cx="832876" cy="832876"/>
      </dsp:txXfrm>
    </dsp:sp>
    <dsp:sp modelId="{135CE8D2-D6D6-496B-9D6C-868737E5A4DE}">
      <dsp:nvSpPr>
        <dsp:cNvPr id="0" name=""/>
        <dsp:cNvSpPr/>
      </dsp:nvSpPr>
      <dsp:spPr>
        <a:xfrm>
          <a:off x="1345414" y="381001"/>
          <a:ext cx="1177864" cy="117786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300" b="1" kern="1200" dirty="0" smtClean="0">
              <a:latin typeface="微软雅黑" pitchFamily="34" charset="-122"/>
              <a:ea typeface="微软雅黑" pitchFamily="34" charset="-122"/>
            </a:rPr>
            <a:t>xxx</a:t>
          </a:r>
          <a:endParaRPr lang="zh-CN" altLang="en-US" sz="33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1517908" y="553495"/>
        <a:ext cx="832876" cy="8328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3CF0F4-0620-4BFB-A8FF-CF47FE403CCC}">
      <dsp:nvSpPr>
        <dsp:cNvPr id="0" name=""/>
        <dsp:cNvSpPr/>
      </dsp:nvSpPr>
      <dsp:spPr>
        <a:xfrm>
          <a:off x="7109" y="162778"/>
          <a:ext cx="960326" cy="960326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种植成本</a:t>
          </a:r>
          <a:endParaRPr lang="zh-CN" altLang="en-US" sz="1600" b="1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47745" y="303414"/>
        <a:ext cx="679054" cy="679054"/>
      </dsp:txXfrm>
    </dsp:sp>
    <dsp:sp modelId="{C2BF5F79-B6AC-42B2-B190-4CDD4016D8B3}">
      <dsp:nvSpPr>
        <dsp:cNvPr id="0" name=""/>
        <dsp:cNvSpPr/>
      </dsp:nvSpPr>
      <dsp:spPr>
        <a:xfrm>
          <a:off x="1045414" y="364447"/>
          <a:ext cx="556989" cy="556989"/>
        </a:xfrm>
        <a:prstGeom prst="mathPlus">
          <a:avLst/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b="1" kern="120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119243" y="577440"/>
        <a:ext cx="409331" cy="131003"/>
      </dsp:txXfrm>
    </dsp:sp>
    <dsp:sp modelId="{7CA2727B-989C-4E5E-BA53-6C5AB1B922BF}">
      <dsp:nvSpPr>
        <dsp:cNvPr id="0" name=""/>
        <dsp:cNvSpPr/>
      </dsp:nvSpPr>
      <dsp:spPr>
        <a:xfrm>
          <a:off x="1680381" y="162778"/>
          <a:ext cx="960326" cy="960326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认证成本</a:t>
          </a:r>
          <a:endParaRPr lang="zh-CN" altLang="en-US" sz="1600" b="1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821017" y="303414"/>
        <a:ext cx="679054" cy="679054"/>
      </dsp:txXfrm>
    </dsp:sp>
    <dsp:sp modelId="{2524C66E-9D82-4DDA-BB27-89AA618558B8}">
      <dsp:nvSpPr>
        <dsp:cNvPr id="0" name=""/>
        <dsp:cNvSpPr/>
      </dsp:nvSpPr>
      <dsp:spPr>
        <a:xfrm>
          <a:off x="2718686" y="364447"/>
          <a:ext cx="556989" cy="556989"/>
        </a:xfrm>
        <a:prstGeom prst="mathPlus">
          <a:avLst/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b="1" kern="120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2792515" y="577440"/>
        <a:ext cx="409331" cy="131003"/>
      </dsp:txXfrm>
    </dsp:sp>
    <dsp:sp modelId="{CE7235E1-8A8D-48D6-BAC6-6F2610ECBBBE}">
      <dsp:nvSpPr>
        <dsp:cNvPr id="0" name=""/>
        <dsp:cNvSpPr/>
      </dsp:nvSpPr>
      <dsp:spPr>
        <a:xfrm>
          <a:off x="3353654" y="162778"/>
          <a:ext cx="960326" cy="960326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转换成本</a:t>
          </a:r>
          <a:endParaRPr lang="zh-CN" altLang="en-US" sz="1600" b="1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3494290" y="303414"/>
        <a:ext cx="679054" cy="679054"/>
      </dsp:txXfrm>
    </dsp:sp>
    <dsp:sp modelId="{891D057E-CA3D-4397-9170-DDA61FD66A48}">
      <dsp:nvSpPr>
        <dsp:cNvPr id="0" name=""/>
        <dsp:cNvSpPr/>
      </dsp:nvSpPr>
      <dsp:spPr>
        <a:xfrm>
          <a:off x="4391959" y="364447"/>
          <a:ext cx="556989" cy="556989"/>
        </a:xfrm>
        <a:prstGeom prst="mathPlus">
          <a:avLst/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b="1" kern="120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465788" y="577440"/>
        <a:ext cx="409331" cy="131003"/>
      </dsp:txXfrm>
    </dsp:sp>
    <dsp:sp modelId="{3D7A517B-92E3-42D8-8DF1-87A4A61B3A64}">
      <dsp:nvSpPr>
        <dsp:cNvPr id="0" name=""/>
        <dsp:cNvSpPr/>
      </dsp:nvSpPr>
      <dsp:spPr>
        <a:xfrm>
          <a:off x="5026927" y="162778"/>
          <a:ext cx="960326" cy="960326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劳动力成本</a:t>
          </a:r>
          <a:endParaRPr lang="zh-CN" altLang="en-US" sz="1600" b="1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5167563" y="303414"/>
        <a:ext cx="679054" cy="679054"/>
      </dsp:txXfrm>
    </dsp:sp>
    <dsp:sp modelId="{3C5D3389-98FD-4C52-8824-A08F3C1A00E7}">
      <dsp:nvSpPr>
        <dsp:cNvPr id="0" name=""/>
        <dsp:cNvSpPr/>
      </dsp:nvSpPr>
      <dsp:spPr>
        <a:xfrm>
          <a:off x="6065232" y="364447"/>
          <a:ext cx="556989" cy="556989"/>
        </a:xfrm>
        <a:prstGeom prst="mathEqual">
          <a:avLst/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b="1" kern="120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6139061" y="479187"/>
        <a:ext cx="409331" cy="327509"/>
      </dsp:txXfrm>
    </dsp:sp>
    <dsp:sp modelId="{38110F13-5C7A-4632-B663-7E1FC7110318}">
      <dsp:nvSpPr>
        <dsp:cNvPr id="0" name=""/>
        <dsp:cNvSpPr/>
      </dsp:nvSpPr>
      <dsp:spPr>
        <a:xfrm>
          <a:off x="6700200" y="162778"/>
          <a:ext cx="960326" cy="960326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成本</a:t>
          </a:r>
          <a:endParaRPr lang="zh-CN" altLang="en-US" sz="1600" b="1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6840836" y="303414"/>
        <a:ext cx="679054" cy="6790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BA1596-BD40-4D5C-AD2E-A476B72CE49B}">
      <dsp:nvSpPr>
        <dsp:cNvPr id="0" name=""/>
        <dsp:cNvSpPr/>
      </dsp:nvSpPr>
      <dsp:spPr>
        <a:xfrm rot="16200000">
          <a:off x="1002123" y="-1002123"/>
          <a:ext cx="2210595" cy="4214842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ts val="500"/>
            </a:spcAft>
          </a:pPr>
          <a:r>
            <a:rPr lang="en-US" altLang="zh-CN" sz="2500" b="1" kern="12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500" b="1" kern="1200" dirty="0"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000" kern="12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000" kern="1200" dirty="0"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000" kern="12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000" kern="1200" dirty="0">
            <a:latin typeface="微软雅黑" pitchFamily="34" charset="-122"/>
            <a:ea typeface="微软雅黑" pitchFamily="34" charset="-122"/>
          </a:endParaRPr>
        </a:p>
      </dsp:txBody>
      <dsp:txXfrm rot="5400000">
        <a:off x="-1" y="1"/>
        <a:ext cx="4214842" cy="1657946"/>
      </dsp:txXfrm>
    </dsp:sp>
    <dsp:sp modelId="{E1DA108D-D226-46A8-AFF3-52DA38653EF7}">
      <dsp:nvSpPr>
        <dsp:cNvPr id="0" name=""/>
        <dsp:cNvSpPr/>
      </dsp:nvSpPr>
      <dsp:spPr>
        <a:xfrm>
          <a:off x="4214842" y="0"/>
          <a:ext cx="4214842" cy="2210595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ts val="500"/>
            </a:spcAft>
          </a:pPr>
          <a:r>
            <a:rPr lang="en-US" altLang="zh-CN" sz="2500" b="1" kern="12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500" b="1" kern="1200" dirty="0" smtClean="0"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000" kern="12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000" kern="1200" dirty="0" smtClean="0"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000" kern="12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000" kern="1200" dirty="0" smtClean="0">
            <a:latin typeface="微软雅黑" pitchFamily="34" charset="-122"/>
            <a:ea typeface="微软雅黑" pitchFamily="34" charset="-122"/>
          </a:endParaRPr>
        </a:p>
      </dsp:txBody>
      <dsp:txXfrm>
        <a:off x="4214842" y="0"/>
        <a:ext cx="4214842" cy="1657946"/>
      </dsp:txXfrm>
    </dsp:sp>
    <dsp:sp modelId="{4B7DE192-A71A-4ADF-90AD-A879387378D3}">
      <dsp:nvSpPr>
        <dsp:cNvPr id="0" name=""/>
        <dsp:cNvSpPr/>
      </dsp:nvSpPr>
      <dsp:spPr>
        <a:xfrm rot="10800000">
          <a:off x="0" y="2210595"/>
          <a:ext cx="4214842" cy="2210595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lvl="0" algn="l" defTabSz="1111250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en-US" altLang="zh-CN" sz="2500" b="1" kern="12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500" b="1" kern="1200" dirty="0" smtClean="0">
            <a:latin typeface="微软雅黑" pitchFamily="34" charset="-122"/>
            <a:ea typeface="微软雅黑" pitchFamily="34" charset="-122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700" kern="12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1700" kern="1200" dirty="0" smtClean="0">
            <a:latin typeface="微软雅黑" pitchFamily="34" charset="-122"/>
            <a:ea typeface="微软雅黑" pitchFamily="34" charset="-122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700" kern="1200" dirty="0" smtClean="0">
              <a:latin typeface="微软雅黑" pitchFamily="34" charset="-122"/>
              <a:ea typeface="微软雅黑" pitchFamily="34" charset="-122"/>
            </a:rPr>
            <a:t>xxxxx</a:t>
          </a:r>
          <a:endParaRPr lang="zh-CN" altLang="en-US" sz="1700" kern="1200" dirty="0" smtClean="0">
            <a:latin typeface="微软雅黑" pitchFamily="34" charset="-122"/>
            <a:ea typeface="微软雅黑" pitchFamily="34" charset="-122"/>
          </a:endParaRPr>
        </a:p>
      </dsp:txBody>
      <dsp:txXfrm rot="10800000">
        <a:off x="0" y="2763243"/>
        <a:ext cx="4214842" cy="1657946"/>
      </dsp:txXfrm>
    </dsp:sp>
    <dsp:sp modelId="{A3300C45-1D1D-41BA-A8C5-D4BFFDFF456A}">
      <dsp:nvSpPr>
        <dsp:cNvPr id="0" name=""/>
        <dsp:cNvSpPr/>
      </dsp:nvSpPr>
      <dsp:spPr>
        <a:xfrm rot="5400000">
          <a:off x="5216965" y="1208471"/>
          <a:ext cx="2210595" cy="4214842"/>
        </a:xfrm>
        <a:prstGeom prst="round1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ts val="500"/>
            </a:spcAft>
          </a:pPr>
          <a:r>
            <a:rPr lang="en-US" altLang="zh-CN" sz="2500" b="1" kern="12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500" b="1" kern="1200" dirty="0" smtClean="0">
            <a:latin typeface="微软雅黑" pitchFamily="34" charset="-122"/>
            <a:ea typeface="微软雅黑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000" kern="1200" dirty="0" smtClean="0">
              <a:latin typeface="微软雅黑" pitchFamily="34" charset="-122"/>
              <a:ea typeface="微软雅黑" pitchFamily="34" charset="-122"/>
            </a:rPr>
            <a:t>xxxx</a:t>
          </a:r>
          <a:endParaRPr lang="zh-CN" altLang="en-US" sz="2000" kern="1200" dirty="0" smtClean="0">
            <a:latin typeface="微软雅黑" pitchFamily="34" charset="-122"/>
            <a:ea typeface="微软雅黑" pitchFamily="34" charset="-122"/>
          </a:endParaRPr>
        </a:p>
      </dsp:txBody>
      <dsp:txXfrm rot="-5400000">
        <a:off x="4214841" y="2763243"/>
        <a:ext cx="4214842" cy="1657946"/>
      </dsp:txXfrm>
    </dsp:sp>
    <dsp:sp modelId="{C106346C-C042-4A90-829A-D9788FBABD9D}">
      <dsp:nvSpPr>
        <dsp:cNvPr id="0" name=""/>
        <dsp:cNvSpPr/>
      </dsp:nvSpPr>
      <dsp:spPr>
        <a:xfrm>
          <a:off x="2502520" y="1657946"/>
          <a:ext cx="3424643" cy="1105297"/>
        </a:xfrm>
        <a:prstGeom prst="roundRect">
          <a:avLst/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algn="ctr" defTabSz="914400" rtl="0" eaLnBrk="1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altLang="zh-CN" sz="25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</a:rPr>
            <a:t>xxxxx</a:t>
          </a:r>
          <a:endParaRPr lang="zh-CN" altLang="en-US" sz="2500" b="1" kern="1200" dirty="0">
            <a:solidFill>
              <a:schemeClr val="tx1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556476" y="1711902"/>
        <a:ext cx="3316731" cy="9973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B14530B-CEAE-4296-AEAF-176D87026F00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C7E0D45-C653-41D0-9213-BF98410F89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767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B77731-1192-4B7F-ABB0-554D06DD5E8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11531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3A50EF-0946-44F5-BD85-5FF67418A71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63034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05EC11-3D40-4A66-8A1E-1FE9DA4C7BC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284664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如果顶端的是图片就差不多了！</a:t>
            </a:r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96082-FDE8-4D8B-8167-A6AB3E93E9B1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93639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C493FB-DE36-4F30-8887-1642E5EF10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65465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46FDB3-483C-45E0-80B7-039330D5D00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582956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3995BB-7B9F-4A17-BEC5-ECECDEA79EC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00721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受人恩惠，要感恩在心、常记不忘，并时时想着报答。别人有对不起自己的事，过去也就算了，不要老放在心上，要宽大为怀，尽快忘掉他。</a:t>
            </a: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566993-7D73-429F-846B-C4318D2D80D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73483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A7620-FE31-426C-9BAB-69F9EFC2DC2F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9B3E2-95E5-434E-8FC3-C2F3E85436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348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97F84-A1DC-40EE-A538-703358D75A2E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51EAC-75FF-4551-A07A-366F5FD7D7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39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0E250-3188-4F5F-800C-E752C8A0855B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E695E-1874-4C06-A710-13E3C66A50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443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E636D-82C0-435A-963F-D61863EFDDF2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73FF3-7DF3-4A38-9A52-0C61F1B1FB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873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2648E-64D1-4567-8026-972C48772228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226DF-6C6C-492C-9C1C-666A0BF1B6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679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3BED6-740D-4F32-A833-68DEEE8C2186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F4CCE-C7AB-487E-BE2D-0E857A2A6E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125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B5E7E-4FD8-4317-8A91-2CBF9B654CFC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17191-98D1-494D-AE15-F259E60787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05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A3935-20ED-48C7-9CF3-ED2F9C49FC40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CEA1C-546B-4071-88B4-3E3E42ACB9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655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668D8-361B-4AD6-BCFB-A7A220A1E2C5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7DB19-5926-4B78-8CD1-C37110A92A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922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F69C0-4AA8-435F-9D64-8B50DAEFA45A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A69C1-E7BE-417F-A6F6-A474A2D0CA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145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A1ED1-ED3F-48D4-BDCB-C8C0C3D7D4A8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1546C-B505-4879-A632-F5B90A6566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503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259C667-8934-4634-8218-34EE8106893B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EFA4A4-7BDC-4716-8B13-DC934A2090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14.png"/><Relationship Id="rId4" Type="http://schemas.openxmlformats.org/officeDocument/2006/relationships/image" Target="../media/image15.png"/><Relationship Id="rId9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10.png"/><Relationship Id="rId5" Type="http://schemas.openxmlformats.org/officeDocument/2006/relationships/diagramLayout" Target="../diagrams/layout2.xml"/><Relationship Id="rId10" Type="http://schemas.openxmlformats.org/officeDocument/2006/relationships/image" Target="../media/image9.png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1.png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矩形 211"/>
          <p:cNvSpPr/>
          <p:nvPr/>
        </p:nvSpPr>
        <p:spPr>
          <a:xfrm>
            <a:off x="0" y="2543175"/>
            <a:ext cx="9144000" cy="15128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Text Box 12"/>
          <p:cNvSpPr txBox="1">
            <a:spLocks noChangeArrowheads="1"/>
          </p:cNvSpPr>
          <p:nvPr/>
        </p:nvSpPr>
        <p:spPr bwMode="auto">
          <a:xfrm>
            <a:off x="1692275" y="2609850"/>
            <a:ext cx="7242175" cy="2055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广州有机蔬菜产业发展的</a:t>
            </a:r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“</a:t>
            </a:r>
            <a:r>
              <a:rPr lang="en-US" altLang="zh-CN" sz="3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SWOT</a:t>
            </a:r>
            <a:r>
              <a:rPr lang="zh-CN" altLang="en-US" sz="3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”分析与发展策略</a:t>
            </a:r>
            <a:endParaRPr lang="en-US" altLang="zh-CN" sz="35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  <a:p>
            <a:pPr algn="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altLang="zh-CN" sz="25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102" name="Rectangle 5"/>
          <p:cNvSpPr>
            <a:spLocks noChangeArrowheads="1"/>
          </p:cNvSpPr>
          <p:nvPr/>
        </p:nvSpPr>
        <p:spPr bwMode="auto">
          <a:xfrm>
            <a:off x="5184775" y="4103688"/>
            <a:ext cx="3959225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5125" name="矩形 209"/>
          <p:cNvSpPr>
            <a:spLocks noChangeArrowheads="1"/>
          </p:cNvSpPr>
          <p:nvPr/>
        </p:nvSpPr>
        <p:spPr bwMode="auto">
          <a:xfrm>
            <a:off x="4248150" y="4365625"/>
            <a:ext cx="4572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0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答辩人</a:t>
            </a:r>
            <a:r>
              <a:rPr lang="zh-CN" altLang="en-US" sz="20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：</a:t>
            </a:r>
            <a:r>
              <a:rPr lang="en-US" altLang="zh-CN" sz="2000" b="1" dirty="0" err="1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ppt</a:t>
            </a:r>
            <a:endParaRPr lang="en-US" altLang="zh-CN" sz="2000" b="1" dirty="0" smtClean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  <a:p>
            <a:pPr algn="r"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指</a:t>
            </a:r>
            <a:r>
              <a:rPr lang="zh-CN" altLang="en-US" sz="20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导教师：</a:t>
            </a:r>
            <a:r>
              <a:rPr lang="en-US" altLang="zh-CN" sz="2000" b="1" dirty="0" err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xxxx</a:t>
            </a:r>
            <a:endParaRPr lang="en-US" altLang="zh-CN" sz="2000" b="1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  <a:p>
            <a:pPr algn="r">
              <a:spcBef>
                <a:spcPct val="50000"/>
              </a:spcBef>
            </a:pPr>
            <a:r>
              <a:rPr lang="zh-CN" altLang="en-US" sz="2000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时间：</a:t>
            </a:r>
            <a:r>
              <a:rPr lang="en-US" altLang="zh-CN" sz="2000" b="1" dirty="0" err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xxxx</a:t>
            </a:r>
            <a:endParaRPr lang="zh-CN" altLang="en-US" sz="2000" dirty="0">
              <a:solidFill>
                <a:srgbClr val="595959"/>
              </a:solidFill>
              <a:latin typeface="Calibri" pitchFamily="34" charset="0"/>
              <a:ea typeface="黑体" pitchFamily="2" charset="-122"/>
              <a:cs typeface="宋体" charset="-122"/>
            </a:endParaRPr>
          </a:p>
        </p:txBody>
      </p:sp>
      <p:grpSp>
        <p:nvGrpSpPr>
          <p:cNvPr id="2" name="组合 225"/>
          <p:cNvGrpSpPr/>
          <p:nvPr/>
        </p:nvGrpSpPr>
        <p:grpSpPr>
          <a:xfrm>
            <a:off x="2088232" y="476672"/>
            <a:ext cx="7092280" cy="2016224"/>
            <a:chOff x="2088232" y="476672"/>
            <a:chExt cx="7092280" cy="2016224"/>
          </a:xfrm>
          <a:solidFill>
            <a:srgbClr val="5D991D"/>
          </a:solidFill>
        </p:grpSpPr>
        <p:sp>
          <p:nvSpPr>
            <p:cNvPr id="148" name="矩形 147"/>
            <p:cNvSpPr/>
            <p:nvPr/>
          </p:nvSpPr>
          <p:spPr bwMode="auto">
            <a:xfrm>
              <a:off x="3381826" y="2314983"/>
              <a:ext cx="833613" cy="135684"/>
            </a:xfrm>
            <a:prstGeom prst="rect">
              <a:avLst/>
            </a:prstGeom>
            <a:grpFill/>
            <a:ln>
              <a:noFill/>
            </a:ln>
            <a:scene3d>
              <a:camera prst="orthographicFront">
                <a:rot lat="0" lon="0" rev="0"/>
              </a:camera>
              <a:lightRig rig="contrasting" dir="t"/>
            </a:scene3d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9" name="流程图: 手动输入 148"/>
            <p:cNvSpPr/>
            <p:nvPr/>
          </p:nvSpPr>
          <p:spPr bwMode="auto">
            <a:xfrm>
              <a:off x="5012314" y="2054764"/>
              <a:ext cx="416807" cy="407049"/>
            </a:xfrm>
            <a:prstGeom prst="flowChartManualInput">
              <a:avLst/>
            </a:prstGeom>
            <a:grpFill/>
            <a:ln>
              <a:noFill/>
            </a:ln>
            <a:scene3d>
              <a:camera prst="orthographicFront">
                <a:rot lat="0" lon="0" rev="0"/>
              </a:camera>
              <a:lightRig rig="contrasting" dir="t"/>
            </a:scene3d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" name="组合 111"/>
            <p:cNvGrpSpPr/>
            <p:nvPr/>
          </p:nvGrpSpPr>
          <p:grpSpPr bwMode="auto">
            <a:xfrm>
              <a:off x="2987824" y="1907933"/>
              <a:ext cx="238175" cy="542734"/>
              <a:chOff x="5214937" y="6190074"/>
              <a:chExt cx="785817" cy="667926"/>
            </a:xfrm>
            <a:grpFill/>
          </p:grpSpPr>
          <p:sp>
            <p:nvSpPr>
              <p:cNvPr id="193" name="矩形 192"/>
              <p:cNvSpPr/>
              <p:nvPr/>
            </p:nvSpPr>
            <p:spPr>
              <a:xfrm>
                <a:off x="5214937" y="6286520"/>
                <a:ext cx="785817" cy="571480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94" name="矩形 193"/>
              <p:cNvSpPr/>
              <p:nvPr/>
            </p:nvSpPr>
            <p:spPr>
              <a:xfrm flipV="1">
                <a:off x="5357819" y="6190074"/>
                <a:ext cx="500066" cy="96446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51" name="矩形 150"/>
            <p:cNvSpPr/>
            <p:nvPr/>
          </p:nvSpPr>
          <p:spPr bwMode="auto">
            <a:xfrm>
              <a:off x="4342129" y="1828603"/>
              <a:ext cx="119088" cy="610573"/>
            </a:xfrm>
            <a:prstGeom prst="rect">
              <a:avLst/>
            </a:prstGeom>
            <a:grpFill/>
            <a:ln>
              <a:noFill/>
            </a:ln>
            <a:scene3d>
              <a:camera prst="orthographicFront">
                <a:rot lat="0" lon="0" rev="0"/>
              </a:camera>
              <a:lightRig rig="contrasting" dir="t"/>
            </a:scene3d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 bwMode="auto">
            <a:xfrm flipH="1">
              <a:off x="5220068" y="1340768"/>
              <a:ext cx="432052" cy="1138517"/>
            </a:xfrm>
            <a:prstGeom prst="rect">
              <a:avLst/>
            </a:prstGeom>
            <a:grpFill/>
            <a:ln>
              <a:noFill/>
            </a:ln>
            <a:scene3d>
              <a:camera prst="orthographicFront">
                <a:rot lat="0" lon="0" rev="0"/>
              </a:camera>
              <a:lightRig rig="contrasting" dir="t"/>
            </a:scene3d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43"/>
            <p:cNvGrpSpPr/>
            <p:nvPr/>
          </p:nvGrpSpPr>
          <p:grpSpPr bwMode="auto">
            <a:xfrm>
              <a:off x="4560194" y="1748324"/>
              <a:ext cx="368570" cy="744572"/>
              <a:chOff x="3929058" y="5856021"/>
              <a:chExt cx="442194" cy="784044"/>
            </a:xfrm>
            <a:grpFill/>
          </p:grpSpPr>
          <p:sp>
            <p:nvSpPr>
              <p:cNvPr id="186" name="矩形 185"/>
              <p:cNvSpPr/>
              <p:nvPr/>
            </p:nvSpPr>
            <p:spPr>
              <a:xfrm>
                <a:off x="3929058" y="5856021"/>
                <a:ext cx="142876" cy="784044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7" name="矩形 186"/>
              <p:cNvSpPr/>
              <p:nvPr/>
            </p:nvSpPr>
            <p:spPr>
              <a:xfrm>
                <a:off x="4071934" y="5917593"/>
                <a:ext cx="142876" cy="714018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8" name="矩形 187"/>
              <p:cNvSpPr/>
              <p:nvPr/>
            </p:nvSpPr>
            <p:spPr>
              <a:xfrm>
                <a:off x="4214810" y="5989031"/>
                <a:ext cx="156442" cy="642942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" name="组合 111"/>
            <p:cNvGrpSpPr/>
            <p:nvPr/>
          </p:nvGrpSpPr>
          <p:grpSpPr bwMode="auto">
            <a:xfrm>
              <a:off x="5868144" y="2004391"/>
              <a:ext cx="238175" cy="474892"/>
              <a:chOff x="5214942" y="6190074"/>
              <a:chExt cx="785818" cy="667926"/>
            </a:xfrm>
            <a:grpFill/>
          </p:grpSpPr>
          <p:sp>
            <p:nvSpPr>
              <p:cNvPr id="184" name="矩形 183"/>
              <p:cNvSpPr/>
              <p:nvPr/>
            </p:nvSpPr>
            <p:spPr>
              <a:xfrm>
                <a:off x="5214942" y="6286520"/>
                <a:ext cx="785818" cy="571480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5" name="矩形 184"/>
              <p:cNvSpPr/>
              <p:nvPr/>
            </p:nvSpPr>
            <p:spPr>
              <a:xfrm flipV="1">
                <a:off x="5357819" y="6190074"/>
                <a:ext cx="500066" cy="96446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" name="组合 45"/>
            <p:cNvGrpSpPr/>
            <p:nvPr/>
          </p:nvGrpSpPr>
          <p:grpSpPr bwMode="auto">
            <a:xfrm>
              <a:off x="6143646" y="1907935"/>
              <a:ext cx="297719" cy="542732"/>
              <a:chOff x="3558302" y="4572008"/>
              <a:chExt cx="670074" cy="928694"/>
            </a:xfrm>
            <a:grpFill/>
          </p:grpSpPr>
          <p:sp>
            <p:nvSpPr>
              <p:cNvPr id="180" name="矩形 179"/>
              <p:cNvSpPr/>
              <p:nvPr/>
            </p:nvSpPr>
            <p:spPr>
              <a:xfrm>
                <a:off x="3929058" y="4572008"/>
                <a:ext cx="142876" cy="928670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1" name="矩形 180"/>
              <p:cNvSpPr/>
              <p:nvPr/>
            </p:nvSpPr>
            <p:spPr>
              <a:xfrm>
                <a:off x="3714744" y="4857760"/>
                <a:ext cx="156442" cy="642942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2" name="矩形 181"/>
              <p:cNvSpPr/>
              <p:nvPr/>
            </p:nvSpPr>
            <p:spPr>
              <a:xfrm>
                <a:off x="4071934" y="5000636"/>
                <a:ext cx="156442" cy="500066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3" name="矩形 182"/>
              <p:cNvSpPr/>
              <p:nvPr/>
            </p:nvSpPr>
            <p:spPr>
              <a:xfrm>
                <a:off x="3558302" y="5000636"/>
                <a:ext cx="156442" cy="500066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7" name="组合 120"/>
            <p:cNvGrpSpPr/>
            <p:nvPr/>
          </p:nvGrpSpPr>
          <p:grpSpPr bwMode="auto">
            <a:xfrm>
              <a:off x="6500909" y="1746598"/>
              <a:ext cx="238175" cy="704069"/>
              <a:chOff x="7786710" y="5688000"/>
              <a:chExt cx="571504" cy="1170000"/>
            </a:xfrm>
            <a:grpFill/>
          </p:grpSpPr>
          <p:sp>
            <p:nvSpPr>
              <p:cNvPr id="176" name="矩形 175"/>
              <p:cNvSpPr/>
              <p:nvPr/>
            </p:nvSpPr>
            <p:spPr>
              <a:xfrm>
                <a:off x="7786710" y="5857892"/>
                <a:ext cx="571504" cy="1000108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7" name="矩形 176"/>
              <p:cNvSpPr/>
              <p:nvPr/>
            </p:nvSpPr>
            <p:spPr>
              <a:xfrm>
                <a:off x="7858148" y="5803892"/>
                <a:ext cx="428628" cy="54000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8" name="矩形 177"/>
              <p:cNvSpPr/>
              <p:nvPr/>
            </p:nvSpPr>
            <p:spPr>
              <a:xfrm flipH="1">
                <a:off x="7974000" y="5742000"/>
                <a:ext cx="214314" cy="71438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9" name="矩形 178"/>
              <p:cNvSpPr/>
              <p:nvPr/>
            </p:nvSpPr>
            <p:spPr>
              <a:xfrm flipH="1">
                <a:off x="7902000" y="5688000"/>
                <a:ext cx="357190" cy="71438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8" name="组合 47"/>
            <p:cNvGrpSpPr/>
            <p:nvPr/>
          </p:nvGrpSpPr>
          <p:grpSpPr bwMode="auto">
            <a:xfrm>
              <a:off x="7901874" y="1445599"/>
              <a:ext cx="357264" cy="1012754"/>
              <a:chOff x="5143503" y="2153640"/>
              <a:chExt cx="571505" cy="1137540"/>
            </a:xfrm>
            <a:grpFill/>
          </p:grpSpPr>
          <p:sp>
            <p:nvSpPr>
              <p:cNvPr id="174" name="矩形 173"/>
              <p:cNvSpPr/>
              <p:nvPr/>
            </p:nvSpPr>
            <p:spPr>
              <a:xfrm>
                <a:off x="5143503" y="2153640"/>
                <a:ext cx="428628" cy="1137540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5" name="矩形 174"/>
              <p:cNvSpPr/>
              <p:nvPr/>
            </p:nvSpPr>
            <p:spPr>
              <a:xfrm>
                <a:off x="5429256" y="2214554"/>
                <a:ext cx="285752" cy="1071570"/>
              </a:xfrm>
              <a:prstGeom prst="rect">
                <a:avLst/>
              </a:prstGeom>
              <a:grpFill/>
              <a:ln>
                <a:noFill/>
              </a:ln>
              <a:scene3d>
                <a:camera prst="orthographicFront">
                  <a:rot lat="0" lon="0" rev="0"/>
                </a:camera>
                <a:lightRig rig="contrasting" dir="t"/>
              </a:scene3d>
              <a:sp3d prstMaterial="plastic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58" name="Rectangle 5"/>
            <p:cNvSpPr>
              <a:spLocks noChangeArrowheads="1"/>
            </p:cNvSpPr>
            <p:nvPr/>
          </p:nvSpPr>
          <p:spPr bwMode="auto">
            <a:xfrm flipV="1">
              <a:off x="2088232" y="2439177"/>
              <a:ext cx="7092280" cy="5371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4400">
                <a:solidFill>
                  <a:schemeClr val="tx2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等腰三角形 144"/>
            <p:cNvSpPr/>
            <p:nvPr/>
          </p:nvSpPr>
          <p:spPr bwMode="auto">
            <a:xfrm>
              <a:off x="7940944" y="1069863"/>
              <a:ext cx="210551" cy="42421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6" name="等腰三角形 145"/>
            <p:cNvSpPr/>
            <p:nvPr/>
          </p:nvSpPr>
          <p:spPr bwMode="auto">
            <a:xfrm>
              <a:off x="4564607" y="1443579"/>
              <a:ext cx="60334" cy="28168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9" name="组合 214"/>
            <p:cNvGrpSpPr/>
            <p:nvPr/>
          </p:nvGrpSpPr>
          <p:grpSpPr>
            <a:xfrm>
              <a:off x="7020272" y="476672"/>
              <a:ext cx="448050" cy="2016224"/>
              <a:chOff x="5796136" y="1484784"/>
              <a:chExt cx="864096" cy="3888432"/>
            </a:xfrm>
            <a:grpFill/>
          </p:grpSpPr>
          <p:sp>
            <p:nvSpPr>
              <p:cNvPr id="216" name="任意多边形 215"/>
              <p:cNvSpPr/>
              <p:nvPr/>
            </p:nvSpPr>
            <p:spPr>
              <a:xfrm rot="10800000">
                <a:off x="5796136" y="2259472"/>
                <a:ext cx="864096" cy="3113744"/>
              </a:xfrm>
              <a:custGeom>
                <a:avLst/>
                <a:gdLst>
                  <a:gd name="connsiteX0" fmla="*/ 0 w 853440"/>
                  <a:gd name="connsiteY0" fmla="*/ 48768 h 2987040"/>
                  <a:gd name="connsiteX1" fmla="*/ 60960 w 853440"/>
                  <a:gd name="connsiteY1" fmla="*/ 463296 h 2987040"/>
                  <a:gd name="connsiteX2" fmla="*/ 146304 w 853440"/>
                  <a:gd name="connsiteY2" fmla="*/ 829056 h 2987040"/>
                  <a:gd name="connsiteX3" fmla="*/ 195072 w 853440"/>
                  <a:gd name="connsiteY3" fmla="*/ 1219200 h 2987040"/>
                  <a:gd name="connsiteX4" fmla="*/ 231648 w 853440"/>
                  <a:gd name="connsiteY4" fmla="*/ 1719072 h 2987040"/>
                  <a:gd name="connsiteX5" fmla="*/ 219456 w 853440"/>
                  <a:gd name="connsiteY5" fmla="*/ 2426208 h 2987040"/>
                  <a:gd name="connsiteX6" fmla="*/ 146304 w 853440"/>
                  <a:gd name="connsiteY6" fmla="*/ 2987040 h 2987040"/>
                  <a:gd name="connsiteX7" fmla="*/ 755904 w 853440"/>
                  <a:gd name="connsiteY7" fmla="*/ 2962656 h 2987040"/>
                  <a:gd name="connsiteX8" fmla="*/ 694944 w 853440"/>
                  <a:gd name="connsiteY8" fmla="*/ 2657856 h 2987040"/>
                  <a:gd name="connsiteX9" fmla="*/ 658368 w 853440"/>
                  <a:gd name="connsiteY9" fmla="*/ 2353056 h 2987040"/>
                  <a:gd name="connsiteX10" fmla="*/ 633984 w 853440"/>
                  <a:gd name="connsiteY10" fmla="*/ 2036064 h 2987040"/>
                  <a:gd name="connsiteX11" fmla="*/ 609600 w 853440"/>
                  <a:gd name="connsiteY11" fmla="*/ 1706880 h 2987040"/>
                  <a:gd name="connsiteX12" fmla="*/ 633984 w 853440"/>
                  <a:gd name="connsiteY12" fmla="*/ 1219200 h 2987040"/>
                  <a:gd name="connsiteX13" fmla="*/ 682752 w 853440"/>
                  <a:gd name="connsiteY13" fmla="*/ 890016 h 2987040"/>
                  <a:gd name="connsiteX14" fmla="*/ 768096 w 853440"/>
                  <a:gd name="connsiteY14" fmla="*/ 499872 h 2987040"/>
                  <a:gd name="connsiteX15" fmla="*/ 853440 w 853440"/>
                  <a:gd name="connsiteY15" fmla="*/ 109728 h 2987040"/>
                  <a:gd name="connsiteX16" fmla="*/ 853440 w 853440"/>
                  <a:gd name="connsiteY16" fmla="*/ 0 h 2987040"/>
                  <a:gd name="connsiteX17" fmla="*/ 0 w 853440"/>
                  <a:gd name="connsiteY17" fmla="*/ 48768 h 2987040"/>
                  <a:gd name="connsiteX0" fmla="*/ 0 w 853440"/>
                  <a:gd name="connsiteY0" fmla="*/ 48768 h 3076448"/>
                  <a:gd name="connsiteX1" fmla="*/ 60960 w 853440"/>
                  <a:gd name="connsiteY1" fmla="*/ 463296 h 3076448"/>
                  <a:gd name="connsiteX2" fmla="*/ 146304 w 853440"/>
                  <a:gd name="connsiteY2" fmla="*/ 829056 h 3076448"/>
                  <a:gd name="connsiteX3" fmla="*/ 195072 w 853440"/>
                  <a:gd name="connsiteY3" fmla="*/ 1219200 h 3076448"/>
                  <a:gd name="connsiteX4" fmla="*/ 231648 w 853440"/>
                  <a:gd name="connsiteY4" fmla="*/ 1719072 h 3076448"/>
                  <a:gd name="connsiteX5" fmla="*/ 219456 w 853440"/>
                  <a:gd name="connsiteY5" fmla="*/ 2426208 h 3076448"/>
                  <a:gd name="connsiteX6" fmla="*/ 146304 w 853440"/>
                  <a:gd name="connsiteY6" fmla="*/ 2987040 h 3076448"/>
                  <a:gd name="connsiteX7" fmla="*/ 755904 w 853440"/>
                  <a:gd name="connsiteY7" fmla="*/ 2962656 h 3076448"/>
                  <a:gd name="connsiteX8" fmla="*/ 694944 w 853440"/>
                  <a:gd name="connsiteY8" fmla="*/ 2657856 h 3076448"/>
                  <a:gd name="connsiteX9" fmla="*/ 658368 w 853440"/>
                  <a:gd name="connsiteY9" fmla="*/ 2353056 h 3076448"/>
                  <a:gd name="connsiteX10" fmla="*/ 633984 w 853440"/>
                  <a:gd name="connsiteY10" fmla="*/ 2036064 h 3076448"/>
                  <a:gd name="connsiteX11" fmla="*/ 609600 w 853440"/>
                  <a:gd name="connsiteY11" fmla="*/ 1706880 h 3076448"/>
                  <a:gd name="connsiteX12" fmla="*/ 633984 w 853440"/>
                  <a:gd name="connsiteY12" fmla="*/ 1219200 h 3076448"/>
                  <a:gd name="connsiteX13" fmla="*/ 682752 w 853440"/>
                  <a:gd name="connsiteY13" fmla="*/ 890016 h 3076448"/>
                  <a:gd name="connsiteX14" fmla="*/ 768096 w 853440"/>
                  <a:gd name="connsiteY14" fmla="*/ 499872 h 3076448"/>
                  <a:gd name="connsiteX15" fmla="*/ 853440 w 853440"/>
                  <a:gd name="connsiteY15" fmla="*/ 109728 h 3076448"/>
                  <a:gd name="connsiteX16" fmla="*/ 853440 w 853440"/>
                  <a:gd name="connsiteY16" fmla="*/ 0 h 3076448"/>
                  <a:gd name="connsiteX17" fmla="*/ 0 w 853440"/>
                  <a:gd name="connsiteY17" fmla="*/ 48768 h 3076448"/>
                  <a:gd name="connsiteX0" fmla="*/ 0 w 864096"/>
                  <a:gd name="connsiteY0" fmla="*/ 0 h 3113744"/>
                  <a:gd name="connsiteX1" fmla="*/ 71616 w 864096"/>
                  <a:gd name="connsiteY1" fmla="*/ 500592 h 3113744"/>
                  <a:gd name="connsiteX2" fmla="*/ 156960 w 864096"/>
                  <a:gd name="connsiteY2" fmla="*/ 866352 h 3113744"/>
                  <a:gd name="connsiteX3" fmla="*/ 205728 w 864096"/>
                  <a:gd name="connsiteY3" fmla="*/ 1256496 h 3113744"/>
                  <a:gd name="connsiteX4" fmla="*/ 242304 w 864096"/>
                  <a:gd name="connsiteY4" fmla="*/ 1756368 h 3113744"/>
                  <a:gd name="connsiteX5" fmla="*/ 230112 w 864096"/>
                  <a:gd name="connsiteY5" fmla="*/ 2463504 h 3113744"/>
                  <a:gd name="connsiteX6" fmla="*/ 156960 w 864096"/>
                  <a:gd name="connsiteY6" fmla="*/ 3024336 h 3113744"/>
                  <a:gd name="connsiteX7" fmla="*/ 766560 w 864096"/>
                  <a:gd name="connsiteY7" fmla="*/ 2999952 h 3113744"/>
                  <a:gd name="connsiteX8" fmla="*/ 705600 w 864096"/>
                  <a:gd name="connsiteY8" fmla="*/ 2695152 h 3113744"/>
                  <a:gd name="connsiteX9" fmla="*/ 669024 w 864096"/>
                  <a:gd name="connsiteY9" fmla="*/ 2390352 h 3113744"/>
                  <a:gd name="connsiteX10" fmla="*/ 644640 w 864096"/>
                  <a:gd name="connsiteY10" fmla="*/ 2073360 h 3113744"/>
                  <a:gd name="connsiteX11" fmla="*/ 620256 w 864096"/>
                  <a:gd name="connsiteY11" fmla="*/ 1744176 h 3113744"/>
                  <a:gd name="connsiteX12" fmla="*/ 644640 w 864096"/>
                  <a:gd name="connsiteY12" fmla="*/ 1256496 h 3113744"/>
                  <a:gd name="connsiteX13" fmla="*/ 693408 w 864096"/>
                  <a:gd name="connsiteY13" fmla="*/ 927312 h 3113744"/>
                  <a:gd name="connsiteX14" fmla="*/ 778752 w 864096"/>
                  <a:gd name="connsiteY14" fmla="*/ 537168 h 3113744"/>
                  <a:gd name="connsiteX15" fmla="*/ 864096 w 864096"/>
                  <a:gd name="connsiteY15" fmla="*/ 147024 h 3113744"/>
                  <a:gd name="connsiteX16" fmla="*/ 864096 w 864096"/>
                  <a:gd name="connsiteY16" fmla="*/ 37296 h 3113744"/>
                  <a:gd name="connsiteX17" fmla="*/ 0 w 864096"/>
                  <a:gd name="connsiteY17" fmla="*/ 0 h 3113744"/>
                  <a:gd name="connsiteX0" fmla="*/ 0 w 864096"/>
                  <a:gd name="connsiteY0" fmla="*/ 0 h 3113744"/>
                  <a:gd name="connsiteX1" fmla="*/ 71616 w 864096"/>
                  <a:gd name="connsiteY1" fmla="*/ 500592 h 3113744"/>
                  <a:gd name="connsiteX2" fmla="*/ 156960 w 864096"/>
                  <a:gd name="connsiteY2" fmla="*/ 866352 h 3113744"/>
                  <a:gd name="connsiteX3" fmla="*/ 205728 w 864096"/>
                  <a:gd name="connsiteY3" fmla="*/ 1256496 h 3113744"/>
                  <a:gd name="connsiteX4" fmla="*/ 242304 w 864096"/>
                  <a:gd name="connsiteY4" fmla="*/ 1756368 h 3113744"/>
                  <a:gd name="connsiteX5" fmla="*/ 230112 w 864096"/>
                  <a:gd name="connsiteY5" fmla="*/ 2463504 h 3113744"/>
                  <a:gd name="connsiteX6" fmla="*/ 156960 w 864096"/>
                  <a:gd name="connsiteY6" fmla="*/ 3024336 h 3113744"/>
                  <a:gd name="connsiteX7" fmla="*/ 766560 w 864096"/>
                  <a:gd name="connsiteY7" fmla="*/ 2999952 h 3113744"/>
                  <a:gd name="connsiteX8" fmla="*/ 705600 w 864096"/>
                  <a:gd name="connsiteY8" fmla="*/ 2695152 h 3113744"/>
                  <a:gd name="connsiteX9" fmla="*/ 669024 w 864096"/>
                  <a:gd name="connsiteY9" fmla="*/ 2390352 h 3113744"/>
                  <a:gd name="connsiteX10" fmla="*/ 644640 w 864096"/>
                  <a:gd name="connsiteY10" fmla="*/ 2073360 h 3113744"/>
                  <a:gd name="connsiteX11" fmla="*/ 620256 w 864096"/>
                  <a:gd name="connsiteY11" fmla="*/ 1744176 h 3113744"/>
                  <a:gd name="connsiteX12" fmla="*/ 644640 w 864096"/>
                  <a:gd name="connsiteY12" fmla="*/ 1256496 h 3113744"/>
                  <a:gd name="connsiteX13" fmla="*/ 693408 w 864096"/>
                  <a:gd name="connsiteY13" fmla="*/ 927312 h 3113744"/>
                  <a:gd name="connsiteX14" fmla="*/ 778752 w 864096"/>
                  <a:gd name="connsiteY14" fmla="*/ 537168 h 3113744"/>
                  <a:gd name="connsiteX15" fmla="*/ 864096 w 864096"/>
                  <a:gd name="connsiteY15" fmla="*/ 147024 h 3113744"/>
                  <a:gd name="connsiteX16" fmla="*/ 864096 w 864096"/>
                  <a:gd name="connsiteY16" fmla="*/ 0 h 3113744"/>
                  <a:gd name="connsiteX17" fmla="*/ 0 w 864096"/>
                  <a:gd name="connsiteY17" fmla="*/ 0 h 3113744"/>
                  <a:gd name="connsiteX0" fmla="*/ 0 w 883528"/>
                  <a:gd name="connsiteY0" fmla="*/ 0 h 3113744"/>
                  <a:gd name="connsiteX1" fmla="*/ 71616 w 883528"/>
                  <a:gd name="connsiteY1" fmla="*/ 500592 h 3113744"/>
                  <a:gd name="connsiteX2" fmla="*/ 156960 w 883528"/>
                  <a:gd name="connsiteY2" fmla="*/ 866352 h 3113744"/>
                  <a:gd name="connsiteX3" fmla="*/ 205728 w 883528"/>
                  <a:gd name="connsiteY3" fmla="*/ 1256496 h 3113744"/>
                  <a:gd name="connsiteX4" fmla="*/ 242304 w 883528"/>
                  <a:gd name="connsiteY4" fmla="*/ 1756368 h 3113744"/>
                  <a:gd name="connsiteX5" fmla="*/ 230112 w 883528"/>
                  <a:gd name="connsiteY5" fmla="*/ 2463504 h 3113744"/>
                  <a:gd name="connsiteX6" fmla="*/ 156960 w 883528"/>
                  <a:gd name="connsiteY6" fmla="*/ 3024336 h 3113744"/>
                  <a:gd name="connsiteX7" fmla="*/ 792088 w 883528"/>
                  <a:gd name="connsiteY7" fmla="*/ 3024336 h 3113744"/>
                  <a:gd name="connsiteX8" fmla="*/ 705600 w 883528"/>
                  <a:gd name="connsiteY8" fmla="*/ 2695152 h 3113744"/>
                  <a:gd name="connsiteX9" fmla="*/ 669024 w 883528"/>
                  <a:gd name="connsiteY9" fmla="*/ 2390352 h 3113744"/>
                  <a:gd name="connsiteX10" fmla="*/ 644640 w 883528"/>
                  <a:gd name="connsiteY10" fmla="*/ 2073360 h 3113744"/>
                  <a:gd name="connsiteX11" fmla="*/ 620256 w 883528"/>
                  <a:gd name="connsiteY11" fmla="*/ 1744176 h 3113744"/>
                  <a:gd name="connsiteX12" fmla="*/ 644640 w 883528"/>
                  <a:gd name="connsiteY12" fmla="*/ 1256496 h 3113744"/>
                  <a:gd name="connsiteX13" fmla="*/ 693408 w 883528"/>
                  <a:gd name="connsiteY13" fmla="*/ 927312 h 3113744"/>
                  <a:gd name="connsiteX14" fmla="*/ 778752 w 883528"/>
                  <a:gd name="connsiteY14" fmla="*/ 537168 h 3113744"/>
                  <a:gd name="connsiteX15" fmla="*/ 864096 w 883528"/>
                  <a:gd name="connsiteY15" fmla="*/ 147024 h 3113744"/>
                  <a:gd name="connsiteX16" fmla="*/ 864096 w 883528"/>
                  <a:gd name="connsiteY16" fmla="*/ 0 h 3113744"/>
                  <a:gd name="connsiteX17" fmla="*/ 0 w 883528"/>
                  <a:gd name="connsiteY17" fmla="*/ 0 h 3113744"/>
                  <a:gd name="connsiteX0" fmla="*/ 0 w 883528"/>
                  <a:gd name="connsiteY0" fmla="*/ 0 h 3113744"/>
                  <a:gd name="connsiteX1" fmla="*/ 71616 w 883528"/>
                  <a:gd name="connsiteY1" fmla="*/ 500592 h 3113744"/>
                  <a:gd name="connsiteX2" fmla="*/ 156960 w 883528"/>
                  <a:gd name="connsiteY2" fmla="*/ 866352 h 3113744"/>
                  <a:gd name="connsiteX3" fmla="*/ 205728 w 883528"/>
                  <a:gd name="connsiteY3" fmla="*/ 1256496 h 3113744"/>
                  <a:gd name="connsiteX4" fmla="*/ 242304 w 883528"/>
                  <a:gd name="connsiteY4" fmla="*/ 1756368 h 3113744"/>
                  <a:gd name="connsiteX5" fmla="*/ 230112 w 883528"/>
                  <a:gd name="connsiteY5" fmla="*/ 2463504 h 3113744"/>
                  <a:gd name="connsiteX6" fmla="*/ 156960 w 883528"/>
                  <a:gd name="connsiteY6" fmla="*/ 3024336 h 3113744"/>
                  <a:gd name="connsiteX7" fmla="*/ 792088 w 883528"/>
                  <a:gd name="connsiteY7" fmla="*/ 3024336 h 3113744"/>
                  <a:gd name="connsiteX8" fmla="*/ 705600 w 883528"/>
                  <a:gd name="connsiteY8" fmla="*/ 2695152 h 3113744"/>
                  <a:gd name="connsiteX9" fmla="*/ 669024 w 883528"/>
                  <a:gd name="connsiteY9" fmla="*/ 2390352 h 3113744"/>
                  <a:gd name="connsiteX10" fmla="*/ 644640 w 883528"/>
                  <a:gd name="connsiteY10" fmla="*/ 2073360 h 3113744"/>
                  <a:gd name="connsiteX11" fmla="*/ 620256 w 883528"/>
                  <a:gd name="connsiteY11" fmla="*/ 1744176 h 3113744"/>
                  <a:gd name="connsiteX12" fmla="*/ 644640 w 883528"/>
                  <a:gd name="connsiteY12" fmla="*/ 1256496 h 3113744"/>
                  <a:gd name="connsiteX13" fmla="*/ 693408 w 883528"/>
                  <a:gd name="connsiteY13" fmla="*/ 927312 h 3113744"/>
                  <a:gd name="connsiteX14" fmla="*/ 778752 w 883528"/>
                  <a:gd name="connsiteY14" fmla="*/ 537168 h 3113744"/>
                  <a:gd name="connsiteX15" fmla="*/ 864096 w 883528"/>
                  <a:gd name="connsiteY15" fmla="*/ 147024 h 3113744"/>
                  <a:gd name="connsiteX16" fmla="*/ 864096 w 883528"/>
                  <a:gd name="connsiteY16" fmla="*/ 0 h 3113744"/>
                  <a:gd name="connsiteX17" fmla="*/ 0 w 883528"/>
                  <a:gd name="connsiteY17" fmla="*/ 0 h 3113744"/>
                  <a:gd name="connsiteX0" fmla="*/ 0 w 864096"/>
                  <a:gd name="connsiteY0" fmla="*/ 0 h 3113744"/>
                  <a:gd name="connsiteX1" fmla="*/ 71616 w 864096"/>
                  <a:gd name="connsiteY1" fmla="*/ 500592 h 3113744"/>
                  <a:gd name="connsiteX2" fmla="*/ 156960 w 864096"/>
                  <a:gd name="connsiteY2" fmla="*/ 866352 h 3113744"/>
                  <a:gd name="connsiteX3" fmla="*/ 205728 w 864096"/>
                  <a:gd name="connsiteY3" fmla="*/ 1256496 h 3113744"/>
                  <a:gd name="connsiteX4" fmla="*/ 242304 w 864096"/>
                  <a:gd name="connsiteY4" fmla="*/ 1756368 h 3113744"/>
                  <a:gd name="connsiteX5" fmla="*/ 230112 w 864096"/>
                  <a:gd name="connsiteY5" fmla="*/ 2463504 h 3113744"/>
                  <a:gd name="connsiteX6" fmla="*/ 156960 w 864096"/>
                  <a:gd name="connsiteY6" fmla="*/ 3024336 h 3113744"/>
                  <a:gd name="connsiteX7" fmla="*/ 720080 w 864096"/>
                  <a:gd name="connsiteY7" fmla="*/ 3024336 h 3113744"/>
                  <a:gd name="connsiteX8" fmla="*/ 705600 w 864096"/>
                  <a:gd name="connsiteY8" fmla="*/ 2695152 h 3113744"/>
                  <a:gd name="connsiteX9" fmla="*/ 669024 w 864096"/>
                  <a:gd name="connsiteY9" fmla="*/ 2390352 h 3113744"/>
                  <a:gd name="connsiteX10" fmla="*/ 644640 w 864096"/>
                  <a:gd name="connsiteY10" fmla="*/ 2073360 h 3113744"/>
                  <a:gd name="connsiteX11" fmla="*/ 620256 w 864096"/>
                  <a:gd name="connsiteY11" fmla="*/ 1744176 h 3113744"/>
                  <a:gd name="connsiteX12" fmla="*/ 644640 w 864096"/>
                  <a:gd name="connsiteY12" fmla="*/ 1256496 h 3113744"/>
                  <a:gd name="connsiteX13" fmla="*/ 693408 w 864096"/>
                  <a:gd name="connsiteY13" fmla="*/ 927312 h 3113744"/>
                  <a:gd name="connsiteX14" fmla="*/ 778752 w 864096"/>
                  <a:gd name="connsiteY14" fmla="*/ 537168 h 3113744"/>
                  <a:gd name="connsiteX15" fmla="*/ 864096 w 864096"/>
                  <a:gd name="connsiteY15" fmla="*/ 147024 h 3113744"/>
                  <a:gd name="connsiteX16" fmla="*/ 864096 w 864096"/>
                  <a:gd name="connsiteY16" fmla="*/ 0 h 3113744"/>
                  <a:gd name="connsiteX17" fmla="*/ 0 w 864096"/>
                  <a:gd name="connsiteY17" fmla="*/ 0 h 311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64096" h="3113744">
                    <a:moveTo>
                      <a:pt x="0" y="0"/>
                    </a:moveTo>
                    <a:lnTo>
                      <a:pt x="71616" y="500592"/>
                    </a:lnTo>
                    <a:lnTo>
                      <a:pt x="156960" y="866352"/>
                    </a:lnTo>
                    <a:lnTo>
                      <a:pt x="205728" y="1256496"/>
                    </a:lnTo>
                    <a:lnTo>
                      <a:pt x="242304" y="1756368"/>
                    </a:lnTo>
                    <a:lnTo>
                      <a:pt x="230112" y="2463504"/>
                    </a:lnTo>
                    <a:lnTo>
                      <a:pt x="156960" y="3024336"/>
                    </a:lnTo>
                    <a:cubicBezTo>
                      <a:pt x="246368" y="3113744"/>
                      <a:pt x="628640" y="3079200"/>
                      <a:pt x="720080" y="3024336"/>
                    </a:cubicBezTo>
                    <a:cubicBezTo>
                      <a:pt x="811520" y="2969472"/>
                      <a:pt x="774416" y="2996408"/>
                      <a:pt x="705600" y="2695152"/>
                    </a:cubicBezTo>
                    <a:lnTo>
                      <a:pt x="669024" y="2390352"/>
                    </a:lnTo>
                    <a:lnTo>
                      <a:pt x="644640" y="2073360"/>
                    </a:lnTo>
                    <a:lnTo>
                      <a:pt x="620256" y="1744176"/>
                    </a:lnTo>
                    <a:lnTo>
                      <a:pt x="644640" y="1256496"/>
                    </a:lnTo>
                    <a:lnTo>
                      <a:pt x="693408" y="927312"/>
                    </a:lnTo>
                    <a:lnTo>
                      <a:pt x="778752" y="537168"/>
                    </a:lnTo>
                    <a:lnTo>
                      <a:pt x="864096" y="147024"/>
                    </a:lnTo>
                    <a:lnTo>
                      <a:pt x="86409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>
                <a:off x="6119600" y="1484784"/>
                <a:ext cx="144016" cy="86409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19" name="矩形 218"/>
            <p:cNvSpPr/>
            <p:nvPr/>
          </p:nvSpPr>
          <p:spPr bwMode="auto">
            <a:xfrm>
              <a:off x="8424936" y="1696166"/>
              <a:ext cx="404663" cy="796730"/>
            </a:xfrm>
            <a:prstGeom prst="rect">
              <a:avLst/>
            </a:prstGeom>
            <a:grpFill/>
            <a:ln>
              <a:noFill/>
            </a:ln>
            <a:scene3d>
              <a:camera prst="orthographicFront">
                <a:rot lat="0" lon="0" rev="0"/>
              </a:camera>
              <a:lightRig rig="contrasting" dir="t"/>
            </a:scene3d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0" name="矩形 219"/>
            <p:cNvSpPr/>
            <p:nvPr/>
          </p:nvSpPr>
          <p:spPr bwMode="auto">
            <a:xfrm>
              <a:off x="8820472" y="1844824"/>
              <a:ext cx="216024" cy="644531"/>
            </a:xfrm>
            <a:prstGeom prst="rect">
              <a:avLst/>
            </a:prstGeom>
            <a:grpFill/>
            <a:ln>
              <a:noFill/>
            </a:ln>
            <a:scene3d>
              <a:camera prst="orthographicFront">
                <a:rot lat="0" lon="0" rev="0"/>
              </a:camera>
              <a:lightRig rig="contrasting" dir="t"/>
            </a:scene3d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1" name="等腰三角形 220"/>
            <p:cNvSpPr/>
            <p:nvPr/>
          </p:nvSpPr>
          <p:spPr bwMode="auto">
            <a:xfrm>
              <a:off x="5303754" y="1124744"/>
              <a:ext cx="60334" cy="28168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2" name="等腰三角形 221"/>
            <p:cNvSpPr/>
            <p:nvPr/>
          </p:nvSpPr>
          <p:spPr bwMode="auto">
            <a:xfrm>
              <a:off x="5519778" y="1124744"/>
              <a:ext cx="60334" cy="28168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4" name="直接连接符 223"/>
            <p:cNvCxnSpPr/>
            <p:nvPr/>
          </p:nvCxnSpPr>
          <p:spPr>
            <a:xfrm>
              <a:off x="5318838" y="1268760"/>
              <a:ext cx="246191" cy="0"/>
            </a:xfrm>
            <a:prstGeom prst="line">
              <a:avLst/>
            </a:prstGeom>
            <a:grpFill/>
            <a:ln w="76200">
              <a:solidFill>
                <a:srgbClr val="5D99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H:\新建文件夹\0909211742dbb3024ed995812c.jpg"/>
          <p:cNvPicPr>
            <a:picLocks noChangeAspect="1" noChangeArrowheads="1"/>
          </p:cNvPicPr>
          <p:nvPr/>
        </p:nvPicPr>
        <p:blipFill>
          <a:blip r:embed="rId3" cstate="print"/>
          <a:srcRect r="271" b="11257"/>
          <a:stretch>
            <a:fillRect/>
          </a:stretch>
        </p:blipFill>
        <p:spPr bwMode="auto">
          <a:xfrm>
            <a:off x="174029" y="4100636"/>
            <a:ext cx="1397575" cy="828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H:\新建文件夹\0909211742e3c63f1a17d1d0d6.jpg"/>
          <p:cNvPicPr>
            <a:picLocks noChangeAspect="1" noChangeArrowheads="1"/>
          </p:cNvPicPr>
          <p:nvPr/>
        </p:nvPicPr>
        <p:blipFill>
          <a:blip r:embed="rId4" cstate="print"/>
          <a:srcRect r="1539" b="14712"/>
          <a:stretch>
            <a:fillRect/>
          </a:stretch>
        </p:blipFill>
        <p:spPr bwMode="auto">
          <a:xfrm>
            <a:off x="1717695" y="4100958"/>
            <a:ext cx="1496983" cy="828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H:\新建文件夹\090921174222783d24e9896726.jpg"/>
          <p:cNvPicPr>
            <a:picLocks noChangeAspect="1" noChangeArrowheads="1"/>
          </p:cNvPicPr>
          <p:nvPr/>
        </p:nvPicPr>
        <p:blipFill>
          <a:blip r:embed="rId5" cstate="print"/>
          <a:srcRect b="12761"/>
          <a:stretch>
            <a:fillRect/>
          </a:stretch>
        </p:blipFill>
        <p:spPr bwMode="auto">
          <a:xfrm>
            <a:off x="3357555" y="4100636"/>
            <a:ext cx="1425540" cy="828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250825" y="6323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48488" y="4724400"/>
            <a:ext cx="792162" cy="649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331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40425" y="374650"/>
            <a:ext cx="17272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96188" y="374650"/>
            <a:ext cx="151288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238" y="404813"/>
            <a:ext cx="15732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73575" y="404813"/>
            <a:ext cx="1666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13324" name="TextBox 16"/>
          <p:cNvSpPr txBox="1">
            <a:spLocks noChangeArrowheads="1"/>
          </p:cNvSpPr>
          <p:nvPr/>
        </p:nvSpPr>
        <p:spPr bwMode="auto">
          <a:xfrm>
            <a:off x="5940425" y="404813"/>
            <a:ext cx="1871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04138" y="404813"/>
            <a:ext cx="1620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4313" y="941388"/>
            <a:ext cx="2143125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问卷设计与调查</a:t>
            </a:r>
          </a:p>
        </p:txBody>
      </p:sp>
      <p:sp>
        <p:nvSpPr>
          <p:cNvPr id="21" name="矩形 20"/>
          <p:cNvSpPr/>
          <p:nvPr/>
        </p:nvSpPr>
        <p:spPr>
          <a:xfrm>
            <a:off x="2454275" y="941388"/>
            <a:ext cx="1570038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S        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13213" y="941388"/>
            <a:ext cx="1568450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W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89719" y="940862"/>
            <a:ext cx="1702710" cy="40011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O   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72375" y="941388"/>
            <a:ext cx="1576388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T       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33" name="矩形 24"/>
          <p:cNvSpPr>
            <a:spLocks noChangeArrowheads="1"/>
          </p:cNvSpPr>
          <p:nvPr/>
        </p:nvSpPr>
        <p:spPr bwMode="auto">
          <a:xfrm>
            <a:off x="779463" y="1714500"/>
            <a:ext cx="9350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34" name="Rectangle 2"/>
          <p:cNvSpPr>
            <a:spLocks noChangeArrowheads="1"/>
          </p:cNvSpPr>
          <p:nvPr/>
        </p:nvSpPr>
        <p:spPr bwMode="auto">
          <a:xfrm>
            <a:off x="714375" y="3786188"/>
            <a:ext cx="987425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zh-CN">
                <a:latin typeface="Calibri" pitchFamily="34" charset="0"/>
              </a:rPr>
              <a:t> </a:t>
            </a:r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35" name="TextBox 25"/>
          <p:cNvSpPr txBox="1">
            <a:spLocks noChangeArrowheads="1"/>
          </p:cNvSpPr>
          <p:nvPr/>
        </p:nvSpPr>
        <p:spPr bwMode="auto">
          <a:xfrm>
            <a:off x="214313" y="6429375"/>
            <a:ext cx="79295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36" name="矩形 27"/>
          <p:cNvSpPr>
            <a:spLocks noChangeArrowheads="1"/>
          </p:cNvSpPr>
          <p:nvPr/>
        </p:nvSpPr>
        <p:spPr bwMode="auto">
          <a:xfrm>
            <a:off x="785813" y="2143125"/>
            <a:ext cx="8215312" cy="12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37" name="矩形 29"/>
          <p:cNvSpPr>
            <a:spLocks noChangeArrowheads="1"/>
          </p:cNvSpPr>
          <p:nvPr/>
        </p:nvSpPr>
        <p:spPr bwMode="auto">
          <a:xfrm>
            <a:off x="714375" y="4214813"/>
            <a:ext cx="828675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912813" y="3570288"/>
            <a:ext cx="8088312" cy="158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39" name="组合 31"/>
          <p:cNvGrpSpPr>
            <a:grpSpLocks/>
          </p:cNvGrpSpPr>
          <p:nvPr/>
        </p:nvGrpSpPr>
        <p:grpSpPr bwMode="auto">
          <a:xfrm>
            <a:off x="142875" y="1643063"/>
            <a:ext cx="642938" cy="571500"/>
            <a:chOff x="214282" y="1643050"/>
            <a:chExt cx="642942" cy="571504"/>
          </a:xfrm>
        </p:grpSpPr>
        <p:sp>
          <p:nvSpPr>
            <p:cNvPr id="13343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3344" name="TextBox 33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1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13340" name="组合 34"/>
          <p:cNvGrpSpPr>
            <a:grpSpLocks/>
          </p:cNvGrpSpPr>
          <p:nvPr/>
        </p:nvGrpSpPr>
        <p:grpSpPr bwMode="auto">
          <a:xfrm>
            <a:off x="142875" y="3786188"/>
            <a:ext cx="642938" cy="571500"/>
            <a:chOff x="214282" y="1643050"/>
            <a:chExt cx="642942" cy="571504"/>
          </a:xfrm>
        </p:grpSpPr>
        <p:sp>
          <p:nvSpPr>
            <p:cNvPr id="13341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3342" name="TextBox 36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2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矩形 34"/>
          <p:cNvSpPr>
            <a:spLocks noChangeArrowheads="1"/>
          </p:cNvSpPr>
          <p:nvPr/>
        </p:nvSpPr>
        <p:spPr bwMode="auto">
          <a:xfrm>
            <a:off x="142875" y="2286000"/>
            <a:ext cx="42148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250825" y="6323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40425" y="374650"/>
            <a:ext cx="17272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96188" y="374650"/>
            <a:ext cx="151288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238" y="404813"/>
            <a:ext cx="15732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73575" y="404813"/>
            <a:ext cx="1666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3086" name="TextBox 16"/>
          <p:cNvSpPr txBox="1">
            <a:spLocks noChangeArrowheads="1"/>
          </p:cNvSpPr>
          <p:nvPr/>
        </p:nvSpPr>
        <p:spPr bwMode="auto">
          <a:xfrm>
            <a:off x="5940425" y="404813"/>
            <a:ext cx="1871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04138" y="404813"/>
            <a:ext cx="1620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4313" y="941388"/>
            <a:ext cx="2143125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问卷设计与调查</a:t>
            </a:r>
          </a:p>
        </p:txBody>
      </p:sp>
      <p:sp>
        <p:nvSpPr>
          <p:cNvPr id="21" name="矩形 20"/>
          <p:cNvSpPr/>
          <p:nvPr/>
        </p:nvSpPr>
        <p:spPr>
          <a:xfrm>
            <a:off x="2454275" y="941388"/>
            <a:ext cx="1570038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S        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13213" y="941388"/>
            <a:ext cx="1568450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W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89613" y="941388"/>
            <a:ext cx="1703387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O        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72396" y="940862"/>
            <a:ext cx="1576072" cy="40011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T       </a:t>
            </a:r>
            <a:endParaRPr lang="zh-CN" altLang="en-US" sz="20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5" name="矩形 24"/>
          <p:cNvSpPr>
            <a:spLocks noChangeArrowheads="1"/>
          </p:cNvSpPr>
          <p:nvPr/>
        </p:nvSpPr>
        <p:spPr bwMode="auto">
          <a:xfrm>
            <a:off x="865188" y="1743075"/>
            <a:ext cx="93503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6" name="矩形 25"/>
          <p:cNvSpPr>
            <a:spLocks noChangeArrowheads="1"/>
          </p:cNvSpPr>
          <p:nvPr/>
        </p:nvSpPr>
        <p:spPr bwMode="auto">
          <a:xfrm>
            <a:off x="5000625" y="1714500"/>
            <a:ext cx="93503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9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3000375"/>
            <a:ext cx="71755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997200"/>
            <a:ext cx="741362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013" y="2995613"/>
            <a:ext cx="7461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00" name="组合 27"/>
          <p:cNvGrpSpPr>
            <a:grpSpLocks/>
          </p:cNvGrpSpPr>
          <p:nvPr/>
        </p:nvGrpSpPr>
        <p:grpSpPr bwMode="auto">
          <a:xfrm>
            <a:off x="142875" y="1643063"/>
            <a:ext cx="642938" cy="571500"/>
            <a:chOff x="214282" y="1643050"/>
            <a:chExt cx="642942" cy="571504"/>
          </a:xfrm>
        </p:grpSpPr>
        <p:sp>
          <p:nvSpPr>
            <p:cNvPr id="3107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108" name="TextBox 30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1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3101" name="组合 31"/>
          <p:cNvGrpSpPr>
            <a:grpSpLocks/>
          </p:cNvGrpSpPr>
          <p:nvPr/>
        </p:nvGrpSpPr>
        <p:grpSpPr bwMode="auto">
          <a:xfrm>
            <a:off x="4357688" y="1643063"/>
            <a:ext cx="642937" cy="571500"/>
            <a:chOff x="214282" y="1643050"/>
            <a:chExt cx="642942" cy="571504"/>
          </a:xfrm>
        </p:grpSpPr>
        <p:sp>
          <p:nvSpPr>
            <p:cNvPr id="3105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106" name="TextBox 33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2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aphicFrame>
        <p:nvGraphicFramePr>
          <p:cNvPr id="3074" name="图表 38"/>
          <p:cNvGraphicFramePr>
            <a:graphicFrameLocks/>
          </p:cNvGraphicFramePr>
          <p:nvPr/>
        </p:nvGraphicFramePr>
        <p:xfrm>
          <a:off x="285750" y="4294188"/>
          <a:ext cx="3643313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r:id="rId7" imgW="3645724" imgH="1889924" progId="Excel.Chart.8">
                  <p:embed/>
                </p:oleObj>
              </mc:Choice>
              <mc:Fallback>
                <p:oleObj r:id="rId7" imgW="3645724" imgH="1889924" progId="Excel.Chart.8">
                  <p:embed/>
                  <p:pic>
                    <p:nvPicPr>
                      <p:cNvPr id="0" name="图表 38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4294188"/>
                        <a:ext cx="3643313" cy="188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02" name="矩形 39"/>
          <p:cNvSpPr>
            <a:spLocks noChangeArrowheads="1"/>
          </p:cNvSpPr>
          <p:nvPr/>
        </p:nvSpPr>
        <p:spPr bwMode="auto">
          <a:xfrm>
            <a:off x="268288" y="3849688"/>
            <a:ext cx="8255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cxnSp>
        <p:nvCxnSpPr>
          <p:cNvPr id="41" name="直接连接符 40"/>
          <p:cNvCxnSpPr/>
          <p:nvPr/>
        </p:nvCxnSpPr>
        <p:spPr>
          <a:xfrm rot="5400000">
            <a:off x="2257425" y="3971925"/>
            <a:ext cx="3859213" cy="5556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75" name="图表 44"/>
          <p:cNvGraphicFramePr>
            <a:graphicFrameLocks/>
          </p:cNvGraphicFramePr>
          <p:nvPr/>
        </p:nvGraphicFramePr>
        <p:xfrm>
          <a:off x="5429250" y="2571750"/>
          <a:ext cx="3000375" cy="307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r:id="rId9" imgW="2999492" imgH="3072650" progId="Excel.Chart.8">
                  <p:embed/>
                </p:oleObj>
              </mc:Choice>
              <mc:Fallback>
                <p:oleObj r:id="rId9" imgW="2999492" imgH="3072650" progId="Excel.Chart.8">
                  <p:embed/>
                  <p:pic>
                    <p:nvPicPr>
                      <p:cNvPr id="0" name="图表 4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0" y="2571750"/>
                        <a:ext cx="3000375" cy="3071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04" name="TextBox 35"/>
          <p:cNvSpPr txBox="1">
            <a:spLocks noChangeArrowheads="1"/>
          </p:cNvSpPr>
          <p:nvPr/>
        </p:nvSpPr>
        <p:spPr bwMode="auto">
          <a:xfrm>
            <a:off x="214313" y="6429375"/>
            <a:ext cx="79295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250825" y="6323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48488" y="4724400"/>
            <a:ext cx="792162" cy="649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35675" y="374650"/>
            <a:ext cx="1512888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69213" y="374650"/>
            <a:ext cx="15113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6238" y="404813"/>
            <a:ext cx="1573212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73575" y="404813"/>
            <a:ext cx="1666875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40425" y="404813"/>
            <a:ext cx="17589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14349" name="TextBox 18"/>
          <p:cNvSpPr txBox="1">
            <a:spLocks noChangeArrowheads="1"/>
          </p:cNvSpPr>
          <p:nvPr/>
        </p:nvSpPr>
        <p:spPr bwMode="auto">
          <a:xfrm>
            <a:off x="7667625" y="404813"/>
            <a:ext cx="1620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2910" y="943910"/>
            <a:ext cx="1571636" cy="40011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86000" y="944563"/>
            <a:ext cx="1571625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70338" y="944563"/>
            <a:ext cx="1571625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8" name="图示 27"/>
          <p:cNvGraphicFramePr/>
          <p:nvPr/>
        </p:nvGraphicFramePr>
        <p:xfrm>
          <a:off x="500034" y="1579578"/>
          <a:ext cx="8429684" cy="4421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250825" y="6323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35675" y="374650"/>
            <a:ext cx="1512888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69213" y="374650"/>
            <a:ext cx="15113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6238" y="404813"/>
            <a:ext cx="1573212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73575" y="404813"/>
            <a:ext cx="1666875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40425" y="404813"/>
            <a:ext cx="17589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15372" name="TextBox 18"/>
          <p:cNvSpPr txBox="1">
            <a:spLocks noChangeArrowheads="1"/>
          </p:cNvSpPr>
          <p:nvPr/>
        </p:nvSpPr>
        <p:spPr bwMode="auto">
          <a:xfrm>
            <a:off x="7667625" y="404813"/>
            <a:ext cx="1620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2938" y="944563"/>
            <a:ext cx="1571625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85984" y="943910"/>
            <a:ext cx="1571636" cy="40011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20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70338" y="944563"/>
            <a:ext cx="1571625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8" name="矩形 20"/>
          <p:cNvSpPr>
            <a:spLocks noChangeArrowheads="1"/>
          </p:cNvSpPr>
          <p:nvPr/>
        </p:nvSpPr>
        <p:spPr bwMode="auto">
          <a:xfrm>
            <a:off x="642938" y="4143375"/>
            <a:ext cx="72866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>
              <a:spcAft>
                <a:spcPct val="15000"/>
              </a:spcAft>
            </a:pPr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9" name="矩形 23"/>
          <p:cNvSpPr>
            <a:spLocks noChangeArrowheads="1"/>
          </p:cNvSpPr>
          <p:nvPr/>
        </p:nvSpPr>
        <p:spPr bwMode="auto">
          <a:xfrm>
            <a:off x="571500" y="1879600"/>
            <a:ext cx="807243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>
              <a:spcAft>
                <a:spcPct val="15000"/>
              </a:spcAft>
            </a:pPr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000125" y="4000500"/>
            <a:ext cx="7016750" cy="158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8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2428875"/>
            <a:ext cx="2643187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2" name="矩形 29"/>
          <p:cNvSpPr>
            <a:spLocks noChangeArrowheads="1"/>
          </p:cNvSpPr>
          <p:nvPr/>
        </p:nvSpPr>
        <p:spPr bwMode="auto">
          <a:xfrm>
            <a:off x="1143000" y="2586038"/>
            <a:ext cx="3857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xxxxxxxxxxxxxxxxxxxxxxxxxxxxxxxxxxxxxxxxxxxxxxxxxxxxx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383" name="组合 30"/>
          <p:cNvGrpSpPr>
            <a:grpSpLocks/>
          </p:cNvGrpSpPr>
          <p:nvPr/>
        </p:nvGrpSpPr>
        <p:grpSpPr bwMode="auto">
          <a:xfrm>
            <a:off x="500063" y="1785938"/>
            <a:ext cx="642937" cy="571500"/>
            <a:chOff x="214282" y="1643050"/>
            <a:chExt cx="642942" cy="571504"/>
          </a:xfrm>
        </p:grpSpPr>
        <p:sp>
          <p:nvSpPr>
            <p:cNvPr id="15391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5392" name="TextBox 32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1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15384" name="组合 33"/>
          <p:cNvGrpSpPr>
            <a:grpSpLocks/>
          </p:cNvGrpSpPr>
          <p:nvPr/>
        </p:nvGrpSpPr>
        <p:grpSpPr bwMode="auto">
          <a:xfrm>
            <a:off x="500063" y="4071938"/>
            <a:ext cx="642937" cy="571500"/>
            <a:chOff x="214282" y="1643050"/>
            <a:chExt cx="642942" cy="571504"/>
          </a:xfrm>
        </p:grpSpPr>
        <p:sp>
          <p:nvSpPr>
            <p:cNvPr id="15389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5390" name="TextBox 36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2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15385" name="TextBox 37"/>
          <p:cNvSpPr txBox="1">
            <a:spLocks noChangeArrowheads="1"/>
          </p:cNvSpPr>
          <p:nvPr/>
        </p:nvSpPr>
        <p:spPr bwMode="auto">
          <a:xfrm>
            <a:off x="214313" y="6429375"/>
            <a:ext cx="79295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参考资料：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xxxxxxxxxxxxxx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4857750"/>
            <a:ext cx="1714500" cy="12906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0" y="4857750"/>
            <a:ext cx="1571625" cy="12049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50" y="4857750"/>
            <a:ext cx="1571625" cy="12144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250825" y="6323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35675" y="374650"/>
            <a:ext cx="1512888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69213" y="374650"/>
            <a:ext cx="15113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6238" y="404813"/>
            <a:ext cx="1573212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73575" y="404813"/>
            <a:ext cx="1666875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40425" y="404813"/>
            <a:ext cx="17589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16396" name="TextBox 18"/>
          <p:cNvSpPr txBox="1">
            <a:spLocks noChangeArrowheads="1"/>
          </p:cNvSpPr>
          <p:nvPr/>
        </p:nvSpPr>
        <p:spPr bwMode="auto">
          <a:xfrm>
            <a:off x="7667625" y="404813"/>
            <a:ext cx="1620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2938" y="944563"/>
            <a:ext cx="1571625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86000" y="944563"/>
            <a:ext cx="1571625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70016" y="943910"/>
            <a:ext cx="1571636" cy="40011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20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02" name="矩形 23"/>
          <p:cNvSpPr>
            <a:spLocks noChangeArrowheads="1"/>
          </p:cNvSpPr>
          <p:nvPr/>
        </p:nvSpPr>
        <p:spPr bwMode="auto">
          <a:xfrm>
            <a:off x="928688" y="2205038"/>
            <a:ext cx="835818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>
              <a:spcAft>
                <a:spcPct val="15000"/>
              </a:spcAft>
            </a:pPr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sp>
        <p:nvSpPr>
          <p:cNvPr id="16403" name="矩形 24"/>
          <p:cNvSpPr>
            <a:spLocks noChangeArrowheads="1"/>
          </p:cNvSpPr>
          <p:nvPr/>
        </p:nvSpPr>
        <p:spPr bwMode="auto">
          <a:xfrm>
            <a:off x="928688" y="3000375"/>
            <a:ext cx="54292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>
              <a:spcAft>
                <a:spcPct val="15000"/>
              </a:spcAft>
            </a:pPr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04" name="矩形 25"/>
          <p:cNvSpPr>
            <a:spLocks noChangeArrowheads="1"/>
          </p:cNvSpPr>
          <p:nvPr/>
        </p:nvSpPr>
        <p:spPr bwMode="auto">
          <a:xfrm>
            <a:off x="928688" y="3879850"/>
            <a:ext cx="664368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>
              <a:spcAft>
                <a:spcPct val="15000"/>
              </a:spcAft>
            </a:pPr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05" name="矩形 26"/>
          <p:cNvSpPr>
            <a:spLocks noChangeArrowheads="1"/>
          </p:cNvSpPr>
          <p:nvPr/>
        </p:nvSpPr>
        <p:spPr bwMode="auto">
          <a:xfrm>
            <a:off x="928688" y="4810125"/>
            <a:ext cx="50720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>
              <a:spcAft>
                <a:spcPct val="15000"/>
              </a:spcAft>
            </a:pPr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341438" y="2786063"/>
            <a:ext cx="7159625" cy="158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357313" y="3713163"/>
            <a:ext cx="7016750" cy="158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285875" y="4641850"/>
            <a:ext cx="7159625" cy="158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409" name="组合 42"/>
          <p:cNvGrpSpPr>
            <a:grpSpLocks/>
          </p:cNvGrpSpPr>
          <p:nvPr/>
        </p:nvGrpSpPr>
        <p:grpSpPr bwMode="auto">
          <a:xfrm>
            <a:off x="714375" y="2143125"/>
            <a:ext cx="642938" cy="571500"/>
            <a:chOff x="214282" y="1643050"/>
            <a:chExt cx="642942" cy="571504"/>
          </a:xfrm>
        </p:grpSpPr>
        <p:sp>
          <p:nvSpPr>
            <p:cNvPr id="16419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6420" name="TextBox 44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1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16410" name="组合 45"/>
          <p:cNvGrpSpPr>
            <a:grpSpLocks/>
          </p:cNvGrpSpPr>
          <p:nvPr/>
        </p:nvGrpSpPr>
        <p:grpSpPr bwMode="auto">
          <a:xfrm>
            <a:off x="714375" y="3000375"/>
            <a:ext cx="642938" cy="571500"/>
            <a:chOff x="214282" y="1643050"/>
            <a:chExt cx="642942" cy="571504"/>
          </a:xfrm>
        </p:grpSpPr>
        <p:sp>
          <p:nvSpPr>
            <p:cNvPr id="16417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6418" name="TextBox 47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2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16411" name="组合 48"/>
          <p:cNvGrpSpPr>
            <a:grpSpLocks/>
          </p:cNvGrpSpPr>
          <p:nvPr/>
        </p:nvGrpSpPr>
        <p:grpSpPr bwMode="auto">
          <a:xfrm>
            <a:off x="714375" y="3857625"/>
            <a:ext cx="642938" cy="571500"/>
            <a:chOff x="214282" y="1643050"/>
            <a:chExt cx="642942" cy="571504"/>
          </a:xfrm>
        </p:grpSpPr>
        <p:sp>
          <p:nvSpPr>
            <p:cNvPr id="16415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6416" name="TextBox 50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3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16412" name="组合 51"/>
          <p:cNvGrpSpPr>
            <a:grpSpLocks/>
          </p:cNvGrpSpPr>
          <p:nvPr/>
        </p:nvGrpSpPr>
        <p:grpSpPr bwMode="auto">
          <a:xfrm>
            <a:off x="714375" y="4786313"/>
            <a:ext cx="642938" cy="571500"/>
            <a:chOff x="214282" y="1643050"/>
            <a:chExt cx="642942" cy="571504"/>
          </a:xfrm>
        </p:grpSpPr>
        <p:sp>
          <p:nvSpPr>
            <p:cNvPr id="16413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6414" name="TextBox 53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4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0" y="4214813"/>
            <a:ext cx="9144000" cy="2643187"/>
          </a:xfrm>
          <a:prstGeom prst="rect">
            <a:avLst/>
          </a:prstGeom>
          <a:gradFill rotWithShape="1">
            <a:gsLst>
              <a:gs pos="0">
                <a:srgbClr val="406A11"/>
              </a:gs>
              <a:gs pos="50000">
                <a:srgbClr val="5F9B1E"/>
              </a:gs>
              <a:gs pos="100000">
                <a:srgbClr val="72B925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b="1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7411" name="Picture 2" descr="C:\Users\lenovo\Desktop\水果\76476f34bba5e52a5bb5f5d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4"/>
          <a:stretch>
            <a:fillRect/>
          </a:stretch>
        </p:blipFill>
        <p:spPr bwMode="auto">
          <a:xfrm>
            <a:off x="611188" y="620713"/>
            <a:ext cx="3744912" cy="356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心形 8"/>
          <p:cNvSpPr/>
          <p:nvPr/>
        </p:nvSpPr>
        <p:spPr>
          <a:xfrm>
            <a:off x="6804025" y="6021388"/>
            <a:ext cx="431800" cy="360362"/>
          </a:xfrm>
          <a:prstGeom prst="hear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>
            <a:off x="7380288" y="6021388"/>
            <a:ext cx="431800" cy="360362"/>
          </a:xfrm>
          <a:prstGeom prst="hear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>
            <a:off x="7956550" y="6021388"/>
            <a:ext cx="431800" cy="360362"/>
          </a:xfrm>
          <a:prstGeom prst="hear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5" name="TextBox 11"/>
          <p:cNvSpPr txBox="1">
            <a:spLocks noChangeArrowheads="1"/>
          </p:cNvSpPr>
          <p:nvPr/>
        </p:nvSpPr>
        <p:spPr bwMode="auto">
          <a:xfrm>
            <a:off x="5286375" y="4757738"/>
            <a:ext cx="38941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感谢你们！</a:t>
            </a:r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144000" cy="4437112"/>
          </a:xfrm>
          <a:prstGeom prst="rect">
            <a:avLst/>
          </a:prstGeom>
          <a:gradFill flip="none" rotWithShape="1">
            <a:gsLst>
              <a:gs pos="47000">
                <a:srgbClr val="FFFFCC">
                  <a:alpha val="10000"/>
                </a:srgbClr>
              </a:gs>
              <a:gs pos="0">
                <a:schemeClr val="bg1">
                  <a:alpha val="15000"/>
                </a:schemeClr>
              </a:gs>
              <a:gs pos="72000">
                <a:schemeClr val="bg1">
                  <a:alpha val="16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9" name="TextBox 13"/>
          <p:cNvSpPr txBox="1">
            <a:spLocks noChangeArrowheads="1"/>
          </p:cNvSpPr>
          <p:nvPr/>
        </p:nvSpPr>
        <p:spPr bwMode="auto">
          <a:xfrm>
            <a:off x="5286375" y="928688"/>
            <a:ext cx="357187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3000" b="1">
                <a:latin typeface="隶书" pitchFamily="49" charset="-122"/>
                <a:ea typeface="隶书" pitchFamily="49" charset="-122"/>
              </a:rPr>
              <a:t>恩欲报，怨欲忘</a:t>
            </a:r>
            <a:endParaRPr lang="en-US" altLang="zh-CN" sz="3000" b="1">
              <a:latin typeface="隶书" pitchFamily="49" charset="-122"/>
              <a:ea typeface="隶书" pitchFamily="49" charset="-122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3000" b="1">
                <a:latin typeface="隶书" pitchFamily="49" charset="-122"/>
                <a:ea typeface="隶书" pitchFamily="49" charset="-122"/>
              </a:rPr>
              <a:t>报怨短，报恩长</a:t>
            </a:r>
            <a:endParaRPr lang="en-US" altLang="zh-CN" sz="3000" b="1">
              <a:latin typeface="隶书" pitchFamily="49" charset="-122"/>
              <a:ea typeface="隶书" pitchFamily="49" charset="-122"/>
            </a:endParaRPr>
          </a:p>
          <a:p>
            <a:pPr algn="r" eaLnBrk="1" hangingPunct="1"/>
            <a:r>
              <a:rPr lang="en-US" altLang="zh-CN" sz="2500">
                <a:latin typeface="隶书" pitchFamily="49" charset="-122"/>
                <a:ea typeface="隶书" pitchFamily="49" charset="-122"/>
              </a:rPr>
              <a:t>——《</a:t>
            </a:r>
            <a:r>
              <a:rPr lang="zh-CN" altLang="en-US" sz="2500">
                <a:latin typeface="隶书" pitchFamily="49" charset="-122"/>
                <a:ea typeface="隶书" pitchFamily="49" charset="-122"/>
              </a:rPr>
              <a:t>弟子规</a:t>
            </a:r>
            <a:r>
              <a:rPr lang="en-US" altLang="zh-CN" sz="2500">
                <a:latin typeface="隶书" pitchFamily="49" charset="-122"/>
                <a:ea typeface="隶书" pitchFamily="49" charset="-122"/>
              </a:rPr>
              <a:t>》</a:t>
            </a:r>
            <a:endParaRPr lang="zh-CN" altLang="en-US" sz="250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250825" y="6180138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35675" y="374650"/>
            <a:ext cx="1512888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96188" y="374650"/>
            <a:ext cx="151288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53" name="TextBox 24"/>
          <p:cNvSpPr txBox="1">
            <a:spLocks noChangeArrowheads="1"/>
          </p:cNvSpPr>
          <p:nvPr/>
        </p:nvSpPr>
        <p:spPr bwMode="auto">
          <a:xfrm>
            <a:off x="2916238" y="404813"/>
            <a:ext cx="15732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73575" y="404813"/>
            <a:ext cx="1666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40425" y="404813"/>
            <a:ext cx="17589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704138" y="404813"/>
            <a:ext cx="1620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sp>
        <p:nvSpPr>
          <p:cNvPr id="6157" name="TextBox 27"/>
          <p:cNvSpPr txBox="1">
            <a:spLocks noChangeArrowheads="1"/>
          </p:cNvSpPr>
          <p:nvPr/>
        </p:nvSpPr>
        <p:spPr bwMode="auto">
          <a:xfrm>
            <a:off x="214313" y="6438900"/>
            <a:ext cx="79295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参考资料：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52"/>
          <p:cNvGrpSpPr>
            <a:grpSpLocks/>
          </p:cNvGrpSpPr>
          <p:nvPr/>
        </p:nvGrpSpPr>
        <p:grpSpPr bwMode="auto">
          <a:xfrm>
            <a:off x="3357563" y="1643063"/>
            <a:ext cx="2719387" cy="4286250"/>
            <a:chOff x="3357554" y="1643050"/>
            <a:chExt cx="2719404" cy="4286280"/>
          </a:xfrm>
        </p:grpSpPr>
        <p:sp>
          <p:nvSpPr>
            <p:cNvPr id="69" name="圆角矩形标注 68"/>
            <p:cNvSpPr/>
            <p:nvPr/>
          </p:nvSpPr>
          <p:spPr>
            <a:xfrm flipV="1">
              <a:off x="3357554" y="4643446"/>
              <a:ext cx="2643204" cy="1285884"/>
            </a:xfrm>
            <a:prstGeom prst="wedgeRoundRectCallout">
              <a:avLst>
                <a:gd name="adj1" fmla="val -15891"/>
                <a:gd name="adj2" fmla="val 72878"/>
                <a:gd name="adj3" fmla="val 16667"/>
              </a:avLst>
            </a:prstGeom>
            <a:solidFill>
              <a:srgbClr val="92D0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8" name="圆角矩形标注 67"/>
            <p:cNvSpPr/>
            <p:nvPr/>
          </p:nvSpPr>
          <p:spPr>
            <a:xfrm>
              <a:off x="3357554" y="1643050"/>
              <a:ext cx="2643204" cy="1285884"/>
            </a:xfrm>
            <a:prstGeom prst="wedgeRoundRectCallout">
              <a:avLst>
                <a:gd name="adj1" fmla="val 7337"/>
                <a:gd name="adj2" fmla="val 72878"/>
                <a:gd name="adj3" fmla="val 16667"/>
              </a:avLst>
            </a:prstGeom>
            <a:solidFill>
              <a:srgbClr val="92D0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500430" y="3363912"/>
              <a:ext cx="2428890" cy="7080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有机蔬</a:t>
              </a:r>
              <a:r>
                <a:rPr lang="zh-CN" altLang="en-US" sz="4000" b="1" dirty="0">
                  <a:latin typeface="微软雅黑" pitchFamily="34" charset="-122"/>
                  <a:ea typeface="微软雅黑" pitchFamily="34" charset="-122"/>
                </a:rPr>
                <a:t>菜</a:t>
              </a:r>
            </a:p>
          </p:txBody>
        </p:sp>
        <p:sp>
          <p:nvSpPr>
            <p:cNvPr id="6187" name="TextBox 42"/>
            <p:cNvSpPr txBox="1">
              <a:spLocks noChangeArrowheads="1"/>
            </p:cNvSpPr>
            <p:nvPr/>
          </p:nvSpPr>
          <p:spPr bwMode="auto">
            <a:xfrm>
              <a:off x="3428992" y="1749500"/>
              <a:ext cx="2357454" cy="646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  <a:r>
                <a:rPr lang="en-US" altLang="zh-CN" sz="1500">
                  <a:latin typeface="微软雅黑" pitchFamily="34" charset="-122"/>
                  <a:ea typeface="微软雅黑" pitchFamily="34" charset="-122"/>
                </a:rPr>
                <a:t>xxxx</a:t>
              </a:r>
            </a:p>
            <a:p>
              <a:pPr eaLnBrk="1" hangingPunct="1"/>
              <a:r>
                <a:rPr lang="en-US" altLang="zh-CN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  <a:r>
                <a:rPr lang="en-US" altLang="zh-CN" sz="1500">
                  <a:latin typeface="微软雅黑" pitchFamily="34" charset="-122"/>
                  <a:ea typeface="微软雅黑" pitchFamily="34" charset="-122"/>
                </a:rPr>
                <a:t>xxxx</a:t>
              </a:r>
              <a:endParaRPr lang="zh-CN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88" name="TextBox 51"/>
            <p:cNvSpPr txBox="1">
              <a:spLocks noChangeArrowheads="1"/>
            </p:cNvSpPr>
            <p:nvPr/>
          </p:nvSpPr>
          <p:spPr bwMode="auto">
            <a:xfrm>
              <a:off x="3500430" y="4724625"/>
              <a:ext cx="2214578" cy="600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微软雅黑" pitchFamily="34" charset="-122"/>
                  <a:ea typeface="微软雅黑" pitchFamily="34" charset="-122"/>
                </a:rPr>
                <a:t>Xxx</a:t>
              </a:r>
            </a:p>
            <a:p>
              <a:pPr eaLnBrk="1" hangingPunct="1"/>
              <a:r>
                <a:rPr lang="en-US" altLang="zh-CN" sz="1500">
                  <a:latin typeface="微软雅黑" pitchFamily="34" charset="-122"/>
                  <a:ea typeface="微软雅黑" pitchFamily="34" charset="-122"/>
                </a:rPr>
                <a:t>xxxz</a:t>
              </a:r>
              <a:endParaRPr lang="zh-CN" altLang="en-US" sz="15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左箭头 41"/>
            <p:cNvSpPr/>
            <p:nvPr/>
          </p:nvSpPr>
          <p:spPr>
            <a:xfrm rot="10800000">
              <a:off x="5643568" y="3428999"/>
              <a:ext cx="433390" cy="493716"/>
            </a:xfrm>
            <a:prstGeom prst="leftArrow">
              <a:avLst/>
            </a:prstGeom>
            <a:gradFill>
              <a:gsLst>
                <a:gs pos="100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>
              <a:solidFill>
                <a:srgbClr val="5D99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3" name="组合 46"/>
          <p:cNvGrpSpPr>
            <a:grpSpLocks/>
          </p:cNvGrpSpPr>
          <p:nvPr/>
        </p:nvGrpSpPr>
        <p:grpSpPr bwMode="auto">
          <a:xfrm>
            <a:off x="71438" y="1130300"/>
            <a:ext cx="3429000" cy="4870450"/>
            <a:chOff x="71406" y="1130842"/>
            <a:chExt cx="3429024" cy="4870140"/>
          </a:xfrm>
        </p:grpSpPr>
        <p:sp>
          <p:nvSpPr>
            <p:cNvPr id="18" name="TextBox 17"/>
            <p:cNvSpPr txBox="1"/>
            <p:nvPr/>
          </p:nvSpPr>
          <p:spPr>
            <a:xfrm>
              <a:off x="142843" y="5072354"/>
              <a:ext cx="1857388" cy="400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42843" y="1715005"/>
              <a:ext cx="636592" cy="4000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</a:p>
          </p:txBody>
        </p:sp>
        <p:sp>
          <p:nvSpPr>
            <p:cNvPr id="6172" name="矩形 32"/>
            <p:cNvSpPr>
              <a:spLocks noChangeArrowheads="1"/>
            </p:cNvSpPr>
            <p:nvPr/>
          </p:nvSpPr>
          <p:spPr bwMode="auto">
            <a:xfrm>
              <a:off x="71406" y="2085796"/>
              <a:ext cx="292895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xxxx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42843" y="2743639"/>
              <a:ext cx="636592" cy="4000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</a:p>
          </p:txBody>
        </p:sp>
        <p:sp>
          <p:nvSpPr>
            <p:cNvPr id="6174" name="矩形 36"/>
            <p:cNvSpPr>
              <a:spLocks noChangeArrowheads="1"/>
            </p:cNvSpPr>
            <p:nvPr/>
          </p:nvSpPr>
          <p:spPr bwMode="auto">
            <a:xfrm>
              <a:off x="142843" y="3071810"/>
              <a:ext cx="2918727" cy="338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600">
                  <a:latin typeface="微软雅黑" pitchFamily="34" charset="-122"/>
                  <a:ea typeface="微软雅黑" pitchFamily="34" charset="-122"/>
                </a:rPr>
                <a:t>xxxx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214282" y="3929427"/>
              <a:ext cx="636591" cy="40002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</a:p>
          </p:txBody>
        </p:sp>
        <p:sp>
          <p:nvSpPr>
            <p:cNvPr id="6176" name="矩形 38"/>
            <p:cNvSpPr>
              <a:spLocks noChangeArrowheads="1"/>
            </p:cNvSpPr>
            <p:nvPr/>
          </p:nvSpPr>
          <p:spPr bwMode="auto">
            <a:xfrm>
              <a:off x="142845" y="4214818"/>
              <a:ext cx="2839860" cy="369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xxxx</a:t>
              </a:r>
            </a:p>
          </p:txBody>
        </p:sp>
        <p:sp>
          <p:nvSpPr>
            <p:cNvPr id="6177" name="矩形 39"/>
            <p:cNvSpPr>
              <a:spLocks noChangeArrowheads="1"/>
            </p:cNvSpPr>
            <p:nvPr/>
          </p:nvSpPr>
          <p:spPr bwMode="auto">
            <a:xfrm>
              <a:off x="142843" y="5357826"/>
              <a:ext cx="2786083" cy="369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xxxx</a:t>
              </a:r>
            </a:p>
          </p:txBody>
        </p:sp>
        <p:sp>
          <p:nvSpPr>
            <p:cNvPr id="57" name="左箭头 56"/>
            <p:cNvSpPr/>
            <p:nvPr/>
          </p:nvSpPr>
          <p:spPr>
            <a:xfrm rot="10800000">
              <a:off x="3067039" y="3429396"/>
              <a:ext cx="433391" cy="493682"/>
            </a:xfrm>
            <a:prstGeom prst="leftArrow">
              <a:avLst/>
            </a:prstGeom>
            <a:gradFill>
              <a:gsLst>
                <a:gs pos="100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>
              <a:solidFill>
                <a:srgbClr val="5D99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0070C0"/>
                </a:solidFill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130143" y="1572139"/>
              <a:ext cx="2798783" cy="969901"/>
            </a:xfrm>
            <a:prstGeom prst="roundRect">
              <a:avLst/>
            </a:prstGeom>
            <a:noFill/>
            <a:ln>
              <a:solidFill>
                <a:srgbClr val="5D99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130143" y="2726178"/>
              <a:ext cx="2798783" cy="969900"/>
            </a:xfrm>
            <a:prstGeom prst="roundRect">
              <a:avLst/>
            </a:prstGeom>
            <a:noFill/>
            <a:ln>
              <a:solidFill>
                <a:srgbClr val="5D99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130143" y="3880217"/>
              <a:ext cx="2798783" cy="971488"/>
            </a:xfrm>
            <a:prstGeom prst="roundRect">
              <a:avLst/>
            </a:prstGeom>
            <a:noFill/>
            <a:ln>
              <a:solidFill>
                <a:srgbClr val="5D99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130143" y="5029494"/>
              <a:ext cx="2798783" cy="971488"/>
            </a:xfrm>
            <a:prstGeom prst="roundRect">
              <a:avLst/>
            </a:prstGeom>
            <a:noFill/>
            <a:ln>
              <a:solidFill>
                <a:srgbClr val="5D99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83" name="TextBox 44"/>
            <p:cNvSpPr txBox="1">
              <a:spLocks noChangeArrowheads="1"/>
            </p:cNvSpPr>
            <p:nvPr/>
          </p:nvSpPr>
          <p:spPr bwMode="auto">
            <a:xfrm>
              <a:off x="1071538" y="1130842"/>
              <a:ext cx="92869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背   景</a:t>
              </a:r>
            </a:p>
          </p:txBody>
        </p:sp>
      </p:grpSp>
      <p:grpSp>
        <p:nvGrpSpPr>
          <p:cNvPr id="4" name="组合 53"/>
          <p:cNvGrpSpPr>
            <a:grpSpLocks/>
          </p:cNvGrpSpPr>
          <p:nvPr/>
        </p:nvGrpSpPr>
        <p:grpSpPr bwMode="auto">
          <a:xfrm>
            <a:off x="6215063" y="1171575"/>
            <a:ext cx="2879725" cy="4757738"/>
            <a:chOff x="6215074" y="1171502"/>
            <a:chExt cx="2880301" cy="4757828"/>
          </a:xfrm>
        </p:grpSpPr>
        <p:sp>
          <p:nvSpPr>
            <p:cNvPr id="48" name="矩形 47"/>
            <p:cNvSpPr/>
            <p:nvPr/>
          </p:nvSpPr>
          <p:spPr>
            <a:xfrm>
              <a:off x="6215074" y="1928754"/>
              <a:ext cx="2791383" cy="4000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6215074" y="2966999"/>
              <a:ext cx="2559562" cy="4000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6215074" y="3997305"/>
              <a:ext cx="2880301" cy="4000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6215074" y="5168903"/>
              <a:ext cx="2640540" cy="4000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xxx</a:t>
              </a: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6215074" y="1785877"/>
              <a:ext cx="2786619" cy="828691"/>
            </a:xfrm>
            <a:prstGeom prst="roundRect">
              <a:avLst/>
            </a:prstGeom>
            <a:noFill/>
            <a:ln>
              <a:solidFill>
                <a:srgbClr val="5D99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6215074" y="2857459"/>
              <a:ext cx="2786619" cy="828691"/>
            </a:xfrm>
            <a:prstGeom prst="roundRect">
              <a:avLst/>
            </a:prstGeom>
            <a:noFill/>
            <a:ln>
              <a:solidFill>
                <a:srgbClr val="5D99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6215074" y="3957618"/>
              <a:ext cx="2786619" cy="828691"/>
            </a:xfrm>
            <a:prstGeom prst="roundRect">
              <a:avLst/>
            </a:prstGeom>
            <a:noFill/>
            <a:ln>
              <a:solidFill>
                <a:srgbClr val="5D99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6215074" y="5100639"/>
              <a:ext cx="2786619" cy="828691"/>
            </a:xfrm>
            <a:prstGeom prst="roundRect">
              <a:avLst/>
            </a:prstGeom>
            <a:noFill/>
            <a:ln>
              <a:solidFill>
                <a:srgbClr val="5D99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69" name="TextBox 45"/>
            <p:cNvSpPr txBox="1">
              <a:spLocks noChangeArrowheads="1"/>
            </p:cNvSpPr>
            <p:nvPr/>
          </p:nvSpPr>
          <p:spPr bwMode="auto">
            <a:xfrm>
              <a:off x="7072330" y="1171502"/>
              <a:ext cx="92869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意   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250825" y="6323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35675" y="374650"/>
            <a:ext cx="1512888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96188" y="374650"/>
            <a:ext cx="151288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77" name="TextBox 24"/>
          <p:cNvSpPr txBox="1">
            <a:spLocks noChangeArrowheads="1"/>
          </p:cNvSpPr>
          <p:nvPr/>
        </p:nvSpPr>
        <p:spPr bwMode="auto">
          <a:xfrm>
            <a:off x="2916238" y="404813"/>
            <a:ext cx="15732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73575" y="404813"/>
            <a:ext cx="1666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40425" y="404813"/>
            <a:ext cx="17589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704138" y="404813"/>
            <a:ext cx="1620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pic>
        <p:nvPicPr>
          <p:cNvPr id="71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5"/>
          <a:stretch>
            <a:fillRect/>
          </a:stretch>
        </p:blipFill>
        <p:spPr bwMode="auto">
          <a:xfrm>
            <a:off x="4572000" y="1981200"/>
            <a:ext cx="4286250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4" name="图示 33"/>
          <p:cNvGraphicFramePr/>
          <p:nvPr/>
        </p:nvGraphicFramePr>
        <p:xfrm>
          <a:off x="5357818" y="3786190"/>
          <a:ext cx="3857652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183" name="TextBox 37"/>
          <p:cNvSpPr txBox="1">
            <a:spLocks noChangeArrowheads="1"/>
          </p:cNvSpPr>
          <p:nvPr/>
        </p:nvSpPr>
        <p:spPr bwMode="auto">
          <a:xfrm>
            <a:off x="214313" y="6438900"/>
            <a:ext cx="3071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参考资料：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4" name="TextBox 39"/>
          <p:cNvSpPr txBox="1">
            <a:spLocks noChangeArrowheads="1"/>
          </p:cNvSpPr>
          <p:nvPr/>
        </p:nvSpPr>
        <p:spPr bwMode="auto">
          <a:xfrm>
            <a:off x="4643438" y="1357313"/>
            <a:ext cx="3429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500" b="1">
                <a:latin typeface="微软雅黑" pitchFamily="34" charset="-122"/>
                <a:ea typeface="微软雅黑" pitchFamily="34" charset="-122"/>
              </a:rPr>
              <a:t>有机蔬菜的研究趋势</a:t>
            </a:r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*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5" name="TextBox 40"/>
          <p:cNvSpPr txBox="1">
            <a:spLocks noChangeArrowheads="1"/>
          </p:cNvSpPr>
          <p:nvPr/>
        </p:nvSpPr>
        <p:spPr bwMode="auto">
          <a:xfrm>
            <a:off x="4857750" y="3714750"/>
            <a:ext cx="1928813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500" b="1">
                <a:latin typeface="微软雅黑" pitchFamily="34" charset="-122"/>
                <a:ea typeface="微软雅黑" pitchFamily="34" charset="-122"/>
              </a:rPr>
              <a:t>研究方法：</a:t>
            </a:r>
          </a:p>
        </p:txBody>
      </p:sp>
      <p:sp>
        <p:nvSpPr>
          <p:cNvPr id="7186" name="矩形 27"/>
          <p:cNvSpPr>
            <a:spLocks noChangeArrowheads="1"/>
          </p:cNvSpPr>
          <p:nvPr/>
        </p:nvSpPr>
        <p:spPr bwMode="auto">
          <a:xfrm>
            <a:off x="357188" y="1304925"/>
            <a:ext cx="3429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>
                <a:latin typeface="微软雅黑" pitchFamily="34" charset="-122"/>
                <a:ea typeface="微软雅黑" pitchFamily="34" charset="-122"/>
              </a:rPr>
              <a:t>国内文献综述：</a:t>
            </a:r>
            <a:endParaRPr lang="en-US" altLang="zh-CN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7" name="矩形 28"/>
          <p:cNvSpPr>
            <a:spLocks noChangeArrowheads="1"/>
          </p:cNvSpPr>
          <p:nvPr/>
        </p:nvSpPr>
        <p:spPr bwMode="auto">
          <a:xfrm>
            <a:off x="285750" y="1733550"/>
            <a:ext cx="35718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1.xxxx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2.xxxx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3.xxxx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4.xxxx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8" name="矩形 31"/>
          <p:cNvSpPr>
            <a:spLocks noChangeArrowheads="1"/>
          </p:cNvSpPr>
          <p:nvPr/>
        </p:nvSpPr>
        <p:spPr bwMode="auto">
          <a:xfrm>
            <a:off x="285750" y="3690938"/>
            <a:ext cx="3429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>
                <a:latin typeface="微软雅黑" pitchFamily="34" charset="-122"/>
                <a:ea typeface="微软雅黑" pitchFamily="34" charset="-122"/>
              </a:rPr>
              <a:t>国外文献综述：</a:t>
            </a:r>
            <a:endParaRPr lang="en-US" altLang="zh-CN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9" name="矩形 32"/>
          <p:cNvSpPr>
            <a:spLocks noChangeArrowheads="1"/>
          </p:cNvSpPr>
          <p:nvPr/>
        </p:nvSpPr>
        <p:spPr bwMode="auto">
          <a:xfrm>
            <a:off x="357188" y="4233863"/>
            <a:ext cx="3786187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1.xxxx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2.xxxx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3.xxxx</a:t>
            </a:r>
          </a:p>
        </p:txBody>
      </p:sp>
      <p:sp>
        <p:nvSpPr>
          <p:cNvPr id="7190" name="TextBox 34"/>
          <p:cNvSpPr txBox="1">
            <a:spLocks noChangeArrowheads="1"/>
          </p:cNvSpPr>
          <p:nvPr/>
        </p:nvSpPr>
        <p:spPr bwMode="auto">
          <a:xfrm>
            <a:off x="285750" y="5715000"/>
            <a:ext cx="5429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本文创新点：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6948488" y="4518025"/>
            <a:ext cx="792162" cy="649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矩形 42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4" name="矩形 43"/>
          <p:cNvSpPr/>
          <p:nvPr/>
        </p:nvSpPr>
        <p:spPr>
          <a:xfrm>
            <a:off x="6035675" y="374650"/>
            <a:ext cx="1512888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5" name="矩形 44"/>
          <p:cNvSpPr/>
          <p:nvPr/>
        </p:nvSpPr>
        <p:spPr>
          <a:xfrm>
            <a:off x="7596188" y="374650"/>
            <a:ext cx="151288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6" name="TextBox 45"/>
          <p:cNvSpPr txBox="1"/>
          <p:nvPr/>
        </p:nvSpPr>
        <p:spPr>
          <a:xfrm>
            <a:off x="2916238" y="404813"/>
            <a:ext cx="15732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8202" name="TextBox 46"/>
          <p:cNvSpPr txBox="1">
            <a:spLocks noChangeArrowheads="1"/>
          </p:cNvSpPr>
          <p:nvPr/>
        </p:nvSpPr>
        <p:spPr bwMode="auto">
          <a:xfrm>
            <a:off x="4473575" y="404813"/>
            <a:ext cx="1666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940425" y="404813"/>
            <a:ext cx="17589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704138" y="404813"/>
            <a:ext cx="1620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grpSp>
        <p:nvGrpSpPr>
          <p:cNvPr id="8205" name="Group 206"/>
          <p:cNvGrpSpPr>
            <a:grpSpLocks/>
          </p:cNvGrpSpPr>
          <p:nvPr/>
        </p:nvGrpSpPr>
        <p:grpSpPr bwMode="auto">
          <a:xfrm>
            <a:off x="698500" y="1714500"/>
            <a:ext cx="7659688" cy="3192463"/>
            <a:chOff x="927" y="528"/>
            <a:chExt cx="6322" cy="2635"/>
          </a:xfrm>
        </p:grpSpPr>
        <p:sp>
          <p:nvSpPr>
            <p:cNvPr id="9085" name="Freeform 7"/>
            <p:cNvSpPr>
              <a:spLocks/>
            </p:cNvSpPr>
            <p:nvPr/>
          </p:nvSpPr>
          <p:spPr bwMode="auto">
            <a:xfrm>
              <a:off x="2559" y="528"/>
              <a:ext cx="68" cy="34"/>
            </a:xfrm>
            <a:custGeom>
              <a:avLst/>
              <a:gdLst>
                <a:gd name="T0" fmla="*/ 2176 w 34"/>
                <a:gd name="T1" fmla="*/ 832 h 17"/>
                <a:gd name="T2" fmla="*/ 0 w 34"/>
                <a:gd name="T3" fmla="*/ 832 h 17"/>
                <a:gd name="T4" fmla="*/ 2176 w 34"/>
                <a:gd name="T5" fmla="*/ 832 h 17"/>
                <a:gd name="T6" fmla="*/ 0 60000 65536"/>
                <a:gd name="T7" fmla="*/ 0 60000 65536"/>
                <a:gd name="T8" fmla="*/ 0 60000 65536"/>
                <a:gd name="T9" fmla="*/ 0 w 34"/>
                <a:gd name="T10" fmla="*/ 0 h 17"/>
                <a:gd name="T11" fmla="*/ 34 w 3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" h="17">
                  <a:moveTo>
                    <a:pt x="34" y="13"/>
                  </a:moveTo>
                  <a:cubicBezTo>
                    <a:pt x="28" y="17"/>
                    <a:pt x="7" y="17"/>
                    <a:pt x="0" y="13"/>
                  </a:cubicBezTo>
                  <a:cubicBezTo>
                    <a:pt x="1" y="0"/>
                    <a:pt x="32" y="7"/>
                    <a:pt x="34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86" name="Freeform 8"/>
            <p:cNvSpPr>
              <a:spLocks/>
            </p:cNvSpPr>
            <p:nvPr/>
          </p:nvSpPr>
          <p:spPr bwMode="auto">
            <a:xfrm>
              <a:off x="6572" y="550"/>
              <a:ext cx="106" cy="61"/>
            </a:xfrm>
            <a:custGeom>
              <a:avLst/>
              <a:gdLst>
                <a:gd name="T0" fmla="*/ 3392 w 53"/>
                <a:gd name="T1" fmla="*/ 773 h 30"/>
                <a:gd name="T2" fmla="*/ 384 w 53"/>
                <a:gd name="T3" fmla="*/ 1917 h 30"/>
                <a:gd name="T4" fmla="*/ 3392 w 53"/>
                <a:gd name="T5" fmla="*/ 773 h 30"/>
                <a:gd name="T6" fmla="*/ 0 60000 65536"/>
                <a:gd name="T7" fmla="*/ 0 60000 65536"/>
                <a:gd name="T8" fmla="*/ 0 60000 65536"/>
                <a:gd name="T9" fmla="*/ 0 w 53"/>
                <a:gd name="T10" fmla="*/ 0 h 30"/>
                <a:gd name="T11" fmla="*/ 53 w 53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3" h="30">
                  <a:moveTo>
                    <a:pt x="53" y="11"/>
                  </a:moveTo>
                  <a:cubicBezTo>
                    <a:pt x="50" y="30"/>
                    <a:pt x="28" y="28"/>
                    <a:pt x="6" y="27"/>
                  </a:cubicBezTo>
                  <a:cubicBezTo>
                    <a:pt x="0" y="0"/>
                    <a:pt x="36" y="15"/>
                    <a:pt x="53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87" name="Freeform 9"/>
            <p:cNvSpPr>
              <a:spLocks noEditPoints="1"/>
            </p:cNvSpPr>
            <p:nvPr/>
          </p:nvSpPr>
          <p:spPr bwMode="auto">
            <a:xfrm>
              <a:off x="3479" y="572"/>
              <a:ext cx="80" cy="39"/>
            </a:xfrm>
            <a:custGeom>
              <a:avLst/>
              <a:gdLst>
                <a:gd name="T0" fmla="*/ 0 w 40"/>
                <a:gd name="T1" fmla="*/ 216 h 19"/>
                <a:gd name="T2" fmla="*/ 2560 w 40"/>
                <a:gd name="T3" fmla="*/ 372 h 19"/>
                <a:gd name="T4" fmla="*/ 2560 w 40"/>
                <a:gd name="T5" fmla="*/ 657 h 19"/>
                <a:gd name="T6" fmla="*/ 0 w 40"/>
                <a:gd name="T7" fmla="*/ 1061 h 19"/>
                <a:gd name="T8" fmla="*/ 0 w 40"/>
                <a:gd name="T9" fmla="*/ 216 h 19"/>
                <a:gd name="T10" fmla="*/ 128 w 40"/>
                <a:gd name="T11" fmla="*/ 657 h 19"/>
                <a:gd name="T12" fmla="*/ 2432 w 40"/>
                <a:gd name="T13" fmla="*/ 517 h 19"/>
                <a:gd name="T14" fmla="*/ 128 w 40"/>
                <a:gd name="T15" fmla="*/ 657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19"/>
                <a:gd name="T26" fmla="*/ 40 w 40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19">
                  <a:moveTo>
                    <a:pt x="0" y="3"/>
                  </a:moveTo>
                  <a:cubicBezTo>
                    <a:pt x="12" y="4"/>
                    <a:pt x="31" y="0"/>
                    <a:pt x="40" y="5"/>
                  </a:cubicBezTo>
                  <a:cubicBezTo>
                    <a:pt x="40" y="6"/>
                    <a:pt x="40" y="8"/>
                    <a:pt x="40" y="9"/>
                  </a:cubicBezTo>
                  <a:cubicBezTo>
                    <a:pt x="35" y="19"/>
                    <a:pt x="12" y="11"/>
                    <a:pt x="0" y="14"/>
                  </a:cubicBezTo>
                  <a:cubicBezTo>
                    <a:pt x="0" y="10"/>
                    <a:pt x="0" y="6"/>
                    <a:pt x="0" y="3"/>
                  </a:cubicBezTo>
                  <a:close/>
                  <a:moveTo>
                    <a:pt x="2" y="9"/>
                  </a:moveTo>
                  <a:cubicBezTo>
                    <a:pt x="8" y="12"/>
                    <a:pt x="35" y="16"/>
                    <a:pt x="38" y="7"/>
                  </a:cubicBezTo>
                  <a:cubicBezTo>
                    <a:pt x="31" y="5"/>
                    <a:pt x="5" y="1"/>
                    <a:pt x="2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88" name="Freeform 10"/>
            <p:cNvSpPr>
              <a:spLocks noEditPoints="1"/>
            </p:cNvSpPr>
            <p:nvPr/>
          </p:nvSpPr>
          <p:spPr bwMode="auto">
            <a:xfrm>
              <a:off x="4148" y="570"/>
              <a:ext cx="58" cy="39"/>
            </a:xfrm>
            <a:custGeom>
              <a:avLst/>
              <a:gdLst>
                <a:gd name="T0" fmla="*/ 1856 w 29"/>
                <a:gd name="T1" fmla="*/ 443 h 19"/>
                <a:gd name="T2" fmla="*/ 1856 w 29"/>
                <a:gd name="T3" fmla="*/ 764 h 19"/>
                <a:gd name="T4" fmla="*/ 0 w 29"/>
                <a:gd name="T5" fmla="*/ 977 h 19"/>
                <a:gd name="T6" fmla="*/ 0 w 29"/>
                <a:gd name="T7" fmla="*/ 589 h 19"/>
                <a:gd name="T8" fmla="*/ 1856 w 29"/>
                <a:gd name="T9" fmla="*/ 443 h 19"/>
                <a:gd name="T10" fmla="*/ 128 w 29"/>
                <a:gd name="T11" fmla="*/ 764 h 19"/>
                <a:gd name="T12" fmla="*/ 1728 w 29"/>
                <a:gd name="T13" fmla="*/ 589 h 19"/>
                <a:gd name="T14" fmla="*/ 128 w 29"/>
                <a:gd name="T15" fmla="*/ 764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19"/>
                <a:gd name="T26" fmla="*/ 29 w 29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19">
                  <a:moveTo>
                    <a:pt x="29" y="6"/>
                  </a:moveTo>
                  <a:cubicBezTo>
                    <a:pt x="29" y="7"/>
                    <a:pt x="29" y="9"/>
                    <a:pt x="29" y="10"/>
                  </a:cubicBezTo>
                  <a:cubicBezTo>
                    <a:pt x="28" y="19"/>
                    <a:pt x="4" y="15"/>
                    <a:pt x="0" y="13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1" y="0"/>
                    <a:pt x="25" y="3"/>
                    <a:pt x="29" y="6"/>
                  </a:cubicBezTo>
                  <a:close/>
                  <a:moveTo>
                    <a:pt x="2" y="10"/>
                  </a:moveTo>
                  <a:cubicBezTo>
                    <a:pt x="5" y="13"/>
                    <a:pt x="27" y="16"/>
                    <a:pt x="27" y="8"/>
                  </a:cubicBezTo>
                  <a:cubicBezTo>
                    <a:pt x="24" y="5"/>
                    <a:pt x="2" y="2"/>
                    <a:pt x="2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89" name="Freeform 11"/>
            <p:cNvSpPr>
              <a:spLocks/>
            </p:cNvSpPr>
            <p:nvPr/>
          </p:nvSpPr>
          <p:spPr bwMode="auto">
            <a:xfrm>
              <a:off x="3483" y="574"/>
              <a:ext cx="72" cy="31"/>
            </a:xfrm>
            <a:custGeom>
              <a:avLst/>
              <a:gdLst>
                <a:gd name="T0" fmla="*/ 2304 w 36"/>
                <a:gd name="T1" fmla="*/ 457 h 15"/>
                <a:gd name="T2" fmla="*/ 0 w 36"/>
                <a:gd name="T3" fmla="*/ 637 h 15"/>
                <a:gd name="T4" fmla="*/ 2304 w 36"/>
                <a:gd name="T5" fmla="*/ 457 h 15"/>
                <a:gd name="T6" fmla="*/ 0 60000 65536"/>
                <a:gd name="T7" fmla="*/ 0 60000 65536"/>
                <a:gd name="T8" fmla="*/ 0 60000 65536"/>
                <a:gd name="T9" fmla="*/ 0 w 36"/>
                <a:gd name="T10" fmla="*/ 0 h 15"/>
                <a:gd name="T11" fmla="*/ 36 w 36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15">
                  <a:moveTo>
                    <a:pt x="36" y="6"/>
                  </a:moveTo>
                  <a:cubicBezTo>
                    <a:pt x="33" y="15"/>
                    <a:pt x="6" y="11"/>
                    <a:pt x="0" y="8"/>
                  </a:cubicBezTo>
                  <a:cubicBezTo>
                    <a:pt x="3" y="0"/>
                    <a:pt x="29" y="4"/>
                    <a:pt x="36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90" name="Freeform 12"/>
            <p:cNvSpPr>
              <a:spLocks/>
            </p:cNvSpPr>
            <p:nvPr/>
          </p:nvSpPr>
          <p:spPr bwMode="auto">
            <a:xfrm>
              <a:off x="4152" y="574"/>
              <a:ext cx="50" cy="28"/>
            </a:xfrm>
            <a:custGeom>
              <a:avLst/>
              <a:gdLst>
                <a:gd name="T0" fmla="*/ 1600 w 25"/>
                <a:gd name="T1" fmla="*/ 384 h 14"/>
                <a:gd name="T2" fmla="*/ 0 w 25"/>
                <a:gd name="T3" fmla="*/ 512 h 14"/>
                <a:gd name="T4" fmla="*/ 1600 w 25"/>
                <a:gd name="T5" fmla="*/ 384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25" y="6"/>
                  </a:moveTo>
                  <a:cubicBezTo>
                    <a:pt x="25" y="14"/>
                    <a:pt x="3" y="11"/>
                    <a:pt x="0" y="8"/>
                  </a:cubicBezTo>
                  <a:cubicBezTo>
                    <a:pt x="0" y="0"/>
                    <a:pt x="22" y="3"/>
                    <a:pt x="25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91" name="Freeform 13"/>
            <p:cNvSpPr>
              <a:spLocks/>
            </p:cNvSpPr>
            <p:nvPr/>
          </p:nvSpPr>
          <p:spPr bwMode="auto">
            <a:xfrm>
              <a:off x="3341" y="586"/>
              <a:ext cx="122" cy="63"/>
            </a:xfrm>
            <a:custGeom>
              <a:avLst/>
              <a:gdLst>
                <a:gd name="T0" fmla="*/ 0 w 61"/>
                <a:gd name="T1" fmla="*/ 1553 h 31"/>
                <a:gd name="T2" fmla="*/ 0 w 61"/>
                <a:gd name="T3" fmla="*/ 764 h 31"/>
                <a:gd name="T4" fmla="*/ 1408 w 61"/>
                <a:gd name="T5" fmla="*/ 0 h 31"/>
                <a:gd name="T6" fmla="*/ 3520 w 61"/>
                <a:gd name="T7" fmla="*/ 0 h 31"/>
                <a:gd name="T8" fmla="*/ 0 w 61"/>
                <a:gd name="T9" fmla="*/ 1553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31"/>
                <a:gd name="T17" fmla="*/ 61 w 61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31">
                  <a:moveTo>
                    <a:pt x="0" y="22"/>
                  </a:moveTo>
                  <a:cubicBezTo>
                    <a:pt x="0" y="19"/>
                    <a:pt x="0" y="15"/>
                    <a:pt x="0" y="11"/>
                  </a:cubicBezTo>
                  <a:cubicBezTo>
                    <a:pt x="10" y="11"/>
                    <a:pt x="26" y="15"/>
                    <a:pt x="22" y="0"/>
                  </a:cubicBezTo>
                  <a:cubicBezTo>
                    <a:pt x="33" y="0"/>
                    <a:pt x="44" y="0"/>
                    <a:pt x="55" y="0"/>
                  </a:cubicBezTo>
                  <a:cubicBezTo>
                    <a:pt x="61" y="31"/>
                    <a:pt x="24" y="21"/>
                    <a:pt x="0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92" name="Freeform 14"/>
            <p:cNvSpPr>
              <a:spLocks noEditPoints="1"/>
            </p:cNvSpPr>
            <p:nvPr/>
          </p:nvSpPr>
          <p:spPr bwMode="auto">
            <a:xfrm>
              <a:off x="2579" y="582"/>
              <a:ext cx="124" cy="31"/>
            </a:xfrm>
            <a:custGeom>
              <a:avLst/>
              <a:gdLst>
                <a:gd name="T0" fmla="*/ 3968 w 62"/>
                <a:gd name="T1" fmla="*/ 529 h 15"/>
                <a:gd name="T2" fmla="*/ 1088 w 62"/>
                <a:gd name="T3" fmla="*/ 713 h 15"/>
                <a:gd name="T4" fmla="*/ 3968 w 62"/>
                <a:gd name="T5" fmla="*/ 529 h 15"/>
                <a:gd name="T6" fmla="*/ 2560 w 62"/>
                <a:gd name="T7" fmla="*/ 529 h 15"/>
                <a:gd name="T8" fmla="*/ 3840 w 62"/>
                <a:gd name="T9" fmla="*/ 529 h 15"/>
                <a:gd name="T10" fmla="*/ 2560 w 62"/>
                <a:gd name="T11" fmla="*/ 529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15"/>
                <a:gd name="T20" fmla="*/ 62 w 62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15">
                  <a:moveTo>
                    <a:pt x="62" y="7"/>
                  </a:moveTo>
                  <a:cubicBezTo>
                    <a:pt x="56" y="15"/>
                    <a:pt x="26" y="11"/>
                    <a:pt x="17" y="9"/>
                  </a:cubicBezTo>
                  <a:cubicBezTo>
                    <a:pt x="23" y="0"/>
                    <a:pt x="53" y="4"/>
                    <a:pt x="62" y="7"/>
                  </a:cubicBezTo>
                  <a:close/>
                  <a:moveTo>
                    <a:pt x="40" y="7"/>
                  </a:moveTo>
                  <a:cubicBezTo>
                    <a:pt x="0" y="7"/>
                    <a:pt x="40" y="12"/>
                    <a:pt x="60" y="7"/>
                  </a:cubicBezTo>
                  <a:cubicBezTo>
                    <a:pt x="53" y="7"/>
                    <a:pt x="47" y="6"/>
                    <a:pt x="4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93" name="Freeform 15"/>
            <p:cNvSpPr>
              <a:spLocks noEditPoints="1"/>
            </p:cNvSpPr>
            <p:nvPr/>
          </p:nvSpPr>
          <p:spPr bwMode="auto">
            <a:xfrm>
              <a:off x="2721" y="582"/>
              <a:ext cx="66" cy="31"/>
            </a:xfrm>
            <a:custGeom>
              <a:avLst/>
              <a:gdLst>
                <a:gd name="T0" fmla="*/ 2112 w 33"/>
                <a:gd name="T1" fmla="*/ 529 h 15"/>
                <a:gd name="T2" fmla="*/ 0 w 33"/>
                <a:gd name="T3" fmla="*/ 713 h 15"/>
                <a:gd name="T4" fmla="*/ 2112 w 33"/>
                <a:gd name="T5" fmla="*/ 529 h 15"/>
                <a:gd name="T6" fmla="*/ 1984 w 33"/>
                <a:gd name="T7" fmla="*/ 529 h 15"/>
                <a:gd name="T8" fmla="*/ 128 w 33"/>
                <a:gd name="T9" fmla="*/ 713 h 15"/>
                <a:gd name="T10" fmla="*/ 1984 w 33"/>
                <a:gd name="T11" fmla="*/ 529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15"/>
                <a:gd name="T20" fmla="*/ 33 w 33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15">
                  <a:moveTo>
                    <a:pt x="33" y="7"/>
                  </a:moveTo>
                  <a:cubicBezTo>
                    <a:pt x="31" y="15"/>
                    <a:pt x="5" y="11"/>
                    <a:pt x="0" y="9"/>
                  </a:cubicBezTo>
                  <a:cubicBezTo>
                    <a:pt x="2" y="0"/>
                    <a:pt x="28" y="4"/>
                    <a:pt x="33" y="7"/>
                  </a:cubicBezTo>
                  <a:close/>
                  <a:moveTo>
                    <a:pt x="31" y="7"/>
                  </a:moveTo>
                  <a:cubicBezTo>
                    <a:pt x="22" y="8"/>
                    <a:pt x="7" y="4"/>
                    <a:pt x="2" y="9"/>
                  </a:cubicBezTo>
                  <a:cubicBezTo>
                    <a:pt x="11" y="7"/>
                    <a:pt x="26" y="12"/>
                    <a:pt x="31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94" name="Freeform 16"/>
            <p:cNvSpPr>
              <a:spLocks/>
            </p:cNvSpPr>
            <p:nvPr/>
          </p:nvSpPr>
          <p:spPr bwMode="auto">
            <a:xfrm>
              <a:off x="2579" y="594"/>
              <a:ext cx="120" cy="13"/>
            </a:xfrm>
            <a:custGeom>
              <a:avLst/>
              <a:gdLst>
                <a:gd name="T0" fmla="*/ 3840 w 60"/>
                <a:gd name="T1" fmla="*/ 93 h 6"/>
                <a:gd name="T2" fmla="*/ 2560 w 60"/>
                <a:gd name="T3" fmla="*/ 93 h 6"/>
                <a:gd name="T4" fmla="*/ 3840 w 60"/>
                <a:gd name="T5" fmla="*/ 93 h 6"/>
                <a:gd name="T6" fmla="*/ 0 60000 65536"/>
                <a:gd name="T7" fmla="*/ 0 60000 65536"/>
                <a:gd name="T8" fmla="*/ 0 60000 65536"/>
                <a:gd name="T9" fmla="*/ 0 w 60"/>
                <a:gd name="T10" fmla="*/ 0 h 6"/>
                <a:gd name="T11" fmla="*/ 60 w 60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" h="6">
                  <a:moveTo>
                    <a:pt x="60" y="1"/>
                  </a:moveTo>
                  <a:cubicBezTo>
                    <a:pt x="40" y="6"/>
                    <a:pt x="0" y="1"/>
                    <a:pt x="40" y="1"/>
                  </a:cubicBezTo>
                  <a:cubicBezTo>
                    <a:pt x="47" y="0"/>
                    <a:pt x="53" y="1"/>
                    <a:pt x="60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95" name="Freeform 17"/>
            <p:cNvSpPr>
              <a:spLocks/>
            </p:cNvSpPr>
            <p:nvPr/>
          </p:nvSpPr>
          <p:spPr bwMode="auto">
            <a:xfrm>
              <a:off x="2725" y="590"/>
              <a:ext cx="58" cy="17"/>
            </a:xfrm>
            <a:custGeom>
              <a:avLst/>
              <a:gdLst>
                <a:gd name="T0" fmla="*/ 0 w 29"/>
                <a:gd name="T1" fmla="*/ 470 h 8"/>
                <a:gd name="T2" fmla="*/ 1856 w 29"/>
                <a:gd name="T3" fmla="*/ 266 h 8"/>
                <a:gd name="T4" fmla="*/ 0 w 29"/>
                <a:gd name="T5" fmla="*/ 470 h 8"/>
                <a:gd name="T6" fmla="*/ 0 60000 65536"/>
                <a:gd name="T7" fmla="*/ 0 60000 65536"/>
                <a:gd name="T8" fmla="*/ 0 60000 65536"/>
                <a:gd name="T9" fmla="*/ 0 w 29"/>
                <a:gd name="T10" fmla="*/ 0 h 8"/>
                <a:gd name="T11" fmla="*/ 29 w 29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" h="8">
                  <a:moveTo>
                    <a:pt x="0" y="5"/>
                  </a:moveTo>
                  <a:cubicBezTo>
                    <a:pt x="5" y="0"/>
                    <a:pt x="20" y="4"/>
                    <a:pt x="29" y="3"/>
                  </a:cubicBezTo>
                  <a:cubicBezTo>
                    <a:pt x="24" y="8"/>
                    <a:pt x="9" y="3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96" name="Freeform 18"/>
            <p:cNvSpPr>
              <a:spLocks/>
            </p:cNvSpPr>
            <p:nvPr/>
          </p:nvSpPr>
          <p:spPr bwMode="auto">
            <a:xfrm>
              <a:off x="6642" y="609"/>
              <a:ext cx="62" cy="40"/>
            </a:xfrm>
            <a:custGeom>
              <a:avLst/>
              <a:gdLst>
                <a:gd name="T0" fmla="*/ 1984 w 31"/>
                <a:gd name="T1" fmla="*/ 128 h 20"/>
                <a:gd name="T2" fmla="*/ 1984 w 31"/>
                <a:gd name="T3" fmla="*/ 1280 h 20"/>
                <a:gd name="T4" fmla="*/ 0 w 31"/>
                <a:gd name="T5" fmla="*/ 1280 h 20"/>
                <a:gd name="T6" fmla="*/ 1984 w 31"/>
                <a:gd name="T7" fmla="*/ 128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"/>
                <a:gd name="T13" fmla="*/ 0 h 20"/>
                <a:gd name="T14" fmla="*/ 31 w 3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" h="20">
                  <a:moveTo>
                    <a:pt x="31" y="2"/>
                  </a:moveTo>
                  <a:cubicBezTo>
                    <a:pt x="31" y="8"/>
                    <a:pt x="31" y="14"/>
                    <a:pt x="31" y="20"/>
                  </a:cubicBezTo>
                  <a:cubicBezTo>
                    <a:pt x="21" y="20"/>
                    <a:pt x="11" y="20"/>
                    <a:pt x="0" y="20"/>
                  </a:cubicBezTo>
                  <a:cubicBezTo>
                    <a:pt x="5" y="9"/>
                    <a:pt x="12" y="0"/>
                    <a:pt x="31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97" name="Freeform 19"/>
            <p:cNvSpPr>
              <a:spLocks/>
            </p:cNvSpPr>
            <p:nvPr/>
          </p:nvSpPr>
          <p:spPr bwMode="auto">
            <a:xfrm>
              <a:off x="6740" y="623"/>
              <a:ext cx="32" cy="30"/>
            </a:xfrm>
            <a:custGeom>
              <a:avLst/>
              <a:gdLst>
                <a:gd name="T0" fmla="*/ 0 w 16"/>
                <a:gd name="T1" fmla="*/ 0 h 15"/>
                <a:gd name="T2" fmla="*/ 896 w 16"/>
                <a:gd name="T3" fmla="*/ 0 h 15"/>
                <a:gd name="T4" fmla="*/ 0 w 16"/>
                <a:gd name="T5" fmla="*/ 832 h 15"/>
                <a:gd name="T6" fmla="*/ 0 w 16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5"/>
                <a:gd name="T14" fmla="*/ 16 w 16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5">
                  <a:moveTo>
                    <a:pt x="0" y="0"/>
                  </a:moveTo>
                  <a:cubicBezTo>
                    <a:pt x="5" y="0"/>
                    <a:pt x="9" y="0"/>
                    <a:pt x="14" y="0"/>
                  </a:cubicBezTo>
                  <a:cubicBezTo>
                    <a:pt x="16" y="11"/>
                    <a:pt x="11" y="15"/>
                    <a:pt x="0" y="13"/>
                  </a:cubicBezTo>
                  <a:cubicBezTo>
                    <a:pt x="0" y="9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98" name="Freeform 20"/>
            <p:cNvSpPr>
              <a:spLocks/>
            </p:cNvSpPr>
            <p:nvPr/>
          </p:nvSpPr>
          <p:spPr bwMode="auto">
            <a:xfrm>
              <a:off x="1826" y="635"/>
              <a:ext cx="2692" cy="1058"/>
            </a:xfrm>
            <a:custGeom>
              <a:avLst/>
              <a:gdLst>
                <a:gd name="T0" fmla="*/ 35753 w 1345"/>
                <a:gd name="T1" fmla="*/ 4064 h 528"/>
                <a:gd name="T2" fmla="*/ 39159 w 1345"/>
                <a:gd name="T3" fmla="*/ 2453 h 528"/>
                <a:gd name="T4" fmla="*/ 45316 w 1345"/>
                <a:gd name="T5" fmla="*/ 2196 h 528"/>
                <a:gd name="T6" fmla="*/ 51224 w 1345"/>
                <a:gd name="T7" fmla="*/ 2775 h 528"/>
                <a:gd name="T8" fmla="*/ 54064 w 1345"/>
                <a:gd name="T9" fmla="*/ 1481 h 528"/>
                <a:gd name="T10" fmla="*/ 66996 w 1345"/>
                <a:gd name="T11" fmla="*/ 2645 h 528"/>
                <a:gd name="T12" fmla="*/ 72712 w 1345"/>
                <a:gd name="T13" fmla="*/ 1028 h 528"/>
                <a:gd name="T14" fmla="*/ 84028 w 1345"/>
                <a:gd name="T15" fmla="*/ 2324 h 528"/>
                <a:gd name="T16" fmla="*/ 86464 w 1345"/>
                <a:gd name="T17" fmla="*/ 2903 h 528"/>
                <a:gd name="T18" fmla="*/ 82037 w 1345"/>
                <a:gd name="T19" fmla="*/ 3485 h 528"/>
                <a:gd name="T20" fmla="*/ 80748 w 1345"/>
                <a:gd name="T21" fmla="*/ 4787 h 528"/>
                <a:gd name="T22" fmla="*/ 79145 w 1345"/>
                <a:gd name="T23" fmla="*/ 8881 h 528"/>
                <a:gd name="T24" fmla="*/ 81204 w 1345"/>
                <a:gd name="T25" fmla="*/ 18052 h 528"/>
                <a:gd name="T26" fmla="*/ 77476 w 1345"/>
                <a:gd name="T27" fmla="*/ 14636 h 528"/>
                <a:gd name="T28" fmla="*/ 76000 w 1345"/>
                <a:gd name="T29" fmla="*/ 7368 h 528"/>
                <a:gd name="T30" fmla="*/ 75408 w 1345"/>
                <a:gd name="T31" fmla="*/ 8400 h 528"/>
                <a:gd name="T32" fmla="*/ 73292 w 1345"/>
                <a:gd name="T33" fmla="*/ 12173 h 528"/>
                <a:gd name="T34" fmla="*/ 65841 w 1345"/>
                <a:gd name="T35" fmla="*/ 14185 h 528"/>
                <a:gd name="T36" fmla="*/ 71431 w 1345"/>
                <a:gd name="T37" fmla="*/ 20637 h 528"/>
                <a:gd name="T38" fmla="*/ 69436 w 1345"/>
                <a:gd name="T39" fmla="*/ 28616 h 528"/>
                <a:gd name="T40" fmla="*/ 60679 w 1345"/>
                <a:gd name="T41" fmla="*/ 19541 h 528"/>
                <a:gd name="T42" fmla="*/ 57785 w 1345"/>
                <a:gd name="T43" fmla="*/ 22971 h 528"/>
                <a:gd name="T44" fmla="*/ 50520 w 1345"/>
                <a:gd name="T45" fmla="*/ 22971 h 528"/>
                <a:gd name="T46" fmla="*/ 44611 w 1345"/>
                <a:gd name="T47" fmla="*/ 22521 h 528"/>
                <a:gd name="T48" fmla="*/ 41213 w 1345"/>
                <a:gd name="T49" fmla="*/ 22971 h 528"/>
                <a:gd name="T50" fmla="*/ 36201 w 1345"/>
                <a:gd name="T51" fmla="*/ 24264 h 528"/>
                <a:gd name="T52" fmla="*/ 30413 w 1345"/>
                <a:gd name="T53" fmla="*/ 21553 h 528"/>
                <a:gd name="T54" fmla="*/ 24888 w 1345"/>
                <a:gd name="T55" fmla="*/ 21216 h 528"/>
                <a:gd name="T56" fmla="*/ 20239 w 1345"/>
                <a:gd name="T57" fmla="*/ 23685 h 528"/>
                <a:gd name="T58" fmla="*/ 17543 w 1345"/>
                <a:gd name="T59" fmla="*/ 25713 h 528"/>
                <a:gd name="T60" fmla="*/ 11953 w 1345"/>
                <a:gd name="T61" fmla="*/ 27909 h 528"/>
                <a:gd name="T62" fmla="*/ 14649 w 1345"/>
                <a:gd name="T63" fmla="*/ 33920 h 528"/>
                <a:gd name="T64" fmla="*/ 7640 w 1345"/>
                <a:gd name="T65" fmla="*/ 31532 h 528"/>
                <a:gd name="T66" fmla="*/ 8476 w 1345"/>
                <a:gd name="T67" fmla="*/ 29327 h 528"/>
                <a:gd name="T68" fmla="*/ 6613 w 1345"/>
                <a:gd name="T69" fmla="*/ 26484 h 528"/>
                <a:gd name="T70" fmla="*/ 1089 w 1345"/>
                <a:gd name="T71" fmla="*/ 21088 h 528"/>
                <a:gd name="T72" fmla="*/ 1923 w 1345"/>
                <a:gd name="T73" fmla="*/ 18956 h 528"/>
                <a:gd name="T74" fmla="*/ 897 w 1345"/>
                <a:gd name="T75" fmla="*/ 17924 h 528"/>
                <a:gd name="T76" fmla="*/ 192 w 1345"/>
                <a:gd name="T77" fmla="*/ 11592 h 528"/>
                <a:gd name="T78" fmla="*/ 2500 w 1345"/>
                <a:gd name="T79" fmla="*/ 10885 h 528"/>
                <a:gd name="T80" fmla="*/ 2180 w 1345"/>
                <a:gd name="T81" fmla="*/ 12624 h 528"/>
                <a:gd name="T82" fmla="*/ 8348 w 1345"/>
                <a:gd name="T83" fmla="*/ 10556 h 528"/>
                <a:gd name="T84" fmla="*/ 11376 w 1345"/>
                <a:gd name="T85" fmla="*/ 10556 h 528"/>
                <a:gd name="T86" fmla="*/ 16516 w 1345"/>
                <a:gd name="T87" fmla="*/ 9592 h 528"/>
                <a:gd name="T88" fmla="*/ 18956 w 1345"/>
                <a:gd name="T89" fmla="*/ 7693 h 528"/>
                <a:gd name="T90" fmla="*/ 20687 w 1345"/>
                <a:gd name="T91" fmla="*/ 6075 h 528"/>
                <a:gd name="T92" fmla="*/ 21392 w 1345"/>
                <a:gd name="T93" fmla="*/ 10885 h 528"/>
                <a:gd name="T94" fmla="*/ 23860 w 1345"/>
                <a:gd name="T95" fmla="*/ 12173 h 528"/>
                <a:gd name="T96" fmla="*/ 25273 w 1345"/>
                <a:gd name="T97" fmla="*/ 10556 h 528"/>
                <a:gd name="T98" fmla="*/ 22833 w 1345"/>
                <a:gd name="T99" fmla="*/ 7821 h 528"/>
                <a:gd name="T100" fmla="*/ 24696 w 1345"/>
                <a:gd name="T101" fmla="*/ 6532 h 528"/>
                <a:gd name="T102" fmla="*/ 26556 w 1345"/>
                <a:gd name="T103" fmla="*/ 7368 h 528"/>
                <a:gd name="T104" fmla="*/ 25145 w 1345"/>
                <a:gd name="T105" fmla="*/ 4915 h 528"/>
                <a:gd name="T106" fmla="*/ 26300 w 1345"/>
                <a:gd name="T107" fmla="*/ 2645 h 528"/>
                <a:gd name="T108" fmla="*/ 31567 w 1345"/>
                <a:gd name="T109" fmla="*/ 64 h 528"/>
                <a:gd name="T110" fmla="*/ 37292 w 1345"/>
                <a:gd name="T111" fmla="*/ 643 h 52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45"/>
                <a:gd name="T169" fmla="*/ 0 h 528"/>
                <a:gd name="T170" fmla="*/ 1345 w 1345"/>
                <a:gd name="T171" fmla="*/ 528 h 52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45" h="528">
                  <a:moveTo>
                    <a:pt x="592" y="23"/>
                  </a:moveTo>
                  <a:cubicBezTo>
                    <a:pt x="583" y="40"/>
                    <a:pt x="566" y="48"/>
                    <a:pt x="556" y="63"/>
                  </a:cubicBezTo>
                  <a:cubicBezTo>
                    <a:pt x="560" y="67"/>
                    <a:pt x="562" y="73"/>
                    <a:pt x="567" y="76"/>
                  </a:cubicBezTo>
                  <a:cubicBezTo>
                    <a:pt x="584" y="66"/>
                    <a:pt x="591" y="47"/>
                    <a:pt x="609" y="38"/>
                  </a:cubicBezTo>
                  <a:cubicBezTo>
                    <a:pt x="621" y="61"/>
                    <a:pt x="672" y="45"/>
                    <a:pt x="701" y="50"/>
                  </a:cubicBezTo>
                  <a:cubicBezTo>
                    <a:pt x="707" y="49"/>
                    <a:pt x="705" y="40"/>
                    <a:pt x="705" y="34"/>
                  </a:cubicBezTo>
                  <a:cubicBezTo>
                    <a:pt x="757" y="24"/>
                    <a:pt x="770" y="52"/>
                    <a:pt x="792" y="72"/>
                  </a:cubicBezTo>
                  <a:cubicBezTo>
                    <a:pt x="801" y="69"/>
                    <a:pt x="795" y="52"/>
                    <a:pt x="797" y="43"/>
                  </a:cubicBezTo>
                  <a:cubicBezTo>
                    <a:pt x="811" y="43"/>
                    <a:pt x="825" y="43"/>
                    <a:pt x="839" y="43"/>
                  </a:cubicBezTo>
                  <a:cubicBezTo>
                    <a:pt x="843" y="39"/>
                    <a:pt x="841" y="30"/>
                    <a:pt x="841" y="23"/>
                  </a:cubicBezTo>
                  <a:cubicBezTo>
                    <a:pt x="893" y="33"/>
                    <a:pt x="975" y="9"/>
                    <a:pt x="1022" y="23"/>
                  </a:cubicBezTo>
                  <a:cubicBezTo>
                    <a:pt x="1032" y="26"/>
                    <a:pt x="1035" y="35"/>
                    <a:pt x="1042" y="41"/>
                  </a:cubicBezTo>
                  <a:cubicBezTo>
                    <a:pt x="1077" y="39"/>
                    <a:pt x="1118" y="44"/>
                    <a:pt x="1149" y="38"/>
                  </a:cubicBezTo>
                  <a:cubicBezTo>
                    <a:pt x="1147" y="29"/>
                    <a:pt x="1128" y="24"/>
                    <a:pt x="1131" y="16"/>
                  </a:cubicBezTo>
                  <a:cubicBezTo>
                    <a:pt x="1175" y="24"/>
                    <a:pt x="1246" y="5"/>
                    <a:pt x="1285" y="16"/>
                  </a:cubicBezTo>
                  <a:cubicBezTo>
                    <a:pt x="1296" y="19"/>
                    <a:pt x="1300" y="31"/>
                    <a:pt x="1307" y="36"/>
                  </a:cubicBezTo>
                  <a:cubicBezTo>
                    <a:pt x="1316" y="37"/>
                    <a:pt x="1308" y="21"/>
                    <a:pt x="1314" y="18"/>
                  </a:cubicBezTo>
                  <a:cubicBezTo>
                    <a:pt x="1330" y="21"/>
                    <a:pt x="1343" y="28"/>
                    <a:pt x="1345" y="45"/>
                  </a:cubicBezTo>
                  <a:cubicBezTo>
                    <a:pt x="1313" y="49"/>
                    <a:pt x="1293" y="41"/>
                    <a:pt x="1269" y="36"/>
                  </a:cubicBezTo>
                  <a:cubicBezTo>
                    <a:pt x="1261" y="44"/>
                    <a:pt x="1282" y="50"/>
                    <a:pt x="1276" y="54"/>
                  </a:cubicBezTo>
                  <a:cubicBezTo>
                    <a:pt x="1269" y="55"/>
                    <a:pt x="1260" y="53"/>
                    <a:pt x="1256" y="56"/>
                  </a:cubicBezTo>
                  <a:cubicBezTo>
                    <a:pt x="1256" y="62"/>
                    <a:pt x="1256" y="68"/>
                    <a:pt x="1256" y="74"/>
                  </a:cubicBezTo>
                  <a:cubicBezTo>
                    <a:pt x="1280" y="75"/>
                    <a:pt x="1296" y="83"/>
                    <a:pt x="1303" y="101"/>
                  </a:cubicBezTo>
                  <a:cubicBezTo>
                    <a:pt x="1282" y="116"/>
                    <a:pt x="1275" y="145"/>
                    <a:pt x="1231" y="137"/>
                  </a:cubicBezTo>
                  <a:cubicBezTo>
                    <a:pt x="1227" y="147"/>
                    <a:pt x="1230" y="167"/>
                    <a:pt x="1229" y="181"/>
                  </a:cubicBezTo>
                  <a:cubicBezTo>
                    <a:pt x="1255" y="199"/>
                    <a:pt x="1270" y="228"/>
                    <a:pt x="1263" y="279"/>
                  </a:cubicBezTo>
                  <a:cubicBezTo>
                    <a:pt x="1255" y="281"/>
                    <a:pt x="1243" y="266"/>
                    <a:pt x="1234" y="257"/>
                  </a:cubicBezTo>
                  <a:cubicBezTo>
                    <a:pt x="1223" y="246"/>
                    <a:pt x="1213" y="234"/>
                    <a:pt x="1205" y="226"/>
                  </a:cubicBezTo>
                  <a:cubicBezTo>
                    <a:pt x="1205" y="189"/>
                    <a:pt x="1205" y="153"/>
                    <a:pt x="1205" y="117"/>
                  </a:cubicBezTo>
                  <a:cubicBezTo>
                    <a:pt x="1200" y="113"/>
                    <a:pt x="1190" y="115"/>
                    <a:pt x="1182" y="114"/>
                  </a:cubicBezTo>
                  <a:cubicBezTo>
                    <a:pt x="1178" y="121"/>
                    <a:pt x="1181" y="135"/>
                    <a:pt x="1180" y="145"/>
                  </a:cubicBezTo>
                  <a:cubicBezTo>
                    <a:pt x="1171" y="147"/>
                    <a:pt x="1179" y="132"/>
                    <a:pt x="1173" y="130"/>
                  </a:cubicBezTo>
                  <a:cubicBezTo>
                    <a:pt x="1163" y="130"/>
                    <a:pt x="1153" y="130"/>
                    <a:pt x="1142" y="130"/>
                  </a:cubicBezTo>
                  <a:cubicBezTo>
                    <a:pt x="1137" y="145"/>
                    <a:pt x="1141" y="169"/>
                    <a:pt x="1140" y="188"/>
                  </a:cubicBezTo>
                  <a:cubicBezTo>
                    <a:pt x="1113" y="188"/>
                    <a:pt x="1085" y="188"/>
                    <a:pt x="1058" y="188"/>
                  </a:cubicBezTo>
                  <a:cubicBezTo>
                    <a:pt x="1045" y="196"/>
                    <a:pt x="1037" y="210"/>
                    <a:pt x="1024" y="219"/>
                  </a:cubicBezTo>
                  <a:cubicBezTo>
                    <a:pt x="1024" y="238"/>
                    <a:pt x="1024" y="258"/>
                    <a:pt x="1024" y="277"/>
                  </a:cubicBezTo>
                  <a:cubicBezTo>
                    <a:pt x="1073" y="272"/>
                    <a:pt x="1091" y="295"/>
                    <a:pt x="1111" y="319"/>
                  </a:cubicBezTo>
                  <a:cubicBezTo>
                    <a:pt x="1111" y="360"/>
                    <a:pt x="1111" y="401"/>
                    <a:pt x="1111" y="442"/>
                  </a:cubicBezTo>
                  <a:cubicBezTo>
                    <a:pt x="1101" y="442"/>
                    <a:pt x="1090" y="442"/>
                    <a:pt x="1080" y="442"/>
                  </a:cubicBezTo>
                  <a:cubicBezTo>
                    <a:pt x="1076" y="412"/>
                    <a:pt x="1090" y="365"/>
                    <a:pt x="1066" y="355"/>
                  </a:cubicBezTo>
                  <a:cubicBezTo>
                    <a:pt x="1010" y="397"/>
                    <a:pt x="974" y="323"/>
                    <a:pt x="944" y="302"/>
                  </a:cubicBezTo>
                  <a:cubicBezTo>
                    <a:pt x="930" y="302"/>
                    <a:pt x="916" y="302"/>
                    <a:pt x="901" y="302"/>
                  </a:cubicBezTo>
                  <a:cubicBezTo>
                    <a:pt x="897" y="315"/>
                    <a:pt x="901" y="338"/>
                    <a:pt x="899" y="355"/>
                  </a:cubicBezTo>
                  <a:cubicBezTo>
                    <a:pt x="854" y="338"/>
                    <a:pt x="845" y="385"/>
                    <a:pt x="815" y="380"/>
                  </a:cubicBezTo>
                  <a:cubicBezTo>
                    <a:pt x="800" y="377"/>
                    <a:pt x="801" y="364"/>
                    <a:pt x="786" y="355"/>
                  </a:cubicBezTo>
                  <a:cubicBezTo>
                    <a:pt x="769" y="379"/>
                    <a:pt x="738" y="369"/>
                    <a:pt x="725" y="348"/>
                  </a:cubicBezTo>
                  <a:cubicBezTo>
                    <a:pt x="715" y="348"/>
                    <a:pt x="705" y="348"/>
                    <a:pt x="694" y="348"/>
                  </a:cubicBezTo>
                  <a:cubicBezTo>
                    <a:pt x="690" y="356"/>
                    <a:pt x="693" y="371"/>
                    <a:pt x="692" y="382"/>
                  </a:cubicBezTo>
                  <a:cubicBezTo>
                    <a:pt x="660" y="388"/>
                    <a:pt x="657" y="365"/>
                    <a:pt x="641" y="355"/>
                  </a:cubicBezTo>
                  <a:cubicBezTo>
                    <a:pt x="617" y="358"/>
                    <a:pt x="616" y="397"/>
                    <a:pt x="592" y="397"/>
                  </a:cubicBezTo>
                  <a:cubicBezTo>
                    <a:pt x="580" y="398"/>
                    <a:pt x="576" y="379"/>
                    <a:pt x="563" y="375"/>
                  </a:cubicBezTo>
                  <a:cubicBezTo>
                    <a:pt x="548" y="371"/>
                    <a:pt x="532" y="378"/>
                    <a:pt x="520" y="375"/>
                  </a:cubicBezTo>
                  <a:cubicBezTo>
                    <a:pt x="497" y="369"/>
                    <a:pt x="488" y="336"/>
                    <a:pt x="473" y="333"/>
                  </a:cubicBezTo>
                  <a:cubicBezTo>
                    <a:pt x="455" y="346"/>
                    <a:pt x="449" y="354"/>
                    <a:pt x="427" y="348"/>
                  </a:cubicBezTo>
                  <a:cubicBezTo>
                    <a:pt x="407" y="343"/>
                    <a:pt x="407" y="325"/>
                    <a:pt x="387" y="328"/>
                  </a:cubicBezTo>
                  <a:cubicBezTo>
                    <a:pt x="375" y="330"/>
                    <a:pt x="374" y="342"/>
                    <a:pt x="362" y="348"/>
                  </a:cubicBezTo>
                  <a:cubicBezTo>
                    <a:pt x="339" y="346"/>
                    <a:pt x="319" y="348"/>
                    <a:pt x="315" y="366"/>
                  </a:cubicBezTo>
                  <a:cubicBezTo>
                    <a:pt x="328" y="367"/>
                    <a:pt x="327" y="394"/>
                    <a:pt x="331" y="397"/>
                  </a:cubicBezTo>
                  <a:cubicBezTo>
                    <a:pt x="310" y="395"/>
                    <a:pt x="292" y="401"/>
                    <a:pt x="273" y="397"/>
                  </a:cubicBezTo>
                  <a:cubicBezTo>
                    <a:pt x="263" y="396"/>
                    <a:pt x="252" y="383"/>
                    <a:pt x="231" y="388"/>
                  </a:cubicBezTo>
                  <a:cubicBezTo>
                    <a:pt x="209" y="394"/>
                    <a:pt x="204" y="419"/>
                    <a:pt x="186" y="431"/>
                  </a:cubicBezTo>
                  <a:cubicBezTo>
                    <a:pt x="198" y="445"/>
                    <a:pt x="212" y="459"/>
                    <a:pt x="226" y="471"/>
                  </a:cubicBezTo>
                  <a:cubicBezTo>
                    <a:pt x="216" y="490"/>
                    <a:pt x="233" y="518"/>
                    <a:pt x="228" y="524"/>
                  </a:cubicBezTo>
                  <a:cubicBezTo>
                    <a:pt x="213" y="528"/>
                    <a:pt x="212" y="503"/>
                    <a:pt x="195" y="498"/>
                  </a:cubicBezTo>
                  <a:cubicBezTo>
                    <a:pt x="169" y="490"/>
                    <a:pt x="133" y="510"/>
                    <a:pt x="119" y="487"/>
                  </a:cubicBezTo>
                  <a:cubicBezTo>
                    <a:pt x="123" y="474"/>
                    <a:pt x="136" y="470"/>
                    <a:pt x="141" y="460"/>
                  </a:cubicBezTo>
                  <a:cubicBezTo>
                    <a:pt x="142" y="454"/>
                    <a:pt x="138" y="452"/>
                    <a:pt x="132" y="453"/>
                  </a:cubicBezTo>
                  <a:cubicBezTo>
                    <a:pt x="142" y="444"/>
                    <a:pt x="152" y="434"/>
                    <a:pt x="148" y="411"/>
                  </a:cubicBezTo>
                  <a:cubicBezTo>
                    <a:pt x="132" y="404"/>
                    <a:pt x="115" y="412"/>
                    <a:pt x="103" y="409"/>
                  </a:cubicBezTo>
                  <a:cubicBezTo>
                    <a:pt x="84" y="403"/>
                    <a:pt x="80" y="373"/>
                    <a:pt x="52" y="380"/>
                  </a:cubicBezTo>
                  <a:cubicBezTo>
                    <a:pt x="57" y="345"/>
                    <a:pt x="34" y="339"/>
                    <a:pt x="17" y="326"/>
                  </a:cubicBezTo>
                  <a:cubicBezTo>
                    <a:pt x="17" y="316"/>
                    <a:pt x="17" y="307"/>
                    <a:pt x="17" y="297"/>
                  </a:cubicBezTo>
                  <a:cubicBezTo>
                    <a:pt x="22" y="297"/>
                    <a:pt x="30" y="298"/>
                    <a:pt x="30" y="293"/>
                  </a:cubicBezTo>
                  <a:cubicBezTo>
                    <a:pt x="30" y="290"/>
                    <a:pt x="30" y="287"/>
                    <a:pt x="30" y="284"/>
                  </a:cubicBezTo>
                  <a:cubicBezTo>
                    <a:pt x="31" y="275"/>
                    <a:pt x="21" y="277"/>
                    <a:pt x="14" y="277"/>
                  </a:cubicBezTo>
                  <a:cubicBezTo>
                    <a:pt x="29" y="260"/>
                    <a:pt x="36" y="236"/>
                    <a:pt x="28" y="208"/>
                  </a:cubicBezTo>
                  <a:cubicBezTo>
                    <a:pt x="24" y="194"/>
                    <a:pt x="5" y="189"/>
                    <a:pt x="3" y="179"/>
                  </a:cubicBezTo>
                  <a:cubicBezTo>
                    <a:pt x="0" y="161"/>
                    <a:pt x="12" y="159"/>
                    <a:pt x="19" y="148"/>
                  </a:cubicBezTo>
                  <a:cubicBezTo>
                    <a:pt x="27" y="153"/>
                    <a:pt x="32" y="162"/>
                    <a:pt x="39" y="168"/>
                  </a:cubicBezTo>
                  <a:cubicBezTo>
                    <a:pt x="69" y="165"/>
                    <a:pt x="93" y="169"/>
                    <a:pt x="99" y="190"/>
                  </a:cubicBezTo>
                  <a:cubicBezTo>
                    <a:pt x="82" y="196"/>
                    <a:pt x="51" y="188"/>
                    <a:pt x="34" y="195"/>
                  </a:cubicBezTo>
                  <a:cubicBezTo>
                    <a:pt x="48" y="210"/>
                    <a:pt x="54" y="233"/>
                    <a:pt x="88" y="228"/>
                  </a:cubicBezTo>
                  <a:cubicBezTo>
                    <a:pt x="100" y="204"/>
                    <a:pt x="134" y="203"/>
                    <a:pt x="130" y="163"/>
                  </a:cubicBezTo>
                  <a:cubicBezTo>
                    <a:pt x="140" y="162"/>
                    <a:pt x="131" y="181"/>
                    <a:pt x="137" y="183"/>
                  </a:cubicBezTo>
                  <a:cubicBezTo>
                    <a:pt x="163" y="189"/>
                    <a:pt x="164" y="171"/>
                    <a:pt x="177" y="163"/>
                  </a:cubicBezTo>
                  <a:cubicBezTo>
                    <a:pt x="202" y="163"/>
                    <a:pt x="228" y="163"/>
                    <a:pt x="253" y="163"/>
                  </a:cubicBezTo>
                  <a:cubicBezTo>
                    <a:pt x="259" y="163"/>
                    <a:pt x="257" y="154"/>
                    <a:pt x="257" y="148"/>
                  </a:cubicBezTo>
                  <a:cubicBezTo>
                    <a:pt x="286" y="146"/>
                    <a:pt x="315" y="145"/>
                    <a:pt x="322" y="166"/>
                  </a:cubicBezTo>
                  <a:cubicBezTo>
                    <a:pt x="335" y="145"/>
                    <a:pt x="318" y="118"/>
                    <a:pt x="295" y="119"/>
                  </a:cubicBezTo>
                  <a:cubicBezTo>
                    <a:pt x="295" y="111"/>
                    <a:pt x="295" y="102"/>
                    <a:pt x="295" y="94"/>
                  </a:cubicBezTo>
                  <a:cubicBezTo>
                    <a:pt x="304" y="94"/>
                    <a:pt x="313" y="94"/>
                    <a:pt x="322" y="94"/>
                  </a:cubicBezTo>
                  <a:cubicBezTo>
                    <a:pt x="316" y="133"/>
                    <a:pt x="359" y="123"/>
                    <a:pt x="349" y="166"/>
                  </a:cubicBezTo>
                  <a:cubicBezTo>
                    <a:pt x="343" y="166"/>
                    <a:pt x="336" y="165"/>
                    <a:pt x="333" y="168"/>
                  </a:cubicBezTo>
                  <a:cubicBezTo>
                    <a:pt x="333" y="174"/>
                    <a:pt x="333" y="180"/>
                    <a:pt x="333" y="186"/>
                  </a:cubicBezTo>
                  <a:cubicBezTo>
                    <a:pt x="342" y="190"/>
                    <a:pt x="359" y="187"/>
                    <a:pt x="371" y="188"/>
                  </a:cubicBezTo>
                  <a:cubicBezTo>
                    <a:pt x="377" y="179"/>
                    <a:pt x="369" y="156"/>
                    <a:pt x="375" y="148"/>
                  </a:cubicBezTo>
                  <a:cubicBezTo>
                    <a:pt x="394" y="141"/>
                    <a:pt x="380" y="165"/>
                    <a:pt x="393" y="163"/>
                  </a:cubicBezTo>
                  <a:cubicBezTo>
                    <a:pt x="409" y="166"/>
                    <a:pt x="400" y="143"/>
                    <a:pt x="402" y="132"/>
                  </a:cubicBezTo>
                  <a:cubicBezTo>
                    <a:pt x="388" y="127"/>
                    <a:pt x="361" y="135"/>
                    <a:pt x="355" y="121"/>
                  </a:cubicBezTo>
                  <a:cubicBezTo>
                    <a:pt x="360" y="116"/>
                    <a:pt x="374" y="120"/>
                    <a:pt x="382" y="119"/>
                  </a:cubicBezTo>
                  <a:cubicBezTo>
                    <a:pt x="388" y="115"/>
                    <a:pt x="381" y="101"/>
                    <a:pt x="384" y="101"/>
                  </a:cubicBezTo>
                  <a:cubicBezTo>
                    <a:pt x="388" y="101"/>
                    <a:pt x="392" y="101"/>
                    <a:pt x="395" y="101"/>
                  </a:cubicBezTo>
                  <a:cubicBezTo>
                    <a:pt x="404" y="103"/>
                    <a:pt x="397" y="120"/>
                    <a:pt x="413" y="114"/>
                  </a:cubicBezTo>
                  <a:cubicBezTo>
                    <a:pt x="422" y="111"/>
                    <a:pt x="416" y="92"/>
                    <a:pt x="418" y="81"/>
                  </a:cubicBezTo>
                  <a:cubicBezTo>
                    <a:pt x="413" y="75"/>
                    <a:pt x="395" y="82"/>
                    <a:pt x="391" y="76"/>
                  </a:cubicBezTo>
                  <a:cubicBezTo>
                    <a:pt x="392" y="66"/>
                    <a:pt x="415" y="77"/>
                    <a:pt x="420" y="70"/>
                  </a:cubicBezTo>
                  <a:cubicBezTo>
                    <a:pt x="416" y="60"/>
                    <a:pt x="404" y="58"/>
                    <a:pt x="409" y="41"/>
                  </a:cubicBezTo>
                  <a:cubicBezTo>
                    <a:pt x="435" y="41"/>
                    <a:pt x="461" y="41"/>
                    <a:pt x="487" y="41"/>
                  </a:cubicBezTo>
                  <a:cubicBezTo>
                    <a:pt x="493" y="32"/>
                    <a:pt x="485" y="9"/>
                    <a:pt x="491" y="1"/>
                  </a:cubicBezTo>
                  <a:cubicBezTo>
                    <a:pt x="495" y="1"/>
                    <a:pt x="500" y="0"/>
                    <a:pt x="500" y="3"/>
                  </a:cubicBezTo>
                  <a:cubicBezTo>
                    <a:pt x="514" y="18"/>
                    <a:pt x="555" y="6"/>
                    <a:pt x="580" y="10"/>
                  </a:cubicBezTo>
                  <a:cubicBezTo>
                    <a:pt x="583" y="15"/>
                    <a:pt x="589" y="17"/>
                    <a:pt x="592" y="2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99" name="Freeform 21"/>
            <p:cNvSpPr>
              <a:spLocks/>
            </p:cNvSpPr>
            <p:nvPr/>
          </p:nvSpPr>
          <p:spPr bwMode="auto">
            <a:xfrm>
              <a:off x="5215" y="641"/>
              <a:ext cx="799" cy="473"/>
            </a:xfrm>
            <a:custGeom>
              <a:avLst/>
              <a:gdLst>
                <a:gd name="T0" fmla="*/ 12047 w 399"/>
                <a:gd name="T1" fmla="*/ 0 h 236"/>
                <a:gd name="T2" fmla="*/ 21867 w 399"/>
                <a:gd name="T3" fmla="*/ 0 h 236"/>
                <a:gd name="T4" fmla="*/ 21867 w 399"/>
                <a:gd name="T5" fmla="*/ 1160 h 236"/>
                <a:gd name="T6" fmla="*/ 25728 w 399"/>
                <a:gd name="T7" fmla="*/ 1289 h 236"/>
                <a:gd name="T8" fmla="*/ 18125 w 399"/>
                <a:gd name="T9" fmla="*/ 9211 h 236"/>
                <a:gd name="T10" fmla="*/ 18125 w 399"/>
                <a:gd name="T11" fmla="*/ 11087 h 236"/>
                <a:gd name="T12" fmla="*/ 19681 w 399"/>
                <a:gd name="T13" fmla="*/ 11280 h 236"/>
                <a:gd name="T14" fmla="*/ 19552 w 399"/>
                <a:gd name="T15" fmla="*/ 15296 h 236"/>
                <a:gd name="T16" fmla="*/ 19424 w 399"/>
                <a:gd name="T17" fmla="*/ 12456 h 236"/>
                <a:gd name="T18" fmla="*/ 17416 w 399"/>
                <a:gd name="T19" fmla="*/ 12260 h 236"/>
                <a:gd name="T20" fmla="*/ 17416 w 399"/>
                <a:gd name="T21" fmla="*/ 10119 h 236"/>
                <a:gd name="T22" fmla="*/ 15097 w 399"/>
                <a:gd name="T23" fmla="*/ 9991 h 236"/>
                <a:gd name="T24" fmla="*/ 15097 w 399"/>
                <a:gd name="T25" fmla="*/ 8500 h 236"/>
                <a:gd name="T26" fmla="*/ 11468 w 399"/>
                <a:gd name="T27" fmla="*/ 10572 h 236"/>
                <a:gd name="T28" fmla="*/ 13233 w 399"/>
                <a:gd name="T29" fmla="*/ 8372 h 236"/>
                <a:gd name="T30" fmla="*/ 12912 w 399"/>
                <a:gd name="T31" fmla="*/ 7792 h 236"/>
                <a:gd name="T32" fmla="*/ 10888 w 399"/>
                <a:gd name="T33" fmla="*/ 9540 h 236"/>
                <a:gd name="T34" fmla="*/ 7732 w 399"/>
                <a:gd name="T35" fmla="*/ 9540 h 236"/>
                <a:gd name="T36" fmla="*/ 5277 w 399"/>
                <a:gd name="T37" fmla="*/ 11875 h 236"/>
                <a:gd name="T38" fmla="*/ 0 w 399"/>
                <a:gd name="T39" fmla="*/ 11681 h 236"/>
                <a:gd name="T40" fmla="*/ 3861 w 399"/>
                <a:gd name="T41" fmla="*/ 11408 h 236"/>
                <a:gd name="T42" fmla="*/ 6176 w 399"/>
                <a:gd name="T43" fmla="*/ 9083 h 236"/>
                <a:gd name="T44" fmla="*/ 4311 w 399"/>
                <a:gd name="T45" fmla="*/ 8953 h 236"/>
                <a:gd name="T46" fmla="*/ 5469 w 399"/>
                <a:gd name="T47" fmla="*/ 7504 h 236"/>
                <a:gd name="T48" fmla="*/ 4119 w 399"/>
                <a:gd name="T49" fmla="*/ 7376 h 236"/>
                <a:gd name="T50" fmla="*/ 6304 w 399"/>
                <a:gd name="T51" fmla="*/ 5049 h 236"/>
                <a:gd name="T52" fmla="*/ 9732 w 399"/>
                <a:gd name="T53" fmla="*/ 5049 h 236"/>
                <a:gd name="T54" fmla="*/ 11016 w 399"/>
                <a:gd name="T55" fmla="*/ 3888 h 236"/>
                <a:gd name="T56" fmla="*/ 7732 w 399"/>
                <a:gd name="T57" fmla="*/ 3744 h 236"/>
                <a:gd name="T58" fmla="*/ 11917 w 399"/>
                <a:gd name="T59" fmla="*/ 2004 h 236"/>
                <a:gd name="T60" fmla="*/ 12047 w 399"/>
                <a:gd name="T61" fmla="*/ 0 h 2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99"/>
                <a:gd name="T94" fmla="*/ 0 h 236"/>
                <a:gd name="T95" fmla="*/ 399 w 399"/>
                <a:gd name="T96" fmla="*/ 236 h 2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99" h="236">
                  <a:moveTo>
                    <a:pt x="187" y="0"/>
                  </a:moveTo>
                  <a:cubicBezTo>
                    <a:pt x="238" y="0"/>
                    <a:pt x="288" y="0"/>
                    <a:pt x="339" y="0"/>
                  </a:cubicBezTo>
                  <a:cubicBezTo>
                    <a:pt x="339" y="6"/>
                    <a:pt x="339" y="12"/>
                    <a:pt x="339" y="18"/>
                  </a:cubicBezTo>
                  <a:cubicBezTo>
                    <a:pt x="358" y="19"/>
                    <a:pt x="383" y="15"/>
                    <a:pt x="399" y="20"/>
                  </a:cubicBezTo>
                  <a:cubicBezTo>
                    <a:pt x="363" y="64"/>
                    <a:pt x="318" y="100"/>
                    <a:pt x="281" y="142"/>
                  </a:cubicBezTo>
                  <a:cubicBezTo>
                    <a:pt x="281" y="152"/>
                    <a:pt x="281" y="162"/>
                    <a:pt x="281" y="171"/>
                  </a:cubicBezTo>
                  <a:cubicBezTo>
                    <a:pt x="285" y="177"/>
                    <a:pt x="298" y="172"/>
                    <a:pt x="305" y="174"/>
                  </a:cubicBezTo>
                  <a:cubicBezTo>
                    <a:pt x="304" y="194"/>
                    <a:pt x="308" y="220"/>
                    <a:pt x="303" y="236"/>
                  </a:cubicBezTo>
                  <a:cubicBezTo>
                    <a:pt x="298" y="226"/>
                    <a:pt x="302" y="206"/>
                    <a:pt x="301" y="192"/>
                  </a:cubicBezTo>
                  <a:cubicBezTo>
                    <a:pt x="295" y="186"/>
                    <a:pt x="279" y="191"/>
                    <a:pt x="270" y="189"/>
                  </a:cubicBezTo>
                  <a:cubicBezTo>
                    <a:pt x="270" y="178"/>
                    <a:pt x="270" y="167"/>
                    <a:pt x="270" y="156"/>
                  </a:cubicBezTo>
                  <a:cubicBezTo>
                    <a:pt x="262" y="151"/>
                    <a:pt x="245" y="155"/>
                    <a:pt x="234" y="154"/>
                  </a:cubicBezTo>
                  <a:cubicBezTo>
                    <a:pt x="234" y="146"/>
                    <a:pt x="234" y="139"/>
                    <a:pt x="234" y="131"/>
                  </a:cubicBezTo>
                  <a:cubicBezTo>
                    <a:pt x="199" y="126"/>
                    <a:pt x="203" y="158"/>
                    <a:pt x="178" y="163"/>
                  </a:cubicBezTo>
                  <a:cubicBezTo>
                    <a:pt x="176" y="148"/>
                    <a:pt x="197" y="140"/>
                    <a:pt x="205" y="129"/>
                  </a:cubicBezTo>
                  <a:cubicBezTo>
                    <a:pt x="205" y="125"/>
                    <a:pt x="199" y="126"/>
                    <a:pt x="200" y="120"/>
                  </a:cubicBezTo>
                  <a:cubicBezTo>
                    <a:pt x="186" y="125"/>
                    <a:pt x="182" y="140"/>
                    <a:pt x="169" y="147"/>
                  </a:cubicBezTo>
                  <a:cubicBezTo>
                    <a:pt x="153" y="147"/>
                    <a:pt x="137" y="147"/>
                    <a:pt x="120" y="147"/>
                  </a:cubicBezTo>
                  <a:cubicBezTo>
                    <a:pt x="106" y="157"/>
                    <a:pt x="96" y="172"/>
                    <a:pt x="82" y="183"/>
                  </a:cubicBezTo>
                  <a:cubicBezTo>
                    <a:pt x="56" y="181"/>
                    <a:pt x="23" y="186"/>
                    <a:pt x="0" y="180"/>
                  </a:cubicBezTo>
                  <a:cubicBezTo>
                    <a:pt x="11" y="170"/>
                    <a:pt x="41" y="179"/>
                    <a:pt x="60" y="176"/>
                  </a:cubicBezTo>
                  <a:cubicBezTo>
                    <a:pt x="73" y="165"/>
                    <a:pt x="85" y="153"/>
                    <a:pt x="96" y="140"/>
                  </a:cubicBezTo>
                  <a:cubicBezTo>
                    <a:pt x="90" y="135"/>
                    <a:pt x="76" y="139"/>
                    <a:pt x="67" y="138"/>
                  </a:cubicBezTo>
                  <a:cubicBezTo>
                    <a:pt x="69" y="127"/>
                    <a:pt x="80" y="125"/>
                    <a:pt x="85" y="116"/>
                  </a:cubicBezTo>
                  <a:cubicBezTo>
                    <a:pt x="82" y="111"/>
                    <a:pt x="71" y="115"/>
                    <a:pt x="64" y="114"/>
                  </a:cubicBezTo>
                  <a:cubicBezTo>
                    <a:pt x="73" y="98"/>
                    <a:pt x="86" y="89"/>
                    <a:pt x="98" y="78"/>
                  </a:cubicBezTo>
                  <a:cubicBezTo>
                    <a:pt x="116" y="78"/>
                    <a:pt x="134" y="78"/>
                    <a:pt x="151" y="78"/>
                  </a:cubicBezTo>
                  <a:cubicBezTo>
                    <a:pt x="160" y="74"/>
                    <a:pt x="163" y="65"/>
                    <a:pt x="171" y="60"/>
                  </a:cubicBezTo>
                  <a:cubicBezTo>
                    <a:pt x="159" y="55"/>
                    <a:pt x="137" y="59"/>
                    <a:pt x="120" y="58"/>
                  </a:cubicBezTo>
                  <a:cubicBezTo>
                    <a:pt x="129" y="36"/>
                    <a:pt x="150" y="26"/>
                    <a:pt x="185" y="31"/>
                  </a:cubicBezTo>
                  <a:cubicBezTo>
                    <a:pt x="190" y="25"/>
                    <a:pt x="186" y="10"/>
                    <a:pt x="187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00" name="Freeform 22"/>
            <p:cNvSpPr>
              <a:spLocks/>
            </p:cNvSpPr>
            <p:nvPr/>
          </p:nvSpPr>
          <p:spPr bwMode="auto">
            <a:xfrm>
              <a:off x="6360" y="613"/>
              <a:ext cx="194" cy="122"/>
            </a:xfrm>
            <a:custGeom>
              <a:avLst/>
              <a:gdLst>
                <a:gd name="T0" fmla="*/ 6208 w 97"/>
                <a:gd name="T1" fmla="*/ 1856 h 61"/>
                <a:gd name="T2" fmla="*/ 768 w 97"/>
                <a:gd name="T3" fmla="*/ 3456 h 61"/>
                <a:gd name="T4" fmla="*/ 6208 w 97"/>
                <a:gd name="T5" fmla="*/ 1856 h 61"/>
                <a:gd name="T6" fmla="*/ 0 60000 65536"/>
                <a:gd name="T7" fmla="*/ 0 60000 65536"/>
                <a:gd name="T8" fmla="*/ 0 60000 65536"/>
                <a:gd name="T9" fmla="*/ 0 w 97"/>
                <a:gd name="T10" fmla="*/ 0 h 61"/>
                <a:gd name="T11" fmla="*/ 97 w 97"/>
                <a:gd name="T12" fmla="*/ 61 h 6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61">
                  <a:moveTo>
                    <a:pt x="97" y="29"/>
                  </a:moveTo>
                  <a:cubicBezTo>
                    <a:pt x="48" y="17"/>
                    <a:pt x="56" y="61"/>
                    <a:pt x="12" y="54"/>
                  </a:cubicBezTo>
                  <a:cubicBezTo>
                    <a:pt x="0" y="8"/>
                    <a:pt x="82" y="0"/>
                    <a:pt x="97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01" name="Freeform 23"/>
            <p:cNvSpPr>
              <a:spLocks/>
            </p:cNvSpPr>
            <p:nvPr/>
          </p:nvSpPr>
          <p:spPr bwMode="auto">
            <a:xfrm>
              <a:off x="3469" y="635"/>
              <a:ext cx="42" cy="20"/>
            </a:xfrm>
            <a:custGeom>
              <a:avLst/>
              <a:gdLst>
                <a:gd name="T0" fmla="*/ 0 w 21"/>
                <a:gd name="T1" fmla="*/ 320 h 10"/>
                <a:gd name="T2" fmla="*/ 1280 w 21"/>
                <a:gd name="T3" fmla="*/ 640 h 10"/>
                <a:gd name="T4" fmla="*/ 0 w 21"/>
                <a:gd name="T5" fmla="*/ 640 h 10"/>
                <a:gd name="T6" fmla="*/ 0 w 21"/>
                <a:gd name="T7" fmla="*/ 32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0"/>
                <a:gd name="T14" fmla="*/ 21 w 21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0">
                  <a:moveTo>
                    <a:pt x="0" y="5"/>
                  </a:moveTo>
                  <a:cubicBezTo>
                    <a:pt x="6" y="7"/>
                    <a:pt x="21" y="0"/>
                    <a:pt x="20" y="10"/>
                  </a:cubicBezTo>
                  <a:cubicBezTo>
                    <a:pt x="14" y="10"/>
                    <a:pt x="7" y="10"/>
                    <a:pt x="0" y="10"/>
                  </a:cubicBezTo>
                  <a:cubicBezTo>
                    <a:pt x="0" y="8"/>
                    <a:pt x="0" y="7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02" name="Freeform 24"/>
            <p:cNvSpPr>
              <a:spLocks/>
            </p:cNvSpPr>
            <p:nvPr/>
          </p:nvSpPr>
          <p:spPr bwMode="auto">
            <a:xfrm>
              <a:off x="6842" y="641"/>
              <a:ext cx="64" cy="40"/>
            </a:xfrm>
            <a:custGeom>
              <a:avLst/>
              <a:gdLst>
                <a:gd name="T0" fmla="*/ 2048 w 32"/>
                <a:gd name="T1" fmla="*/ 128 h 20"/>
                <a:gd name="T2" fmla="*/ 0 w 32"/>
                <a:gd name="T3" fmla="*/ 1152 h 20"/>
                <a:gd name="T4" fmla="*/ 2048 w 32"/>
                <a:gd name="T5" fmla="*/ 128 h 20"/>
                <a:gd name="T6" fmla="*/ 0 60000 65536"/>
                <a:gd name="T7" fmla="*/ 0 60000 65536"/>
                <a:gd name="T8" fmla="*/ 0 60000 65536"/>
                <a:gd name="T9" fmla="*/ 0 w 32"/>
                <a:gd name="T10" fmla="*/ 0 h 20"/>
                <a:gd name="T11" fmla="*/ 32 w 32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" h="20">
                  <a:moveTo>
                    <a:pt x="32" y="2"/>
                  </a:moveTo>
                  <a:cubicBezTo>
                    <a:pt x="28" y="14"/>
                    <a:pt x="18" y="20"/>
                    <a:pt x="0" y="18"/>
                  </a:cubicBezTo>
                  <a:cubicBezTo>
                    <a:pt x="4" y="5"/>
                    <a:pt x="14" y="0"/>
                    <a:pt x="32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03" name="Freeform 25"/>
            <p:cNvSpPr>
              <a:spLocks/>
            </p:cNvSpPr>
            <p:nvPr/>
          </p:nvSpPr>
          <p:spPr bwMode="auto">
            <a:xfrm>
              <a:off x="6952" y="635"/>
              <a:ext cx="181" cy="88"/>
            </a:xfrm>
            <a:custGeom>
              <a:avLst/>
              <a:gdLst>
                <a:gd name="T0" fmla="*/ 64 w 90"/>
                <a:gd name="T1" fmla="*/ 320 h 44"/>
                <a:gd name="T2" fmla="*/ 2572 w 90"/>
                <a:gd name="T3" fmla="*/ 640 h 44"/>
                <a:gd name="T4" fmla="*/ 1585 w 90"/>
                <a:gd name="T5" fmla="*/ 1024 h 44"/>
                <a:gd name="T6" fmla="*/ 1585 w 90"/>
                <a:gd name="T7" fmla="*/ 1728 h 44"/>
                <a:gd name="T8" fmla="*/ 5953 w 90"/>
                <a:gd name="T9" fmla="*/ 2304 h 44"/>
                <a:gd name="T10" fmla="*/ 392 w 90"/>
                <a:gd name="T11" fmla="*/ 2048 h 44"/>
                <a:gd name="T12" fmla="*/ 1585 w 90"/>
                <a:gd name="T13" fmla="*/ 768 h 44"/>
                <a:gd name="T14" fmla="*/ 64 w 90"/>
                <a:gd name="T15" fmla="*/ 320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0"/>
                <a:gd name="T25" fmla="*/ 0 h 44"/>
                <a:gd name="T26" fmla="*/ 90 w 90"/>
                <a:gd name="T27" fmla="*/ 44 h 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0" h="44">
                  <a:moveTo>
                    <a:pt x="1" y="5"/>
                  </a:moveTo>
                  <a:cubicBezTo>
                    <a:pt x="13" y="7"/>
                    <a:pt x="34" y="0"/>
                    <a:pt x="39" y="10"/>
                  </a:cubicBezTo>
                  <a:cubicBezTo>
                    <a:pt x="41" y="18"/>
                    <a:pt x="31" y="16"/>
                    <a:pt x="24" y="16"/>
                  </a:cubicBezTo>
                  <a:cubicBezTo>
                    <a:pt x="24" y="20"/>
                    <a:pt x="24" y="24"/>
                    <a:pt x="24" y="27"/>
                  </a:cubicBezTo>
                  <a:cubicBezTo>
                    <a:pt x="40" y="36"/>
                    <a:pt x="81" y="20"/>
                    <a:pt x="90" y="36"/>
                  </a:cubicBezTo>
                  <a:cubicBezTo>
                    <a:pt x="67" y="38"/>
                    <a:pt x="22" y="44"/>
                    <a:pt x="6" y="32"/>
                  </a:cubicBezTo>
                  <a:cubicBezTo>
                    <a:pt x="8" y="22"/>
                    <a:pt x="17" y="18"/>
                    <a:pt x="24" y="12"/>
                  </a:cubicBezTo>
                  <a:cubicBezTo>
                    <a:pt x="21" y="4"/>
                    <a:pt x="0" y="16"/>
                    <a:pt x="1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04" name="Freeform 26"/>
            <p:cNvSpPr>
              <a:spLocks/>
            </p:cNvSpPr>
            <p:nvPr/>
          </p:nvSpPr>
          <p:spPr bwMode="auto">
            <a:xfrm>
              <a:off x="6910" y="675"/>
              <a:ext cx="32" cy="20"/>
            </a:xfrm>
            <a:custGeom>
              <a:avLst/>
              <a:gdLst>
                <a:gd name="T0" fmla="*/ 1024 w 16"/>
                <a:gd name="T1" fmla="*/ 64 h 10"/>
                <a:gd name="T2" fmla="*/ 0 w 16"/>
                <a:gd name="T3" fmla="*/ 640 h 10"/>
                <a:gd name="T4" fmla="*/ 1024 w 16"/>
                <a:gd name="T5" fmla="*/ 64 h 10"/>
                <a:gd name="T6" fmla="*/ 0 60000 65536"/>
                <a:gd name="T7" fmla="*/ 0 60000 65536"/>
                <a:gd name="T8" fmla="*/ 0 60000 65536"/>
                <a:gd name="T9" fmla="*/ 0 w 16"/>
                <a:gd name="T10" fmla="*/ 0 h 10"/>
                <a:gd name="T11" fmla="*/ 16 w 16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0">
                  <a:moveTo>
                    <a:pt x="16" y="1"/>
                  </a:moveTo>
                  <a:cubicBezTo>
                    <a:pt x="15" y="9"/>
                    <a:pt x="9" y="10"/>
                    <a:pt x="0" y="10"/>
                  </a:cubicBezTo>
                  <a:cubicBezTo>
                    <a:pt x="0" y="1"/>
                    <a:pt x="6" y="0"/>
                    <a:pt x="16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05" name="Freeform 27"/>
            <p:cNvSpPr>
              <a:spLocks/>
            </p:cNvSpPr>
            <p:nvPr/>
          </p:nvSpPr>
          <p:spPr bwMode="auto">
            <a:xfrm>
              <a:off x="5777" y="695"/>
              <a:ext cx="1400" cy="950"/>
            </a:xfrm>
            <a:custGeom>
              <a:avLst/>
              <a:gdLst>
                <a:gd name="T0" fmla="*/ 9736 w 699"/>
                <a:gd name="T1" fmla="*/ 1868 h 474"/>
                <a:gd name="T2" fmla="*/ 17120 w 699"/>
                <a:gd name="T3" fmla="*/ 1868 h 474"/>
                <a:gd name="T4" fmla="*/ 20535 w 699"/>
                <a:gd name="T5" fmla="*/ 5177 h 474"/>
                <a:gd name="T6" fmla="*/ 26908 w 699"/>
                <a:gd name="T7" fmla="*/ 6343 h 474"/>
                <a:gd name="T8" fmla="*/ 30460 w 699"/>
                <a:gd name="T9" fmla="*/ 6343 h 474"/>
                <a:gd name="T10" fmla="*/ 34097 w 699"/>
                <a:gd name="T11" fmla="*/ 3423 h 474"/>
                <a:gd name="T12" fmla="*/ 34225 w 699"/>
                <a:gd name="T13" fmla="*/ 7311 h 474"/>
                <a:gd name="T14" fmla="*/ 36997 w 699"/>
                <a:gd name="T15" fmla="*/ 5764 h 474"/>
                <a:gd name="T16" fmla="*/ 35128 w 699"/>
                <a:gd name="T17" fmla="*/ 8372 h 474"/>
                <a:gd name="T18" fmla="*/ 32072 w 699"/>
                <a:gd name="T19" fmla="*/ 8372 h 474"/>
                <a:gd name="T20" fmla="*/ 28000 w 699"/>
                <a:gd name="T21" fmla="*/ 10701 h 474"/>
                <a:gd name="T22" fmla="*/ 25164 w 699"/>
                <a:gd name="T23" fmla="*/ 13428 h 474"/>
                <a:gd name="T24" fmla="*/ 29881 w 699"/>
                <a:gd name="T25" fmla="*/ 18461 h 474"/>
                <a:gd name="T26" fmla="*/ 29881 w 699"/>
                <a:gd name="T27" fmla="*/ 21768 h 474"/>
                <a:gd name="T28" fmla="*/ 31365 w 699"/>
                <a:gd name="T29" fmla="*/ 21896 h 474"/>
                <a:gd name="T30" fmla="*/ 31365 w 699"/>
                <a:gd name="T31" fmla="*/ 18912 h 474"/>
                <a:gd name="T32" fmla="*/ 34547 w 699"/>
                <a:gd name="T33" fmla="*/ 17300 h 474"/>
                <a:gd name="T34" fmla="*/ 35705 w 699"/>
                <a:gd name="T35" fmla="*/ 14136 h 474"/>
                <a:gd name="T36" fmla="*/ 36220 w 699"/>
                <a:gd name="T37" fmla="*/ 12003 h 474"/>
                <a:gd name="T38" fmla="*/ 40548 w 699"/>
                <a:gd name="T39" fmla="*/ 14136 h 474"/>
                <a:gd name="T40" fmla="*/ 38671 w 699"/>
                <a:gd name="T41" fmla="*/ 15747 h 474"/>
                <a:gd name="T42" fmla="*/ 40163 w 699"/>
                <a:gd name="T43" fmla="*/ 17429 h 474"/>
                <a:gd name="T44" fmla="*/ 42871 w 699"/>
                <a:gd name="T45" fmla="*/ 14976 h 474"/>
                <a:gd name="T46" fmla="*/ 43320 w 699"/>
                <a:gd name="T47" fmla="*/ 19635 h 474"/>
                <a:gd name="T48" fmla="*/ 44864 w 699"/>
                <a:gd name="T49" fmla="*/ 19764 h 474"/>
                <a:gd name="T50" fmla="*/ 42613 w 699"/>
                <a:gd name="T51" fmla="*/ 23411 h 474"/>
                <a:gd name="T52" fmla="*/ 36676 w 699"/>
                <a:gd name="T53" fmla="*/ 23411 h 474"/>
                <a:gd name="T54" fmla="*/ 34932 w 699"/>
                <a:gd name="T55" fmla="*/ 25997 h 474"/>
                <a:gd name="T56" fmla="*/ 38671 w 699"/>
                <a:gd name="T57" fmla="*/ 24965 h 474"/>
                <a:gd name="T58" fmla="*/ 38092 w 699"/>
                <a:gd name="T59" fmla="*/ 25997 h 474"/>
                <a:gd name="T60" fmla="*/ 39456 w 699"/>
                <a:gd name="T61" fmla="*/ 28268 h 474"/>
                <a:gd name="T62" fmla="*/ 36805 w 699"/>
                <a:gd name="T63" fmla="*/ 29628 h 474"/>
                <a:gd name="T64" fmla="*/ 38092 w 699"/>
                <a:gd name="T65" fmla="*/ 27752 h 474"/>
                <a:gd name="T66" fmla="*/ 37704 w 699"/>
                <a:gd name="T67" fmla="*/ 26977 h 474"/>
                <a:gd name="T68" fmla="*/ 36092 w 699"/>
                <a:gd name="T69" fmla="*/ 28139 h 474"/>
                <a:gd name="T70" fmla="*/ 36092 w 699"/>
                <a:gd name="T71" fmla="*/ 26448 h 474"/>
                <a:gd name="T72" fmla="*/ 33488 w 699"/>
                <a:gd name="T73" fmla="*/ 27299 h 474"/>
                <a:gd name="T74" fmla="*/ 30073 w 699"/>
                <a:gd name="T75" fmla="*/ 27299 h 474"/>
                <a:gd name="T76" fmla="*/ 27423 w 699"/>
                <a:gd name="T77" fmla="*/ 28139 h 474"/>
                <a:gd name="T78" fmla="*/ 25749 w 699"/>
                <a:gd name="T79" fmla="*/ 29628 h 474"/>
                <a:gd name="T80" fmla="*/ 22720 w 699"/>
                <a:gd name="T81" fmla="*/ 24249 h 474"/>
                <a:gd name="T82" fmla="*/ 18536 w 699"/>
                <a:gd name="T83" fmla="*/ 20345 h 474"/>
                <a:gd name="T84" fmla="*/ 2443 w 699"/>
                <a:gd name="T85" fmla="*/ 20345 h 474"/>
                <a:gd name="T86" fmla="*/ 1284 w 699"/>
                <a:gd name="T87" fmla="*/ 18140 h 474"/>
                <a:gd name="T88" fmla="*/ 1865 w 699"/>
                <a:gd name="T89" fmla="*/ 9340 h 474"/>
                <a:gd name="T90" fmla="*/ 256 w 699"/>
                <a:gd name="T91" fmla="*/ 9211 h 474"/>
                <a:gd name="T92" fmla="*/ 3864 w 699"/>
                <a:gd name="T93" fmla="*/ 4016 h 474"/>
                <a:gd name="T94" fmla="*/ 7739 w 699"/>
                <a:gd name="T95" fmla="*/ 0 h 474"/>
                <a:gd name="T96" fmla="*/ 9736 w 699"/>
                <a:gd name="T97" fmla="*/ 1868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99"/>
                <a:gd name="T148" fmla="*/ 0 h 474"/>
                <a:gd name="T149" fmla="*/ 699 w 699"/>
                <a:gd name="T150" fmla="*/ 474 h 47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99" h="474">
                  <a:moveTo>
                    <a:pt x="151" y="29"/>
                  </a:moveTo>
                  <a:cubicBezTo>
                    <a:pt x="194" y="35"/>
                    <a:pt x="231" y="19"/>
                    <a:pt x="265" y="29"/>
                  </a:cubicBezTo>
                  <a:cubicBezTo>
                    <a:pt x="290" y="35"/>
                    <a:pt x="299" y="69"/>
                    <a:pt x="318" y="80"/>
                  </a:cubicBezTo>
                  <a:cubicBezTo>
                    <a:pt x="354" y="83"/>
                    <a:pt x="406" y="69"/>
                    <a:pt x="417" y="98"/>
                  </a:cubicBezTo>
                  <a:cubicBezTo>
                    <a:pt x="435" y="98"/>
                    <a:pt x="454" y="98"/>
                    <a:pt x="472" y="98"/>
                  </a:cubicBezTo>
                  <a:cubicBezTo>
                    <a:pt x="493" y="85"/>
                    <a:pt x="500" y="58"/>
                    <a:pt x="528" y="53"/>
                  </a:cubicBezTo>
                  <a:cubicBezTo>
                    <a:pt x="533" y="69"/>
                    <a:pt x="529" y="94"/>
                    <a:pt x="530" y="113"/>
                  </a:cubicBezTo>
                  <a:cubicBezTo>
                    <a:pt x="554" y="116"/>
                    <a:pt x="554" y="84"/>
                    <a:pt x="573" y="89"/>
                  </a:cubicBezTo>
                  <a:cubicBezTo>
                    <a:pt x="581" y="105"/>
                    <a:pt x="553" y="117"/>
                    <a:pt x="544" y="129"/>
                  </a:cubicBezTo>
                  <a:cubicBezTo>
                    <a:pt x="528" y="129"/>
                    <a:pt x="512" y="129"/>
                    <a:pt x="497" y="129"/>
                  </a:cubicBezTo>
                  <a:cubicBezTo>
                    <a:pt x="476" y="141"/>
                    <a:pt x="473" y="171"/>
                    <a:pt x="434" y="165"/>
                  </a:cubicBezTo>
                  <a:cubicBezTo>
                    <a:pt x="418" y="177"/>
                    <a:pt x="406" y="194"/>
                    <a:pt x="390" y="207"/>
                  </a:cubicBezTo>
                  <a:cubicBezTo>
                    <a:pt x="411" y="236"/>
                    <a:pt x="441" y="257"/>
                    <a:pt x="463" y="285"/>
                  </a:cubicBezTo>
                  <a:cubicBezTo>
                    <a:pt x="463" y="302"/>
                    <a:pt x="463" y="319"/>
                    <a:pt x="463" y="336"/>
                  </a:cubicBezTo>
                  <a:cubicBezTo>
                    <a:pt x="466" y="341"/>
                    <a:pt x="479" y="337"/>
                    <a:pt x="486" y="338"/>
                  </a:cubicBezTo>
                  <a:cubicBezTo>
                    <a:pt x="486" y="323"/>
                    <a:pt x="486" y="307"/>
                    <a:pt x="486" y="292"/>
                  </a:cubicBezTo>
                  <a:cubicBezTo>
                    <a:pt x="516" y="298"/>
                    <a:pt x="520" y="277"/>
                    <a:pt x="535" y="267"/>
                  </a:cubicBezTo>
                  <a:cubicBezTo>
                    <a:pt x="525" y="239"/>
                    <a:pt x="547" y="233"/>
                    <a:pt x="553" y="218"/>
                  </a:cubicBezTo>
                  <a:cubicBezTo>
                    <a:pt x="558" y="205"/>
                    <a:pt x="548" y="192"/>
                    <a:pt x="561" y="185"/>
                  </a:cubicBezTo>
                  <a:cubicBezTo>
                    <a:pt x="601" y="178"/>
                    <a:pt x="615" y="198"/>
                    <a:pt x="628" y="218"/>
                  </a:cubicBezTo>
                  <a:cubicBezTo>
                    <a:pt x="617" y="225"/>
                    <a:pt x="613" y="238"/>
                    <a:pt x="599" y="243"/>
                  </a:cubicBezTo>
                  <a:cubicBezTo>
                    <a:pt x="604" y="255"/>
                    <a:pt x="616" y="259"/>
                    <a:pt x="622" y="269"/>
                  </a:cubicBezTo>
                  <a:cubicBezTo>
                    <a:pt x="636" y="257"/>
                    <a:pt x="645" y="239"/>
                    <a:pt x="664" y="231"/>
                  </a:cubicBezTo>
                  <a:cubicBezTo>
                    <a:pt x="677" y="244"/>
                    <a:pt x="668" y="279"/>
                    <a:pt x="671" y="303"/>
                  </a:cubicBezTo>
                  <a:cubicBezTo>
                    <a:pt x="675" y="308"/>
                    <a:pt x="688" y="304"/>
                    <a:pt x="695" y="305"/>
                  </a:cubicBezTo>
                  <a:cubicBezTo>
                    <a:pt x="699" y="339"/>
                    <a:pt x="673" y="344"/>
                    <a:pt x="660" y="361"/>
                  </a:cubicBezTo>
                  <a:cubicBezTo>
                    <a:pt x="629" y="361"/>
                    <a:pt x="599" y="361"/>
                    <a:pt x="568" y="361"/>
                  </a:cubicBezTo>
                  <a:cubicBezTo>
                    <a:pt x="559" y="373"/>
                    <a:pt x="532" y="383"/>
                    <a:pt x="541" y="401"/>
                  </a:cubicBezTo>
                  <a:cubicBezTo>
                    <a:pt x="553" y="390"/>
                    <a:pt x="574" y="375"/>
                    <a:pt x="599" y="385"/>
                  </a:cubicBezTo>
                  <a:cubicBezTo>
                    <a:pt x="604" y="398"/>
                    <a:pt x="591" y="393"/>
                    <a:pt x="590" y="401"/>
                  </a:cubicBezTo>
                  <a:cubicBezTo>
                    <a:pt x="587" y="423"/>
                    <a:pt x="607" y="421"/>
                    <a:pt x="611" y="436"/>
                  </a:cubicBezTo>
                  <a:cubicBezTo>
                    <a:pt x="597" y="442"/>
                    <a:pt x="587" y="474"/>
                    <a:pt x="570" y="457"/>
                  </a:cubicBezTo>
                  <a:cubicBezTo>
                    <a:pt x="566" y="444"/>
                    <a:pt x="586" y="439"/>
                    <a:pt x="590" y="428"/>
                  </a:cubicBezTo>
                  <a:cubicBezTo>
                    <a:pt x="590" y="422"/>
                    <a:pt x="583" y="423"/>
                    <a:pt x="584" y="416"/>
                  </a:cubicBezTo>
                  <a:cubicBezTo>
                    <a:pt x="571" y="418"/>
                    <a:pt x="572" y="433"/>
                    <a:pt x="559" y="434"/>
                  </a:cubicBezTo>
                  <a:cubicBezTo>
                    <a:pt x="559" y="425"/>
                    <a:pt x="559" y="416"/>
                    <a:pt x="559" y="408"/>
                  </a:cubicBezTo>
                  <a:cubicBezTo>
                    <a:pt x="538" y="404"/>
                    <a:pt x="527" y="411"/>
                    <a:pt x="519" y="421"/>
                  </a:cubicBezTo>
                  <a:cubicBezTo>
                    <a:pt x="501" y="421"/>
                    <a:pt x="483" y="421"/>
                    <a:pt x="466" y="421"/>
                  </a:cubicBezTo>
                  <a:cubicBezTo>
                    <a:pt x="457" y="430"/>
                    <a:pt x="447" y="438"/>
                    <a:pt x="425" y="434"/>
                  </a:cubicBezTo>
                  <a:cubicBezTo>
                    <a:pt x="414" y="439"/>
                    <a:pt x="412" y="453"/>
                    <a:pt x="399" y="457"/>
                  </a:cubicBezTo>
                  <a:cubicBezTo>
                    <a:pt x="401" y="411"/>
                    <a:pt x="401" y="368"/>
                    <a:pt x="352" y="374"/>
                  </a:cubicBezTo>
                  <a:cubicBezTo>
                    <a:pt x="327" y="358"/>
                    <a:pt x="310" y="332"/>
                    <a:pt x="287" y="314"/>
                  </a:cubicBezTo>
                  <a:cubicBezTo>
                    <a:pt x="204" y="314"/>
                    <a:pt x="121" y="314"/>
                    <a:pt x="38" y="314"/>
                  </a:cubicBezTo>
                  <a:cubicBezTo>
                    <a:pt x="42" y="292"/>
                    <a:pt x="25" y="292"/>
                    <a:pt x="20" y="280"/>
                  </a:cubicBezTo>
                  <a:cubicBezTo>
                    <a:pt x="14" y="227"/>
                    <a:pt x="35" y="199"/>
                    <a:pt x="29" y="144"/>
                  </a:cubicBezTo>
                  <a:cubicBezTo>
                    <a:pt x="25" y="139"/>
                    <a:pt x="12" y="144"/>
                    <a:pt x="4" y="142"/>
                  </a:cubicBezTo>
                  <a:cubicBezTo>
                    <a:pt x="0" y="104"/>
                    <a:pt x="37" y="85"/>
                    <a:pt x="60" y="62"/>
                  </a:cubicBezTo>
                  <a:cubicBezTo>
                    <a:pt x="85" y="37"/>
                    <a:pt x="102" y="18"/>
                    <a:pt x="120" y="0"/>
                  </a:cubicBezTo>
                  <a:cubicBezTo>
                    <a:pt x="134" y="6"/>
                    <a:pt x="141" y="19"/>
                    <a:pt x="151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06" name="Freeform 28"/>
            <p:cNvSpPr>
              <a:spLocks/>
            </p:cNvSpPr>
            <p:nvPr/>
          </p:nvSpPr>
          <p:spPr bwMode="auto">
            <a:xfrm>
              <a:off x="2194" y="693"/>
              <a:ext cx="146" cy="120"/>
            </a:xfrm>
            <a:custGeom>
              <a:avLst/>
              <a:gdLst>
                <a:gd name="T0" fmla="*/ 4672 w 73"/>
                <a:gd name="T1" fmla="*/ 320 h 60"/>
                <a:gd name="T2" fmla="*/ 4672 w 73"/>
                <a:gd name="T3" fmla="*/ 1344 h 60"/>
                <a:gd name="T4" fmla="*/ 0 w 73"/>
                <a:gd name="T5" fmla="*/ 3776 h 60"/>
                <a:gd name="T6" fmla="*/ 1856 w 73"/>
                <a:gd name="T7" fmla="*/ 1920 h 60"/>
                <a:gd name="T8" fmla="*/ 4672 w 73"/>
                <a:gd name="T9" fmla="*/ 32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60"/>
                <a:gd name="T17" fmla="*/ 73 w 73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60">
                  <a:moveTo>
                    <a:pt x="73" y="5"/>
                  </a:moveTo>
                  <a:cubicBezTo>
                    <a:pt x="73" y="10"/>
                    <a:pt x="73" y="15"/>
                    <a:pt x="73" y="21"/>
                  </a:cubicBezTo>
                  <a:cubicBezTo>
                    <a:pt x="29" y="14"/>
                    <a:pt x="39" y="60"/>
                    <a:pt x="0" y="59"/>
                  </a:cubicBezTo>
                  <a:cubicBezTo>
                    <a:pt x="1" y="40"/>
                    <a:pt x="9" y="29"/>
                    <a:pt x="29" y="30"/>
                  </a:cubicBezTo>
                  <a:cubicBezTo>
                    <a:pt x="41" y="19"/>
                    <a:pt x="45" y="0"/>
                    <a:pt x="73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07" name="Freeform 29"/>
            <p:cNvSpPr>
              <a:spLocks/>
            </p:cNvSpPr>
            <p:nvPr/>
          </p:nvSpPr>
          <p:spPr bwMode="auto">
            <a:xfrm>
              <a:off x="6746" y="695"/>
              <a:ext cx="92" cy="84"/>
            </a:xfrm>
            <a:custGeom>
              <a:avLst/>
              <a:gdLst>
                <a:gd name="T0" fmla="*/ 2944 w 46"/>
                <a:gd name="T1" fmla="*/ 256 h 42"/>
                <a:gd name="T2" fmla="*/ 256 w 46"/>
                <a:gd name="T3" fmla="*/ 2688 h 42"/>
                <a:gd name="T4" fmla="*/ 128 w 46"/>
                <a:gd name="T5" fmla="*/ 1408 h 42"/>
                <a:gd name="T6" fmla="*/ 2944 w 46"/>
                <a:gd name="T7" fmla="*/ 256 h 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42"/>
                <a:gd name="T14" fmla="*/ 46 w 46"/>
                <a:gd name="T15" fmla="*/ 42 h 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42">
                  <a:moveTo>
                    <a:pt x="46" y="4"/>
                  </a:moveTo>
                  <a:cubicBezTo>
                    <a:pt x="34" y="19"/>
                    <a:pt x="25" y="36"/>
                    <a:pt x="4" y="42"/>
                  </a:cubicBezTo>
                  <a:cubicBezTo>
                    <a:pt x="0" y="38"/>
                    <a:pt x="2" y="29"/>
                    <a:pt x="2" y="22"/>
                  </a:cubicBezTo>
                  <a:cubicBezTo>
                    <a:pt x="24" y="24"/>
                    <a:pt x="22" y="0"/>
                    <a:pt x="46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08" name="Freeform 30"/>
            <p:cNvSpPr>
              <a:spLocks/>
            </p:cNvSpPr>
            <p:nvPr/>
          </p:nvSpPr>
          <p:spPr bwMode="auto">
            <a:xfrm>
              <a:off x="6432" y="703"/>
              <a:ext cx="266" cy="148"/>
            </a:xfrm>
            <a:custGeom>
              <a:avLst/>
              <a:gdLst>
                <a:gd name="T0" fmla="*/ 6144 w 133"/>
                <a:gd name="T1" fmla="*/ 1152 h 74"/>
                <a:gd name="T2" fmla="*/ 7744 w 133"/>
                <a:gd name="T3" fmla="*/ 256 h 74"/>
                <a:gd name="T4" fmla="*/ 6016 w 133"/>
                <a:gd name="T5" fmla="*/ 4736 h 74"/>
                <a:gd name="T6" fmla="*/ 4736 w 133"/>
                <a:gd name="T7" fmla="*/ 3584 h 74"/>
                <a:gd name="T8" fmla="*/ 0 w 133"/>
                <a:gd name="T9" fmla="*/ 3456 h 74"/>
                <a:gd name="T10" fmla="*/ 5184 w 133"/>
                <a:gd name="T11" fmla="*/ 256 h 74"/>
                <a:gd name="T12" fmla="*/ 6144 w 133"/>
                <a:gd name="T13" fmla="*/ 1152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3"/>
                <a:gd name="T22" fmla="*/ 0 h 74"/>
                <a:gd name="T23" fmla="*/ 133 w 133"/>
                <a:gd name="T24" fmla="*/ 74 h 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3" h="74">
                  <a:moveTo>
                    <a:pt x="96" y="18"/>
                  </a:moveTo>
                  <a:cubicBezTo>
                    <a:pt x="106" y="15"/>
                    <a:pt x="105" y="1"/>
                    <a:pt x="121" y="4"/>
                  </a:cubicBezTo>
                  <a:cubicBezTo>
                    <a:pt x="133" y="40"/>
                    <a:pt x="109" y="58"/>
                    <a:pt x="94" y="74"/>
                  </a:cubicBezTo>
                  <a:cubicBezTo>
                    <a:pt x="84" y="71"/>
                    <a:pt x="81" y="62"/>
                    <a:pt x="74" y="56"/>
                  </a:cubicBezTo>
                  <a:cubicBezTo>
                    <a:pt x="50" y="54"/>
                    <a:pt x="21" y="59"/>
                    <a:pt x="0" y="54"/>
                  </a:cubicBezTo>
                  <a:cubicBezTo>
                    <a:pt x="2" y="12"/>
                    <a:pt x="33" y="0"/>
                    <a:pt x="81" y="4"/>
                  </a:cubicBezTo>
                  <a:cubicBezTo>
                    <a:pt x="89" y="5"/>
                    <a:pt x="91" y="14"/>
                    <a:pt x="96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09" name="Freeform 31"/>
            <p:cNvSpPr>
              <a:spLocks/>
            </p:cNvSpPr>
            <p:nvPr/>
          </p:nvSpPr>
          <p:spPr bwMode="auto">
            <a:xfrm>
              <a:off x="6694" y="709"/>
              <a:ext cx="20" cy="20"/>
            </a:xfrm>
            <a:custGeom>
              <a:avLst/>
              <a:gdLst>
                <a:gd name="T0" fmla="*/ 640 w 10"/>
                <a:gd name="T1" fmla="*/ 64 h 10"/>
                <a:gd name="T2" fmla="*/ 64 w 10"/>
                <a:gd name="T3" fmla="*/ 640 h 10"/>
                <a:gd name="T4" fmla="*/ 640 w 10"/>
                <a:gd name="T5" fmla="*/ 64 h 10"/>
                <a:gd name="T6" fmla="*/ 0 60000 65536"/>
                <a:gd name="T7" fmla="*/ 0 60000 65536"/>
                <a:gd name="T8" fmla="*/ 0 60000 65536"/>
                <a:gd name="T9" fmla="*/ 0 w 10"/>
                <a:gd name="T10" fmla="*/ 0 h 10"/>
                <a:gd name="T11" fmla="*/ 10 w 10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0">
                  <a:moveTo>
                    <a:pt x="10" y="1"/>
                  </a:moveTo>
                  <a:cubicBezTo>
                    <a:pt x="10" y="7"/>
                    <a:pt x="7" y="10"/>
                    <a:pt x="1" y="10"/>
                  </a:cubicBezTo>
                  <a:cubicBezTo>
                    <a:pt x="0" y="3"/>
                    <a:pt x="3" y="0"/>
                    <a:pt x="10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0" name="Freeform 32"/>
            <p:cNvSpPr>
              <a:spLocks/>
            </p:cNvSpPr>
            <p:nvPr/>
          </p:nvSpPr>
          <p:spPr bwMode="auto">
            <a:xfrm>
              <a:off x="6834" y="715"/>
              <a:ext cx="104" cy="52"/>
            </a:xfrm>
            <a:custGeom>
              <a:avLst/>
              <a:gdLst>
                <a:gd name="T0" fmla="*/ 3264 w 52"/>
                <a:gd name="T1" fmla="*/ 192 h 26"/>
                <a:gd name="T2" fmla="*/ 1984 w 52"/>
                <a:gd name="T3" fmla="*/ 448 h 26"/>
                <a:gd name="T4" fmla="*/ 0 w 52"/>
                <a:gd name="T5" fmla="*/ 1472 h 26"/>
                <a:gd name="T6" fmla="*/ 3264 w 52"/>
                <a:gd name="T7" fmla="*/ 192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"/>
                <a:gd name="T13" fmla="*/ 0 h 26"/>
                <a:gd name="T14" fmla="*/ 52 w 52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" h="26">
                  <a:moveTo>
                    <a:pt x="51" y="3"/>
                  </a:moveTo>
                  <a:cubicBezTo>
                    <a:pt x="52" y="12"/>
                    <a:pt x="37" y="5"/>
                    <a:pt x="31" y="7"/>
                  </a:cubicBezTo>
                  <a:cubicBezTo>
                    <a:pt x="24" y="16"/>
                    <a:pt x="19" y="26"/>
                    <a:pt x="0" y="23"/>
                  </a:cubicBezTo>
                  <a:cubicBezTo>
                    <a:pt x="5" y="4"/>
                    <a:pt x="25" y="0"/>
                    <a:pt x="51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1" name="Freeform 33"/>
            <p:cNvSpPr>
              <a:spLocks/>
            </p:cNvSpPr>
            <p:nvPr/>
          </p:nvSpPr>
          <p:spPr bwMode="auto">
            <a:xfrm>
              <a:off x="6896" y="731"/>
              <a:ext cx="353" cy="379"/>
            </a:xfrm>
            <a:custGeom>
              <a:avLst/>
              <a:gdLst>
                <a:gd name="T0" fmla="*/ 2784 w 176"/>
                <a:gd name="T1" fmla="*/ 128 h 189"/>
                <a:gd name="T2" fmla="*/ 1163 w 176"/>
                <a:gd name="T3" fmla="*/ 2007 h 189"/>
                <a:gd name="T4" fmla="*/ 2008 w 176"/>
                <a:gd name="T5" fmla="*/ 2848 h 189"/>
                <a:gd name="T6" fmla="*/ 5648 w 176"/>
                <a:gd name="T7" fmla="*/ 387 h 189"/>
                <a:gd name="T8" fmla="*/ 4485 w 176"/>
                <a:gd name="T9" fmla="*/ 1684 h 189"/>
                <a:gd name="T10" fmla="*/ 8141 w 176"/>
                <a:gd name="T11" fmla="*/ 1813 h 189"/>
                <a:gd name="T12" fmla="*/ 7301 w 176"/>
                <a:gd name="T13" fmla="*/ 2848 h 189"/>
                <a:gd name="T14" fmla="*/ 8867 w 176"/>
                <a:gd name="T15" fmla="*/ 2976 h 189"/>
                <a:gd name="T16" fmla="*/ 8995 w 176"/>
                <a:gd name="T17" fmla="*/ 4153 h 189"/>
                <a:gd name="T18" fmla="*/ 10488 w 176"/>
                <a:gd name="T19" fmla="*/ 4153 h 189"/>
                <a:gd name="T20" fmla="*/ 9320 w 176"/>
                <a:gd name="T21" fmla="*/ 5452 h 189"/>
                <a:gd name="T22" fmla="*/ 10165 w 176"/>
                <a:gd name="T23" fmla="*/ 7355 h 189"/>
                <a:gd name="T24" fmla="*/ 11456 w 176"/>
                <a:gd name="T25" fmla="*/ 7484 h 189"/>
                <a:gd name="T26" fmla="*/ 9900 w 176"/>
                <a:gd name="T27" fmla="*/ 9104 h 189"/>
                <a:gd name="T28" fmla="*/ 9900 w 176"/>
                <a:gd name="T29" fmla="*/ 7813 h 189"/>
                <a:gd name="T30" fmla="*/ 7429 w 176"/>
                <a:gd name="T31" fmla="*/ 7813 h 189"/>
                <a:gd name="T32" fmla="*/ 8013 w 176"/>
                <a:gd name="T33" fmla="*/ 11256 h 189"/>
                <a:gd name="T34" fmla="*/ 6713 w 176"/>
                <a:gd name="T35" fmla="*/ 10089 h 189"/>
                <a:gd name="T36" fmla="*/ 6001 w 176"/>
                <a:gd name="T37" fmla="*/ 10668 h 189"/>
                <a:gd name="T38" fmla="*/ 7100 w 176"/>
                <a:gd name="T39" fmla="*/ 12288 h 189"/>
                <a:gd name="T40" fmla="*/ 3769 w 176"/>
                <a:gd name="T41" fmla="*/ 9377 h 189"/>
                <a:gd name="T42" fmla="*/ 1879 w 176"/>
                <a:gd name="T43" fmla="*/ 9377 h 189"/>
                <a:gd name="T44" fmla="*/ 1879 w 176"/>
                <a:gd name="T45" fmla="*/ 8524 h 189"/>
                <a:gd name="T46" fmla="*/ 4356 w 176"/>
                <a:gd name="T47" fmla="*/ 8524 h 189"/>
                <a:gd name="T48" fmla="*/ 6585 w 176"/>
                <a:gd name="T49" fmla="*/ 6321 h 189"/>
                <a:gd name="T50" fmla="*/ 3899 w 176"/>
                <a:gd name="T51" fmla="*/ 3313 h 189"/>
                <a:gd name="T52" fmla="*/ 0 w 176"/>
                <a:gd name="T53" fmla="*/ 3120 h 189"/>
                <a:gd name="T54" fmla="*/ 2784 w 176"/>
                <a:gd name="T55" fmla="*/ 128 h 18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6"/>
                <a:gd name="T85" fmla="*/ 0 h 189"/>
                <a:gd name="T86" fmla="*/ 176 w 176"/>
                <a:gd name="T87" fmla="*/ 189 h 18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6" h="189">
                  <a:moveTo>
                    <a:pt x="43" y="2"/>
                  </a:moveTo>
                  <a:cubicBezTo>
                    <a:pt x="38" y="15"/>
                    <a:pt x="25" y="19"/>
                    <a:pt x="18" y="31"/>
                  </a:cubicBezTo>
                  <a:cubicBezTo>
                    <a:pt x="23" y="34"/>
                    <a:pt x="28" y="39"/>
                    <a:pt x="31" y="44"/>
                  </a:cubicBezTo>
                  <a:cubicBezTo>
                    <a:pt x="52" y="34"/>
                    <a:pt x="58" y="0"/>
                    <a:pt x="87" y="6"/>
                  </a:cubicBezTo>
                  <a:cubicBezTo>
                    <a:pt x="85" y="16"/>
                    <a:pt x="75" y="20"/>
                    <a:pt x="69" y="26"/>
                  </a:cubicBezTo>
                  <a:cubicBezTo>
                    <a:pt x="83" y="31"/>
                    <a:pt x="107" y="27"/>
                    <a:pt x="125" y="28"/>
                  </a:cubicBezTo>
                  <a:cubicBezTo>
                    <a:pt x="124" y="37"/>
                    <a:pt x="116" y="39"/>
                    <a:pt x="112" y="44"/>
                  </a:cubicBezTo>
                  <a:cubicBezTo>
                    <a:pt x="116" y="49"/>
                    <a:pt x="129" y="45"/>
                    <a:pt x="136" y="46"/>
                  </a:cubicBezTo>
                  <a:cubicBezTo>
                    <a:pt x="140" y="49"/>
                    <a:pt x="138" y="58"/>
                    <a:pt x="138" y="64"/>
                  </a:cubicBezTo>
                  <a:cubicBezTo>
                    <a:pt x="146" y="64"/>
                    <a:pt x="153" y="64"/>
                    <a:pt x="161" y="64"/>
                  </a:cubicBezTo>
                  <a:cubicBezTo>
                    <a:pt x="158" y="74"/>
                    <a:pt x="149" y="78"/>
                    <a:pt x="143" y="84"/>
                  </a:cubicBezTo>
                  <a:cubicBezTo>
                    <a:pt x="145" y="96"/>
                    <a:pt x="160" y="95"/>
                    <a:pt x="156" y="113"/>
                  </a:cubicBezTo>
                  <a:cubicBezTo>
                    <a:pt x="159" y="118"/>
                    <a:pt x="170" y="114"/>
                    <a:pt x="176" y="115"/>
                  </a:cubicBezTo>
                  <a:cubicBezTo>
                    <a:pt x="171" y="126"/>
                    <a:pt x="163" y="134"/>
                    <a:pt x="152" y="140"/>
                  </a:cubicBezTo>
                  <a:cubicBezTo>
                    <a:pt x="152" y="133"/>
                    <a:pt x="152" y="126"/>
                    <a:pt x="152" y="120"/>
                  </a:cubicBezTo>
                  <a:cubicBezTo>
                    <a:pt x="139" y="120"/>
                    <a:pt x="127" y="120"/>
                    <a:pt x="114" y="120"/>
                  </a:cubicBezTo>
                  <a:cubicBezTo>
                    <a:pt x="115" y="139"/>
                    <a:pt x="143" y="153"/>
                    <a:pt x="123" y="173"/>
                  </a:cubicBezTo>
                  <a:cubicBezTo>
                    <a:pt x="113" y="171"/>
                    <a:pt x="109" y="162"/>
                    <a:pt x="103" y="155"/>
                  </a:cubicBezTo>
                  <a:cubicBezTo>
                    <a:pt x="98" y="158"/>
                    <a:pt x="99" y="165"/>
                    <a:pt x="92" y="164"/>
                  </a:cubicBezTo>
                  <a:cubicBezTo>
                    <a:pt x="94" y="176"/>
                    <a:pt x="107" y="177"/>
                    <a:pt x="109" y="189"/>
                  </a:cubicBezTo>
                  <a:cubicBezTo>
                    <a:pt x="83" y="183"/>
                    <a:pt x="73" y="161"/>
                    <a:pt x="58" y="144"/>
                  </a:cubicBezTo>
                  <a:cubicBezTo>
                    <a:pt x="49" y="144"/>
                    <a:pt x="39" y="144"/>
                    <a:pt x="29" y="144"/>
                  </a:cubicBezTo>
                  <a:cubicBezTo>
                    <a:pt x="29" y="140"/>
                    <a:pt x="29" y="135"/>
                    <a:pt x="29" y="131"/>
                  </a:cubicBezTo>
                  <a:cubicBezTo>
                    <a:pt x="42" y="131"/>
                    <a:pt x="54" y="131"/>
                    <a:pt x="67" y="131"/>
                  </a:cubicBezTo>
                  <a:cubicBezTo>
                    <a:pt x="77" y="119"/>
                    <a:pt x="88" y="108"/>
                    <a:pt x="101" y="97"/>
                  </a:cubicBezTo>
                  <a:cubicBezTo>
                    <a:pt x="91" y="78"/>
                    <a:pt x="70" y="70"/>
                    <a:pt x="60" y="51"/>
                  </a:cubicBezTo>
                  <a:cubicBezTo>
                    <a:pt x="41" y="49"/>
                    <a:pt x="16" y="53"/>
                    <a:pt x="0" y="48"/>
                  </a:cubicBezTo>
                  <a:cubicBezTo>
                    <a:pt x="3" y="21"/>
                    <a:pt x="20" y="9"/>
                    <a:pt x="43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2" name="Freeform 34"/>
            <p:cNvSpPr>
              <a:spLocks/>
            </p:cNvSpPr>
            <p:nvPr/>
          </p:nvSpPr>
          <p:spPr bwMode="auto">
            <a:xfrm>
              <a:off x="7099" y="747"/>
              <a:ext cx="34" cy="24"/>
            </a:xfrm>
            <a:custGeom>
              <a:avLst/>
              <a:gdLst>
                <a:gd name="T0" fmla="*/ 1088 w 17"/>
                <a:gd name="T1" fmla="*/ 320 h 12"/>
                <a:gd name="T2" fmla="*/ 0 w 17"/>
                <a:gd name="T3" fmla="*/ 448 h 12"/>
                <a:gd name="T4" fmla="*/ 1088 w 17"/>
                <a:gd name="T5" fmla="*/ 320 h 12"/>
                <a:gd name="T6" fmla="*/ 0 60000 65536"/>
                <a:gd name="T7" fmla="*/ 0 60000 65536"/>
                <a:gd name="T8" fmla="*/ 0 60000 65536"/>
                <a:gd name="T9" fmla="*/ 0 w 17"/>
                <a:gd name="T10" fmla="*/ 0 h 12"/>
                <a:gd name="T11" fmla="*/ 17 w 17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2">
                  <a:moveTo>
                    <a:pt x="17" y="5"/>
                  </a:moveTo>
                  <a:cubicBezTo>
                    <a:pt x="17" y="12"/>
                    <a:pt x="3" y="10"/>
                    <a:pt x="0" y="7"/>
                  </a:cubicBezTo>
                  <a:cubicBezTo>
                    <a:pt x="0" y="0"/>
                    <a:pt x="14" y="2"/>
                    <a:pt x="17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3" name="Freeform 35"/>
            <p:cNvSpPr>
              <a:spLocks/>
            </p:cNvSpPr>
            <p:nvPr/>
          </p:nvSpPr>
          <p:spPr bwMode="auto">
            <a:xfrm>
              <a:off x="2504" y="811"/>
              <a:ext cx="30" cy="48"/>
            </a:xfrm>
            <a:custGeom>
              <a:avLst/>
              <a:gdLst>
                <a:gd name="T0" fmla="*/ 320 w 15"/>
                <a:gd name="T1" fmla="*/ 0 h 24"/>
                <a:gd name="T2" fmla="*/ 640 w 15"/>
                <a:gd name="T3" fmla="*/ 1536 h 24"/>
                <a:gd name="T4" fmla="*/ 320 w 15"/>
                <a:gd name="T5" fmla="*/ 0 h 24"/>
                <a:gd name="T6" fmla="*/ 0 60000 65536"/>
                <a:gd name="T7" fmla="*/ 0 60000 65536"/>
                <a:gd name="T8" fmla="*/ 0 60000 65536"/>
                <a:gd name="T9" fmla="*/ 0 w 15"/>
                <a:gd name="T10" fmla="*/ 0 h 24"/>
                <a:gd name="T11" fmla="*/ 15 w 15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24">
                  <a:moveTo>
                    <a:pt x="5" y="0"/>
                  </a:moveTo>
                  <a:cubicBezTo>
                    <a:pt x="15" y="0"/>
                    <a:pt x="7" y="17"/>
                    <a:pt x="10" y="24"/>
                  </a:cubicBezTo>
                  <a:cubicBezTo>
                    <a:pt x="3" y="23"/>
                    <a:pt x="0" y="5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4" name="Freeform 36"/>
            <p:cNvSpPr>
              <a:spLocks/>
            </p:cNvSpPr>
            <p:nvPr/>
          </p:nvSpPr>
          <p:spPr bwMode="auto">
            <a:xfrm>
              <a:off x="6674" y="811"/>
              <a:ext cx="58" cy="40"/>
            </a:xfrm>
            <a:custGeom>
              <a:avLst/>
              <a:gdLst>
                <a:gd name="T0" fmla="*/ 1856 w 29"/>
                <a:gd name="T1" fmla="*/ 384 h 20"/>
                <a:gd name="T2" fmla="*/ 1856 w 29"/>
                <a:gd name="T3" fmla="*/ 960 h 20"/>
                <a:gd name="T4" fmla="*/ 0 w 29"/>
                <a:gd name="T5" fmla="*/ 1088 h 20"/>
                <a:gd name="T6" fmla="*/ 1856 w 29"/>
                <a:gd name="T7" fmla="*/ 384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0"/>
                <a:gd name="T14" fmla="*/ 29 w 29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0">
                  <a:moveTo>
                    <a:pt x="29" y="6"/>
                  </a:moveTo>
                  <a:cubicBezTo>
                    <a:pt x="29" y="9"/>
                    <a:pt x="29" y="12"/>
                    <a:pt x="29" y="15"/>
                  </a:cubicBezTo>
                  <a:cubicBezTo>
                    <a:pt x="23" y="20"/>
                    <a:pt x="9" y="16"/>
                    <a:pt x="0" y="17"/>
                  </a:cubicBezTo>
                  <a:cubicBezTo>
                    <a:pt x="0" y="6"/>
                    <a:pt x="17" y="0"/>
                    <a:pt x="29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5" name="Freeform 37"/>
            <p:cNvSpPr>
              <a:spLocks/>
            </p:cNvSpPr>
            <p:nvPr/>
          </p:nvSpPr>
          <p:spPr bwMode="auto">
            <a:xfrm>
              <a:off x="2168" y="833"/>
              <a:ext cx="92" cy="76"/>
            </a:xfrm>
            <a:custGeom>
              <a:avLst/>
              <a:gdLst>
                <a:gd name="T0" fmla="*/ 2944 w 46"/>
                <a:gd name="T1" fmla="*/ 1664 h 38"/>
                <a:gd name="T2" fmla="*/ 1088 w 46"/>
                <a:gd name="T3" fmla="*/ 128 h 38"/>
                <a:gd name="T4" fmla="*/ 1408 w 46"/>
                <a:gd name="T5" fmla="*/ 1152 h 38"/>
                <a:gd name="T6" fmla="*/ 2944 w 46"/>
                <a:gd name="T7" fmla="*/ 1664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38"/>
                <a:gd name="T14" fmla="*/ 46 w 46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38">
                  <a:moveTo>
                    <a:pt x="46" y="26"/>
                  </a:moveTo>
                  <a:cubicBezTo>
                    <a:pt x="28" y="38"/>
                    <a:pt x="0" y="18"/>
                    <a:pt x="17" y="2"/>
                  </a:cubicBezTo>
                  <a:cubicBezTo>
                    <a:pt x="26" y="0"/>
                    <a:pt x="20" y="12"/>
                    <a:pt x="22" y="18"/>
                  </a:cubicBezTo>
                  <a:cubicBezTo>
                    <a:pt x="29" y="21"/>
                    <a:pt x="42" y="19"/>
                    <a:pt x="46" y="2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6" name="Freeform 38"/>
            <p:cNvSpPr>
              <a:spLocks/>
            </p:cNvSpPr>
            <p:nvPr/>
          </p:nvSpPr>
          <p:spPr bwMode="auto">
            <a:xfrm>
              <a:off x="7002" y="903"/>
              <a:ext cx="28" cy="28"/>
            </a:xfrm>
            <a:custGeom>
              <a:avLst/>
              <a:gdLst>
                <a:gd name="T0" fmla="*/ 192 w 14"/>
                <a:gd name="T1" fmla="*/ 0 h 14"/>
                <a:gd name="T2" fmla="*/ 896 w 14"/>
                <a:gd name="T3" fmla="*/ 192 h 14"/>
                <a:gd name="T4" fmla="*/ 896 w 14"/>
                <a:gd name="T5" fmla="*/ 896 h 14"/>
                <a:gd name="T6" fmla="*/ 64 w 14"/>
                <a:gd name="T7" fmla="*/ 896 h 14"/>
                <a:gd name="T8" fmla="*/ 192 w 14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4"/>
                <a:gd name="T17" fmla="*/ 14 w 14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4">
                  <a:moveTo>
                    <a:pt x="3" y="0"/>
                  </a:moveTo>
                  <a:cubicBezTo>
                    <a:pt x="8" y="0"/>
                    <a:pt x="12" y="1"/>
                    <a:pt x="14" y="3"/>
                  </a:cubicBezTo>
                  <a:cubicBezTo>
                    <a:pt x="14" y="6"/>
                    <a:pt x="14" y="10"/>
                    <a:pt x="14" y="14"/>
                  </a:cubicBezTo>
                  <a:cubicBezTo>
                    <a:pt x="10" y="14"/>
                    <a:pt x="5" y="14"/>
                    <a:pt x="1" y="14"/>
                  </a:cubicBezTo>
                  <a:cubicBezTo>
                    <a:pt x="0" y="8"/>
                    <a:pt x="0" y="3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7" name="Freeform 39"/>
            <p:cNvSpPr>
              <a:spLocks/>
            </p:cNvSpPr>
            <p:nvPr/>
          </p:nvSpPr>
          <p:spPr bwMode="auto">
            <a:xfrm>
              <a:off x="2148" y="925"/>
              <a:ext cx="14" cy="10"/>
            </a:xfrm>
            <a:custGeom>
              <a:avLst/>
              <a:gdLst>
                <a:gd name="T0" fmla="*/ 448 w 7"/>
                <a:gd name="T1" fmla="*/ 0 h 5"/>
                <a:gd name="T2" fmla="*/ 0 w 7"/>
                <a:gd name="T3" fmla="*/ 320 h 5"/>
                <a:gd name="T4" fmla="*/ 448 w 7"/>
                <a:gd name="T5" fmla="*/ 0 h 5"/>
                <a:gd name="T6" fmla="*/ 0 60000 65536"/>
                <a:gd name="T7" fmla="*/ 0 60000 65536"/>
                <a:gd name="T8" fmla="*/ 0 60000 65536"/>
                <a:gd name="T9" fmla="*/ 0 w 7"/>
                <a:gd name="T10" fmla="*/ 0 h 5"/>
                <a:gd name="T11" fmla="*/ 7 w 7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5">
                  <a:moveTo>
                    <a:pt x="7" y="0"/>
                  </a:moveTo>
                  <a:cubicBezTo>
                    <a:pt x="6" y="3"/>
                    <a:pt x="4" y="5"/>
                    <a:pt x="0" y="5"/>
                  </a:cubicBezTo>
                  <a:cubicBezTo>
                    <a:pt x="1" y="2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" name="Freeform 40"/>
            <p:cNvSpPr>
              <a:spLocks/>
            </p:cNvSpPr>
            <p:nvPr/>
          </p:nvSpPr>
          <p:spPr bwMode="auto">
            <a:xfrm>
              <a:off x="1690" y="941"/>
              <a:ext cx="36" cy="8"/>
            </a:xfrm>
            <a:custGeom>
              <a:avLst/>
              <a:gdLst>
                <a:gd name="T0" fmla="*/ 0 w 18"/>
                <a:gd name="T1" fmla="*/ 256 h 4"/>
                <a:gd name="T2" fmla="*/ 1152 w 18"/>
                <a:gd name="T3" fmla="*/ 256 h 4"/>
                <a:gd name="T4" fmla="*/ 0 w 18"/>
                <a:gd name="T5" fmla="*/ 256 h 4"/>
                <a:gd name="T6" fmla="*/ 0 60000 65536"/>
                <a:gd name="T7" fmla="*/ 0 60000 65536"/>
                <a:gd name="T8" fmla="*/ 0 60000 65536"/>
                <a:gd name="T9" fmla="*/ 0 w 18"/>
                <a:gd name="T10" fmla="*/ 0 h 4"/>
                <a:gd name="T11" fmla="*/ 18 w 18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4">
                  <a:moveTo>
                    <a:pt x="0" y="4"/>
                  </a:moveTo>
                  <a:cubicBezTo>
                    <a:pt x="1" y="0"/>
                    <a:pt x="17" y="0"/>
                    <a:pt x="18" y="4"/>
                  </a:cubicBezTo>
                  <a:cubicBezTo>
                    <a:pt x="12" y="4"/>
                    <a:pt x="6" y="4"/>
                    <a:pt x="0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9" name="Freeform 41"/>
            <p:cNvSpPr>
              <a:spLocks/>
            </p:cNvSpPr>
            <p:nvPr/>
          </p:nvSpPr>
          <p:spPr bwMode="auto">
            <a:xfrm>
              <a:off x="4318" y="959"/>
              <a:ext cx="14" cy="36"/>
            </a:xfrm>
            <a:custGeom>
              <a:avLst/>
              <a:gdLst>
                <a:gd name="T0" fmla="*/ 0 w 7"/>
                <a:gd name="T1" fmla="*/ 256 h 18"/>
                <a:gd name="T2" fmla="*/ 0 w 7"/>
                <a:gd name="T3" fmla="*/ 960 h 18"/>
                <a:gd name="T4" fmla="*/ 0 w 7"/>
                <a:gd name="T5" fmla="*/ 256 h 18"/>
                <a:gd name="T6" fmla="*/ 0 60000 65536"/>
                <a:gd name="T7" fmla="*/ 0 60000 65536"/>
                <a:gd name="T8" fmla="*/ 0 60000 65536"/>
                <a:gd name="T9" fmla="*/ 0 w 7"/>
                <a:gd name="T10" fmla="*/ 0 h 18"/>
                <a:gd name="T11" fmla="*/ 7 w 7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8">
                  <a:moveTo>
                    <a:pt x="0" y="4"/>
                  </a:moveTo>
                  <a:cubicBezTo>
                    <a:pt x="7" y="0"/>
                    <a:pt x="7" y="18"/>
                    <a:pt x="0" y="15"/>
                  </a:cubicBezTo>
                  <a:cubicBezTo>
                    <a:pt x="0" y="11"/>
                    <a:pt x="0" y="7"/>
                    <a:pt x="0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0" name="Freeform 42"/>
            <p:cNvSpPr>
              <a:spLocks/>
            </p:cNvSpPr>
            <p:nvPr/>
          </p:nvSpPr>
          <p:spPr bwMode="auto">
            <a:xfrm>
              <a:off x="6790" y="951"/>
              <a:ext cx="94" cy="65"/>
            </a:xfrm>
            <a:custGeom>
              <a:avLst/>
              <a:gdLst>
                <a:gd name="T0" fmla="*/ 3008 w 47"/>
                <a:gd name="T1" fmla="*/ 2245 h 32"/>
                <a:gd name="T2" fmla="*/ 128 w 47"/>
                <a:gd name="T3" fmla="*/ 2245 h 32"/>
                <a:gd name="T4" fmla="*/ 3008 w 47"/>
                <a:gd name="T5" fmla="*/ 2245 h 32"/>
                <a:gd name="T6" fmla="*/ 0 60000 65536"/>
                <a:gd name="T7" fmla="*/ 0 60000 65536"/>
                <a:gd name="T8" fmla="*/ 0 60000 65536"/>
                <a:gd name="T9" fmla="*/ 0 w 47"/>
                <a:gd name="T10" fmla="*/ 0 h 32"/>
                <a:gd name="T11" fmla="*/ 47 w 47"/>
                <a:gd name="T12" fmla="*/ 32 h 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32">
                  <a:moveTo>
                    <a:pt x="47" y="32"/>
                  </a:moveTo>
                  <a:cubicBezTo>
                    <a:pt x="32" y="32"/>
                    <a:pt x="17" y="32"/>
                    <a:pt x="2" y="32"/>
                  </a:cubicBezTo>
                  <a:cubicBezTo>
                    <a:pt x="0" y="0"/>
                    <a:pt x="45" y="12"/>
                    <a:pt x="47" y="3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1" name="Freeform 43"/>
            <p:cNvSpPr>
              <a:spLocks/>
            </p:cNvSpPr>
            <p:nvPr/>
          </p:nvSpPr>
          <p:spPr bwMode="auto">
            <a:xfrm>
              <a:off x="1618" y="979"/>
              <a:ext cx="18" cy="4"/>
            </a:xfrm>
            <a:custGeom>
              <a:avLst/>
              <a:gdLst>
                <a:gd name="T0" fmla="*/ 0 w 9"/>
                <a:gd name="T1" fmla="*/ 128 h 2"/>
                <a:gd name="T2" fmla="*/ 0 w 9"/>
                <a:gd name="T3" fmla="*/ 0 h 2"/>
                <a:gd name="T4" fmla="*/ 576 w 9"/>
                <a:gd name="T5" fmla="*/ 0 h 2"/>
                <a:gd name="T6" fmla="*/ 576 w 9"/>
                <a:gd name="T7" fmla="*/ 128 h 2"/>
                <a:gd name="T8" fmla="*/ 448 w 9"/>
                <a:gd name="T9" fmla="*/ 128 h 2"/>
                <a:gd name="T10" fmla="*/ 0 w 9"/>
                <a:gd name="T11" fmla="*/ 128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2"/>
                <a:gd name="T20" fmla="*/ 9 w 9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5" y="2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2" name="Freeform 44"/>
            <p:cNvSpPr>
              <a:spLocks/>
            </p:cNvSpPr>
            <p:nvPr/>
          </p:nvSpPr>
          <p:spPr bwMode="auto">
            <a:xfrm>
              <a:off x="1636" y="979"/>
              <a:ext cx="18" cy="4"/>
            </a:xfrm>
            <a:custGeom>
              <a:avLst/>
              <a:gdLst>
                <a:gd name="T0" fmla="*/ 0 w 9"/>
                <a:gd name="T1" fmla="*/ 128 h 2"/>
                <a:gd name="T2" fmla="*/ 0 w 9"/>
                <a:gd name="T3" fmla="*/ 0 h 2"/>
                <a:gd name="T4" fmla="*/ 576 w 9"/>
                <a:gd name="T5" fmla="*/ 0 h 2"/>
                <a:gd name="T6" fmla="*/ 576 w 9"/>
                <a:gd name="T7" fmla="*/ 128 h 2"/>
                <a:gd name="T8" fmla="*/ 0 w 9"/>
                <a:gd name="T9" fmla="*/ 12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2"/>
                <a:gd name="T17" fmla="*/ 9 w 9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6" y="2"/>
                    <a:pt x="3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3" name="Freeform 45"/>
            <p:cNvSpPr>
              <a:spLocks/>
            </p:cNvSpPr>
            <p:nvPr/>
          </p:nvSpPr>
          <p:spPr bwMode="auto">
            <a:xfrm>
              <a:off x="1458" y="983"/>
              <a:ext cx="174" cy="265"/>
            </a:xfrm>
            <a:custGeom>
              <a:avLst/>
              <a:gdLst>
                <a:gd name="T0" fmla="*/ 2816 w 87"/>
                <a:gd name="T1" fmla="*/ 2353 h 132"/>
                <a:gd name="T2" fmla="*/ 5120 w 87"/>
                <a:gd name="T3" fmla="*/ 0 h 132"/>
                <a:gd name="T4" fmla="*/ 5568 w 87"/>
                <a:gd name="T5" fmla="*/ 0 h 132"/>
                <a:gd name="T6" fmla="*/ 4160 w 87"/>
                <a:gd name="T7" fmla="*/ 1628 h 132"/>
                <a:gd name="T8" fmla="*/ 3968 w 87"/>
                <a:gd name="T9" fmla="*/ 3788 h 132"/>
                <a:gd name="T10" fmla="*/ 3008 w 87"/>
                <a:gd name="T11" fmla="*/ 3981 h 132"/>
                <a:gd name="T12" fmla="*/ 3008 w 87"/>
                <a:gd name="T13" fmla="*/ 7928 h 132"/>
                <a:gd name="T14" fmla="*/ 2688 w 87"/>
                <a:gd name="T15" fmla="*/ 8189 h 132"/>
                <a:gd name="T16" fmla="*/ 1984 w 87"/>
                <a:gd name="T17" fmla="*/ 8189 h 132"/>
                <a:gd name="T18" fmla="*/ 1536 w 87"/>
                <a:gd name="T19" fmla="*/ 8641 h 132"/>
                <a:gd name="T20" fmla="*/ 0 w 87"/>
                <a:gd name="T21" fmla="*/ 8641 h 132"/>
                <a:gd name="T22" fmla="*/ 0 w 87"/>
                <a:gd name="T23" fmla="*/ 6029 h 132"/>
                <a:gd name="T24" fmla="*/ 2560 w 87"/>
                <a:gd name="T25" fmla="*/ 3397 h 132"/>
                <a:gd name="T26" fmla="*/ 2816 w 87"/>
                <a:gd name="T27" fmla="*/ 2353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7"/>
                <a:gd name="T43" fmla="*/ 0 h 132"/>
                <a:gd name="T44" fmla="*/ 87 w 87"/>
                <a:gd name="T45" fmla="*/ 132 h 1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7" h="132">
                  <a:moveTo>
                    <a:pt x="44" y="36"/>
                  </a:moveTo>
                  <a:cubicBezTo>
                    <a:pt x="55" y="23"/>
                    <a:pt x="67" y="11"/>
                    <a:pt x="80" y="0"/>
                  </a:cubicBezTo>
                  <a:cubicBezTo>
                    <a:pt x="82" y="0"/>
                    <a:pt x="85" y="0"/>
                    <a:pt x="87" y="0"/>
                  </a:cubicBezTo>
                  <a:cubicBezTo>
                    <a:pt x="81" y="10"/>
                    <a:pt x="71" y="15"/>
                    <a:pt x="65" y="25"/>
                  </a:cubicBezTo>
                  <a:cubicBezTo>
                    <a:pt x="59" y="32"/>
                    <a:pt x="64" y="48"/>
                    <a:pt x="62" y="58"/>
                  </a:cubicBezTo>
                  <a:cubicBezTo>
                    <a:pt x="56" y="58"/>
                    <a:pt x="50" y="58"/>
                    <a:pt x="47" y="61"/>
                  </a:cubicBezTo>
                  <a:cubicBezTo>
                    <a:pt x="47" y="81"/>
                    <a:pt x="47" y="101"/>
                    <a:pt x="47" y="121"/>
                  </a:cubicBezTo>
                  <a:cubicBezTo>
                    <a:pt x="44" y="121"/>
                    <a:pt x="45" y="125"/>
                    <a:pt x="42" y="125"/>
                  </a:cubicBezTo>
                  <a:cubicBezTo>
                    <a:pt x="42" y="119"/>
                    <a:pt x="31" y="119"/>
                    <a:pt x="31" y="125"/>
                  </a:cubicBezTo>
                  <a:cubicBezTo>
                    <a:pt x="30" y="129"/>
                    <a:pt x="28" y="131"/>
                    <a:pt x="24" y="132"/>
                  </a:cubicBezTo>
                  <a:cubicBezTo>
                    <a:pt x="16" y="132"/>
                    <a:pt x="8" y="132"/>
                    <a:pt x="0" y="132"/>
                  </a:cubicBezTo>
                  <a:cubicBezTo>
                    <a:pt x="0" y="119"/>
                    <a:pt x="0" y="105"/>
                    <a:pt x="0" y="92"/>
                  </a:cubicBezTo>
                  <a:cubicBezTo>
                    <a:pt x="12" y="78"/>
                    <a:pt x="26" y="64"/>
                    <a:pt x="40" y="52"/>
                  </a:cubicBezTo>
                  <a:cubicBezTo>
                    <a:pt x="46" y="51"/>
                    <a:pt x="44" y="42"/>
                    <a:pt x="44" y="3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4" name="Freeform 46"/>
            <p:cNvSpPr>
              <a:spLocks/>
            </p:cNvSpPr>
            <p:nvPr/>
          </p:nvSpPr>
          <p:spPr bwMode="auto">
            <a:xfrm>
              <a:off x="5419" y="987"/>
              <a:ext cx="42" cy="23"/>
            </a:xfrm>
            <a:custGeom>
              <a:avLst/>
              <a:gdLst>
                <a:gd name="T0" fmla="*/ 1280 w 21"/>
                <a:gd name="T1" fmla="*/ 75 h 11"/>
                <a:gd name="T2" fmla="*/ 0 w 21"/>
                <a:gd name="T3" fmla="*/ 838 h 11"/>
                <a:gd name="T4" fmla="*/ 1280 w 21"/>
                <a:gd name="T5" fmla="*/ 75 h 11"/>
                <a:gd name="T6" fmla="*/ 0 60000 65536"/>
                <a:gd name="T7" fmla="*/ 0 60000 65536"/>
                <a:gd name="T8" fmla="*/ 0 60000 65536"/>
                <a:gd name="T9" fmla="*/ 0 w 21"/>
                <a:gd name="T10" fmla="*/ 0 h 11"/>
                <a:gd name="T11" fmla="*/ 21 w 2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1">
                  <a:moveTo>
                    <a:pt x="20" y="1"/>
                  </a:moveTo>
                  <a:cubicBezTo>
                    <a:pt x="21" y="11"/>
                    <a:pt x="10" y="10"/>
                    <a:pt x="0" y="10"/>
                  </a:cubicBezTo>
                  <a:cubicBezTo>
                    <a:pt x="0" y="0"/>
                    <a:pt x="10" y="0"/>
                    <a:pt x="20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" name="Freeform 47"/>
            <p:cNvSpPr>
              <a:spLocks/>
            </p:cNvSpPr>
            <p:nvPr/>
          </p:nvSpPr>
          <p:spPr bwMode="auto">
            <a:xfrm>
              <a:off x="5183" y="1016"/>
              <a:ext cx="14" cy="18"/>
            </a:xfrm>
            <a:custGeom>
              <a:avLst/>
              <a:gdLst>
                <a:gd name="T0" fmla="*/ 0 w 7"/>
                <a:gd name="T1" fmla="*/ 0 h 9"/>
                <a:gd name="T2" fmla="*/ 448 w 7"/>
                <a:gd name="T3" fmla="*/ 0 h 9"/>
                <a:gd name="T4" fmla="*/ 448 w 7"/>
                <a:gd name="T5" fmla="*/ 576 h 9"/>
                <a:gd name="T6" fmla="*/ 0 w 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9"/>
                <a:gd name="T14" fmla="*/ 7 w 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9">
                  <a:moveTo>
                    <a:pt x="0" y="0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7" y="3"/>
                    <a:pt x="7" y="6"/>
                    <a:pt x="7" y="9"/>
                  </a:cubicBezTo>
                  <a:cubicBezTo>
                    <a:pt x="4" y="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6" name="Freeform 48"/>
            <p:cNvSpPr>
              <a:spLocks/>
            </p:cNvSpPr>
            <p:nvPr/>
          </p:nvSpPr>
          <p:spPr bwMode="auto">
            <a:xfrm>
              <a:off x="6798" y="1032"/>
              <a:ext cx="22" cy="20"/>
            </a:xfrm>
            <a:custGeom>
              <a:avLst/>
              <a:gdLst>
                <a:gd name="T0" fmla="*/ 704 w 11"/>
                <a:gd name="T1" fmla="*/ 64 h 10"/>
                <a:gd name="T2" fmla="*/ 0 w 11"/>
                <a:gd name="T3" fmla="*/ 640 h 10"/>
                <a:gd name="T4" fmla="*/ 704 w 11"/>
                <a:gd name="T5" fmla="*/ 64 h 10"/>
                <a:gd name="T6" fmla="*/ 0 60000 65536"/>
                <a:gd name="T7" fmla="*/ 0 60000 65536"/>
                <a:gd name="T8" fmla="*/ 0 60000 65536"/>
                <a:gd name="T9" fmla="*/ 0 w 11"/>
                <a:gd name="T10" fmla="*/ 0 h 10"/>
                <a:gd name="T11" fmla="*/ 11 w 11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0">
                  <a:moveTo>
                    <a:pt x="11" y="1"/>
                  </a:moveTo>
                  <a:cubicBezTo>
                    <a:pt x="11" y="7"/>
                    <a:pt x="7" y="10"/>
                    <a:pt x="0" y="10"/>
                  </a:cubicBezTo>
                  <a:cubicBezTo>
                    <a:pt x="1" y="4"/>
                    <a:pt x="4" y="0"/>
                    <a:pt x="11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7" name="Freeform 49"/>
            <p:cNvSpPr>
              <a:spLocks/>
            </p:cNvSpPr>
            <p:nvPr/>
          </p:nvSpPr>
          <p:spPr bwMode="auto">
            <a:xfrm>
              <a:off x="5111" y="1038"/>
              <a:ext cx="14" cy="14"/>
            </a:xfrm>
            <a:custGeom>
              <a:avLst/>
              <a:gdLst>
                <a:gd name="T0" fmla="*/ 192 w 7"/>
                <a:gd name="T1" fmla="*/ 0 h 7"/>
                <a:gd name="T2" fmla="*/ 448 w 7"/>
                <a:gd name="T3" fmla="*/ 0 h 7"/>
                <a:gd name="T4" fmla="*/ 448 w 7"/>
                <a:gd name="T5" fmla="*/ 448 h 7"/>
                <a:gd name="T6" fmla="*/ 64 w 7"/>
                <a:gd name="T7" fmla="*/ 448 h 7"/>
                <a:gd name="T8" fmla="*/ 192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7"/>
                <a:gd name="T17" fmla="*/ 7 w 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7">
                  <a:moveTo>
                    <a:pt x="3" y="0"/>
                  </a:moveTo>
                  <a:cubicBezTo>
                    <a:pt x="4" y="0"/>
                    <a:pt x="6" y="0"/>
                    <a:pt x="7" y="0"/>
                  </a:cubicBezTo>
                  <a:cubicBezTo>
                    <a:pt x="7" y="2"/>
                    <a:pt x="7" y="5"/>
                    <a:pt x="7" y="7"/>
                  </a:cubicBezTo>
                  <a:cubicBezTo>
                    <a:pt x="5" y="7"/>
                    <a:pt x="3" y="7"/>
                    <a:pt x="1" y="7"/>
                  </a:cubicBezTo>
                  <a:cubicBezTo>
                    <a:pt x="0" y="3"/>
                    <a:pt x="3" y="3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8" name="Freeform 50"/>
            <p:cNvSpPr>
              <a:spLocks/>
            </p:cNvSpPr>
            <p:nvPr/>
          </p:nvSpPr>
          <p:spPr bwMode="auto">
            <a:xfrm>
              <a:off x="5783" y="1088"/>
              <a:ext cx="18" cy="40"/>
            </a:xfrm>
            <a:custGeom>
              <a:avLst/>
              <a:gdLst>
                <a:gd name="T0" fmla="*/ 192 w 9"/>
                <a:gd name="T1" fmla="*/ 0 h 20"/>
                <a:gd name="T2" fmla="*/ 64 w 9"/>
                <a:gd name="T3" fmla="*/ 1152 h 20"/>
                <a:gd name="T4" fmla="*/ 192 w 9"/>
                <a:gd name="T5" fmla="*/ 0 h 20"/>
                <a:gd name="T6" fmla="*/ 0 60000 65536"/>
                <a:gd name="T7" fmla="*/ 0 60000 65536"/>
                <a:gd name="T8" fmla="*/ 0 60000 65536"/>
                <a:gd name="T9" fmla="*/ 0 w 9"/>
                <a:gd name="T10" fmla="*/ 0 h 20"/>
                <a:gd name="T11" fmla="*/ 9 w 9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20">
                  <a:moveTo>
                    <a:pt x="3" y="0"/>
                  </a:moveTo>
                  <a:cubicBezTo>
                    <a:pt x="6" y="1"/>
                    <a:pt x="9" y="20"/>
                    <a:pt x="1" y="18"/>
                  </a:cubicBezTo>
                  <a:cubicBezTo>
                    <a:pt x="1" y="11"/>
                    <a:pt x="0" y="3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9" name="Freeform 51"/>
            <p:cNvSpPr>
              <a:spLocks/>
            </p:cNvSpPr>
            <p:nvPr/>
          </p:nvSpPr>
          <p:spPr bwMode="auto">
            <a:xfrm>
              <a:off x="5743" y="1136"/>
              <a:ext cx="20" cy="22"/>
            </a:xfrm>
            <a:custGeom>
              <a:avLst/>
              <a:gdLst>
                <a:gd name="T0" fmla="*/ 192 w 10"/>
                <a:gd name="T1" fmla="*/ 0 h 11"/>
                <a:gd name="T2" fmla="*/ 640 w 10"/>
                <a:gd name="T3" fmla="*/ 0 h 11"/>
                <a:gd name="T4" fmla="*/ 640 w 10"/>
                <a:gd name="T5" fmla="*/ 704 h 11"/>
                <a:gd name="T6" fmla="*/ 64 w 10"/>
                <a:gd name="T7" fmla="*/ 704 h 11"/>
                <a:gd name="T8" fmla="*/ 192 w 10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1"/>
                <a:gd name="T17" fmla="*/ 10 w 1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1">
                  <a:moveTo>
                    <a:pt x="3" y="0"/>
                  </a:moveTo>
                  <a:cubicBezTo>
                    <a:pt x="6" y="0"/>
                    <a:pt x="8" y="0"/>
                    <a:pt x="10" y="0"/>
                  </a:cubicBezTo>
                  <a:cubicBezTo>
                    <a:pt x="10" y="4"/>
                    <a:pt x="10" y="8"/>
                    <a:pt x="10" y="11"/>
                  </a:cubicBezTo>
                  <a:cubicBezTo>
                    <a:pt x="7" y="11"/>
                    <a:pt x="4" y="11"/>
                    <a:pt x="1" y="11"/>
                  </a:cubicBezTo>
                  <a:cubicBezTo>
                    <a:pt x="0" y="6"/>
                    <a:pt x="1" y="3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30" name="Freeform 52"/>
            <p:cNvSpPr>
              <a:spLocks/>
            </p:cNvSpPr>
            <p:nvPr/>
          </p:nvSpPr>
          <p:spPr bwMode="auto">
            <a:xfrm>
              <a:off x="5731" y="1180"/>
              <a:ext cx="24" cy="32"/>
            </a:xfrm>
            <a:custGeom>
              <a:avLst/>
              <a:gdLst>
                <a:gd name="T0" fmla="*/ 768 w 12"/>
                <a:gd name="T1" fmla="*/ 64 h 16"/>
                <a:gd name="T2" fmla="*/ 768 w 12"/>
                <a:gd name="T3" fmla="*/ 1024 h 16"/>
                <a:gd name="T4" fmla="*/ 0 w 12"/>
                <a:gd name="T5" fmla="*/ 192 h 16"/>
                <a:gd name="T6" fmla="*/ 768 w 12"/>
                <a:gd name="T7" fmla="*/ 64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6"/>
                <a:gd name="T14" fmla="*/ 12 w 12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6">
                  <a:moveTo>
                    <a:pt x="12" y="1"/>
                  </a:moveTo>
                  <a:cubicBezTo>
                    <a:pt x="12" y="6"/>
                    <a:pt x="12" y="11"/>
                    <a:pt x="12" y="16"/>
                  </a:cubicBezTo>
                  <a:cubicBezTo>
                    <a:pt x="4" y="16"/>
                    <a:pt x="2" y="10"/>
                    <a:pt x="0" y="3"/>
                  </a:cubicBezTo>
                  <a:cubicBezTo>
                    <a:pt x="3" y="1"/>
                    <a:pt x="6" y="0"/>
                    <a:pt x="12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31" name="Freeform 53"/>
            <p:cNvSpPr>
              <a:spLocks/>
            </p:cNvSpPr>
            <p:nvPr/>
          </p:nvSpPr>
          <p:spPr bwMode="auto">
            <a:xfrm>
              <a:off x="4028" y="1194"/>
              <a:ext cx="130" cy="188"/>
            </a:xfrm>
            <a:custGeom>
              <a:avLst/>
              <a:gdLst>
                <a:gd name="T0" fmla="*/ 3136 w 65"/>
                <a:gd name="T1" fmla="*/ 3008 h 94"/>
                <a:gd name="T2" fmla="*/ 4160 w 65"/>
                <a:gd name="T3" fmla="*/ 6016 h 94"/>
                <a:gd name="T4" fmla="*/ 2304 w 65"/>
                <a:gd name="T5" fmla="*/ 2560 h 94"/>
                <a:gd name="T6" fmla="*/ 0 w 65"/>
                <a:gd name="T7" fmla="*/ 0 h 94"/>
                <a:gd name="T8" fmla="*/ 3136 w 65"/>
                <a:gd name="T9" fmla="*/ 3008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94"/>
                <a:gd name="T17" fmla="*/ 65 w 65"/>
                <a:gd name="T18" fmla="*/ 94 h 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94">
                  <a:moveTo>
                    <a:pt x="49" y="47"/>
                  </a:moveTo>
                  <a:cubicBezTo>
                    <a:pt x="33" y="68"/>
                    <a:pt x="58" y="81"/>
                    <a:pt x="65" y="94"/>
                  </a:cubicBezTo>
                  <a:cubicBezTo>
                    <a:pt x="50" y="90"/>
                    <a:pt x="30" y="72"/>
                    <a:pt x="36" y="40"/>
                  </a:cubicBezTo>
                  <a:cubicBezTo>
                    <a:pt x="24" y="27"/>
                    <a:pt x="6" y="19"/>
                    <a:pt x="0" y="0"/>
                  </a:cubicBezTo>
                  <a:cubicBezTo>
                    <a:pt x="18" y="15"/>
                    <a:pt x="31" y="33"/>
                    <a:pt x="49" y="4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32" name="Freeform 54"/>
            <p:cNvSpPr>
              <a:spLocks/>
            </p:cNvSpPr>
            <p:nvPr/>
          </p:nvSpPr>
          <p:spPr bwMode="auto">
            <a:xfrm>
              <a:off x="1778" y="1230"/>
              <a:ext cx="64" cy="44"/>
            </a:xfrm>
            <a:custGeom>
              <a:avLst/>
              <a:gdLst>
                <a:gd name="T0" fmla="*/ 0 w 32"/>
                <a:gd name="T1" fmla="*/ 448 h 22"/>
                <a:gd name="T2" fmla="*/ 448 w 32"/>
                <a:gd name="T3" fmla="*/ 0 h 22"/>
                <a:gd name="T4" fmla="*/ 2048 w 32"/>
                <a:gd name="T5" fmla="*/ 0 h 22"/>
                <a:gd name="T6" fmla="*/ 2048 w 32"/>
                <a:gd name="T7" fmla="*/ 1408 h 22"/>
                <a:gd name="T8" fmla="*/ 576 w 32"/>
                <a:gd name="T9" fmla="*/ 1408 h 22"/>
                <a:gd name="T10" fmla="*/ 448 w 32"/>
                <a:gd name="T11" fmla="*/ 448 h 22"/>
                <a:gd name="T12" fmla="*/ 0 w 32"/>
                <a:gd name="T13" fmla="*/ 448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22"/>
                <a:gd name="T23" fmla="*/ 32 w 32"/>
                <a:gd name="T24" fmla="*/ 22 h 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22">
                  <a:moveTo>
                    <a:pt x="0" y="7"/>
                  </a:moveTo>
                  <a:cubicBezTo>
                    <a:pt x="2" y="4"/>
                    <a:pt x="4" y="1"/>
                    <a:pt x="7" y="0"/>
                  </a:cubicBezTo>
                  <a:cubicBezTo>
                    <a:pt x="15" y="0"/>
                    <a:pt x="23" y="0"/>
                    <a:pt x="32" y="0"/>
                  </a:cubicBezTo>
                  <a:cubicBezTo>
                    <a:pt x="32" y="8"/>
                    <a:pt x="32" y="15"/>
                    <a:pt x="32" y="22"/>
                  </a:cubicBezTo>
                  <a:cubicBezTo>
                    <a:pt x="24" y="22"/>
                    <a:pt x="17" y="22"/>
                    <a:pt x="9" y="22"/>
                  </a:cubicBezTo>
                  <a:cubicBezTo>
                    <a:pt x="9" y="16"/>
                    <a:pt x="10" y="10"/>
                    <a:pt x="7" y="7"/>
                  </a:cubicBezTo>
                  <a:cubicBezTo>
                    <a:pt x="5" y="7"/>
                    <a:pt x="3" y="7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33" name="Freeform 55"/>
            <p:cNvSpPr>
              <a:spLocks/>
            </p:cNvSpPr>
            <p:nvPr/>
          </p:nvSpPr>
          <p:spPr bwMode="auto">
            <a:xfrm>
              <a:off x="1245" y="1244"/>
              <a:ext cx="110" cy="215"/>
            </a:xfrm>
            <a:custGeom>
              <a:avLst/>
              <a:gdLst>
                <a:gd name="T0" fmla="*/ 2624 w 55"/>
                <a:gd name="T1" fmla="*/ 7041 h 107"/>
                <a:gd name="T2" fmla="*/ 1088 w 55"/>
                <a:gd name="T3" fmla="*/ 7041 h 107"/>
                <a:gd name="T4" fmla="*/ 384 w 55"/>
                <a:gd name="T5" fmla="*/ 5867 h 107"/>
                <a:gd name="T6" fmla="*/ 384 w 55"/>
                <a:gd name="T7" fmla="*/ 5007 h 107"/>
                <a:gd name="T8" fmla="*/ 1344 w 55"/>
                <a:gd name="T9" fmla="*/ 4812 h 107"/>
                <a:gd name="T10" fmla="*/ 1344 w 55"/>
                <a:gd name="T11" fmla="*/ 3084 h 107"/>
                <a:gd name="T12" fmla="*/ 192 w 55"/>
                <a:gd name="T13" fmla="*/ 2887 h 107"/>
                <a:gd name="T14" fmla="*/ 384 w 55"/>
                <a:gd name="T15" fmla="*/ 129 h 107"/>
                <a:gd name="T16" fmla="*/ 1472 w 55"/>
                <a:gd name="T17" fmla="*/ 1175 h 107"/>
                <a:gd name="T18" fmla="*/ 1792 w 55"/>
                <a:gd name="T19" fmla="*/ 2757 h 107"/>
                <a:gd name="T20" fmla="*/ 2624 w 55"/>
                <a:gd name="T21" fmla="*/ 3633 h 107"/>
                <a:gd name="T22" fmla="*/ 2624 w 55"/>
                <a:gd name="T23" fmla="*/ 5007 h 107"/>
                <a:gd name="T24" fmla="*/ 3520 w 55"/>
                <a:gd name="T25" fmla="*/ 5281 h 107"/>
                <a:gd name="T26" fmla="*/ 3520 w 55"/>
                <a:gd name="T27" fmla="*/ 6133 h 107"/>
                <a:gd name="T28" fmla="*/ 2624 w 55"/>
                <a:gd name="T29" fmla="*/ 7041 h 10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5"/>
                <a:gd name="T46" fmla="*/ 0 h 107"/>
                <a:gd name="T47" fmla="*/ 55 w 55"/>
                <a:gd name="T48" fmla="*/ 107 h 10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5" h="107">
                  <a:moveTo>
                    <a:pt x="41" y="107"/>
                  </a:moveTo>
                  <a:cubicBezTo>
                    <a:pt x="33" y="107"/>
                    <a:pt x="25" y="107"/>
                    <a:pt x="17" y="107"/>
                  </a:cubicBezTo>
                  <a:cubicBezTo>
                    <a:pt x="22" y="99"/>
                    <a:pt x="20" y="84"/>
                    <a:pt x="6" y="89"/>
                  </a:cubicBezTo>
                  <a:cubicBezTo>
                    <a:pt x="6" y="84"/>
                    <a:pt x="6" y="80"/>
                    <a:pt x="6" y="76"/>
                  </a:cubicBezTo>
                  <a:cubicBezTo>
                    <a:pt x="11" y="76"/>
                    <a:pt x="18" y="76"/>
                    <a:pt x="21" y="73"/>
                  </a:cubicBezTo>
                  <a:cubicBezTo>
                    <a:pt x="21" y="64"/>
                    <a:pt x="21" y="55"/>
                    <a:pt x="21" y="47"/>
                  </a:cubicBezTo>
                  <a:cubicBezTo>
                    <a:pt x="18" y="43"/>
                    <a:pt x="10" y="45"/>
                    <a:pt x="3" y="44"/>
                  </a:cubicBezTo>
                  <a:cubicBezTo>
                    <a:pt x="5" y="31"/>
                    <a:pt x="0" y="12"/>
                    <a:pt x="6" y="2"/>
                  </a:cubicBezTo>
                  <a:cubicBezTo>
                    <a:pt x="19" y="0"/>
                    <a:pt x="6" y="24"/>
                    <a:pt x="23" y="18"/>
                  </a:cubicBezTo>
                  <a:cubicBezTo>
                    <a:pt x="25" y="26"/>
                    <a:pt x="20" y="41"/>
                    <a:pt x="28" y="42"/>
                  </a:cubicBezTo>
                  <a:cubicBezTo>
                    <a:pt x="33" y="46"/>
                    <a:pt x="38" y="50"/>
                    <a:pt x="41" y="55"/>
                  </a:cubicBezTo>
                  <a:cubicBezTo>
                    <a:pt x="41" y="62"/>
                    <a:pt x="41" y="69"/>
                    <a:pt x="41" y="76"/>
                  </a:cubicBezTo>
                  <a:cubicBezTo>
                    <a:pt x="41" y="81"/>
                    <a:pt x="49" y="80"/>
                    <a:pt x="55" y="80"/>
                  </a:cubicBezTo>
                  <a:cubicBezTo>
                    <a:pt x="55" y="84"/>
                    <a:pt x="55" y="89"/>
                    <a:pt x="55" y="93"/>
                  </a:cubicBezTo>
                  <a:cubicBezTo>
                    <a:pt x="51" y="99"/>
                    <a:pt x="47" y="103"/>
                    <a:pt x="41" y="10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34" name="Freeform 56"/>
            <p:cNvSpPr>
              <a:spLocks/>
            </p:cNvSpPr>
            <p:nvPr/>
          </p:nvSpPr>
          <p:spPr bwMode="auto">
            <a:xfrm>
              <a:off x="5767" y="1262"/>
              <a:ext cx="48" cy="62"/>
            </a:xfrm>
            <a:custGeom>
              <a:avLst/>
              <a:gdLst>
                <a:gd name="T0" fmla="*/ 0 w 24"/>
                <a:gd name="T1" fmla="*/ 0 h 31"/>
                <a:gd name="T2" fmla="*/ 1472 w 24"/>
                <a:gd name="T3" fmla="*/ 1984 h 31"/>
                <a:gd name="T4" fmla="*/ 0 w 24"/>
                <a:gd name="T5" fmla="*/ 0 h 31"/>
                <a:gd name="T6" fmla="*/ 0 60000 65536"/>
                <a:gd name="T7" fmla="*/ 0 60000 65536"/>
                <a:gd name="T8" fmla="*/ 0 60000 65536"/>
                <a:gd name="T9" fmla="*/ 0 w 24"/>
                <a:gd name="T10" fmla="*/ 0 h 31"/>
                <a:gd name="T11" fmla="*/ 24 w 24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31">
                  <a:moveTo>
                    <a:pt x="0" y="0"/>
                  </a:moveTo>
                  <a:cubicBezTo>
                    <a:pt x="11" y="7"/>
                    <a:pt x="24" y="12"/>
                    <a:pt x="23" y="31"/>
                  </a:cubicBezTo>
                  <a:cubicBezTo>
                    <a:pt x="11" y="24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35" name="Freeform 57"/>
            <p:cNvSpPr>
              <a:spLocks/>
            </p:cNvSpPr>
            <p:nvPr/>
          </p:nvSpPr>
          <p:spPr bwMode="auto">
            <a:xfrm>
              <a:off x="2220" y="1298"/>
              <a:ext cx="781" cy="375"/>
            </a:xfrm>
            <a:custGeom>
              <a:avLst/>
              <a:gdLst>
                <a:gd name="T0" fmla="*/ 14392 w 390"/>
                <a:gd name="T1" fmla="*/ 1684 h 187"/>
                <a:gd name="T2" fmla="*/ 17677 w 390"/>
                <a:gd name="T3" fmla="*/ 708 h 187"/>
                <a:gd name="T4" fmla="*/ 20260 w 390"/>
                <a:gd name="T5" fmla="*/ 3443 h 187"/>
                <a:gd name="T6" fmla="*/ 25152 w 390"/>
                <a:gd name="T7" fmla="*/ 5064 h 187"/>
                <a:gd name="T8" fmla="*/ 22903 w 390"/>
                <a:gd name="T9" fmla="*/ 9961 h 187"/>
                <a:gd name="T10" fmla="*/ 19169 w 390"/>
                <a:gd name="T11" fmla="*/ 9961 h 187"/>
                <a:gd name="T12" fmla="*/ 18255 w 390"/>
                <a:gd name="T13" fmla="*/ 10540 h 187"/>
                <a:gd name="T14" fmla="*/ 17292 w 390"/>
                <a:gd name="T15" fmla="*/ 10540 h 187"/>
                <a:gd name="T16" fmla="*/ 15548 w 390"/>
                <a:gd name="T17" fmla="*/ 12160 h 187"/>
                <a:gd name="T18" fmla="*/ 12977 w 390"/>
                <a:gd name="T19" fmla="*/ 9700 h 187"/>
                <a:gd name="T20" fmla="*/ 10375 w 390"/>
                <a:gd name="T21" fmla="*/ 9700 h 187"/>
                <a:gd name="T22" fmla="*/ 6641 w 390"/>
                <a:gd name="T23" fmla="*/ 8525 h 187"/>
                <a:gd name="T24" fmla="*/ 6448 w 390"/>
                <a:gd name="T25" fmla="*/ 10676 h 187"/>
                <a:gd name="T26" fmla="*/ 6048 w 390"/>
                <a:gd name="T27" fmla="*/ 10676 h 187"/>
                <a:gd name="T28" fmla="*/ 4312 w 390"/>
                <a:gd name="T29" fmla="*/ 10999 h 187"/>
                <a:gd name="T30" fmla="*/ 5727 w 390"/>
                <a:gd name="T31" fmla="*/ 7813 h 187"/>
                <a:gd name="T32" fmla="*/ 2185 w 390"/>
                <a:gd name="T33" fmla="*/ 8783 h 187"/>
                <a:gd name="T34" fmla="*/ 0 w 390"/>
                <a:gd name="T35" fmla="*/ 6644 h 187"/>
                <a:gd name="T36" fmla="*/ 2185 w 390"/>
                <a:gd name="T37" fmla="*/ 4283 h 187"/>
                <a:gd name="T38" fmla="*/ 9797 w 390"/>
                <a:gd name="T39" fmla="*/ 4741 h 187"/>
                <a:gd name="T40" fmla="*/ 8505 w 390"/>
                <a:gd name="T41" fmla="*/ 2007 h 187"/>
                <a:gd name="T42" fmla="*/ 10760 w 390"/>
                <a:gd name="T43" fmla="*/ 1684 h 187"/>
                <a:gd name="T44" fmla="*/ 14392 w 390"/>
                <a:gd name="T45" fmla="*/ 1684 h 1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90"/>
                <a:gd name="T70" fmla="*/ 0 h 187"/>
                <a:gd name="T71" fmla="*/ 390 w 390"/>
                <a:gd name="T72" fmla="*/ 187 h 18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90" h="187">
                  <a:moveTo>
                    <a:pt x="223" y="26"/>
                  </a:moveTo>
                  <a:cubicBezTo>
                    <a:pt x="247" y="27"/>
                    <a:pt x="270" y="28"/>
                    <a:pt x="274" y="11"/>
                  </a:cubicBezTo>
                  <a:cubicBezTo>
                    <a:pt x="288" y="24"/>
                    <a:pt x="304" y="36"/>
                    <a:pt x="314" y="53"/>
                  </a:cubicBezTo>
                  <a:cubicBezTo>
                    <a:pt x="353" y="48"/>
                    <a:pt x="376" y="58"/>
                    <a:pt x="390" y="78"/>
                  </a:cubicBezTo>
                  <a:cubicBezTo>
                    <a:pt x="389" y="113"/>
                    <a:pt x="345" y="107"/>
                    <a:pt x="355" y="153"/>
                  </a:cubicBezTo>
                  <a:cubicBezTo>
                    <a:pt x="332" y="155"/>
                    <a:pt x="313" y="150"/>
                    <a:pt x="297" y="153"/>
                  </a:cubicBezTo>
                  <a:cubicBezTo>
                    <a:pt x="292" y="154"/>
                    <a:pt x="290" y="161"/>
                    <a:pt x="283" y="162"/>
                  </a:cubicBezTo>
                  <a:cubicBezTo>
                    <a:pt x="278" y="164"/>
                    <a:pt x="270" y="161"/>
                    <a:pt x="268" y="162"/>
                  </a:cubicBezTo>
                  <a:cubicBezTo>
                    <a:pt x="261" y="165"/>
                    <a:pt x="245" y="187"/>
                    <a:pt x="241" y="187"/>
                  </a:cubicBezTo>
                  <a:cubicBezTo>
                    <a:pt x="229" y="187"/>
                    <a:pt x="215" y="153"/>
                    <a:pt x="201" y="149"/>
                  </a:cubicBezTo>
                  <a:cubicBezTo>
                    <a:pt x="187" y="145"/>
                    <a:pt x="173" y="152"/>
                    <a:pt x="161" y="149"/>
                  </a:cubicBezTo>
                  <a:cubicBezTo>
                    <a:pt x="145" y="145"/>
                    <a:pt x="136" y="120"/>
                    <a:pt x="103" y="131"/>
                  </a:cubicBezTo>
                  <a:cubicBezTo>
                    <a:pt x="98" y="138"/>
                    <a:pt x="101" y="154"/>
                    <a:pt x="100" y="164"/>
                  </a:cubicBezTo>
                  <a:cubicBezTo>
                    <a:pt x="99" y="175"/>
                    <a:pt x="98" y="164"/>
                    <a:pt x="94" y="164"/>
                  </a:cubicBezTo>
                  <a:cubicBezTo>
                    <a:pt x="83" y="167"/>
                    <a:pt x="78" y="186"/>
                    <a:pt x="67" y="169"/>
                  </a:cubicBezTo>
                  <a:cubicBezTo>
                    <a:pt x="74" y="152"/>
                    <a:pt x="96" y="150"/>
                    <a:pt x="89" y="120"/>
                  </a:cubicBezTo>
                  <a:cubicBezTo>
                    <a:pt x="64" y="110"/>
                    <a:pt x="45" y="125"/>
                    <a:pt x="34" y="135"/>
                  </a:cubicBezTo>
                  <a:cubicBezTo>
                    <a:pt x="23" y="123"/>
                    <a:pt x="12" y="112"/>
                    <a:pt x="0" y="102"/>
                  </a:cubicBezTo>
                  <a:cubicBezTo>
                    <a:pt x="8" y="87"/>
                    <a:pt x="22" y="78"/>
                    <a:pt x="34" y="66"/>
                  </a:cubicBezTo>
                  <a:cubicBezTo>
                    <a:pt x="70" y="71"/>
                    <a:pt x="110" y="82"/>
                    <a:pt x="152" y="73"/>
                  </a:cubicBezTo>
                  <a:cubicBezTo>
                    <a:pt x="139" y="65"/>
                    <a:pt x="142" y="41"/>
                    <a:pt x="132" y="31"/>
                  </a:cubicBezTo>
                  <a:cubicBezTo>
                    <a:pt x="136" y="22"/>
                    <a:pt x="156" y="28"/>
                    <a:pt x="167" y="26"/>
                  </a:cubicBezTo>
                  <a:cubicBezTo>
                    <a:pt x="180" y="5"/>
                    <a:pt x="212" y="0"/>
                    <a:pt x="223" y="2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36" name="Freeform 58"/>
            <p:cNvSpPr>
              <a:spLocks/>
            </p:cNvSpPr>
            <p:nvPr/>
          </p:nvSpPr>
          <p:spPr bwMode="auto">
            <a:xfrm>
              <a:off x="1792" y="1320"/>
              <a:ext cx="120" cy="99"/>
            </a:xfrm>
            <a:custGeom>
              <a:avLst/>
              <a:gdLst>
                <a:gd name="T0" fmla="*/ 3840 w 60"/>
                <a:gd name="T1" fmla="*/ 1148 h 49"/>
                <a:gd name="T2" fmla="*/ 3840 w 60"/>
                <a:gd name="T3" fmla="*/ 3332 h 49"/>
                <a:gd name="T4" fmla="*/ 0 w 60"/>
                <a:gd name="T5" fmla="*/ 3332 h 49"/>
                <a:gd name="T6" fmla="*/ 0 w 60"/>
                <a:gd name="T7" fmla="*/ 1485 h 49"/>
                <a:gd name="T8" fmla="*/ 1408 w 60"/>
                <a:gd name="T9" fmla="*/ 1485 h 49"/>
                <a:gd name="T10" fmla="*/ 1600 w 60"/>
                <a:gd name="T11" fmla="*/ 0 h 49"/>
                <a:gd name="T12" fmla="*/ 2688 w 60"/>
                <a:gd name="T13" fmla="*/ 0 h 49"/>
                <a:gd name="T14" fmla="*/ 3840 w 60"/>
                <a:gd name="T15" fmla="*/ 1148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"/>
                <a:gd name="T25" fmla="*/ 0 h 49"/>
                <a:gd name="T26" fmla="*/ 60 w 60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" h="49">
                  <a:moveTo>
                    <a:pt x="60" y="17"/>
                  </a:moveTo>
                  <a:cubicBezTo>
                    <a:pt x="60" y="28"/>
                    <a:pt x="60" y="38"/>
                    <a:pt x="60" y="49"/>
                  </a:cubicBezTo>
                  <a:cubicBezTo>
                    <a:pt x="40" y="49"/>
                    <a:pt x="20" y="49"/>
                    <a:pt x="0" y="49"/>
                  </a:cubicBezTo>
                  <a:cubicBezTo>
                    <a:pt x="0" y="40"/>
                    <a:pt x="0" y="31"/>
                    <a:pt x="0" y="22"/>
                  </a:cubicBezTo>
                  <a:cubicBezTo>
                    <a:pt x="8" y="22"/>
                    <a:pt x="15" y="22"/>
                    <a:pt x="22" y="22"/>
                  </a:cubicBezTo>
                  <a:cubicBezTo>
                    <a:pt x="26" y="18"/>
                    <a:pt x="24" y="7"/>
                    <a:pt x="25" y="0"/>
                  </a:cubicBezTo>
                  <a:cubicBezTo>
                    <a:pt x="31" y="0"/>
                    <a:pt x="36" y="0"/>
                    <a:pt x="42" y="0"/>
                  </a:cubicBezTo>
                  <a:cubicBezTo>
                    <a:pt x="49" y="5"/>
                    <a:pt x="55" y="11"/>
                    <a:pt x="60" y="1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37" name="Freeform 59"/>
            <p:cNvSpPr>
              <a:spLocks/>
            </p:cNvSpPr>
            <p:nvPr/>
          </p:nvSpPr>
          <p:spPr bwMode="auto">
            <a:xfrm>
              <a:off x="1730" y="1326"/>
              <a:ext cx="30" cy="10"/>
            </a:xfrm>
            <a:custGeom>
              <a:avLst/>
              <a:gdLst>
                <a:gd name="T0" fmla="*/ 960 w 15"/>
                <a:gd name="T1" fmla="*/ 64 h 5"/>
                <a:gd name="T2" fmla="*/ 960 w 15"/>
                <a:gd name="T3" fmla="*/ 192 h 5"/>
                <a:gd name="T4" fmla="*/ 960 w 15"/>
                <a:gd name="T5" fmla="*/ 64 h 5"/>
                <a:gd name="T6" fmla="*/ 0 60000 65536"/>
                <a:gd name="T7" fmla="*/ 0 60000 65536"/>
                <a:gd name="T8" fmla="*/ 0 60000 65536"/>
                <a:gd name="T9" fmla="*/ 0 w 15"/>
                <a:gd name="T10" fmla="*/ 0 h 5"/>
                <a:gd name="T11" fmla="*/ 15 w 15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5">
                  <a:moveTo>
                    <a:pt x="15" y="1"/>
                  </a:moveTo>
                  <a:cubicBezTo>
                    <a:pt x="15" y="2"/>
                    <a:pt x="15" y="3"/>
                    <a:pt x="15" y="3"/>
                  </a:cubicBezTo>
                  <a:cubicBezTo>
                    <a:pt x="0" y="5"/>
                    <a:pt x="0" y="0"/>
                    <a:pt x="15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38" name="Freeform 60"/>
            <p:cNvSpPr>
              <a:spLocks/>
            </p:cNvSpPr>
            <p:nvPr/>
          </p:nvSpPr>
          <p:spPr bwMode="auto">
            <a:xfrm>
              <a:off x="1766" y="1322"/>
              <a:ext cx="58" cy="30"/>
            </a:xfrm>
            <a:custGeom>
              <a:avLst/>
              <a:gdLst>
                <a:gd name="T0" fmla="*/ 1856 w 29"/>
                <a:gd name="T1" fmla="*/ 320 h 15"/>
                <a:gd name="T2" fmla="*/ 1856 w 29"/>
                <a:gd name="T3" fmla="*/ 768 h 15"/>
                <a:gd name="T4" fmla="*/ 0 w 29"/>
                <a:gd name="T5" fmla="*/ 640 h 15"/>
                <a:gd name="T6" fmla="*/ 1856 w 29"/>
                <a:gd name="T7" fmla="*/ 32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5"/>
                <a:gd name="T14" fmla="*/ 29 w 2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5">
                  <a:moveTo>
                    <a:pt x="29" y="5"/>
                  </a:moveTo>
                  <a:cubicBezTo>
                    <a:pt x="29" y="8"/>
                    <a:pt x="29" y="10"/>
                    <a:pt x="29" y="12"/>
                  </a:cubicBezTo>
                  <a:cubicBezTo>
                    <a:pt x="20" y="11"/>
                    <a:pt x="5" y="15"/>
                    <a:pt x="0" y="10"/>
                  </a:cubicBezTo>
                  <a:cubicBezTo>
                    <a:pt x="1" y="0"/>
                    <a:pt x="20" y="8"/>
                    <a:pt x="29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61"/>
            <p:cNvSpPr>
              <a:spLocks/>
            </p:cNvSpPr>
            <p:nvPr/>
          </p:nvSpPr>
          <p:spPr bwMode="auto">
            <a:xfrm>
              <a:off x="5687" y="1318"/>
              <a:ext cx="1200" cy="784"/>
            </a:xfrm>
            <a:custGeom>
              <a:avLst/>
              <a:gdLst>
                <a:gd name="T0" fmla="*/ 83 w 600"/>
                <a:gd name="T1" fmla="*/ 7 h 391"/>
                <a:gd name="T2" fmla="*/ 207 w 600"/>
                <a:gd name="T3" fmla="*/ 7 h 391"/>
                <a:gd name="T4" fmla="*/ 328 w 600"/>
                <a:gd name="T5" fmla="*/ 7 h 391"/>
                <a:gd name="T6" fmla="*/ 390 w 600"/>
                <a:gd name="T7" fmla="*/ 68 h 391"/>
                <a:gd name="T8" fmla="*/ 439 w 600"/>
                <a:gd name="T9" fmla="*/ 154 h 391"/>
                <a:gd name="T10" fmla="*/ 473 w 600"/>
                <a:gd name="T11" fmla="*/ 128 h 391"/>
                <a:gd name="T12" fmla="*/ 513 w 600"/>
                <a:gd name="T13" fmla="*/ 114 h 391"/>
                <a:gd name="T14" fmla="*/ 566 w 600"/>
                <a:gd name="T15" fmla="*/ 114 h 391"/>
                <a:gd name="T16" fmla="*/ 600 w 600"/>
                <a:gd name="T17" fmla="*/ 101 h 391"/>
                <a:gd name="T18" fmla="*/ 600 w 600"/>
                <a:gd name="T19" fmla="*/ 128 h 391"/>
                <a:gd name="T20" fmla="*/ 560 w 600"/>
                <a:gd name="T21" fmla="*/ 163 h 391"/>
                <a:gd name="T22" fmla="*/ 484 w 600"/>
                <a:gd name="T23" fmla="*/ 210 h 391"/>
                <a:gd name="T24" fmla="*/ 484 w 600"/>
                <a:gd name="T25" fmla="*/ 186 h 391"/>
                <a:gd name="T26" fmla="*/ 464 w 600"/>
                <a:gd name="T27" fmla="*/ 204 h 391"/>
                <a:gd name="T28" fmla="*/ 392 w 600"/>
                <a:gd name="T29" fmla="*/ 317 h 391"/>
                <a:gd name="T30" fmla="*/ 377 w 600"/>
                <a:gd name="T31" fmla="*/ 391 h 391"/>
                <a:gd name="T32" fmla="*/ 377 w 600"/>
                <a:gd name="T33" fmla="*/ 328 h 391"/>
                <a:gd name="T34" fmla="*/ 317 w 600"/>
                <a:gd name="T35" fmla="*/ 306 h 391"/>
                <a:gd name="T36" fmla="*/ 321 w 600"/>
                <a:gd name="T37" fmla="*/ 319 h 391"/>
                <a:gd name="T38" fmla="*/ 254 w 600"/>
                <a:gd name="T39" fmla="*/ 319 h 391"/>
                <a:gd name="T40" fmla="*/ 212 w 600"/>
                <a:gd name="T41" fmla="*/ 362 h 391"/>
                <a:gd name="T42" fmla="*/ 190 w 600"/>
                <a:gd name="T43" fmla="*/ 306 h 391"/>
                <a:gd name="T44" fmla="*/ 156 w 600"/>
                <a:gd name="T45" fmla="*/ 315 h 391"/>
                <a:gd name="T46" fmla="*/ 147 w 600"/>
                <a:gd name="T47" fmla="*/ 286 h 391"/>
                <a:gd name="T48" fmla="*/ 92 w 600"/>
                <a:gd name="T49" fmla="*/ 277 h 391"/>
                <a:gd name="T50" fmla="*/ 60 w 600"/>
                <a:gd name="T51" fmla="*/ 250 h 391"/>
                <a:gd name="T52" fmla="*/ 5 w 600"/>
                <a:gd name="T53" fmla="*/ 217 h 391"/>
                <a:gd name="T54" fmla="*/ 5 w 600"/>
                <a:gd name="T55" fmla="*/ 117 h 391"/>
                <a:gd name="T56" fmla="*/ 29 w 600"/>
                <a:gd name="T57" fmla="*/ 90 h 391"/>
                <a:gd name="T58" fmla="*/ 29 w 600"/>
                <a:gd name="T59" fmla="*/ 65 h 391"/>
                <a:gd name="T60" fmla="*/ 56 w 600"/>
                <a:gd name="T61" fmla="*/ 21 h 391"/>
                <a:gd name="T62" fmla="*/ 63 w 600"/>
                <a:gd name="T63" fmla="*/ 41 h 391"/>
                <a:gd name="T64" fmla="*/ 83 w 600"/>
                <a:gd name="T65" fmla="*/ 7 h 3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00"/>
                <a:gd name="T100" fmla="*/ 0 h 391"/>
                <a:gd name="T101" fmla="*/ 600 w 600"/>
                <a:gd name="T102" fmla="*/ 391 h 39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00" h="391">
                  <a:moveTo>
                    <a:pt x="83" y="7"/>
                  </a:moveTo>
                  <a:cubicBezTo>
                    <a:pt x="113" y="7"/>
                    <a:pt x="163" y="7"/>
                    <a:pt x="207" y="7"/>
                  </a:cubicBezTo>
                  <a:cubicBezTo>
                    <a:pt x="251" y="7"/>
                    <a:pt x="299" y="0"/>
                    <a:pt x="328" y="7"/>
                  </a:cubicBezTo>
                  <a:cubicBezTo>
                    <a:pt x="357" y="15"/>
                    <a:pt x="367" y="55"/>
                    <a:pt x="390" y="68"/>
                  </a:cubicBezTo>
                  <a:cubicBezTo>
                    <a:pt x="445" y="58"/>
                    <a:pt x="441" y="107"/>
                    <a:pt x="439" y="154"/>
                  </a:cubicBezTo>
                  <a:cubicBezTo>
                    <a:pt x="456" y="151"/>
                    <a:pt x="460" y="135"/>
                    <a:pt x="473" y="128"/>
                  </a:cubicBezTo>
                  <a:cubicBezTo>
                    <a:pt x="494" y="131"/>
                    <a:pt x="505" y="124"/>
                    <a:pt x="513" y="114"/>
                  </a:cubicBezTo>
                  <a:cubicBezTo>
                    <a:pt x="531" y="114"/>
                    <a:pt x="549" y="114"/>
                    <a:pt x="566" y="114"/>
                  </a:cubicBezTo>
                  <a:cubicBezTo>
                    <a:pt x="576" y="108"/>
                    <a:pt x="580" y="97"/>
                    <a:pt x="600" y="101"/>
                  </a:cubicBezTo>
                  <a:cubicBezTo>
                    <a:pt x="600" y="110"/>
                    <a:pt x="600" y="119"/>
                    <a:pt x="600" y="128"/>
                  </a:cubicBezTo>
                  <a:cubicBezTo>
                    <a:pt x="571" y="124"/>
                    <a:pt x="555" y="134"/>
                    <a:pt x="560" y="163"/>
                  </a:cubicBezTo>
                  <a:cubicBezTo>
                    <a:pt x="513" y="158"/>
                    <a:pt x="513" y="199"/>
                    <a:pt x="484" y="210"/>
                  </a:cubicBezTo>
                  <a:cubicBezTo>
                    <a:pt x="484" y="202"/>
                    <a:pt x="484" y="194"/>
                    <a:pt x="484" y="186"/>
                  </a:cubicBezTo>
                  <a:cubicBezTo>
                    <a:pt x="475" y="190"/>
                    <a:pt x="472" y="199"/>
                    <a:pt x="464" y="204"/>
                  </a:cubicBezTo>
                  <a:cubicBezTo>
                    <a:pt x="475" y="270"/>
                    <a:pt x="416" y="282"/>
                    <a:pt x="392" y="317"/>
                  </a:cubicBezTo>
                  <a:cubicBezTo>
                    <a:pt x="387" y="342"/>
                    <a:pt x="405" y="389"/>
                    <a:pt x="377" y="391"/>
                  </a:cubicBezTo>
                  <a:cubicBezTo>
                    <a:pt x="377" y="370"/>
                    <a:pt x="377" y="349"/>
                    <a:pt x="377" y="328"/>
                  </a:cubicBezTo>
                  <a:cubicBezTo>
                    <a:pt x="368" y="310"/>
                    <a:pt x="348" y="302"/>
                    <a:pt x="317" y="306"/>
                  </a:cubicBezTo>
                  <a:cubicBezTo>
                    <a:pt x="309" y="311"/>
                    <a:pt x="323" y="313"/>
                    <a:pt x="321" y="319"/>
                  </a:cubicBezTo>
                  <a:cubicBezTo>
                    <a:pt x="299" y="319"/>
                    <a:pt x="277" y="319"/>
                    <a:pt x="254" y="319"/>
                  </a:cubicBezTo>
                  <a:cubicBezTo>
                    <a:pt x="239" y="332"/>
                    <a:pt x="225" y="347"/>
                    <a:pt x="212" y="362"/>
                  </a:cubicBezTo>
                  <a:cubicBezTo>
                    <a:pt x="192" y="356"/>
                    <a:pt x="186" y="335"/>
                    <a:pt x="190" y="306"/>
                  </a:cubicBezTo>
                  <a:cubicBezTo>
                    <a:pt x="172" y="303"/>
                    <a:pt x="165" y="310"/>
                    <a:pt x="156" y="315"/>
                  </a:cubicBezTo>
                  <a:cubicBezTo>
                    <a:pt x="149" y="309"/>
                    <a:pt x="145" y="301"/>
                    <a:pt x="147" y="286"/>
                  </a:cubicBezTo>
                  <a:cubicBezTo>
                    <a:pt x="138" y="258"/>
                    <a:pt x="112" y="281"/>
                    <a:pt x="92" y="277"/>
                  </a:cubicBezTo>
                  <a:cubicBezTo>
                    <a:pt x="75" y="274"/>
                    <a:pt x="75" y="257"/>
                    <a:pt x="60" y="250"/>
                  </a:cubicBezTo>
                  <a:cubicBezTo>
                    <a:pt x="42" y="253"/>
                    <a:pt x="12" y="240"/>
                    <a:pt x="5" y="217"/>
                  </a:cubicBezTo>
                  <a:cubicBezTo>
                    <a:pt x="0" y="204"/>
                    <a:pt x="0" y="132"/>
                    <a:pt x="5" y="117"/>
                  </a:cubicBezTo>
                  <a:cubicBezTo>
                    <a:pt x="8" y="103"/>
                    <a:pt x="25" y="96"/>
                    <a:pt x="29" y="90"/>
                  </a:cubicBezTo>
                  <a:cubicBezTo>
                    <a:pt x="29" y="82"/>
                    <a:pt x="29" y="73"/>
                    <a:pt x="29" y="65"/>
                  </a:cubicBezTo>
                  <a:cubicBezTo>
                    <a:pt x="38" y="51"/>
                    <a:pt x="52" y="43"/>
                    <a:pt x="56" y="21"/>
                  </a:cubicBezTo>
                  <a:cubicBezTo>
                    <a:pt x="68" y="18"/>
                    <a:pt x="61" y="34"/>
                    <a:pt x="63" y="41"/>
                  </a:cubicBezTo>
                  <a:cubicBezTo>
                    <a:pt x="75" y="35"/>
                    <a:pt x="86" y="28"/>
                    <a:pt x="83" y="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40" name="Freeform 62"/>
            <p:cNvSpPr>
              <a:spLocks/>
            </p:cNvSpPr>
            <p:nvPr/>
          </p:nvSpPr>
          <p:spPr bwMode="auto">
            <a:xfrm>
              <a:off x="1185" y="1344"/>
              <a:ext cx="42" cy="24"/>
            </a:xfrm>
            <a:custGeom>
              <a:avLst/>
              <a:gdLst>
                <a:gd name="T0" fmla="*/ 0 w 21"/>
                <a:gd name="T1" fmla="*/ 192 h 12"/>
                <a:gd name="T2" fmla="*/ 1152 w 21"/>
                <a:gd name="T3" fmla="*/ 192 h 12"/>
                <a:gd name="T4" fmla="*/ 448 w 21"/>
                <a:gd name="T5" fmla="*/ 640 h 12"/>
                <a:gd name="T6" fmla="*/ 0 w 21"/>
                <a:gd name="T7" fmla="*/ 192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12"/>
                <a:gd name="T14" fmla="*/ 21 w 21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12">
                  <a:moveTo>
                    <a:pt x="0" y="3"/>
                  </a:moveTo>
                  <a:cubicBezTo>
                    <a:pt x="1" y="0"/>
                    <a:pt x="17" y="0"/>
                    <a:pt x="18" y="3"/>
                  </a:cubicBezTo>
                  <a:cubicBezTo>
                    <a:pt x="21" y="12"/>
                    <a:pt x="12" y="10"/>
                    <a:pt x="7" y="10"/>
                  </a:cubicBezTo>
                  <a:cubicBezTo>
                    <a:pt x="3" y="9"/>
                    <a:pt x="1" y="6"/>
                    <a:pt x="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41" name="Freeform 63"/>
            <p:cNvSpPr>
              <a:spLocks/>
            </p:cNvSpPr>
            <p:nvPr/>
          </p:nvSpPr>
          <p:spPr bwMode="auto">
            <a:xfrm>
              <a:off x="1494" y="1346"/>
              <a:ext cx="26" cy="18"/>
            </a:xfrm>
            <a:custGeom>
              <a:avLst/>
              <a:gdLst>
                <a:gd name="T0" fmla="*/ 832 w 13"/>
                <a:gd name="T1" fmla="*/ 256 h 9"/>
                <a:gd name="T2" fmla="*/ 256 w 13"/>
                <a:gd name="T3" fmla="*/ 0 h 9"/>
                <a:gd name="T4" fmla="*/ 832 w 13"/>
                <a:gd name="T5" fmla="*/ 256 h 9"/>
                <a:gd name="T6" fmla="*/ 0 60000 65536"/>
                <a:gd name="T7" fmla="*/ 0 60000 65536"/>
                <a:gd name="T8" fmla="*/ 0 60000 65536"/>
                <a:gd name="T9" fmla="*/ 0 w 13"/>
                <a:gd name="T10" fmla="*/ 0 h 9"/>
                <a:gd name="T11" fmla="*/ 13 w 13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9">
                  <a:moveTo>
                    <a:pt x="13" y="4"/>
                  </a:moveTo>
                  <a:cubicBezTo>
                    <a:pt x="12" y="9"/>
                    <a:pt x="0" y="7"/>
                    <a:pt x="4" y="0"/>
                  </a:cubicBezTo>
                  <a:cubicBezTo>
                    <a:pt x="7" y="1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42" name="Freeform 64"/>
            <p:cNvSpPr>
              <a:spLocks/>
            </p:cNvSpPr>
            <p:nvPr/>
          </p:nvSpPr>
          <p:spPr bwMode="auto">
            <a:xfrm>
              <a:off x="1163" y="1362"/>
              <a:ext cx="58" cy="51"/>
            </a:xfrm>
            <a:custGeom>
              <a:avLst/>
              <a:gdLst>
                <a:gd name="T0" fmla="*/ 832 w 29"/>
                <a:gd name="T1" fmla="*/ 569 h 25"/>
                <a:gd name="T2" fmla="*/ 1856 w 29"/>
                <a:gd name="T3" fmla="*/ 712 h 25"/>
                <a:gd name="T4" fmla="*/ 1856 w 29"/>
                <a:gd name="T5" fmla="*/ 1797 h 25"/>
                <a:gd name="T6" fmla="*/ 0 w 29"/>
                <a:gd name="T7" fmla="*/ 1797 h 25"/>
                <a:gd name="T8" fmla="*/ 128 w 29"/>
                <a:gd name="T9" fmla="*/ 67 h 25"/>
                <a:gd name="T10" fmla="*/ 832 w 29"/>
                <a:gd name="T11" fmla="*/ 569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25"/>
                <a:gd name="T20" fmla="*/ 29 w 29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25">
                  <a:moveTo>
                    <a:pt x="13" y="8"/>
                  </a:moveTo>
                  <a:cubicBezTo>
                    <a:pt x="14" y="13"/>
                    <a:pt x="24" y="9"/>
                    <a:pt x="29" y="10"/>
                  </a:cubicBezTo>
                  <a:cubicBezTo>
                    <a:pt x="29" y="15"/>
                    <a:pt x="29" y="20"/>
                    <a:pt x="29" y="25"/>
                  </a:cubicBezTo>
                  <a:cubicBezTo>
                    <a:pt x="19" y="25"/>
                    <a:pt x="9" y="25"/>
                    <a:pt x="0" y="25"/>
                  </a:cubicBezTo>
                  <a:cubicBezTo>
                    <a:pt x="4" y="21"/>
                    <a:pt x="1" y="9"/>
                    <a:pt x="2" y="1"/>
                  </a:cubicBezTo>
                  <a:cubicBezTo>
                    <a:pt x="9" y="0"/>
                    <a:pt x="8" y="7"/>
                    <a:pt x="13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43" name="Freeform 65"/>
            <p:cNvSpPr>
              <a:spLocks/>
            </p:cNvSpPr>
            <p:nvPr/>
          </p:nvSpPr>
          <p:spPr bwMode="auto">
            <a:xfrm>
              <a:off x="1614" y="1358"/>
              <a:ext cx="160" cy="149"/>
            </a:xfrm>
            <a:custGeom>
              <a:avLst/>
              <a:gdLst>
                <a:gd name="T0" fmla="*/ 3712 w 80"/>
                <a:gd name="T1" fmla="*/ 4204 h 74"/>
                <a:gd name="T2" fmla="*/ 0 w 80"/>
                <a:gd name="T3" fmla="*/ 3340 h 74"/>
                <a:gd name="T4" fmla="*/ 0 w 80"/>
                <a:gd name="T5" fmla="*/ 660 h 74"/>
                <a:gd name="T6" fmla="*/ 5120 w 80"/>
                <a:gd name="T7" fmla="*/ 195 h 74"/>
                <a:gd name="T8" fmla="*/ 5120 w 80"/>
                <a:gd name="T9" fmla="*/ 3340 h 74"/>
                <a:gd name="T10" fmla="*/ 3712 w 80"/>
                <a:gd name="T11" fmla="*/ 4204 h 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74"/>
                <a:gd name="T20" fmla="*/ 80 w 80"/>
                <a:gd name="T21" fmla="*/ 74 h 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74">
                  <a:moveTo>
                    <a:pt x="58" y="63"/>
                  </a:moveTo>
                  <a:cubicBezTo>
                    <a:pt x="38" y="59"/>
                    <a:pt x="26" y="48"/>
                    <a:pt x="0" y="50"/>
                  </a:cubicBezTo>
                  <a:cubicBezTo>
                    <a:pt x="0" y="36"/>
                    <a:pt x="0" y="23"/>
                    <a:pt x="0" y="10"/>
                  </a:cubicBezTo>
                  <a:cubicBezTo>
                    <a:pt x="34" y="15"/>
                    <a:pt x="48" y="0"/>
                    <a:pt x="80" y="3"/>
                  </a:cubicBezTo>
                  <a:cubicBezTo>
                    <a:pt x="80" y="19"/>
                    <a:pt x="80" y="34"/>
                    <a:pt x="80" y="50"/>
                  </a:cubicBezTo>
                  <a:cubicBezTo>
                    <a:pt x="74" y="54"/>
                    <a:pt x="65" y="74"/>
                    <a:pt x="58" y="6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44" name="Freeform 66"/>
            <p:cNvSpPr>
              <a:spLocks/>
            </p:cNvSpPr>
            <p:nvPr/>
          </p:nvSpPr>
          <p:spPr bwMode="auto">
            <a:xfrm>
              <a:off x="1458" y="1378"/>
              <a:ext cx="138" cy="157"/>
            </a:xfrm>
            <a:custGeom>
              <a:avLst/>
              <a:gdLst>
                <a:gd name="T0" fmla="*/ 448 w 69"/>
                <a:gd name="T1" fmla="*/ 1916 h 78"/>
                <a:gd name="T2" fmla="*/ 576 w 69"/>
                <a:gd name="T3" fmla="*/ 725 h 78"/>
                <a:gd name="T4" fmla="*/ 1408 w 69"/>
                <a:gd name="T5" fmla="*/ 0 h 78"/>
                <a:gd name="T6" fmla="*/ 4416 w 69"/>
                <a:gd name="T7" fmla="*/ 0 h 78"/>
                <a:gd name="T8" fmla="*/ 4416 w 69"/>
                <a:gd name="T9" fmla="*/ 2673 h 78"/>
                <a:gd name="T10" fmla="*/ 3136 w 69"/>
                <a:gd name="T11" fmla="*/ 2804 h 78"/>
                <a:gd name="T12" fmla="*/ 3392 w 69"/>
                <a:gd name="T13" fmla="*/ 3269 h 78"/>
                <a:gd name="T14" fmla="*/ 4416 w 69"/>
                <a:gd name="T15" fmla="*/ 4267 h 78"/>
                <a:gd name="T16" fmla="*/ 3712 w 69"/>
                <a:gd name="T17" fmla="*/ 5185 h 78"/>
                <a:gd name="T18" fmla="*/ 1152 w 69"/>
                <a:gd name="T19" fmla="*/ 5185 h 78"/>
                <a:gd name="T20" fmla="*/ 576 w 69"/>
                <a:gd name="T21" fmla="*/ 3857 h 78"/>
                <a:gd name="T22" fmla="*/ 0 w 69"/>
                <a:gd name="T23" fmla="*/ 3400 h 78"/>
                <a:gd name="T24" fmla="*/ 0 w 69"/>
                <a:gd name="T25" fmla="*/ 3269 h 78"/>
                <a:gd name="T26" fmla="*/ 0 w 69"/>
                <a:gd name="T27" fmla="*/ 2512 h 78"/>
                <a:gd name="T28" fmla="*/ 448 w 69"/>
                <a:gd name="T29" fmla="*/ 1916 h 7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9"/>
                <a:gd name="T46" fmla="*/ 0 h 78"/>
                <a:gd name="T47" fmla="*/ 69 w 69"/>
                <a:gd name="T48" fmla="*/ 78 h 7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9" h="78">
                  <a:moveTo>
                    <a:pt x="7" y="29"/>
                  </a:moveTo>
                  <a:cubicBezTo>
                    <a:pt x="12" y="27"/>
                    <a:pt x="7" y="16"/>
                    <a:pt x="9" y="11"/>
                  </a:cubicBezTo>
                  <a:cubicBezTo>
                    <a:pt x="18" y="12"/>
                    <a:pt x="24" y="10"/>
                    <a:pt x="22" y="0"/>
                  </a:cubicBezTo>
                  <a:cubicBezTo>
                    <a:pt x="38" y="0"/>
                    <a:pt x="53" y="0"/>
                    <a:pt x="69" y="0"/>
                  </a:cubicBezTo>
                  <a:cubicBezTo>
                    <a:pt x="69" y="13"/>
                    <a:pt x="69" y="26"/>
                    <a:pt x="69" y="40"/>
                  </a:cubicBezTo>
                  <a:cubicBezTo>
                    <a:pt x="62" y="40"/>
                    <a:pt x="53" y="38"/>
                    <a:pt x="49" y="42"/>
                  </a:cubicBezTo>
                  <a:cubicBezTo>
                    <a:pt x="49" y="46"/>
                    <a:pt x="51" y="48"/>
                    <a:pt x="53" y="49"/>
                  </a:cubicBezTo>
                  <a:cubicBezTo>
                    <a:pt x="60" y="53"/>
                    <a:pt x="65" y="58"/>
                    <a:pt x="69" y="64"/>
                  </a:cubicBezTo>
                  <a:cubicBezTo>
                    <a:pt x="68" y="72"/>
                    <a:pt x="62" y="74"/>
                    <a:pt x="58" y="78"/>
                  </a:cubicBezTo>
                  <a:cubicBezTo>
                    <a:pt x="44" y="78"/>
                    <a:pt x="31" y="78"/>
                    <a:pt x="18" y="78"/>
                  </a:cubicBezTo>
                  <a:cubicBezTo>
                    <a:pt x="17" y="69"/>
                    <a:pt x="21" y="55"/>
                    <a:pt x="9" y="58"/>
                  </a:cubicBezTo>
                  <a:cubicBezTo>
                    <a:pt x="4" y="57"/>
                    <a:pt x="4" y="52"/>
                    <a:pt x="0" y="51"/>
                  </a:cubicBezTo>
                  <a:cubicBezTo>
                    <a:pt x="0" y="50"/>
                    <a:pt x="0" y="49"/>
                    <a:pt x="0" y="49"/>
                  </a:cubicBezTo>
                  <a:cubicBezTo>
                    <a:pt x="0" y="45"/>
                    <a:pt x="0" y="41"/>
                    <a:pt x="0" y="38"/>
                  </a:cubicBezTo>
                  <a:cubicBezTo>
                    <a:pt x="1" y="33"/>
                    <a:pt x="6" y="33"/>
                    <a:pt x="7" y="2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45" name="Freeform 67"/>
            <p:cNvSpPr>
              <a:spLocks/>
            </p:cNvSpPr>
            <p:nvPr/>
          </p:nvSpPr>
          <p:spPr bwMode="auto">
            <a:xfrm>
              <a:off x="7089" y="1404"/>
              <a:ext cx="116" cy="143"/>
            </a:xfrm>
            <a:custGeom>
              <a:avLst/>
              <a:gdLst>
                <a:gd name="T0" fmla="*/ 2304 w 58"/>
                <a:gd name="T1" fmla="*/ 0 h 71"/>
                <a:gd name="T2" fmla="*/ 3712 w 58"/>
                <a:gd name="T3" fmla="*/ 2812 h 71"/>
                <a:gd name="T4" fmla="*/ 3712 w 58"/>
                <a:gd name="T5" fmla="*/ 4737 h 71"/>
                <a:gd name="T6" fmla="*/ 1856 w 58"/>
                <a:gd name="T7" fmla="*/ 3013 h 71"/>
                <a:gd name="T8" fmla="*/ 0 w 58"/>
                <a:gd name="T9" fmla="*/ 3013 h 71"/>
                <a:gd name="T10" fmla="*/ 2304 w 58"/>
                <a:gd name="T11" fmla="*/ 0 h 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"/>
                <a:gd name="T19" fmla="*/ 0 h 71"/>
                <a:gd name="T20" fmla="*/ 58 w 58"/>
                <a:gd name="T21" fmla="*/ 71 h 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" h="71">
                  <a:moveTo>
                    <a:pt x="36" y="0"/>
                  </a:moveTo>
                  <a:cubicBezTo>
                    <a:pt x="41" y="16"/>
                    <a:pt x="44" y="35"/>
                    <a:pt x="58" y="42"/>
                  </a:cubicBezTo>
                  <a:cubicBezTo>
                    <a:pt x="58" y="52"/>
                    <a:pt x="58" y="62"/>
                    <a:pt x="58" y="71"/>
                  </a:cubicBezTo>
                  <a:cubicBezTo>
                    <a:pt x="45" y="66"/>
                    <a:pt x="38" y="54"/>
                    <a:pt x="29" y="45"/>
                  </a:cubicBezTo>
                  <a:cubicBezTo>
                    <a:pt x="19" y="45"/>
                    <a:pt x="10" y="45"/>
                    <a:pt x="0" y="45"/>
                  </a:cubicBezTo>
                  <a:cubicBezTo>
                    <a:pt x="4" y="22"/>
                    <a:pt x="26" y="17"/>
                    <a:pt x="3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46" name="Freeform 68"/>
            <p:cNvSpPr>
              <a:spLocks/>
            </p:cNvSpPr>
            <p:nvPr/>
          </p:nvSpPr>
          <p:spPr bwMode="auto">
            <a:xfrm>
              <a:off x="6990" y="1431"/>
              <a:ext cx="50" cy="34"/>
            </a:xfrm>
            <a:custGeom>
              <a:avLst/>
              <a:gdLst>
                <a:gd name="T0" fmla="*/ 1408 w 25"/>
                <a:gd name="T1" fmla="*/ 320 h 17"/>
                <a:gd name="T2" fmla="*/ 0 w 25"/>
                <a:gd name="T3" fmla="*/ 768 h 17"/>
                <a:gd name="T4" fmla="*/ 0 w 25"/>
                <a:gd name="T5" fmla="*/ 320 h 17"/>
                <a:gd name="T6" fmla="*/ 1408 w 25"/>
                <a:gd name="T7" fmla="*/ 32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17"/>
                <a:gd name="T14" fmla="*/ 25 w 25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17">
                  <a:moveTo>
                    <a:pt x="22" y="5"/>
                  </a:moveTo>
                  <a:cubicBezTo>
                    <a:pt x="25" y="17"/>
                    <a:pt x="8" y="9"/>
                    <a:pt x="0" y="12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3" y="2"/>
                    <a:pt x="19" y="0"/>
                    <a:pt x="22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47" name="Freeform 69"/>
            <p:cNvSpPr>
              <a:spLocks/>
            </p:cNvSpPr>
            <p:nvPr/>
          </p:nvSpPr>
          <p:spPr bwMode="auto">
            <a:xfrm>
              <a:off x="1454" y="1455"/>
              <a:ext cx="4" cy="22"/>
            </a:xfrm>
            <a:custGeom>
              <a:avLst/>
              <a:gdLst>
                <a:gd name="T0" fmla="*/ 0 w 2"/>
                <a:gd name="T1" fmla="*/ 0 h 11"/>
                <a:gd name="T2" fmla="*/ 128 w 2"/>
                <a:gd name="T3" fmla="*/ 0 h 11"/>
                <a:gd name="T4" fmla="*/ 128 w 2"/>
                <a:gd name="T5" fmla="*/ 704 h 11"/>
                <a:gd name="T6" fmla="*/ 0 w 2"/>
                <a:gd name="T7" fmla="*/ 704 h 11"/>
                <a:gd name="T8" fmla="*/ 0 w 2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1"/>
                <a:gd name="T17" fmla="*/ 2 w 2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3"/>
                    <a:pt x="2" y="7"/>
                    <a:pt x="2" y="11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0" y="7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48" name="Freeform 70"/>
            <p:cNvSpPr>
              <a:spLocks/>
            </p:cNvSpPr>
            <p:nvPr/>
          </p:nvSpPr>
          <p:spPr bwMode="auto">
            <a:xfrm>
              <a:off x="1686" y="1489"/>
              <a:ext cx="26" cy="6"/>
            </a:xfrm>
            <a:custGeom>
              <a:avLst/>
              <a:gdLst>
                <a:gd name="T0" fmla="*/ 0 w 13"/>
                <a:gd name="T1" fmla="*/ 192 h 3"/>
                <a:gd name="T2" fmla="*/ 0 w 13"/>
                <a:gd name="T3" fmla="*/ 0 h 3"/>
                <a:gd name="T4" fmla="*/ 832 w 13"/>
                <a:gd name="T5" fmla="*/ 0 h 3"/>
                <a:gd name="T6" fmla="*/ 832 w 13"/>
                <a:gd name="T7" fmla="*/ 192 h 3"/>
                <a:gd name="T8" fmla="*/ 0 w 13"/>
                <a:gd name="T9" fmla="*/ 192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3"/>
                <a:gd name="T17" fmla="*/ 13 w 13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4" y="0"/>
                    <a:pt x="8" y="0"/>
                    <a:pt x="13" y="0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8" y="3"/>
                    <a:pt x="4" y="3"/>
                    <a:pt x="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49" name="Freeform 71"/>
            <p:cNvSpPr>
              <a:spLocks/>
            </p:cNvSpPr>
            <p:nvPr/>
          </p:nvSpPr>
          <p:spPr bwMode="auto">
            <a:xfrm>
              <a:off x="1618" y="1503"/>
              <a:ext cx="32" cy="4"/>
            </a:xfrm>
            <a:custGeom>
              <a:avLst/>
              <a:gdLst>
                <a:gd name="T0" fmla="*/ 0 w 16"/>
                <a:gd name="T1" fmla="*/ 128 h 2"/>
                <a:gd name="T2" fmla="*/ 0 w 16"/>
                <a:gd name="T3" fmla="*/ 0 h 2"/>
                <a:gd name="T4" fmla="*/ 1024 w 16"/>
                <a:gd name="T5" fmla="*/ 0 h 2"/>
                <a:gd name="T6" fmla="*/ 1024 w 16"/>
                <a:gd name="T7" fmla="*/ 128 h 2"/>
                <a:gd name="T8" fmla="*/ 0 w 16"/>
                <a:gd name="T9" fmla="*/ 12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"/>
                <a:gd name="T17" fmla="*/ 16 w 16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5" y="0"/>
                    <a:pt x="11" y="0"/>
                    <a:pt x="16" y="0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1" y="2"/>
                    <a:pt x="5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50" name="Freeform 72"/>
            <p:cNvSpPr>
              <a:spLocks/>
            </p:cNvSpPr>
            <p:nvPr/>
          </p:nvSpPr>
          <p:spPr bwMode="auto">
            <a:xfrm>
              <a:off x="1614" y="1517"/>
              <a:ext cx="40" cy="4"/>
            </a:xfrm>
            <a:custGeom>
              <a:avLst/>
              <a:gdLst>
                <a:gd name="T0" fmla="*/ 0 w 20"/>
                <a:gd name="T1" fmla="*/ 128 h 2"/>
                <a:gd name="T2" fmla="*/ 0 w 20"/>
                <a:gd name="T3" fmla="*/ 0 h 2"/>
                <a:gd name="T4" fmla="*/ 1280 w 20"/>
                <a:gd name="T5" fmla="*/ 0 h 2"/>
                <a:gd name="T6" fmla="*/ 1280 w 20"/>
                <a:gd name="T7" fmla="*/ 128 h 2"/>
                <a:gd name="T8" fmla="*/ 0 w 20"/>
                <a:gd name="T9" fmla="*/ 12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"/>
                <a:gd name="T17" fmla="*/ 20 w 20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7" y="0"/>
                    <a:pt x="13" y="0"/>
                    <a:pt x="20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13" y="2"/>
                    <a:pt x="7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51" name="Freeform 73"/>
            <p:cNvSpPr>
              <a:spLocks/>
            </p:cNvSpPr>
            <p:nvPr/>
          </p:nvSpPr>
          <p:spPr bwMode="auto">
            <a:xfrm>
              <a:off x="1546" y="1521"/>
              <a:ext cx="116" cy="46"/>
            </a:xfrm>
            <a:custGeom>
              <a:avLst/>
              <a:gdLst>
                <a:gd name="T0" fmla="*/ 1152 w 58"/>
                <a:gd name="T1" fmla="*/ 832 h 23"/>
                <a:gd name="T2" fmla="*/ 2176 w 58"/>
                <a:gd name="T3" fmla="*/ 0 h 23"/>
                <a:gd name="T4" fmla="*/ 3456 w 58"/>
                <a:gd name="T5" fmla="*/ 0 h 23"/>
                <a:gd name="T6" fmla="*/ 3712 w 58"/>
                <a:gd name="T7" fmla="*/ 128 h 23"/>
                <a:gd name="T8" fmla="*/ 2752 w 58"/>
                <a:gd name="T9" fmla="*/ 1280 h 23"/>
                <a:gd name="T10" fmla="*/ 0 w 58"/>
                <a:gd name="T11" fmla="*/ 1152 h 23"/>
                <a:gd name="T12" fmla="*/ 1152 w 58"/>
                <a:gd name="T13" fmla="*/ 83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23"/>
                <a:gd name="T23" fmla="*/ 58 w 58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23">
                  <a:moveTo>
                    <a:pt x="18" y="13"/>
                  </a:moveTo>
                  <a:cubicBezTo>
                    <a:pt x="25" y="10"/>
                    <a:pt x="27" y="3"/>
                    <a:pt x="34" y="0"/>
                  </a:cubicBezTo>
                  <a:cubicBezTo>
                    <a:pt x="41" y="0"/>
                    <a:pt x="47" y="0"/>
                    <a:pt x="54" y="0"/>
                  </a:cubicBezTo>
                  <a:cubicBezTo>
                    <a:pt x="56" y="0"/>
                    <a:pt x="57" y="2"/>
                    <a:pt x="58" y="2"/>
                  </a:cubicBezTo>
                  <a:cubicBezTo>
                    <a:pt x="56" y="11"/>
                    <a:pt x="49" y="15"/>
                    <a:pt x="43" y="20"/>
                  </a:cubicBezTo>
                  <a:cubicBezTo>
                    <a:pt x="29" y="19"/>
                    <a:pt x="11" y="23"/>
                    <a:pt x="0" y="18"/>
                  </a:cubicBezTo>
                  <a:cubicBezTo>
                    <a:pt x="1" y="11"/>
                    <a:pt x="17" y="20"/>
                    <a:pt x="18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52" name="Freeform 74"/>
            <p:cNvSpPr>
              <a:spLocks/>
            </p:cNvSpPr>
            <p:nvPr/>
          </p:nvSpPr>
          <p:spPr bwMode="auto">
            <a:xfrm>
              <a:off x="7002" y="1529"/>
              <a:ext cx="38" cy="38"/>
            </a:xfrm>
            <a:custGeom>
              <a:avLst/>
              <a:gdLst>
                <a:gd name="T0" fmla="*/ 448 w 19"/>
                <a:gd name="T1" fmla="*/ 0 h 19"/>
                <a:gd name="T2" fmla="*/ 1216 w 19"/>
                <a:gd name="T3" fmla="*/ 768 h 19"/>
                <a:gd name="T4" fmla="*/ 448 w 19"/>
                <a:gd name="T5" fmla="*/ 0 h 19"/>
                <a:gd name="T6" fmla="*/ 0 60000 65536"/>
                <a:gd name="T7" fmla="*/ 0 60000 65536"/>
                <a:gd name="T8" fmla="*/ 0 60000 65536"/>
                <a:gd name="T9" fmla="*/ 0 w 19"/>
                <a:gd name="T10" fmla="*/ 0 h 19"/>
                <a:gd name="T11" fmla="*/ 19 w 19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9">
                  <a:moveTo>
                    <a:pt x="7" y="0"/>
                  </a:moveTo>
                  <a:cubicBezTo>
                    <a:pt x="14" y="1"/>
                    <a:pt x="18" y="5"/>
                    <a:pt x="19" y="12"/>
                  </a:cubicBezTo>
                  <a:cubicBezTo>
                    <a:pt x="12" y="19"/>
                    <a:pt x="0" y="7"/>
                    <a:pt x="7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53" name="Freeform 75"/>
            <p:cNvSpPr>
              <a:spLocks/>
            </p:cNvSpPr>
            <p:nvPr/>
          </p:nvSpPr>
          <p:spPr bwMode="auto">
            <a:xfrm>
              <a:off x="1788" y="1539"/>
              <a:ext cx="54" cy="4"/>
            </a:xfrm>
            <a:custGeom>
              <a:avLst/>
              <a:gdLst>
                <a:gd name="T0" fmla="*/ 0 w 27"/>
                <a:gd name="T1" fmla="*/ 128 h 2"/>
                <a:gd name="T2" fmla="*/ 0 w 27"/>
                <a:gd name="T3" fmla="*/ 0 h 2"/>
                <a:gd name="T4" fmla="*/ 1728 w 27"/>
                <a:gd name="T5" fmla="*/ 0 h 2"/>
                <a:gd name="T6" fmla="*/ 1728 w 27"/>
                <a:gd name="T7" fmla="*/ 128 h 2"/>
                <a:gd name="T8" fmla="*/ 0 w 27"/>
                <a:gd name="T9" fmla="*/ 12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"/>
                <a:gd name="T17" fmla="*/ 27 w 27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9" y="0"/>
                    <a:pt x="18" y="0"/>
                    <a:pt x="27" y="0"/>
                  </a:cubicBezTo>
                  <a:cubicBezTo>
                    <a:pt x="27" y="1"/>
                    <a:pt x="27" y="1"/>
                    <a:pt x="27" y="2"/>
                  </a:cubicBezTo>
                  <a:cubicBezTo>
                    <a:pt x="18" y="2"/>
                    <a:pt x="9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54" name="Freeform 76"/>
            <p:cNvSpPr>
              <a:spLocks/>
            </p:cNvSpPr>
            <p:nvPr/>
          </p:nvSpPr>
          <p:spPr bwMode="auto">
            <a:xfrm>
              <a:off x="1904" y="1547"/>
              <a:ext cx="4" cy="32"/>
            </a:xfrm>
            <a:custGeom>
              <a:avLst/>
              <a:gdLst>
                <a:gd name="T0" fmla="*/ 0 w 2"/>
                <a:gd name="T1" fmla="*/ 0 h 16"/>
                <a:gd name="T2" fmla="*/ 128 w 2"/>
                <a:gd name="T3" fmla="*/ 0 h 16"/>
                <a:gd name="T4" fmla="*/ 128 w 2"/>
                <a:gd name="T5" fmla="*/ 1024 h 16"/>
                <a:gd name="T6" fmla="*/ 0 w 2"/>
                <a:gd name="T7" fmla="*/ 1024 h 16"/>
                <a:gd name="T8" fmla="*/ 0 w 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6"/>
                <a:gd name="T17" fmla="*/ 2 w 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6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6"/>
                    <a:pt x="2" y="11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55" name="Freeform 77"/>
            <p:cNvSpPr>
              <a:spLocks/>
            </p:cNvSpPr>
            <p:nvPr/>
          </p:nvSpPr>
          <p:spPr bwMode="auto">
            <a:xfrm>
              <a:off x="1450" y="1553"/>
              <a:ext cx="80" cy="36"/>
            </a:xfrm>
            <a:custGeom>
              <a:avLst/>
              <a:gdLst>
                <a:gd name="T0" fmla="*/ 704 w 40"/>
                <a:gd name="T1" fmla="*/ 832 h 18"/>
                <a:gd name="T2" fmla="*/ 1088 w 40"/>
                <a:gd name="T3" fmla="*/ 0 h 18"/>
                <a:gd name="T4" fmla="*/ 2560 w 40"/>
                <a:gd name="T5" fmla="*/ 0 h 18"/>
                <a:gd name="T6" fmla="*/ 2560 w 40"/>
                <a:gd name="T7" fmla="*/ 384 h 18"/>
                <a:gd name="T8" fmla="*/ 1664 w 40"/>
                <a:gd name="T9" fmla="*/ 1088 h 18"/>
                <a:gd name="T10" fmla="*/ 1536 w 40"/>
                <a:gd name="T11" fmla="*/ 832 h 18"/>
                <a:gd name="T12" fmla="*/ 704 w 40"/>
                <a:gd name="T13" fmla="*/ 832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18"/>
                <a:gd name="T23" fmla="*/ 40 w 40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18">
                  <a:moveTo>
                    <a:pt x="11" y="13"/>
                  </a:moveTo>
                  <a:cubicBezTo>
                    <a:pt x="0" y="18"/>
                    <a:pt x="12" y="0"/>
                    <a:pt x="17" y="0"/>
                  </a:cubicBezTo>
                  <a:cubicBezTo>
                    <a:pt x="25" y="0"/>
                    <a:pt x="32" y="0"/>
                    <a:pt x="40" y="0"/>
                  </a:cubicBezTo>
                  <a:cubicBezTo>
                    <a:pt x="40" y="2"/>
                    <a:pt x="40" y="4"/>
                    <a:pt x="40" y="6"/>
                  </a:cubicBezTo>
                  <a:cubicBezTo>
                    <a:pt x="35" y="10"/>
                    <a:pt x="34" y="17"/>
                    <a:pt x="26" y="17"/>
                  </a:cubicBezTo>
                  <a:cubicBezTo>
                    <a:pt x="26" y="15"/>
                    <a:pt x="24" y="15"/>
                    <a:pt x="24" y="13"/>
                  </a:cubicBezTo>
                  <a:cubicBezTo>
                    <a:pt x="24" y="7"/>
                    <a:pt x="10" y="7"/>
                    <a:pt x="11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56" name="Freeform 78"/>
            <p:cNvSpPr>
              <a:spLocks/>
            </p:cNvSpPr>
            <p:nvPr/>
          </p:nvSpPr>
          <p:spPr bwMode="auto">
            <a:xfrm>
              <a:off x="1596" y="1571"/>
              <a:ext cx="32" cy="20"/>
            </a:xfrm>
            <a:custGeom>
              <a:avLst/>
              <a:gdLst>
                <a:gd name="T0" fmla="*/ 1024 w 16"/>
                <a:gd name="T1" fmla="*/ 256 h 10"/>
                <a:gd name="T2" fmla="*/ 128 w 16"/>
                <a:gd name="T3" fmla="*/ 512 h 10"/>
                <a:gd name="T4" fmla="*/ 1024 w 16"/>
                <a:gd name="T5" fmla="*/ 256 h 10"/>
                <a:gd name="T6" fmla="*/ 0 60000 65536"/>
                <a:gd name="T7" fmla="*/ 0 60000 65536"/>
                <a:gd name="T8" fmla="*/ 0 60000 65536"/>
                <a:gd name="T9" fmla="*/ 0 w 16"/>
                <a:gd name="T10" fmla="*/ 0 h 10"/>
                <a:gd name="T11" fmla="*/ 16 w 16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0">
                  <a:moveTo>
                    <a:pt x="16" y="4"/>
                  </a:moveTo>
                  <a:cubicBezTo>
                    <a:pt x="15" y="10"/>
                    <a:pt x="8" y="8"/>
                    <a:pt x="2" y="8"/>
                  </a:cubicBezTo>
                  <a:cubicBezTo>
                    <a:pt x="0" y="0"/>
                    <a:pt x="11" y="5"/>
                    <a:pt x="16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57" name="Freeform 79"/>
            <p:cNvSpPr>
              <a:spLocks/>
            </p:cNvSpPr>
            <p:nvPr/>
          </p:nvSpPr>
          <p:spPr bwMode="auto">
            <a:xfrm>
              <a:off x="2422" y="1573"/>
              <a:ext cx="317" cy="194"/>
            </a:xfrm>
            <a:custGeom>
              <a:avLst/>
              <a:gdLst>
                <a:gd name="T0" fmla="*/ 3320 w 158"/>
                <a:gd name="T1" fmla="*/ 1344 h 97"/>
                <a:gd name="T2" fmla="*/ 9012 w 158"/>
                <a:gd name="T3" fmla="*/ 3904 h 97"/>
                <a:gd name="T4" fmla="*/ 10305 w 158"/>
                <a:gd name="T5" fmla="*/ 2880 h 97"/>
                <a:gd name="T6" fmla="*/ 8553 w 158"/>
                <a:gd name="T7" fmla="*/ 5056 h 97"/>
                <a:gd name="T8" fmla="*/ 9012 w 158"/>
                <a:gd name="T9" fmla="*/ 6208 h 97"/>
                <a:gd name="T10" fmla="*/ 7971 w 158"/>
                <a:gd name="T11" fmla="*/ 5184 h 97"/>
                <a:gd name="T12" fmla="*/ 1816 w 158"/>
                <a:gd name="T13" fmla="*/ 2176 h 97"/>
                <a:gd name="T14" fmla="*/ 1557 w 158"/>
                <a:gd name="T15" fmla="*/ 3328 h 97"/>
                <a:gd name="T16" fmla="*/ 516 w 158"/>
                <a:gd name="T17" fmla="*/ 192 h 97"/>
                <a:gd name="T18" fmla="*/ 3320 w 158"/>
                <a:gd name="T19" fmla="*/ 1344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8"/>
                <a:gd name="T31" fmla="*/ 0 h 97"/>
                <a:gd name="T32" fmla="*/ 158 w 158"/>
                <a:gd name="T33" fmla="*/ 97 h 9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8" h="97">
                  <a:moveTo>
                    <a:pt x="51" y="21"/>
                  </a:moveTo>
                  <a:cubicBezTo>
                    <a:pt x="102" y="12"/>
                    <a:pt x="118" y="39"/>
                    <a:pt x="138" y="61"/>
                  </a:cubicBezTo>
                  <a:cubicBezTo>
                    <a:pt x="147" y="60"/>
                    <a:pt x="151" y="41"/>
                    <a:pt x="158" y="45"/>
                  </a:cubicBezTo>
                  <a:cubicBezTo>
                    <a:pt x="154" y="62"/>
                    <a:pt x="141" y="69"/>
                    <a:pt x="131" y="79"/>
                  </a:cubicBezTo>
                  <a:cubicBezTo>
                    <a:pt x="131" y="87"/>
                    <a:pt x="141" y="85"/>
                    <a:pt x="138" y="97"/>
                  </a:cubicBezTo>
                  <a:cubicBezTo>
                    <a:pt x="130" y="94"/>
                    <a:pt x="128" y="85"/>
                    <a:pt x="122" y="81"/>
                  </a:cubicBezTo>
                  <a:cubicBezTo>
                    <a:pt x="67" y="89"/>
                    <a:pt x="80" y="29"/>
                    <a:pt x="28" y="34"/>
                  </a:cubicBezTo>
                  <a:cubicBezTo>
                    <a:pt x="21" y="35"/>
                    <a:pt x="25" y="45"/>
                    <a:pt x="24" y="52"/>
                  </a:cubicBezTo>
                  <a:cubicBezTo>
                    <a:pt x="0" y="55"/>
                    <a:pt x="11" y="22"/>
                    <a:pt x="8" y="3"/>
                  </a:cubicBezTo>
                  <a:cubicBezTo>
                    <a:pt x="31" y="0"/>
                    <a:pt x="46" y="5"/>
                    <a:pt x="51" y="2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58" name="Freeform 80"/>
            <p:cNvSpPr>
              <a:spLocks/>
            </p:cNvSpPr>
            <p:nvPr/>
          </p:nvSpPr>
          <p:spPr bwMode="auto">
            <a:xfrm>
              <a:off x="1614" y="1591"/>
              <a:ext cx="40" cy="46"/>
            </a:xfrm>
            <a:custGeom>
              <a:avLst/>
              <a:gdLst>
                <a:gd name="T0" fmla="*/ 448 w 20"/>
                <a:gd name="T1" fmla="*/ 320 h 23"/>
                <a:gd name="T2" fmla="*/ 1280 w 20"/>
                <a:gd name="T3" fmla="*/ 448 h 23"/>
                <a:gd name="T4" fmla="*/ 1152 w 20"/>
                <a:gd name="T5" fmla="*/ 1152 h 23"/>
                <a:gd name="T6" fmla="*/ 448 w 20"/>
                <a:gd name="T7" fmla="*/ 1344 h 23"/>
                <a:gd name="T8" fmla="*/ 0 w 20"/>
                <a:gd name="T9" fmla="*/ 896 h 23"/>
                <a:gd name="T10" fmla="*/ 0 w 20"/>
                <a:gd name="T11" fmla="*/ 448 h 23"/>
                <a:gd name="T12" fmla="*/ 448 w 20"/>
                <a:gd name="T13" fmla="*/ 320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23"/>
                <a:gd name="T23" fmla="*/ 20 w 20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23">
                  <a:moveTo>
                    <a:pt x="7" y="5"/>
                  </a:moveTo>
                  <a:cubicBezTo>
                    <a:pt x="11" y="0"/>
                    <a:pt x="18" y="0"/>
                    <a:pt x="20" y="7"/>
                  </a:cubicBezTo>
                  <a:cubicBezTo>
                    <a:pt x="12" y="5"/>
                    <a:pt x="11" y="18"/>
                    <a:pt x="18" y="18"/>
                  </a:cubicBezTo>
                  <a:cubicBezTo>
                    <a:pt x="18" y="23"/>
                    <a:pt x="10" y="19"/>
                    <a:pt x="7" y="21"/>
                  </a:cubicBezTo>
                  <a:cubicBezTo>
                    <a:pt x="3" y="19"/>
                    <a:pt x="1" y="17"/>
                    <a:pt x="0" y="14"/>
                  </a:cubicBezTo>
                  <a:cubicBezTo>
                    <a:pt x="0" y="12"/>
                    <a:pt x="0" y="10"/>
                    <a:pt x="0" y="7"/>
                  </a:cubicBezTo>
                  <a:cubicBezTo>
                    <a:pt x="3" y="7"/>
                    <a:pt x="6" y="8"/>
                    <a:pt x="7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59" name="Freeform 81"/>
            <p:cNvSpPr>
              <a:spLocks/>
            </p:cNvSpPr>
            <p:nvPr/>
          </p:nvSpPr>
          <p:spPr bwMode="auto">
            <a:xfrm>
              <a:off x="1658" y="1603"/>
              <a:ext cx="40" cy="10"/>
            </a:xfrm>
            <a:custGeom>
              <a:avLst/>
              <a:gdLst>
                <a:gd name="T0" fmla="*/ 0 w 20"/>
                <a:gd name="T1" fmla="*/ 256 h 5"/>
                <a:gd name="T2" fmla="*/ 0 w 20"/>
                <a:gd name="T3" fmla="*/ 64 h 5"/>
                <a:gd name="T4" fmla="*/ 0 w 20"/>
                <a:gd name="T5" fmla="*/ 256 h 5"/>
                <a:gd name="T6" fmla="*/ 0 60000 65536"/>
                <a:gd name="T7" fmla="*/ 0 60000 65536"/>
                <a:gd name="T8" fmla="*/ 0 60000 65536"/>
                <a:gd name="T9" fmla="*/ 0 w 20"/>
                <a:gd name="T10" fmla="*/ 0 h 5"/>
                <a:gd name="T11" fmla="*/ 20 w 20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5">
                  <a:moveTo>
                    <a:pt x="0" y="4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20" y="0"/>
                    <a:pt x="20" y="5"/>
                    <a:pt x="0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60" name="Freeform 82"/>
            <p:cNvSpPr>
              <a:spLocks/>
            </p:cNvSpPr>
            <p:nvPr/>
          </p:nvSpPr>
          <p:spPr bwMode="auto">
            <a:xfrm>
              <a:off x="1706" y="1611"/>
              <a:ext cx="72" cy="74"/>
            </a:xfrm>
            <a:custGeom>
              <a:avLst/>
              <a:gdLst>
                <a:gd name="T0" fmla="*/ 448 w 36"/>
                <a:gd name="T1" fmla="*/ 0 h 37"/>
                <a:gd name="T2" fmla="*/ 1472 w 36"/>
                <a:gd name="T3" fmla="*/ 832 h 37"/>
                <a:gd name="T4" fmla="*/ 2304 w 36"/>
                <a:gd name="T5" fmla="*/ 960 h 37"/>
                <a:gd name="T6" fmla="*/ 1920 w 36"/>
                <a:gd name="T7" fmla="*/ 2368 h 37"/>
                <a:gd name="T8" fmla="*/ 1216 w 36"/>
                <a:gd name="T9" fmla="*/ 2368 h 37"/>
                <a:gd name="T10" fmla="*/ 192 w 36"/>
                <a:gd name="T11" fmla="*/ 1536 h 37"/>
                <a:gd name="T12" fmla="*/ 320 w 36"/>
                <a:gd name="T13" fmla="*/ 0 h 37"/>
                <a:gd name="T14" fmla="*/ 448 w 36"/>
                <a:gd name="T15" fmla="*/ 0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"/>
                <a:gd name="T25" fmla="*/ 0 h 37"/>
                <a:gd name="T26" fmla="*/ 36 w 36"/>
                <a:gd name="T27" fmla="*/ 37 h 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" h="37">
                  <a:moveTo>
                    <a:pt x="7" y="0"/>
                  </a:moveTo>
                  <a:cubicBezTo>
                    <a:pt x="14" y="3"/>
                    <a:pt x="16" y="10"/>
                    <a:pt x="23" y="13"/>
                  </a:cubicBezTo>
                  <a:cubicBezTo>
                    <a:pt x="23" y="18"/>
                    <a:pt x="32" y="14"/>
                    <a:pt x="36" y="15"/>
                  </a:cubicBezTo>
                  <a:cubicBezTo>
                    <a:pt x="29" y="17"/>
                    <a:pt x="29" y="27"/>
                    <a:pt x="30" y="37"/>
                  </a:cubicBezTo>
                  <a:cubicBezTo>
                    <a:pt x="26" y="37"/>
                    <a:pt x="22" y="37"/>
                    <a:pt x="19" y="37"/>
                  </a:cubicBezTo>
                  <a:cubicBezTo>
                    <a:pt x="21" y="25"/>
                    <a:pt x="14" y="22"/>
                    <a:pt x="3" y="24"/>
                  </a:cubicBezTo>
                  <a:cubicBezTo>
                    <a:pt x="4" y="17"/>
                    <a:pt x="0" y="3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61" name="Freeform 83"/>
            <p:cNvSpPr>
              <a:spLocks/>
            </p:cNvSpPr>
            <p:nvPr/>
          </p:nvSpPr>
          <p:spPr bwMode="auto">
            <a:xfrm>
              <a:off x="1668" y="1623"/>
              <a:ext cx="26" cy="28"/>
            </a:xfrm>
            <a:custGeom>
              <a:avLst/>
              <a:gdLst>
                <a:gd name="T0" fmla="*/ 704 w 13"/>
                <a:gd name="T1" fmla="*/ 896 h 14"/>
                <a:gd name="T2" fmla="*/ 0 w 13"/>
                <a:gd name="T3" fmla="*/ 0 h 14"/>
                <a:gd name="T4" fmla="*/ 832 w 13"/>
                <a:gd name="T5" fmla="*/ 0 h 14"/>
                <a:gd name="T6" fmla="*/ 832 w 13"/>
                <a:gd name="T7" fmla="*/ 896 h 14"/>
                <a:gd name="T8" fmla="*/ 704 w 13"/>
                <a:gd name="T9" fmla="*/ 89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4"/>
                <a:gd name="T17" fmla="*/ 13 w 13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4">
                  <a:moveTo>
                    <a:pt x="11" y="14"/>
                  </a:moveTo>
                  <a:cubicBezTo>
                    <a:pt x="8" y="8"/>
                    <a:pt x="2" y="6"/>
                    <a:pt x="0" y="0"/>
                  </a:cubicBezTo>
                  <a:cubicBezTo>
                    <a:pt x="4" y="0"/>
                    <a:pt x="9" y="0"/>
                    <a:pt x="13" y="0"/>
                  </a:cubicBezTo>
                  <a:cubicBezTo>
                    <a:pt x="13" y="5"/>
                    <a:pt x="13" y="9"/>
                    <a:pt x="13" y="14"/>
                  </a:cubicBezTo>
                  <a:cubicBezTo>
                    <a:pt x="12" y="14"/>
                    <a:pt x="12" y="14"/>
                    <a:pt x="11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62" name="Freeform 84"/>
            <p:cNvSpPr>
              <a:spLocks/>
            </p:cNvSpPr>
            <p:nvPr/>
          </p:nvSpPr>
          <p:spPr bwMode="auto">
            <a:xfrm>
              <a:off x="2757" y="1619"/>
              <a:ext cx="174" cy="98"/>
            </a:xfrm>
            <a:custGeom>
              <a:avLst/>
              <a:gdLst>
                <a:gd name="T0" fmla="*/ 5568 w 87"/>
                <a:gd name="T1" fmla="*/ 128 h 49"/>
                <a:gd name="T2" fmla="*/ 2560 w 87"/>
                <a:gd name="T3" fmla="*/ 2112 h 49"/>
                <a:gd name="T4" fmla="*/ 2240 w 87"/>
                <a:gd name="T5" fmla="*/ 3136 h 49"/>
                <a:gd name="T6" fmla="*/ 512 w 87"/>
                <a:gd name="T7" fmla="*/ 3136 h 49"/>
                <a:gd name="T8" fmla="*/ 1536 w 87"/>
                <a:gd name="T9" fmla="*/ 1984 h 49"/>
                <a:gd name="T10" fmla="*/ 0 w 87"/>
                <a:gd name="T11" fmla="*/ 1024 h 49"/>
                <a:gd name="T12" fmla="*/ 5568 w 87"/>
                <a:gd name="T13" fmla="*/ 128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"/>
                <a:gd name="T22" fmla="*/ 0 h 49"/>
                <a:gd name="T23" fmla="*/ 87 w 87"/>
                <a:gd name="T24" fmla="*/ 49 h 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" h="49">
                  <a:moveTo>
                    <a:pt x="87" y="2"/>
                  </a:moveTo>
                  <a:cubicBezTo>
                    <a:pt x="83" y="25"/>
                    <a:pt x="69" y="37"/>
                    <a:pt x="40" y="33"/>
                  </a:cubicBezTo>
                  <a:cubicBezTo>
                    <a:pt x="33" y="34"/>
                    <a:pt x="36" y="43"/>
                    <a:pt x="35" y="49"/>
                  </a:cubicBezTo>
                  <a:cubicBezTo>
                    <a:pt x="26" y="49"/>
                    <a:pt x="17" y="49"/>
                    <a:pt x="8" y="49"/>
                  </a:cubicBezTo>
                  <a:cubicBezTo>
                    <a:pt x="12" y="42"/>
                    <a:pt x="20" y="39"/>
                    <a:pt x="24" y="31"/>
                  </a:cubicBezTo>
                  <a:cubicBezTo>
                    <a:pt x="21" y="19"/>
                    <a:pt x="6" y="11"/>
                    <a:pt x="0" y="16"/>
                  </a:cubicBezTo>
                  <a:cubicBezTo>
                    <a:pt x="21" y="4"/>
                    <a:pt x="51" y="0"/>
                    <a:pt x="87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63" name="Freeform 85"/>
            <p:cNvSpPr>
              <a:spLocks/>
            </p:cNvSpPr>
            <p:nvPr/>
          </p:nvSpPr>
          <p:spPr bwMode="auto">
            <a:xfrm>
              <a:off x="2386" y="1645"/>
              <a:ext cx="40" cy="32"/>
            </a:xfrm>
            <a:custGeom>
              <a:avLst/>
              <a:gdLst>
                <a:gd name="T0" fmla="*/ 512 w 20"/>
                <a:gd name="T1" fmla="*/ 0 h 16"/>
                <a:gd name="T2" fmla="*/ 1280 w 20"/>
                <a:gd name="T3" fmla="*/ 768 h 16"/>
                <a:gd name="T4" fmla="*/ 0 w 20"/>
                <a:gd name="T5" fmla="*/ 768 h 16"/>
                <a:gd name="T6" fmla="*/ 512 w 20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6"/>
                <a:gd name="T14" fmla="*/ 20 w 20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6">
                  <a:moveTo>
                    <a:pt x="8" y="0"/>
                  </a:moveTo>
                  <a:cubicBezTo>
                    <a:pt x="15" y="1"/>
                    <a:pt x="14" y="10"/>
                    <a:pt x="20" y="12"/>
                  </a:cubicBezTo>
                  <a:cubicBezTo>
                    <a:pt x="17" y="16"/>
                    <a:pt x="2" y="14"/>
                    <a:pt x="0" y="12"/>
                  </a:cubicBezTo>
                  <a:cubicBezTo>
                    <a:pt x="1" y="6"/>
                    <a:pt x="7" y="6"/>
                    <a:pt x="8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64" name="Freeform 86"/>
            <p:cNvSpPr>
              <a:spLocks/>
            </p:cNvSpPr>
            <p:nvPr/>
          </p:nvSpPr>
          <p:spPr bwMode="auto">
            <a:xfrm>
              <a:off x="2162" y="1641"/>
              <a:ext cx="80" cy="44"/>
            </a:xfrm>
            <a:custGeom>
              <a:avLst/>
              <a:gdLst>
                <a:gd name="T0" fmla="*/ 2560 w 40"/>
                <a:gd name="T1" fmla="*/ 1408 h 22"/>
                <a:gd name="T2" fmla="*/ 0 w 40"/>
                <a:gd name="T3" fmla="*/ 1408 h 22"/>
                <a:gd name="T4" fmla="*/ 0 w 40"/>
                <a:gd name="T5" fmla="*/ 320 h 22"/>
                <a:gd name="T6" fmla="*/ 2560 w 40"/>
                <a:gd name="T7" fmla="*/ 1408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"/>
                <a:gd name="T13" fmla="*/ 0 h 22"/>
                <a:gd name="T14" fmla="*/ 40 w 40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" h="22">
                  <a:moveTo>
                    <a:pt x="40" y="22"/>
                  </a:moveTo>
                  <a:cubicBezTo>
                    <a:pt x="27" y="22"/>
                    <a:pt x="13" y="22"/>
                    <a:pt x="0" y="22"/>
                  </a:cubicBezTo>
                  <a:cubicBezTo>
                    <a:pt x="0" y="17"/>
                    <a:pt x="0" y="11"/>
                    <a:pt x="0" y="5"/>
                  </a:cubicBezTo>
                  <a:cubicBezTo>
                    <a:pt x="23" y="0"/>
                    <a:pt x="40" y="13"/>
                    <a:pt x="40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65" name="Freeform 87"/>
            <p:cNvSpPr>
              <a:spLocks/>
            </p:cNvSpPr>
            <p:nvPr/>
          </p:nvSpPr>
          <p:spPr bwMode="auto">
            <a:xfrm>
              <a:off x="2414" y="1659"/>
              <a:ext cx="309" cy="205"/>
            </a:xfrm>
            <a:custGeom>
              <a:avLst/>
              <a:gdLst>
                <a:gd name="T0" fmla="*/ 2673 w 154"/>
                <a:gd name="T1" fmla="*/ 2956 h 102"/>
                <a:gd name="T2" fmla="*/ 387 w 154"/>
                <a:gd name="T3" fmla="*/ 4880 h 102"/>
                <a:gd name="T4" fmla="*/ 971 w 154"/>
                <a:gd name="T5" fmla="*/ 1047 h 102"/>
                <a:gd name="T6" fmla="*/ 2077 w 154"/>
                <a:gd name="T7" fmla="*/ 1176 h 102"/>
                <a:gd name="T8" fmla="*/ 2400 w 154"/>
                <a:gd name="T9" fmla="*/ 0 h 102"/>
                <a:gd name="T10" fmla="*/ 6469 w 154"/>
                <a:gd name="T11" fmla="*/ 3085 h 102"/>
                <a:gd name="T12" fmla="*/ 6341 w 154"/>
                <a:gd name="T13" fmla="*/ 6333 h 102"/>
                <a:gd name="T14" fmla="*/ 2673 w 154"/>
                <a:gd name="T15" fmla="*/ 2956 h 10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4"/>
                <a:gd name="T25" fmla="*/ 0 h 102"/>
                <a:gd name="T26" fmla="*/ 154 w 154"/>
                <a:gd name="T27" fmla="*/ 102 h 10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4" h="102">
                  <a:moveTo>
                    <a:pt x="41" y="45"/>
                  </a:moveTo>
                  <a:cubicBezTo>
                    <a:pt x="26" y="50"/>
                    <a:pt x="17" y="72"/>
                    <a:pt x="6" y="74"/>
                  </a:cubicBezTo>
                  <a:cubicBezTo>
                    <a:pt x="0" y="45"/>
                    <a:pt x="14" y="38"/>
                    <a:pt x="15" y="16"/>
                  </a:cubicBezTo>
                  <a:cubicBezTo>
                    <a:pt x="18" y="19"/>
                    <a:pt x="26" y="18"/>
                    <a:pt x="32" y="18"/>
                  </a:cubicBezTo>
                  <a:cubicBezTo>
                    <a:pt x="39" y="17"/>
                    <a:pt x="36" y="7"/>
                    <a:pt x="37" y="0"/>
                  </a:cubicBezTo>
                  <a:cubicBezTo>
                    <a:pt x="71" y="2"/>
                    <a:pt x="76" y="34"/>
                    <a:pt x="99" y="47"/>
                  </a:cubicBezTo>
                  <a:cubicBezTo>
                    <a:pt x="154" y="34"/>
                    <a:pt x="135" y="102"/>
                    <a:pt x="97" y="96"/>
                  </a:cubicBezTo>
                  <a:cubicBezTo>
                    <a:pt x="74" y="92"/>
                    <a:pt x="60" y="50"/>
                    <a:pt x="41" y="4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66" name="Freeform 88"/>
            <p:cNvSpPr>
              <a:spLocks/>
            </p:cNvSpPr>
            <p:nvPr/>
          </p:nvSpPr>
          <p:spPr bwMode="auto">
            <a:xfrm>
              <a:off x="1135" y="1653"/>
              <a:ext cx="238" cy="185"/>
            </a:xfrm>
            <a:custGeom>
              <a:avLst/>
              <a:gdLst>
                <a:gd name="T0" fmla="*/ 2752 w 119"/>
                <a:gd name="T1" fmla="*/ 6081 h 92"/>
                <a:gd name="T2" fmla="*/ 2048 w 119"/>
                <a:gd name="T3" fmla="*/ 6081 h 92"/>
                <a:gd name="T4" fmla="*/ 1600 w 119"/>
                <a:gd name="T5" fmla="*/ 917 h 92"/>
                <a:gd name="T6" fmla="*/ 0 w 119"/>
                <a:gd name="T7" fmla="*/ 652 h 92"/>
                <a:gd name="T8" fmla="*/ 4864 w 119"/>
                <a:gd name="T9" fmla="*/ 324 h 92"/>
                <a:gd name="T10" fmla="*/ 5568 w 119"/>
                <a:gd name="T11" fmla="*/ 917 h 92"/>
                <a:gd name="T12" fmla="*/ 7616 w 119"/>
                <a:gd name="T13" fmla="*/ 1375 h 92"/>
                <a:gd name="T14" fmla="*/ 5760 w 119"/>
                <a:gd name="T15" fmla="*/ 3316 h 92"/>
                <a:gd name="T16" fmla="*/ 5440 w 119"/>
                <a:gd name="T17" fmla="*/ 4173 h 92"/>
                <a:gd name="T18" fmla="*/ 4608 w 119"/>
                <a:gd name="T19" fmla="*/ 5100 h 92"/>
                <a:gd name="T20" fmla="*/ 3456 w 119"/>
                <a:gd name="T21" fmla="*/ 5365 h 92"/>
                <a:gd name="T22" fmla="*/ 2752 w 119"/>
                <a:gd name="T23" fmla="*/ 6081 h 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9"/>
                <a:gd name="T37" fmla="*/ 0 h 92"/>
                <a:gd name="T38" fmla="*/ 119 w 119"/>
                <a:gd name="T39" fmla="*/ 92 h 9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9" h="92">
                  <a:moveTo>
                    <a:pt x="43" y="92"/>
                  </a:moveTo>
                  <a:cubicBezTo>
                    <a:pt x="39" y="92"/>
                    <a:pt x="35" y="92"/>
                    <a:pt x="32" y="92"/>
                  </a:cubicBezTo>
                  <a:cubicBezTo>
                    <a:pt x="19" y="77"/>
                    <a:pt x="27" y="40"/>
                    <a:pt x="25" y="14"/>
                  </a:cubicBezTo>
                  <a:cubicBezTo>
                    <a:pt x="21" y="9"/>
                    <a:pt x="4" y="16"/>
                    <a:pt x="0" y="10"/>
                  </a:cubicBezTo>
                  <a:cubicBezTo>
                    <a:pt x="17" y="0"/>
                    <a:pt x="52" y="8"/>
                    <a:pt x="76" y="5"/>
                  </a:cubicBezTo>
                  <a:cubicBezTo>
                    <a:pt x="81" y="7"/>
                    <a:pt x="82" y="13"/>
                    <a:pt x="87" y="14"/>
                  </a:cubicBezTo>
                  <a:cubicBezTo>
                    <a:pt x="96" y="18"/>
                    <a:pt x="111" y="16"/>
                    <a:pt x="119" y="21"/>
                  </a:cubicBezTo>
                  <a:cubicBezTo>
                    <a:pt x="110" y="31"/>
                    <a:pt x="100" y="41"/>
                    <a:pt x="90" y="50"/>
                  </a:cubicBezTo>
                  <a:cubicBezTo>
                    <a:pt x="84" y="50"/>
                    <a:pt x="85" y="57"/>
                    <a:pt x="85" y="63"/>
                  </a:cubicBezTo>
                  <a:cubicBezTo>
                    <a:pt x="82" y="69"/>
                    <a:pt x="77" y="73"/>
                    <a:pt x="72" y="77"/>
                  </a:cubicBezTo>
                  <a:cubicBezTo>
                    <a:pt x="65" y="77"/>
                    <a:pt x="54" y="74"/>
                    <a:pt x="54" y="81"/>
                  </a:cubicBezTo>
                  <a:cubicBezTo>
                    <a:pt x="51" y="86"/>
                    <a:pt x="47" y="89"/>
                    <a:pt x="43" y="9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67" name="Freeform 89"/>
            <p:cNvSpPr>
              <a:spLocks/>
            </p:cNvSpPr>
            <p:nvPr/>
          </p:nvSpPr>
          <p:spPr bwMode="auto">
            <a:xfrm>
              <a:off x="2747" y="1663"/>
              <a:ext cx="36" cy="40"/>
            </a:xfrm>
            <a:custGeom>
              <a:avLst/>
              <a:gdLst>
                <a:gd name="T0" fmla="*/ 704 w 18"/>
                <a:gd name="T1" fmla="*/ 0 h 20"/>
                <a:gd name="T2" fmla="*/ 1152 w 18"/>
                <a:gd name="T3" fmla="*/ 448 h 20"/>
                <a:gd name="T4" fmla="*/ 320 w 18"/>
                <a:gd name="T5" fmla="*/ 1280 h 20"/>
                <a:gd name="T6" fmla="*/ 0 w 18"/>
                <a:gd name="T7" fmla="*/ 1024 h 20"/>
                <a:gd name="T8" fmla="*/ 704 w 1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20"/>
                <a:gd name="T17" fmla="*/ 18 w 1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20">
                  <a:moveTo>
                    <a:pt x="11" y="0"/>
                  </a:moveTo>
                  <a:cubicBezTo>
                    <a:pt x="14" y="2"/>
                    <a:pt x="17" y="4"/>
                    <a:pt x="18" y="7"/>
                  </a:cubicBezTo>
                  <a:cubicBezTo>
                    <a:pt x="16" y="14"/>
                    <a:pt x="12" y="19"/>
                    <a:pt x="5" y="20"/>
                  </a:cubicBezTo>
                  <a:cubicBezTo>
                    <a:pt x="4" y="18"/>
                    <a:pt x="3" y="16"/>
                    <a:pt x="0" y="16"/>
                  </a:cubicBezTo>
                  <a:cubicBezTo>
                    <a:pt x="2" y="9"/>
                    <a:pt x="9" y="7"/>
                    <a:pt x="1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68" name="Freeform 90"/>
            <p:cNvSpPr>
              <a:spLocks/>
            </p:cNvSpPr>
            <p:nvPr/>
          </p:nvSpPr>
          <p:spPr bwMode="auto">
            <a:xfrm>
              <a:off x="2264" y="1685"/>
              <a:ext cx="66" cy="82"/>
            </a:xfrm>
            <a:custGeom>
              <a:avLst/>
              <a:gdLst>
                <a:gd name="T0" fmla="*/ 1152 w 33"/>
                <a:gd name="T1" fmla="*/ 0 h 41"/>
                <a:gd name="T2" fmla="*/ 2048 w 33"/>
                <a:gd name="T3" fmla="*/ 2624 h 41"/>
                <a:gd name="T4" fmla="*/ 0 w 33"/>
                <a:gd name="T5" fmla="*/ 1024 h 41"/>
                <a:gd name="T6" fmla="*/ 1152 w 33"/>
                <a:gd name="T7" fmla="*/ 0 h 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"/>
                <a:gd name="T13" fmla="*/ 0 h 41"/>
                <a:gd name="T14" fmla="*/ 33 w 33"/>
                <a:gd name="T15" fmla="*/ 41 h 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" h="41">
                  <a:moveTo>
                    <a:pt x="18" y="0"/>
                  </a:moveTo>
                  <a:cubicBezTo>
                    <a:pt x="31" y="5"/>
                    <a:pt x="33" y="21"/>
                    <a:pt x="32" y="41"/>
                  </a:cubicBezTo>
                  <a:cubicBezTo>
                    <a:pt x="23" y="31"/>
                    <a:pt x="0" y="35"/>
                    <a:pt x="0" y="16"/>
                  </a:cubicBezTo>
                  <a:cubicBezTo>
                    <a:pt x="3" y="11"/>
                    <a:pt x="15" y="10"/>
                    <a:pt x="18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69" name="Freeform 91"/>
            <p:cNvSpPr>
              <a:spLocks/>
            </p:cNvSpPr>
            <p:nvPr/>
          </p:nvSpPr>
          <p:spPr bwMode="auto">
            <a:xfrm>
              <a:off x="1135" y="1695"/>
              <a:ext cx="32" cy="125"/>
            </a:xfrm>
            <a:custGeom>
              <a:avLst/>
              <a:gdLst>
                <a:gd name="T0" fmla="*/ 0 w 16"/>
                <a:gd name="T1" fmla="*/ 0 h 62"/>
                <a:gd name="T2" fmla="*/ 1024 w 16"/>
                <a:gd name="T3" fmla="*/ 0 h 62"/>
                <a:gd name="T4" fmla="*/ 1024 w 16"/>
                <a:gd name="T5" fmla="*/ 4163 h 62"/>
                <a:gd name="T6" fmla="*/ 0 w 16"/>
                <a:gd name="T7" fmla="*/ 4163 h 62"/>
                <a:gd name="T8" fmla="*/ 0 w 16"/>
                <a:gd name="T9" fmla="*/ 0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62"/>
                <a:gd name="T17" fmla="*/ 16 w 16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62">
                  <a:moveTo>
                    <a:pt x="0" y="0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16" y="21"/>
                    <a:pt x="16" y="42"/>
                    <a:pt x="16" y="62"/>
                  </a:cubicBezTo>
                  <a:cubicBezTo>
                    <a:pt x="11" y="62"/>
                    <a:pt x="6" y="62"/>
                    <a:pt x="0" y="62"/>
                  </a:cubicBezTo>
                  <a:cubicBezTo>
                    <a:pt x="0" y="42"/>
                    <a:pt x="0" y="2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70" name="Freeform 92"/>
            <p:cNvSpPr>
              <a:spLocks/>
            </p:cNvSpPr>
            <p:nvPr/>
          </p:nvSpPr>
          <p:spPr bwMode="auto">
            <a:xfrm>
              <a:off x="1864" y="1699"/>
              <a:ext cx="18" cy="18"/>
            </a:xfrm>
            <a:custGeom>
              <a:avLst/>
              <a:gdLst>
                <a:gd name="T0" fmla="*/ 0 w 9"/>
                <a:gd name="T1" fmla="*/ 576 h 9"/>
                <a:gd name="T2" fmla="*/ 0 w 9"/>
                <a:gd name="T3" fmla="*/ 0 h 9"/>
                <a:gd name="T4" fmla="*/ 576 w 9"/>
                <a:gd name="T5" fmla="*/ 0 h 9"/>
                <a:gd name="T6" fmla="*/ 128 w 9"/>
                <a:gd name="T7" fmla="*/ 576 h 9"/>
                <a:gd name="T8" fmla="*/ 0 w 9"/>
                <a:gd name="T9" fmla="*/ 57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0" y="9"/>
                  </a:moveTo>
                  <a:cubicBezTo>
                    <a:pt x="0" y="6"/>
                    <a:pt x="0" y="3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8" y="5"/>
                    <a:pt x="3" y="5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71" name="Freeform 93"/>
            <p:cNvSpPr>
              <a:spLocks/>
            </p:cNvSpPr>
            <p:nvPr/>
          </p:nvSpPr>
          <p:spPr bwMode="auto">
            <a:xfrm>
              <a:off x="1748" y="1703"/>
              <a:ext cx="18" cy="18"/>
            </a:xfrm>
            <a:custGeom>
              <a:avLst/>
              <a:gdLst>
                <a:gd name="T0" fmla="*/ 576 w 9"/>
                <a:gd name="T1" fmla="*/ 576 h 9"/>
                <a:gd name="T2" fmla="*/ 0 w 9"/>
                <a:gd name="T3" fmla="*/ 0 h 9"/>
                <a:gd name="T4" fmla="*/ 576 w 9"/>
                <a:gd name="T5" fmla="*/ 0 h 9"/>
                <a:gd name="T6" fmla="*/ 576 w 9"/>
                <a:gd name="T7" fmla="*/ 57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9" y="9"/>
                  </a:moveTo>
                  <a:cubicBezTo>
                    <a:pt x="5" y="7"/>
                    <a:pt x="2" y="4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9" y="3"/>
                    <a:pt x="9" y="6"/>
                    <a:pt x="9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72" name="Freeform 94"/>
            <p:cNvSpPr>
              <a:spLocks/>
            </p:cNvSpPr>
            <p:nvPr/>
          </p:nvSpPr>
          <p:spPr bwMode="auto">
            <a:xfrm>
              <a:off x="1868" y="1695"/>
              <a:ext cx="352" cy="139"/>
            </a:xfrm>
            <a:custGeom>
              <a:avLst/>
              <a:gdLst>
                <a:gd name="T0" fmla="*/ 1536 w 176"/>
                <a:gd name="T1" fmla="*/ 727 h 69"/>
                <a:gd name="T2" fmla="*/ 8960 w 176"/>
                <a:gd name="T3" fmla="*/ 727 h 69"/>
                <a:gd name="T4" fmla="*/ 10816 w 176"/>
                <a:gd name="T5" fmla="*/ 260 h 69"/>
                <a:gd name="T6" fmla="*/ 11136 w 176"/>
                <a:gd name="T7" fmla="*/ 4021 h 69"/>
                <a:gd name="T8" fmla="*/ 6144 w 176"/>
                <a:gd name="T9" fmla="*/ 4152 h 69"/>
                <a:gd name="T10" fmla="*/ 5568 w 176"/>
                <a:gd name="T11" fmla="*/ 4609 h 69"/>
                <a:gd name="T12" fmla="*/ 1408 w 176"/>
                <a:gd name="T13" fmla="*/ 4609 h 69"/>
                <a:gd name="T14" fmla="*/ 0 w 176"/>
                <a:gd name="T15" fmla="*/ 3149 h 69"/>
                <a:gd name="T16" fmla="*/ 0 w 176"/>
                <a:gd name="T17" fmla="*/ 2419 h 69"/>
                <a:gd name="T18" fmla="*/ 1536 w 176"/>
                <a:gd name="T19" fmla="*/ 727 h 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6"/>
                <a:gd name="T31" fmla="*/ 0 h 69"/>
                <a:gd name="T32" fmla="*/ 176 w 176"/>
                <a:gd name="T33" fmla="*/ 69 h 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6" h="69">
                  <a:moveTo>
                    <a:pt x="24" y="11"/>
                  </a:moveTo>
                  <a:cubicBezTo>
                    <a:pt x="67" y="0"/>
                    <a:pt x="93" y="12"/>
                    <a:pt x="140" y="11"/>
                  </a:cubicBezTo>
                  <a:cubicBezTo>
                    <a:pt x="147" y="6"/>
                    <a:pt x="155" y="2"/>
                    <a:pt x="169" y="4"/>
                  </a:cubicBezTo>
                  <a:cubicBezTo>
                    <a:pt x="171" y="23"/>
                    <a:pt x="176" y="38"/>
                    <a:pt x="174" y="60"/>
                  </a:cubicBezTo>
                  <a:cubicBezTo>
                    <a:pt x="149" y="62"/>
                    <a:pt x="117" y="57"/>
                    <a:pt x="96" y="62"/>
                  </a:cubicBezTo>
                  <a:cubicBezTo>
                    <a:pt x="91" y="63"/>
                    <a:pt x="91" y="68"/>
                    <a:pt x="87" y="69"/>
                  </a:cubicBezTo>
                  <a:cubicBezTo>
                    <a:pt x="65" y="69"/>
                    <a:pt x="44" y="69"/>
                    <a:pt x="22" y="69"/>
                  </a:cubicBezTo>
                  <a:cubicBezTo>
                    <a:pt x="14" y="63"/>
                    <a:pt x="7" y="55"/>
                    <a:pt x="0" y="47"/>
                  </a:cubicBezTo>
                  <a:cubicBezTo>
                    <a:pt x="0" y="43"/>
                    <a:pt x="0" y="39"/>
                    <a:pt x="0" y="36"/>
                  </a:cubicBezTo>
                  <a:cubicBezTo>
                    <a:pt x="8" y="27"/>
                    <a:pt x="15" y="18"/>
                    <a:pt x="24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73" name="Freeform 95"/>
            <p:cNvSpPr>
              <a:spLocks/>
            </p:cNvSpPr>
            <p:nvPr/>
          </p:nvSpPr>
          <p:spPr bwMode="auto">
            <a:xfrm>
              <a:off x="2220" y="1703"/>
              <a:ext cx="40" cy="52"/>
            </a:xfrm>
            <a:custGeom>
              <a:avLst/>
              <a:gdLst>
                <a:gd name="T0" fmla="*/ 1280 w 20"/>
                <a:gd name="T1" fmla="*/ 1280 h 26"/>
                <a:gd name="T2" fmla="*/ 128 w 20"/>
                <a:gd name="T3" fmla="*/ 0 h 26"/>
                <a:gd name="T4" fmla="*/ 832 w 20"/>
                <a:gd name="T5" fmla="*/ 0 h 26"/>
                <a:gd name="T6" fmla="*/ 1280 w 20"/>
                <a:gd name="T7" fmla="*/ 128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26"/>
                <a:gd name="T14" fmla="*/ 20 w 20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26">
                  <a:moveTo>
                    <a:pt x="20" y="20"/>
                  </a:moveTo>
                  <a:cubicBezTo>
                    <a:pt x="11" y="26"/>
                    <a:pt x="0" y="14"/>
                    <a:pt x="2" y="0"/>
                  </a:cubicBezTo>
                  <a:cubicBezTo>
                    <a:pt x="6" y="0"/>
                    <a:pt x="10" y="0"/>
                    <a:pt x="13" y="0"/>
                  </a:cubicBezTo>
                  <a:cubicBezTo>
                    <a:pt x="14" y="8"/>
                    <a:pt x="10" y="22"/>
                    <a:pt x="2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74" name="Freeform 96"/>
            <p:cNvSpPr>
              <a:spLocks/>
            </p:cNvSpPr>
            <p:nvPr/>
          </p:nvSpPr>
          <p:spPr bwMode="auto">
            <a:xfrm>
              <a:off x="2707" y="1703"/>
              <a:ext cx="90" cy="94"/>
            </a:xfrm>
            <a:custGeom>
              <a:avLst/>
              <a:gdLst>
                <a:gd name="T0" fmla="*/ 832 w 45"/>
                <a:gd name="T1" fmla="*/ 0 h 47"/>
                <a:gd name="T2" fmla="*/ 1024 w 45"/>
                <a:gd name="T3" fmla="*/ 768 h 47"/>
                <a:gd name="T4" fmla="*/ 2880 w 45"/>
                <a:gd name="T5" fmla="*/ 1024 h 47"/>
                <a:gd name="T6" fmla="*/ 320 w 45"/>
                <a:gd name="T7" fmla="*/ 3008 h 47"/>
                <a:gd name="T8" fmla="*/ 0 w 45"/>
                <a:gd name="T9" fmla="*/ 1024 h 47"/>
                <a:gd name="T10" fmla="*/ 832 w 45"/>
                <a:gd name="T11" fmla="*/ 0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47"/>
                <a:gd name="T20" fmla="*/ 45 w 45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47">
                  <a:moveTo>
                    <a:pt x="13" y="0"/>
                  </a:moveTo>
                  <a:cubicBezTo>
                    <a:pt x="20" y="3"/>
                    <a:pt x="21" y="7"/>
                    <a:pt x="16" y="12"/>
                  </a:cubicBezTo>
                  <a:cubicBezTo>
                    <a:pt x="18" y="20"/>
                    <a:pt x="35" y="14"/>
                    <a:pt x="45" y="16"/>
                  </a:cubicBezTo>
                  <a:cubicBezTo>
                    <a:pt x="31" y="27"/>
                    <a:pt x="27" y="46"/>
                    <a:pt x="5" y="47"/>
                  </a:cubicBezTo>
                  <a:cubicBezTo>
                    <a:pt x="3" y="37"/>
                    <a:pt x="9" y="19"/>
                    <a:pt x="0" y="16"/>
                  </a:cubicBezTo>
                  <a:cubicBezTo>
                    <a:pt x="3" y="9"/>
                    <a:pt x="10" y="7"/>
                    <a:pt x="1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75" name="Freeform 97"/>
            <p:cNvSpPr>
              <a:spLocks/>
            </p:cNvSpPr>
            <p:nvPr/>
          </p:nvSpPr>
          <p:spPr bwMode="auto">
            <a:xfrm>
              <a:off x="2805" y="1735"/>
              <a:ext cx="50" cy="44"/>
            </a:xfrm>
            <a:custGeom>
              <a:avLst/>
              <a:gdLst>
                <a:gd name="T0" fmla="*/ 128 w 25"/>
                <a:gd name="T1" fmla="*/ 0 h 22"/>
                <a:gd name="T2" fmla="*/ 1600 w 25"/>
                <a:gd name="T3" fmla="*/ 1408 h 22"/>
                <a:gd name="T4" fmla="*/ 128 w 25"/>
                <a:gd name="T5" fmla="*/ 1408 h 22"/>
                <a:gd name="T6" fmla="*/ 128 w 25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22"/>
                <a:gd name="T14" fmla="*/ 25 w 25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22">
                  <a:moveTo>
                    <a:pt x="2" y="0"/>
                  </a:moveTo>
                  <a:cubicBezTo>
                    <a:pt x="15" y="2"/>
                    <a:pt x="22" y="10"/>
                    <a:pt x="25" y="22"/>
                  </a:cubicBezTo>
                  <a:cubicBezTo>
                    <a:pt x="17" y="22"/>
                    <a:pt x="10" y="22"/>
                    <a:pt x="2" y="22"/>
                  </a:cubicBezTo>
                  <a:cubicBezTo>
                    <a:pt x="4" y="15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76" name="Freeform 98"/>
            <p:cNvSpPr>
              <a:spLocks noEditPoints="1"/>
            </p:cNvSpPr>
            <p:nvPr/>
          </p:nvSpPr>
          <p:spPr bwMode="auto">
            <a:xfrm>
              <a:off x="2218" y="1737"/>
              <a:ext cx="441" cy="391"/>
            </a:xfrm>
            <a:custGeom>
              <a:avLst/>
              <a:gdLst>
                <a:gd name="T0" fmla="*/ 385 w 220"/>
                <a:gd name="T1" fmla="*/ 644 h 195"/>
                <a:gd name="T2" fmla="*/ 2648 w 220"/>
                <a:gd name="T3" fmla="*/ 968 h 195"/>
                <a:gd name="T4" fmla="*/ 6284 w 220"/>
                <a:gd name="T5" fmla="*/ 3377 h 195"/>
                <a:gd name="T6" fmla="*/ 8900 w 220"/>
                <a:gd name="T7" fmla="*/ 772 h 195"/>
                <a:gd name="T8" fmla="*/ 12204 w 220"/>
                <a:gd name="T9" fmla="*/ 4153 h 195"/>
                <a:gd name="T10" fmla="*/ 12204 w 220"/>
                <a:gd name="T11" fmla="*/ 8327 h 195"/>
                <a:gd name="T12" fmla="*/ 13501 w 220"/>
                <a:gd name="T13" fmla="*/ 12544 h 195"/>
                <a:gd name="T14" fmla="*/ 10319 w 220"/>
                <a:gd name="T15" fmla="*/ 11511 h 195"/>
                <a:gd name="T16" fmla="*/ 5244 w 220"/>
                <a:gd name="T17" fmla="*/ 8652 h 195"/>
                <a:gd name="T18" fmla="*/ 1812 w 220"/>
                <a:gd name="T19" fmla="*/ 6641 h 195"/>
                <a:gd name="T20" fmla="*/ 1812 w 220"/>
                <a:gd name="T21" fmla="*/ 4281 h 195"/>
                <a:gd name="T22" fmla="*/ 385 w 220"/>
                <a:gd name="T23" fmla="*/ 644 h 195"/>
                <a:gd name="T24" fmla="*/ 1940 w 220"/>
                <a:gd name="T25" fmla="*/ 4153 h 195"/>
                <a:gd name="T26" fmla="*/ 1940 w 220"/>
                <a:gd name="T27" fmla="*/ 6448 h 195"/>
                <a:gd name="T28" fmla="*/ 5444 w 220"/>
                <a:gd name="T29" fmla="*/ 8456 h 195"/>
                <a:gd name="T30" fmla="*/ 10512 w 220"/>
                <a:gd name="T31" fmla="*/ 11383 h 195"/>
                <a:gd name="T32" fmla="*/ 13372 w 220"/>
                <a:gd name="T33" fmla="*/ 12416 h 195"/>
                <a:gd name="T34" fmla="*/ 12075 w 220"/>
                <a:gd name="T35" fmla="*/ 8456 h 195"/>
                <a:gd name="T36" fmla="*/ 12075 w 220"/>
                <a:gd name="T37" fmla="*/ 4281 h 195"/>
                <a:gd name="T38" fmla="*/ 8900 w 220"/>
                <a:gd name="T39" fmla="*/ 1097 h 195"/>
                <a:gd name="T40" fmla="*/ 6413 w 220"/>
                <a:gd name="T41" fmla="*/ 3571 h 195"/>
                <a:gd name="T42" fmla="*/ 515 w 220"/>
                <a:gd name="T43" fmla="*/ 968 h 195"/>
                <a:gd name="T44" fmla="*/ 1940 w 220"/>
                <a:gd name="T45" fmla="*/ 4153 h 1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20"/>
                <a:gd name="T70" fmla="*/ 0 h 195"/>
                <a:gd name="T71" fmla="*/ 220 w 220"/>
                <a:gd name="T72" fmla="*/ 195 h 19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20" h="195">
                  <a:moveTo>
                    <a:pt x="6" y="10"/>
                  </a:moveTo>
                  <a:cubicBezTo>
                    <a:pt x="15" y="19"/>
                    <a:pt x="29" y="11"/>
                    <a:pt x="41" y="15"/>
                  </a:cubicBezTo>
                  <a:cubicBezTo>
                    <a:pt x="65" y="22"/>
                    <a:pt x="67" y="59"/>
                    <a:pt x="97" y="52"/>
                  </a:cubicBezTo>
                  <a:cubicBezTo>
                    <a:pt x="114" y="49"/>
                    <a:pt x="119" y="24"/>
                    <a:pt x="137" y="12"/>
                  </a:cubicBezTo>
                  <a:cubicBezTo>
                    <a:pt x="155" y="28"/>
                    <a:pt x="172" y="46"/>
                    <a:pt x="188" y="64"/>
                  </a:cubicBezTo>
                  <a:cubicBezTo>
                    <a:pt x="192" y="91"/>
                    <a:pt x="183" y="109"/>
                    <a:pt x="188" y="128"/>
                  </a:cubicBezTo>
                  <a:cubicBezTo>
                    <a:pt x="193" y="146"/>
                    <a:pt x="220" y="154"/>
                    <a:pt x="208" y="193"/>
                  </a:cubicBezTo>
                  <a:cubicBezTo>
                    <a:pt x="185" y="195"/>
                    <a:pt x="165" y="193"/>
                    <a:pt x="159" y="177"/>
                  </a:cubicBezTo>
                  <a:cubicBezTo>
                    <a:pt x="111" y="185"/>
                    <a:pt x="101" y="154"/>
                    <a:pt x="81" y="133"/>
                  </a:cubicBezTo>
                  <a:cubicBezTo>
                    <a:pt x="50" y="136"/>
                    <a:pt x="54" y="103"/>
                    <a:pt x="28" y="102"/>
                  </a:cubicBezTo>
                  <a:cubicBezTo>
                    <a:pt x="28" y="90"/>
                    <a:pt x="28" y="78"/>
                    <a:pt x="28" y="66"/>
                  </a:cubicBezTo>
                  <a:cubicBezTo>
                    <a:pt x="15" y="52"/>
                    <a:pt x="0" y="42"/>
                    <a:pt x="6" y="10"/>
                  </a:cubicBezTo>
                  <a:close/>
                  <a:moveTo>
                    <a:pt x="30" y="64"/>
                  </a:moveTo>
                  <a:cubicBezTo>
                    <a:pt x="30" y="76"/>
                    <a:pt x="30" y="87"/>
                    <a:pt x="30" y="99"/>
                  </a:cubicBezTo>
                  <a:cubicBezTo>
                    <a:pt x="56" y="101"/>
                    <a:pt x="52" y="133"/>
                    <a:pt x="84" y="130"/>
                  </a:cubicBezTo>
                  <a:cubicBezTo>
                    <a:pt x="103" y="152"/>
                    <a:pt x="113" y="182"/>
                    <a:pt x="162" y="175"/>
                  </a:cubicBezTo>
                  <a:cubicBezTo>
                    <a:pt x="168" y="189"/>
                    <a:pt x="183" y="193"/>
                    <a:pt x="206" y="191"/>
                  </a:cubicBezTo>
                  <a:cubicBezTo>
                    <a:pt x="219" y="160"/>
                    <a:pt x="191" y="148"/>
                    <a:pt x="186" y="130"/>
                  </a:cubicBezTo>
                  <a:cubicBezTo>
                    <a:pt x="181" y="111"/>
                    <a:pt x="190" y="93"/>
                    <a:pt x="186" y="66"/>
                  </a:cubicBezTo>
                  <a:cubicBezTo>
                    <a:pt x="171" y="49"/>
                    <a:pt x="154" y="32"/>
                    <a:pt x="137" y="17"/>
                  </a:cubicBezTo>
                  <a:cubicBezTo>
                    <a:pt x="120" y="29"/>
                    <a:pt x="116" y="50"/>
                    <a:pt x="99" y="55"/>
                  </a:cubicBezTo>
                  <a:cubicBezTo>
                    <a:pt x="58" y="65"/>
                    <a:pt x="55" y="0"/>
                    <a:pt x="8" y="15"/>
                  </a:cubicBezTo>
                  <a:cubicBezTo>
                    <a:pt x="2" y="44"/>
                    <a:pt x="20" y="50"/>
                    <a:pt x="30" y="6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77" name="Freeform 99"/>
            <p:cNvSpPr>
              <a:spLocks/>
            </p:cNvSpPr>
            <p:nvPr/>
          </p:nvSpPr>
          <p:spPr bwMode="auto">
            <a:xfrm>
              <a:off x="1470" y="1761"/>
              <a:ext cx="30" cy="42"/>
            </a:xfrm>
            <a:custGeom>
              <a:avLst/>
              <a:gdLst>
                <a:gd name="T0" fmla="*/ 320 w 15"/>
                <a:gd name="T1" fmla="*/ 0 h 21"/>
                <a:gd name="T2" fmla="*/ 768 w 15"/>
                <a:gd name="T3" fmla="*/ 0 h 21"/>
                <a:gd name="T4" fmla="*/ 576 w 15"/>
                <a:gd name="T5" fmla="*/ 1280 h 21"/>
                <a:gd name="T6" fmla="*/ 320 w 15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1"/>
                <a:gd name="T14" fmla="*/ 15 w 15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1">
                  <a:moveTo>
                    <a:pt x="5" y="0"/>
                  </a:moveTo>
                  <a:cubicBezTo>
                    <a:pt x="7" y="0"/>
                    <a:pt x="9" y="0"/>
                    <a:pt x="12" y="0"/>
                  </a:cubicBezTo>
                  <a:cubicBezTo>
                    <a:pt x="10" y="6"/>
                    <a:pt x="15" y="18"/>
                    <a:pt x="9" y="20"/>
                  </a:cubicBezTo>
                  <a:cubicBezTo>
                    <a:pt x="0" y="21"/>
                    <a:pt x="7" y="7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78" name="Freeform 100"/>
            <p:cNvSpPr>
              <a:spLocks noEditPoints="1"/>
            </p:cNvSpPr>
            <p:nvPr/>
          </p:nvSpPr>
          <p:spPr bwMode="auto">
            <a:xfrm>
              <a:off x="2599" y="1759"/>
              <a:ext cx="260" cy="277"/>
            </a:xfrm>
            <a:custGeom>
              <a:avLst/>
              <a:gdLst>
                <a:gd name="T0" fmla="*/ 6016 w 130"/>
                <a:gd name="T1" fmla="*/ 64 h 138"/>
                <a:gd name="T2" fmla="*/ 6336 w 130"/>
                <a:gd name="T3" fmla="*/ 1100 h 138"/>
                <a:gd name="T4" fmla="*/ 8320 w 130"/>
                <a:gd name="T5" fmla="*/ 1236 h 138"/>
                <a:gd name="T6" fmla="*/ 6336 w 130"/>
                <a:gd name="T7" fmla="*/ 2676 h 138"/>
                <a:gd name="T8" fmla="*/ 4608 w 130"/>
                <a:gd name="T9" fmla="*/ 6479 h 138"/>
                <a:gd name="T10" fmla="*/ 320 w 130"/>
                <a:gd name="T11" fmla="*/ 7989 h 138"/>
                <a:gd name="T12" fmla="*/ 192 w 130"/>
                <a:gd name="T13" fmla="*/ 3460 h 138"/>
                <a:gd name="T14" fmla="*/ 4480 w 130"/>
                <a:gd name="T15" fmla="*/ 1692 h 138"/>
                <a:gd name="T16" fmla="*/ 6016 w 130"/>
                <a:gd name="T17" fmla="*/ 64 h 138"/>
                <a:gd name="T18" fmla="*/ 4608 w 130"/>
                <a:gd name="T19" fmla="*/ 1821 h 138"/>
                <a:gd name="T20" fmla="*/ 320 w 130"/>
                <a:gd name="T21" fmla="*/ 3589 h 138"/>
                <a:gd name="T22" fmla="*/ 448 w 130"/>
                <a:gd name="T23" fmla="*/ 7788 h 138"/>
                <a:gd name="T24" fmla="*/ 4480 w 130"/>
                <a:gd name="T25" fmla="*/ 6349 h 138"/>
                <a:gd name="T26" fmla="*/ 6144 w 130"/>
                <a:gd name="T27" fmla="*/ 2547 h 138"/>
                <a:gd name="T28" fmla="*/ 8000 w 130"/>
                <a:gd name="T29" fmla="*/ 1236 h 138"/>
                <a:gd name="T30" fmla="*/ 6144 w 130"/>
                <a:gd name="T31" fmla="*/ 1236 h 138"/>
                <a:gd name="T32" fmla="*/ 6016 w 130"/>
                <a:gd name="T33" fmla="*/ 387 h 138"/>
                <a:gd name="T34" fmla="*/ 4608 w 130"/>
                <a:gd name="T35" fmla="*/ 1821 h 1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0"/>
                <a:gd name="T55" fmla="*/ 0 h 138"/>
                <a:gd name="T56" fmla="*/ 130 w 130"/>
                <a:gd name="T57" fmla="*/ 138 h 13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0" h="138">
                  <a:moveTo>
                    <a:pt x="94" y="1"/>
                  </a:moveTo>
                  <a:cubicBezTo>
                    <a:pt x="103" y="0"/>
                    <a:pt x="97" y="12"/>
                    <a:pt x="99" y="17"/>
                  </a:cubicBezTo>
                  <a:cubicBezTo>
                    <a:pt x="108" y="18"/>
                    <a:pt x="124" y="14"/>
                    <a:pt x="130" y="19"/>
                  </a:cubicBezTo>
                  <a:cubicBezTo>
                    <a:pt x="117" y="25"/>
                    <a:pt x="107" y="32"/>
                    <a:pt x="99" y="41"/>
                  </a:cubicBezTo>
                  <a:cubicBezTo>
                    <a:pt x="104" y="72"/>
                    <a:pt x="91" y="81"/>
                    <a:pt x="72" y="99"/>
                  </a:cubicBezTo>
                  <a:cubicBezTo>
                    <a:pt x="55" y="116"/>
                    <a:pt x="38" y="138"/>
                    <a:pt x="5" y="122"/>
                  </a:cubicBezTo>
                  <a:cubicBezTo>
                    <a:pt x="0" y="103"/>
                    <a:pt x="4" y="75"/>
                    <a:pt x="3" y="53"/>
                  </a:cubicBezTo>
                  <a:cubicBezTo>
                    <a:pt x="40" y="59"/>
                    <a:pt x="31" y="18"/>
                    <a:pt x="70" y="26"/>
                  </a:cubicBezTo>
                  <a:cubicBezTo>
                    <a:pt x="79" y="19"/>
                    <a:pt x="87" y="10"/>
                    <a:pt x="94" y="1"/>
                  </a:cubicBezTo>
                  <a:close/>
                  <a:moveTo>
                    <a:pt x="72" y="28"/>
                  </a:moveTo>
                  <a:cubicBezTo>
                    <a:pt x="33" y="20"/>
                    <a:pt x="42" y="61"/>
                    <a:pt x="5" y="55"/>
                  </a:cubicBezTo>
                  <a:cubicBezTo>
                    <a:pt x="6" y="76"/>
                    <a:pt x="2" y="102"/>
                    <a:pt x="7" y="119"/>
                  </a:cubicBezTo>
                  <a:cubicBezTo>
                    <a:pt x="37" y="135"/>
                    <a:pt x="54" y="113"/>
                    <a:pt x="70" y="97"/>
                  </a:cubicBezTo>
                  <a:cubicBezTo>
                    <a:pt x="89" y="78"/>
                    <a:pt x="102" y="70"/>
                    <a:pt x="96" y="39"/>
                  </a:cubicBezTo>
                  <a:cubicBezTo>
                    <a:pt x="103" y="31"/>
                    <a:pt x="118" y="19"/>
                    <a:pt x="125" y="19"/>
                  </a:cubicBezTo>
                  <a:cubicBezTo>
                    <a:pt x="116" y="19"/>
                    <a:pt x="106" y="19"/>
                    <a:pt x="96" y="19"/>
                  </a:cubicBezTo>
                  <a:cubicBezTo>
                    <a:pt x="95" y="15"/>
                    <a:pt x="99" y="6"/>
                    <a:pt x="94" y="6"/>
                  </a:cubicBezTo>
                  <a:cubicBezTo>
                    <a:pt x="87" y="14"/>
                    <a:pt x="81" y="22"/>
                    <a:pt x="72" y="2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79" name="Freeform 101"/>
            <p:cNvSpPr>
              <a:spLocks/>
            </p:cNvSpPr>
            <p:nvPr/>
          </p:nvSpPr>
          <p:spPr bwMode="auto">
            <a:xfrm>
              <a:off x="2222" y="1737"/>
              <a:ext cx="435" cy="387"/>
            </a:xfrm>
            <a:custGeom>
              <a:avLst/>
              <a:gdLst>
                <a:gd name="T0" fmla="*/ 385 w 217"/>
                <a:gd name="T1" fmla="*/ 969 h 193"/>
                <a:gd name="T2" fmla="*/ 6284 w 217"/>
                <a:gd name="T3" fmla="*/ 3571 h 193"/>
                <a:gd name="T4" fmla="*/ 8772 w 217"/>
                <a:gd name="T5" fmla="*/ 1097 h 193"/>
                <a:gd name="T6" fmla="*/ 11947 w 217"/>
                <a:gd name="T7" fmla="*/ 4283 h 193"/>
                <a:gd name="T8" fmla="*/ 11947 w 217"/>
                <a:gd name="T9" fmla="*/ 8456 h 193"/>
                <a:gd name="T10" fmla="*/ 13244 w 217"/>
                <a:gd name="T11" fmla="*/ 12416 h 193"/>
                <a:gd name="T12" fmla="*/ 10384 w 217"/>
                <a:gd name="T13" fmla="*/ 11383 h 193"/>
                <a:gd name="T14" fmla="*/ 5316 w 217"/>
                <a:gd name="T15" fmla="*/ 8456 h 193"/>
                <a:gd name="T16" fmla="*/ 1812 w 217"/>
                <a:gd name="T17" fmla="*/ 6449 h 193"/>
                <a:gd name="T18" fmla="*/ 1812 w 217"/>
                <a:gd name="T19" fmla="*/ 4153 h 193"/>
                <a:gd name="T20" fmla="*/ 385 w 217"/>
                <a:gd name="T21" fmla="*/ 969 h 19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7"/>
                <a:gd name="T34" fmla="*/ 0 h 193"/>
                <a:gd name="T35" fmla="*/ 217 w 217"/>
                <a:gd name="T36" fmla="*/ 193 h 19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7" h="193">
                  <a:moveTo>
                    <a:pt x="6" y="15"/>
                  </a:moveTo>
                  <a:cubicBezTo>
                    <a:pt x="53" y="0"/>
                    <a:pt x="56" y="65"/>
                    <a:pt x="97" y="55"/>
                  </a:cubicBezTo>
                  <a:cubicBezTo>
                    <a:pt x="114" y="50"/>
                    <a:pt x="118" y="29"/>
                    <a:pt x="135" y="17"/>
                  </a:cubicBezTo>
                  <a:cubicBezTo>
                    <a:pt x="152" y="32"/>
                    <a:pt x="169" y="49"/>
                    <a:pt x="184" y="66"/>
                  </a:cubicBezTo>
                  <a:cubicBezTo>
                    <a:pt x="188" y="93"/>
                    <a:pt x="179" y="111"/>
                    <a:pt x="184" y="130"/>
                  </a:cubicBezTo>
                  <a:cubicBezTo>
                    <a:pt x="189" y="148"/>
                    <a:pt x="217" y="160"/>
                    <a:pt x="204" y="191"/>
                  </a:cubicBezTo>
                  <a:cubicBezTo>
                    <a:pt x="181" y="193"/>
                    <a:pt x="166" y="189"/>
                    <a:pt x="160" y="175"/>
                  </a:cubicBezTo>
                  <a:cubicBezTo>
                    <a:pt x="111" y="182"/>
                    <a:pt x="101" y="152"/>
                    <a:pt x="82" y="130"/>
                  </a:cubicBezTo>
                  <a:cubicBezTo>
                    <a:pt x="50" y="133"/>
                    <a:pt x="54" y="101"/>
                    <a:pt x="28" y="99"/>
                  </a:cubicBezTo>
                  <a:cubicBezTo>
                    <a:pt x="28" y="87"/>
                    <a:pt x="28" y="76"/>
                    <a:pt x="28" y="64"/>
                  </a:cubicBezTo>
                  <a:cubicBezTo>
                    <a:pt x="18" y="50"/>
                    <a:pt x="0" y="44"/>
                    <a:pt x="6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80" name="Freeform 102"/>
            <p:cNvSpPr>
              <a:spLocks/>
            </p:cNvSpPr>
            <p:nvPr/>
          </p:nvSpPr>
          <p:spPr bwMode="auto">
            <a:xfrm>
              <a:off x="2603" y="1771"/>
              <a:ext cx="246" cy="259"/>
            </a:xfrm>
            <a:custGeom>
              <a:avLst/>
              <a:gdLst>
                <a:gd name="T0" fmla="*/ 5888 w 123"/>
                <a:gd name="T1" fmla="*/ 0 h 129"/>
                <a:gd name="T2" fmla="*/ 6016 w 123"/>
                <a:gd name="T3" fmla="*/ 843 h 129"/>
                <a:gd name="T4" fmla="*/ 7872 w 123"/>
                <a:gd name="T5" fmla="*/ 843 h 129"/>
                <a:gd name="T6" fmla="*/ 6016 w 123"/>
                <a:gd name="T7" fmla="*/ 2160 h 129"/>
                <a:gd name="T8" fmla="*/ 4352 w 123"/>
                <a:gd name="T9" fmla="*/ 5965 h 129"/>
                <a:gd name="T10" fmla="*/ 320 w 123"/>
                <a:gd name="T11" fmla="*/ 7413 h 129"/>
                <a:gd name="T12" fmla="*/ 192 w 123"/>
                <a:gd name="T13" fmla="*/ 3204 h 129"/>
                <a:gd name="T14" fmla="*/ 4480 w 123"/>
                <a:gd name="T15" fmla="*/ 1432 h 129"/>
                <a:gd name="T16" fmla="*/ 5888 w 123"/>
                <a:gd name="T17" fmla="*/ 0 h 1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29"/>
                <a:gd name="T29" fmla="*/ 123 w 123"/>
                <a:gd name="T30" fmla="*/ 129 h 1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29">
                  <a:moveTo>
                    <a:pt x="92" y="0"/>
                  </a:moveTo>
                  <a:cubicBezTo>
                    <a:pt x="97" y="0"/>
                    <a:pt x="93" y="9"/>
                    <a:pt x="94" y="13"/>
                  </a:cubicBezTo>
                  <a:cubicBezTo>
                    <a:pt x="104" y="13"/>
                    <a:pt x="114" y="13"/>
                    <a:pt x="123" y="13"/>
                  </a:cubicBezTo>
                  <a:cubicBezTo>
                    <a:pt x="116" y="13"/>
                    <a:pt x="101" y="25"/>
                    <a:pt x="94" y="33"/>
                  </a:cubicBezTo>
                  <a:cubicBezTo>
                    <a:pt x="100" y="64"/>
                    <a:pt x="87" y="72"/>
                    <a:pt x="68" y="91"/>
                  </a:cubicBezTo>
                  <a:cubicBezTo>
                    <a:pt x="52" y="107"/>
                    <a:pt x="35" y="129"/>
                    <a:pt x="5" y="113"/>
                  </a:cubicBezTo>
                  <a:cubicBezTo>
                    <a:pt x="0" y="96"/>
                    <a:pt x="4" y="70"/>
                    <a:pt x="3" y="49"/>
                  </a:cubicBezTo>
                  <a:cubicBezTo>
                    <a:pt x="40" y="55"/>
                    <a:pt x="31" y="14"/>
                    <a:pt x="70" y="22"/>
                  </a:cubicBezTo>
                  <a:cubicBezTo>
                    <a:pt x="79" y="16"/>
                    <a:pt x="85" y="8"/>
                    <a:pt x="9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81" name="Freeform 103"/>
            <p:cNvSpPr>
              <a:spLocks/>
            </p:cNvSpPr>
            <p:nvPr/>
          </p:nvSpPr>
          <p:spPr bwMode="auto">
            <a:xfrm>
              <a:off x="1600" y="1820"/>
              <a:ext cx="14" cy="14"/>
            </a:xfrm>
            <a:custGeom>
              <a:avLst/>
              <a:gdLst>
                <a:gd name="T0" fmla="*/ 448 w 7"/>
                <a:gd name="T1" fmla="*/ 448 h 7"/>
                <a:gd name="T2" fmla="*/ 0 w 7"/>
                <a:gd name="T3" fmla="*/ 0 h 7"/>
                <a:gd name="T4" fmla="*/ 448 w 7"/>
                <a:gd name="T5" fmla="*/ 0 h 7"/>
                <a:gd name="T6" fmla="*/ 448 w 7"/>
                <a:gd name="T7" fmla="*/ 448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7"/>
                <a:gd name="T14" fmla="*/ 7 w 7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7">
                  <a:moveTo>
                    <a:pt x="7" y="7"/>
                  </a:moveTo>
                  <a:cubicBezTo>
                    <a:pt x="4" y="6"/>
                    <a:pt x="1" y="4"/>
                    <a:pt x="0" y="0"/>
                  </a:cubicBezTo>
                  <a:cubicBezTo>
                    <a:pt x="2" y="0"/>
                    <a:pt x="5" y="0"/>
                    <a:pt x="7" y="0"/>
                  </a:cubicBezTo>
                  <a:cubicBezTo>
                    <a:pt x="7" y="3"/>
                    <a:pt x="7" y="5"/>
                    <a:pt x="7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82" name="Freeform 104"/>
            <p:cNvSpPr>
              <a:spLocks noEditPoints="1"/>
            </p:cNvSpPr>
            <p:nvPr/>
          </p:nvSpPr>
          <p:spPr bwMode="auto">
            <a:xfrm>
              <a:off x="2038" y="1801"/>
              <a:ext cx="146" cy="149"/>
            </a:xfrm>
            <a:custGeom>
              <a:avLst/>
              <a:gdLst>
                <a:gd name="T0" fmla="*/ 4416 w 73"/>
                <a:gd name="T1" fmla="*/ 924 h 74"/>
                <a:gd name="T2" fmla="*/ 1152 w 73"/>
                <a:gd name="T3" fmla="*/ 4929 h 74"/>
                <a:gd name="T4" fmla="*/ 1664 w 73"/>
                <a:gd name="T5" fmla="*/ 2545 h 74"/>
                <a:gd name="T6" fmla="*/ 576 w 73"/>
                <a:gd name="T7" fmla="*/ 2384 h 74"/>
                <a:gd name="T8" fmla="*/ 4416 w 73"/>
                <a:gd name="T9" fmla="*/ 924 h 74"/>
                <a:gd name="T10" fmla="*/ 704 w 73"/>
                <a:gd name="T11" fmla="*/ 2255 h 74"/>
                <a:gd name="T12" fmla="*/ 1856 w 73"/>
                <a:gd name="T13" fmla="*/ 2384 h 74"/>
                <a:gd name="T14" fmla="*/ 1280 w 73"/>
                <a:gd name="T15" fmla="*/ 4800 h 74"/>
                <a:gd name="T16" fmla="*/ 4288 w 73"/>
                <a:gd name="T17" fmla="*/ 1055 h 74"/>
                <a:gd name="T18" fmla="*/ 704 w 73"/>
                <a:gd name="T19" fmla="*/ 2255 h 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3"/>
                <a:gd name="T31" fmla="*/ 0 h 74"/>
                <a:gd name="T32" fmla="*/ 73 w 73"/>
                <a:gd name="T33" fmla="*/ 74 h 7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3" h="74">
                  <a:moveTo>
                    <a:pt x="69" y="14"/>
                  </a:moveTo>
                  <a:cubicBezTo>
                    <a:pt x="73" y="48"/>
                    <a:pt x="45" y="71"/>
                    <a:pt x="18" y="74"/>
                  </a:cubicBezTo>
                  <a:cubicBezTo>
                    <a:pt x="16" y="57"/>
                    <a:pt x="32" y="58"/>
                    <a:pt x="26" y="38"/>
                  </a:cubicBezTo>
                  <a:cubicBezTo>
                    <a:pt x="25" y="33"/>
                    <a:pt x="14" y="37"/>
                    <a:pt x="9" y="36"/>
                  </a:cubicBezTo>
                  <a:cubicBezTo>
                    <a:pt x="0" y="0"/>
                    <a:pt x="46" y="18"/>
                    <a:pt x="69" y="14"/>
                  </a:cubicBezTo>
                  <a:close/>
                  <a:moveTo>
                    <a:pt x="11" y="34"/>
                  </a:moveTo>
                  <a:cubicBezTo>
                    <a:pt x="16" y="35"/>
                    <a:pt x="27" y="31"/>
                    <a:pt x="29" y="36"/>
                  </a:cubicBezTo>
                  <a:cubicBezTo>
                    <a:pt x="33" y="55"/>
                    <a:pt x="23" y="60"/>
                    <a:pt x="20" y="72"/>
                  </a:cubicBezTo>
                  <a:cubicBezTo>
                    <a:pt x="43" y="67"/>
                    <a:pt x="70" y="45"/>
                    <a:pt x="67" y="16"/>
                  </a:cubicBezTo>
                  <a:cubicBezTo>
                    <a:pt x="46" y="20"/>
                    <a:pt x="5" y="4"/>
                    <a:pt x="11" y="3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83" name="Freeform 105"/>
            <p:cNvSpPr>
              <a:spLocks noEditPoints="1"/>
            </p:cNvSpPr>
            <p:nvPr/>
          </p:nvSpPr>
          <p:spPr bwMode="auto">
            <a:xfrm>
              <a:off x="2136" y="1826"/>
              <a:ext cx="194" cy="224"/>
            </a:xfrm>
            <a:custGeom>
              <a:avLst/>
              <a:gdLst>
                <a:gd name="T0" fmla="*/ 1536 w 97"/>
                <a:gd name="T1" fmla="*/ 128 h 112"/>
                <a:gd name="T2" fmla="*/ 4096 w 97"/>
                <a:gd name="T3" fmla="*/ 3840 h 112"/>
                <a:gd name="T4" fmla="*/ 6144 w 97"/>
                <a:gd name="T5" fmla="*/ 5248 h 112"/>
                <a:gd name="T6" fmla="*/ 5376 w 97"/>
                <a:gd name="T7" fmla="*/ 6848 h 112"/>
                <a:gd name="T8" fmla="*/ 0 w 97"/>
                <a:gd name="T9" fmla="*/ 3712 h 112"/>
                <a:gd name="T10" fmla="*/ 1536 w 97"/>
                <a:gd name="T11" fmla="*/ 128 h 112"/>
                <a:gd name="T12" fmla="*/ 256 w 97"/>
                <a:gd name="T13" fmla="*/ 3712 h 112"/>
                <a:gd name="T14" fmla="*/ 5248 w 97"/>
                <a:gd name="T15" fmla="*/ 6656 h 112"/>
                <a:gd name="T16" fmla="*/ 3968 w 97"/>
                <a:gd name="T17" fmla="*/ 3968 h 112"/>
                <a:gd name="T18" fmla="*/ 1664 w 97"/>
                <a:gd name="T19" fmla="*/ 256 h 112"/>
                <a:gd name="T20" fmla="*/ 256 w 97"/>
                <a:gd name="T21" fmla="*/ 3712 h 1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7"/>
                <a:gd name="T34" fmla="*/ 0 h 112"/>
                <a:gd name="T35" fmla="*/ 97 w 97"/>
                <a:gd name="T36" fmla="*/ 112 h 1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7" h="112">
                  <a:moveTo>
                    <a:pt x="24" y="2"/>
                  </a:moveTo>
                  <a:cubicBezTo>
                    <a:pt x="59" y="0"/>
                    <a:pt x="68" y="24"/>
                    <a:pt x="64" y="60"/>
                  </a:cubicBezTo>
                  <a:cubicBezTo>
                    <a:pt x="76" y="65"/>
                    <a:pt x="95" y="73"/>
                    <a:pt x="96" y="82"/>
                  </a:cubicBezTo>
                  <a:cubicBezTo>
                    <a:pt x="97" y="90"/>
                    <a:pt x="76" y="93"/>
                    <a:pt x="84" y="107"/>
                  </a:cubicBezTo>
                  <a:cubicBezTo>
                    <a:pt x="34" y="112"/>
                    <a:pt x="28" y="74"/>
                    <a:pt x="0" y="58"/>
                  </a:cubicBezTo>
                  <a:cubicBezTo>
                    <a:pt x="8" y="39"/>
                    <a:pt x="31" y="36"/>
                    <a:pt x="24" y="2"/>
                  </a:cubicBezTo>
                  <a:close/>
                  <a:moveTo>
                    <a:pt x="4" y="58"/>
                  </a:moveTo>
                  <a:cubicBezTo>
                    <a:pt x="31" y="73"/>
                    <a:pt x="36" y="109"/>
                    <a:pt x="82" y="104"/>
                  </a:cubicBezTo>
                  <a:cubicBezTo>
                    <a:pt x="93" y="80"/>
                    <a:pt x="86" y="71"/>
                    <a:pt x="62" y="62"/>
                  </a:cubicBezTo>
                  <a:cubicBezTo>
                    <a:pt x="65" y="27"/>
                    <a:pt x="58" y="4"/>
                    <a:pt x="26" y="4"/>
                  </a:cubicBezTo>
                  <a:cubicBezTo>
                    <a:pt x="33" y="36"/>
                    <a:pt x="13" y="41"/>
                    <a:pt x="4" y="5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84" name="Freeform 106"/>
            <p:cNvSpPr>
              <a:spLocks/>
            </p:cNvSpPr>
            <p:nvPr/>
          </p:nvSpPr>
          <p:spPr bwMode="auto">
            <a:xfrm>
              <a:off x="5749" y="1803"/>
              <a:ext cx="581" cy="558"/>
            </a:xfrm>
            <a:custGeom>
              <a:avLst/>
              <a:gdLst>
                <a:gd name="T0" fmla="*/ 8072 w 290"/>
                <a:gd name="T1" fmla="*/ 5044 h 278"/>
                <a:gd name="T2" fmla="*/ 9971 w 290"/>
                <a:gd name="T3" fmla="*/ 4303 h 278"/>
                <a:gd name="T4" fmla="*/ 11388 w 290"/>
                <a:gd name="T5" fmla="*/ 7989 h 278"/>
                <a:gd name="T6" fmla="*/ 11001 w 290"/>
                <a:gd name="T7" fmla="*/ 13940 h 278"/>
                <a:gd name="T8" fmla="*/ 13583 w 290"/>
                <a:gd name="T9" fmla="*/ 15112 h 278"/>
                <a:gd name="T10" fmla="*/ 16172 w 290"/>
                <a:gd name="T11" fmla="*/ 12808 h 278"/>
                <a:gd name="T12" fmla="*/ 18752 w 290"/>
                <a:gd name="T13" fmla="*/ 12808 h 278"/>
                <a:gd name="T14" fmla="*/ 15915 w 290"/>
                <a:gd name="T15" fmla="*/ 15112 h 278"/>
                <a:gd name="T16" fmla="*/ 14884 w 290"/>
                <a:gd name="T17" fmla="*/ 15825 h 278"/>
                <a:gd name="T18" fmla="*/ 14884 w 290"/>
                <a:gd name="T19" fmla="*/ 17597 h 278"/>
                <a:gd name="T20" fmla="*/ 13455 w 290"/>
                <a:gd name="T21" fmla="*/ 18177 h 278"/>
                <a:gd name="T22" fmla="*/ 8396 w 290"/>
                <a:gd name="T23" fmla="*/ 17336 h 278"/>
                <a:gd name="T24" fmla="*/ 4319 w 290"/>
                <a:gd name="T25" fmla="*/ 13520 h 278"/>
                <a:gd name="T26" fmla="*/ 3352 w 290"/>
                <a:gd name="T27" fmla="*/ 9867 h 278"/>
                <a:gd name="T28" fmla="*/ 2452 w 290"/>
                <a:gd name="T29" fmla="*/ 5241 h 278"/>
                <a:gd name="T30" fmla="*/ 1609 w 290"/>
                <a:gd name="T31" fmla="*/ 1692 h 278"/>
                <a:gd name="T32" fmla="*/ 2901 w 290"/>
                <a:gd name="T33" fmla="*/ 9867 h 278"/>
                <a:gd name="T34" fmla="*/ 2452 w 290"/>
                <a:gd name="T35" fmla="*/ 10325 h 278"/>
                <a:gd name="T36" fmla="*/ 0 w 290"/>
                <a:gd name="T37" fmla="*/ 5959 h 278"/>
                <a:gd name="T38" fmla="*/ 321 w 290"/>
                <a:gd name="T39" fmla="*/ 971 h 278"/>
                <a:gd name="T40" fmla="*/ 5944 w 290"/>
                <a:gd name="T41" fmla="*/ 2015 h 278"/>
                <a:gd name="T42" fmla="*/ 8072 w 290"/>
                <a:gd name="T43" fmla="*/ 5044 h 2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0"/>
                <a:gd name="T67" fmla="*/ 0 h 278"/>
                <a:gd name="T68" fmla="*/ 290 w 290"/>
                <a:gd name="T69" fmla="*/ 278 h 27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0" h="278">
                  <a:moveTo>
                    <a:pt x="125" y="77"/>
                  </a:moveTo>
                  <a:cubicBezTo>
                    <a:pt x="136" y="75"/>
                    <a:pt x="137" y="62"/>
                    <a:pt x="154" y="66"/>
                  </a:cubicBezTo>
                  <a:cubicBezTo>
                    <a:pt x="156" y="91"/>
                    <a:pt x="157" y="115"/>
                    <a:pt x="176" y="122"/>
                  </a:cubicBezTo>
                  <a:cubicBezTo>
                    <a:pt x="170" y="143"/>
                    <a:pt x="163" y="190"/>
                    <a:pt x="170" y="213"/>
                  </a:cubicBezTo>
                  <a:cubicBezTo>
                    <a:pt x="174" y="229"/>
                    <a:pt x="191" y="236"/>
                    <a:pt x="210" y="231"/>
                  </a:cubicBezTo>
                  <a:cubicBezTo>
                    <a:pt x="228" y="227"/>
                    <a:pt x="232" y="205"/>
                    <a:pt x="250" y="196"/>
                  </a:cubicBezTo>
                  <a:cubicBezTo>
                    <a:pt x="263" y="196"/>
                    <a:pt x="277" y="196"/>
                    <a:pt x="290" y="196"/>
                  </a:cubicBezTo>
                  <a:cubicBezTo>
                    <a:pt x="280" y="212"/>
                    <a:pt x="272" y="231"/>
                    <a:pt x="246" y="231"/>
                  </a:cubicBezTo>
                  <a:cubicBezTo>
                    <a:pt x="243" y="237"/>
                    <a:pt x="242" y="246"/>
                    <a:pt x="230" y="242"/>
                  </a:cubicBezTo>
                  <a:cubicBezTo>
                    <a:pt x="230" y="251"/>
                    <a:pt x="230" y="260"/>
                    <a:pt x="230" y="269"/>
                  </a:cubicBezTo>
                  <a:cubicBezTo>
                    <a:pt x="224" y="274"/>
                    <a:pt x="208" y="268"/>
                    <a:pt x="208" y="278"/>
                  </a:cubicBezTo>
                  <a:cubicBezTo>
                    <a:pt x="191" y="254"/>
                    <a:pt x="156" y="272"/>
                    <a:pt x="130" y="265"/>
                  </a:cubicBezTo>
                  <a:cubicBezTo>
                    <a:pt x="102" y="257"/>
                    <a:pt x="91" y="217"/>
                    <a:pt x="67" y="207"/>
                  </a:cubicBezTo>
                  <a:cubicBezTo>
                    <a:pt x="97" y="185"/>
                    <a:pt x="72" y="175"/>
                    <a:pt x="52" y="151"/>
                  </a:cubicBezTo>
                  <a:cubicBezTo>
                    <a:pt x="51" y="124"/>
                    <a:pt x="57" y="89"/>
                    <a:pt x="38" y="80"/>
                  </a:cubicBezTo>
                  <a:cubicBezTo>
                    <a:pt x="38" y="58"/>
                    <a:pt x="42" y="31"/>
                    <a:pt x="25" y="26"/>
                  </a:cubicBezTo>
                  <a:cubicBezTo>
                    <a:pt x="23" y="76"/>
                    <a:pt x="24" y="124"/>
                    <a:pt x="45" y="151"/>
                  </a:cubicBezTo>
                  <a:cubicBezTo>
                    <a:pt x="42" y="152"/>
                    <a:pt x="39" y="154"/>
                    <a:pt x="38" y="158"/>
                  </a:cubicBezTo>
                  <a:cubicBezTo>
                    <a:pt x="3" y="158"/>
                    <a:pt x="25" y="101"/>
                    <a:pt x="0" y="91"/>
                  </a:cubicBezTo>
                  <a:cubicBezTo>
                    <a:pt x="9" y="73"/>
                    <a:pt x="3" y="40"/>
                    <a:pt x="5" y="15"/>
                  </a:cubicBezTo>
                  <a:cubicBezTo>
                    <a:pt x="42" y="0"/>
                    <a:pt x="54" y="60"/>
                    <a:pt x="92" y="31"/>
                  </a:cubicBezTo>
                  <a:cubicBezTo>
                    <a:pt x="120" y="29"/>
                    <a:pt x="108" y="68"/>
                    <a:pt x="125" y="7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85" name="Freeform 107"/>
            <p:cNvSpPr>
              <a:spLocks/>
            </p:cNvSpPr>
            <p:nvPr/>
          </p:nvSpPr>
          <p:spPr bwMode="auto">
            <a:xfrm>
              <a:off x="1912" y="1834"/>
              <a:ext cx="130" cy="4"/>
            </a:xfrm>
            <a:custGeom>
              <a:avLst/>
              <a:gdLst>
                <a:gd name="T0" fmla="*/ 0 w 65"/>
                <a:gd name="T1" fmla="*/ 128 h 2"/>
                <a:gd name="T2" fmla="*/ 0 w 65"/>
                <a:gd name="T3" fmla="*/ 0 h 2"/>
                <a:gd name="T4" fmla="*/ 4160 w 65"/>
                <a:gd name="T5" fmla="*/ 0 h 2"/>
                <a:gd name="T6" fmla="*/ 4160 w 65"/>
                <a:gd name="T7" fmla="*/ 128 h 2"/>
                <a:gd name="T8" fmla="*/ 0 w 65"/>
                <a:gd name="T9" fmla="*/ 12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2"/>
                <a:gd name="T17" fmla="*/ 65 w 65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22" y="0"/>
                    <a:pt x="43" y="0"/>
                    <a:pt x="65" y="0"/>
                  </a:cubicBezTo>
                  <a:cubicBezTo>
                    <a:pt x="65" y="1"/>
                    <a:pt x="65" y="1"/>
                    <a:pt x="65" y="2"/>
                  </a:cubicBezTo>
                  <a:cubicBezTo>
                    <a:pt x="43" y="2"/>
                    <a:pt x="22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86" name="Freeform 108"/>
            <p:cNvSpPr>
              <a:spLocks/>
            </p:cNvSpPr>
            <p:nvPr/>
          </p:nvSpPr>
          <p:spPr bwMode="auto">
            <a:xfrm>
              <a:off x="2048" y="1810"/>
              <a:ext cx="130" cy="136"/>
            </a:xfrm>
            <a:custGeom>
              <a:avLst/>
              <a:gdLst>
                <a:gd name="T0" fmla="*/ 3968 w 65"/>
                <a:gd name="T1" fmla="*/ 768 h 68"/>
                <a:gd name="T2" fmla="*/ 960 w 65"/>
                <a:gd name="T3" fmla="*/ 4352 h 68"/>
                <a:gd name="T4" fmla="*/ 1536 w 65"/>
                <a:gd name="T5" fmla="*/ 2048 h 68"/>
                <a:gd name="T6" fmla="*/ 384 w 65"/>
                <a:gd name="T7" fmla="*/ 1920 h 68"/>
                <a:gd name="T8" fmla="*/ 3968 w 65"/>
                <a:gd name="T9" fmla="*/ 768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68"/>
                <a:gd name="T17" fmla="*/ 65 w 65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68">
                  <a:moveTo>
                    <a:pt x="62" y="12"/>
                  </a:moveTo>
                  <a:cubicBezTo>
                    <a:pt x="65" y="41"/>
                    <a:pt x="38" y="63"/>
                    <a:pt x="15" y="68"/>
                  </a:cubicBezTo>
                  <a:cubicBezTo>
                    <a:pt x="18" y="56"/>
                    <a:pt x="28" y="51"/>
                    <a:pt x="24" y="32"/>
                  </a:cubicBezTo>
                  <a:cubicBezTo>
                    <a:pt x="22" y="27"/>
                    <a:pt x="11" y="31"/>
                    <a:pt x="6" y="30"/>
                  </a:cubicBezTo>
                  <a:cubicBezTo>
                    <a:pt x="0" y="0"/>
                    <a:pt x="41" y="16"/>
                    <a:pt x="62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87" name="Freeform 109"/>
            <p:cNvSpPr>
              <a:spLocks/>
            </p:cNvSpPr>
            <p:nvPr/>
          </p:nvSpPr>
          <p:spPr bwMode="auto">
            <a:xfrm>
              <a:off x="2144" y="1834"/>
              <a:ext cx="178" cy="210"/>
            </a:xfrm>
            <a:custGeom>
              <a:avLst/>
              <a:gdLst>
                <a:gd name="T0" fmla="*/ 1408 w 89"/>
                <a:gd name="T1" fmla="*/ 0 h 105"/>
                <a:gd name="T2" fmla="*/ 3712 w 89"/>
                <a:gd name="T3" fmla="*/ 3712 h 105"/>
                <a:gd name="T4" fmla="*/ 4992 w 89"/>
                <a:gd name="T5" fmla="*/ 6400 h 105"/>
                <a:gd name="T6" fmla="*/ 0 w 89"/>
                <a:gd name="T7" fmla="*/ 3456 h 105"/>
                <a:gd name="T8" fmla="*/ 1408 w 89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105"/>
                <a:gd name="T17" fmla="*/ 89 w 89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105">
                  <a:moveTo>
                    <a:pt x="22" y="0"/>
                  </a:moveTo>
                  <a:cubicBezTo>
                    <a:pt x="54" y="0"/>
                    <a:pt x="61" y="23"/>
                    <a:pt x="58" y="58"/>
                  </a:cubicBezTo>
                  <a:cubicBezTo>
                    <a:pt x="82" y="67"/>
                    <a:pt x="89" y="76"/>
                    <a:pt x="78" y="100"/>
                  </a:cubicBezTo>
                  <a:cubicBezTo>
                    <a:pt x="32" y="105"/>
                    <a:pt x="27" y="69"/>
                    <a:pt x="0" y="54"/>
                  </a:cubicBezTo>
                  <a:cubicBezTo>
                    <a:pt x="9" y="37"/>
                    <a:pt x="29" y="32"/>
                    <a:pt x="2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88" name="Freeform 110"/>
            <p:cNvSpPr>
              <a:spLocks/>
            </p:cNvSpPr>
            <p:nvPr/>
          </p:nvSpPr>
          <p:spPr bwMode="auto">
            <a:xfrm>
              <a:off x="1488" y="1856"/>
              <a:ext cx="6" cy="36"/>
            </a:xfrm>
            <a:custGeom>
              <a:avLst/>
              <a:gdLst>
                <a:gd name="T0" fmla="*/ 0 w 3"/>
                <a:gd name="T1" fmla="*/ 0 h 18"/>
                <a:gd name="T2" fmla="*/ 192 w 3"/>
                <a:gd name="T3" fmla="*/ 0 h 18"/>
                <a:gd name="T4" fmla="*/ 192 w 3"/>
                <a:gd name="T5" fmla="*/ 1152 h 18"/>
                <a:gd name="T6" fmla="*/ 0 w 3"/>
                <a:gd name="T7" fmla="*/ 1152 h 18"/>
                <a:gd name="T8" fmla="*/ 0 w 3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8"/>
                <a:gd name="T17" fmla="*/ 3 w 3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8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6"/>
                    <a:pt x="3" y="12"/>
                    <a:pt x="3" y="18"/>
                  </a:cubicBezTo>
                  <a:cubicBezTo>
                    <a:pt x="2" y="18"/>
                    <a:pt x="1" y="18"/>
                    <a:pt x="0" y="18"/>
                  </a:cubicBezTo>
                  <a:cubicBezTo>
                    <a:pt x="0" y="12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89" name="Freeform 111"/>
            <p:cNvSpPr>
              <a:spLocks noEditPoints="1"/>
            </p:cNvSpPr>
            <p:nvPr/>
          </p:nvSpPr>
          <p:spPr bwMode="auto">
            <a:xfrm>
              <a:off x="1990" y="1874"/>
              <a:ext cx="38" cy="26"/>
            </a:xfrm>
            <a:custGeom>
              <a:avLst/>
              <a:gdLst>
                <a:gd name="T0" fmla="*/ 64 w 19"/>
                <a:gd name="T1" fmla="*/ 0 h 13"/>
                <a:gd name="T2" fmla="*/ 1216 w 19"/>
                <a:gd name="T3" fmla="*/ 0 h 13"/>
                <a:gd name="T4" fmla="*/ 384 w 19"/>
                <a:gd name="T5" fmla="*/ 832 h 13"/>
                <a:gd name="T6" fmla="*/ 64 w 19"/>
                <a:gd name="T7" fmla="*/ 0 h 13"/>
                <a:gd name="T8" fmla="*/ 960 w 19"/>
                <a:gd name="T9" fmla="*/ 128 h 13"/>
                <a:gd name="T10" fmla="*/ 256 w 19"/>
                <a:gd name="T11" fmla="*/ 128 h 13"/>
                <a:gd name="T12" fmla="*/ 960 w 19"/>
                <a:gd name="T13" fmla="*/ 128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3"/>
                <a:gd name="T23" fmla="*/ 19 w 19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3">
                  <a:moveTo>
                    <a:pt x="1" y="0"/>
                  </a:moveTo>
                  <a:cubicBezTo>
                    <a:pt x="7" y="0"/>
                    <a:pt x="13" y="0"/>
                    <a:pt x="19" y="0"/>
                  </a:cubicBezTo>
                  <a:cubicBezTo>
                    <a:pt x="18" y="7"/>
                    <a:pt x="13" y="12"/>
                    <a:pt x="6" y="13"/>
                  </a:cubicBezTo>
                  <a:cubicBezTo>
                    <a:pt x="4" y="9"/>
                    <a:pt x="0" y="8"/>
                    <a:pt x="1" y="0"/>
                  </a:cubicBezTo>
                  <a:close/>
                  <a:moveTo>
                    <a:pt x="15" y="2"/>
                  </a:moveTo>
                  <a:cubicBezTo>
                    <a:pt x="11" y="2"/>
                    <a:pt x="7" y="2"/>
                    <a:pt x="4" y="2"/>
                  </a:cubicBezTo>
                  <a:cubicBezTo>
                    <a:pt x="3" y="13"/>
                    <a:pt x="14" y="8"/>
                    <a:pt x="15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90" name="Freeform 112"/>
            <p:cNvSpPr>
              <a:spLocks/>
            </p:cNvSpPr>
            <p:nvPr/>
          </p:nvSpPr>
          <p:spPr bwMode="auto">
            <a:xfrm>
              <a:off x="1996" y="1878"/>
              <a:ext cx="24" cy="22"/>
            </a:xfrm>
            <a:custGeom>
              <a:avLst/>
              <a:gdLst>
                <a:gd name="T0" fmla="*/ 64 w 12"/>
                <a:gd name="T1" fmla="*/ 0 h 11"/>
                <a:gd name="T2" fmla="*/ 768 w 12"/>
                <a:gd name="T3" fmla="*/ 0 h 11"/>
                <a:gd name="T4" fmla="*/ 64 w 12"/>
                <a:gd name="T5" fmla="*/ 0 h 11"/>
                <a:gd name="T6" fmla="*/ 0 60000 65536"/>
                <a:gd name="T7" fmla="*/ 0 60000 65536"/>
                <a:gd name="T8" fmla="*/ 0 60000 65536"/>
                <a:gd name="T9" fmla="*/ 0 w 12"/>
                <a:gd name="T10" fmla="*/ 0 h 11"/>
                <a:gd name="T11" fmla="*/ 12 w 12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1">
                  <a:moveTo>
                    <a:pt x="1" y="0"/>
                  </a:moveTo>
                  <a:cubicBezTo>
                    <a:pt x="4" y="0"/>
                    <a:pt x="8" y="0"/>
                    <a:pt x="12" y="0"/>
                  </a:cubicBezTo>
                  <a:cubicBezTo>
                    <a:pt x="11" y="6"/>
                    <a:pt x="0" y="11"/>
                    <a:pt x="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91" name="Freeform 113"/>
            <p:cNvSpPr>
              <a:spLocks/>
            </p:cNvSpPr>
            <p:nvPr/>
          </p:nvSpPr>
          <p:spPr bwMode="auto">
            <a:xfrm>
              <a:off x="4092" y="1874"/>
              <a:ext cx="30" cy="18"/>
            </a:xfrm>
            <a:custGeom>
              <a:avLst/>
              <a:gdLst>
                <a:gd name="T0" fmla="*/ 960 w 15"/>
                <a:gd name="T1" fmla="*/ 128 h 9"/>
                <a:gd name="T2" fmla="*/ 960 w 15"/>
                <a:gd name="T3" fmla="*/ 128 h 9"/>
                <a:gd name="T4" fmla="*/ 0 60000 65536"/>
                <a:gd name="T5" fmla="*/ 0 60000 65536"/>
                <a:gd name="T6" fmla="*/ 0 w 15"/>
                <a:gd name="T7" fmla="*/ 0 h 9"/>
                <a:gd name="T8" fmla="*/ 15 w 15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5" h="9">
                  <a:moveTo>
                    <a:pt x="15" y="2"/>
                  </a:moveTo>
                  <a:cubicBezTo>
                    <a:pt x="10" y="9"/>
                    <a:pt x="0" y="0"/>
                    <a:pt x="15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92" name="Freeform 114"/>
            <p:cNvSpPr>
              <a:spLocks noEditPoints="1"/>
            </p:cNvSpPr>
            <p:nvPr/>
          </p:nvSpPr>
          <p:spPr bwMode="auto">
            <a:xfrm>
              <a:off x="2054" y="1884"/>
              <a:ext cx="30" cy="40"/>
            </a:xfrm>
            <a:custGeom>
              <a:avLst/>
              <a:gdLst>
                <a:gd name="T0" fmla="*/ 64 w 15"/>
                <a:gd name="T1" fmla="*/ 0 h 20"/>
                <a:gd name="T2" fmla="*/ 896 w 15"/>
                <a:gd name="T3" fmla="*/ 0 h 20"/>
                <a:gd name="T4" fmla="*/ 64 w 15"/>
                <a:gd name="T5" fmla="*/ 1280 h 20"/>
                <a:gd name="T6" fmla="*/ 64 w 15"/>
                <a:gd name="T7" fmla="*/ 0 h 20"/>
                <a:gd name="T8" fmla="*/ 320 w 15"/>
                <a:gd name="T9" fmla="*/ 1088 h 20"/>
                <a:gd name="T10" fmla="*/ 768 w 15"/>
                <a:gd name="T11" fmla="*/ 128 h 20"/>
                <a:gd name="T12" fmla="*/ 192 w 15"/>
                <a:gd name="T13" fmla="*/ 128 h 20"/>
                <a:gd name="T14" fmla="*/ 320 w 15"/>
                <a:gd name="T15" fmla="*/ 1088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20"/>
                <a:gd name="T26" fmla="*/ 15 w 15"/>
                <a:gd name="T27" fmla="*/ 20 h 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20">
                  <a:moveTo>
                    <a:pt x="1" y="0"/>
                  </a:moveTo>
                  <a:cubicBezTo>
                    <a:pt x="5" y="0"/>
                    <a:pt x="10" y="0"/>
                    <a:pt x="14" y="0"/>
                  </a:cubicBezTo>
                  <a:cubicBezTo>
                    <a:pt x="15" y="12"/>
                    <a:pt x="12" y="20"/>
                    <a:pt x="1" y="20"/>
                  </a:cubicBezTo>
                  <a:cubicBezTo>
                    <a:pt x="1" y="13"/>
                    <a:pt x="1" y="6"/>
                    <a:pt x="1" y="0"/>
                  </a:cubicBezTo>
                  <a:close/>
                  <a:moveTo>
                    <a:pt x="5" y="17"/>
                  </a:moveTo>
                  <a:cubicBezTo>
                    <a:pt x="7" y="12"/>
                    <a:pt x="14" y="11"/>
                    <a:pt x="12" y="2"/>
                  </a:cubicBezTo>
                  <a:cubicBezTo>
                    <a:pt x="9" y="2"/>
                    <a:pt x="6" y="2"/>
                    <a:pt x="3" y="2"/>
                  </a:cubicBezTo>
                  <a:cubicBezTo>
                    <a:pt x="4" y="6"/>
                    <a:pt x="0" y="16"/>
                    <a:pt x="5" y="1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93" name="Freeform 115"/>
            <p:cNvSpPr>
              <a:spLocks/>
            </p:cNvSpPr>
            <p:nvPr/>
          </p:nvSpPr>
          <p:spPr bwMode="auto">
            <a:xfrm>
              <a:off x="1279" y="1888"/>
              <a:ext cx="4" cy="58"/>
            </a:xfrm>
            <a:custGeom>
              <a:avLst/>
              <a:gdLst>
                <a:gd name="T0" fmla="*/ 0 w 2"/>
                <a:gd name="T1" fmla="*/ 0 h 29"/>
                <a:gd name="T2" fmla="*/ 128 w 2"/>
                <a:gd name="T3" fmla="*/ 0 h 29"/>
                <a:gd name="T4" fmla="*/ 128 w 2"/>
                <a:gd name="T5" fmla="*/ 1856 h 29"/>
                <a:gd name="T6" fmla="*/ 0 w 2"/>
                <a:gd name="T7" fmla="*/ 1856 h 29"/>
                <a:gd name="T8" fmla="*/ 0 w 2"/>
                <a:gd name="T9" fmla="*/ 1728 h 29"/>
                <a:gd name="T10" fmla="*/ 0 w 2"/>
                <a:gd name="T11" fmla="*/ 1536 h 29"/>
                <a:gd name="T12" fmla="*/ 0 w 2"/>
                <a:gd name="T13" fmla="*/ 0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29"/>
                <a:gd name="T23" fmla="*/ 2 w 2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29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9"/>
                    <a:pt x="2" y="19"/>
                    <a:pt x="2" y="29"/>
                  </a:cubicBezTo>
                  <a:cubicBezTo>
                    <a:pt x="1" y="29"/>
                    <a:pt x="0" y="29"/>
                    <a:pt x="0" y="29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26"/>
                    <a:pt x="0" y="25"/>
                    <a:pt x="0" y="24"/>
                  </a:cubicBezTo>
                  <a:cubicBezTo>
                    <a:pt x="0" y="16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94" name="Freeform 116"/>
            <p:cNvSpPr>
              <a:spLocks/>
            </p:cNvSpPr>
            <p:nvPr/>
          </p:nvSpPr>
          <p:spPr bwMode="auto">
            <a:xfrm>
              <a:off x="2054" y="1888"/>
              <a:ext cx="28" cy="30"/>
            </a:xfrm>
            <a:custGeom>
              <a:avLst/>
              <a:gdLst>
                <a:gd name="T0" fmla="*/ 192 w 14"/>
                <a:gd name="T1" fmla="*/ 0 h 15"/>
                <a:gd name="T2" fmla="*/ 768 w 14"/>
                <a:gd name="T3" fmla="*/ 0 h 15"/>
                <a:gd name="T4" fmla="*/ 320 w 14"/>
                <a:gd name="T5" fmla="*/ 960 h 15"/>
                <a:gd name="T6" fmla="*/ 192 w 14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3" y="0"/>
                  </a:moveTo>
                  <a:cubicBezTo>
                    <a:pt x="6" y="0"/>
                    <a:pt x="9" y="0"/>
                    <a:pt x="12" y="0"/>
                  </a:cubicBezTo>
                  <a:cubicBezTo>
                    <a:pt x="14" y="9"/>
                    <a:pt x="7" y="10"/>
                    <a:pt x="5" y="15"/>
                  </a:cubicBezTo>
                  <a:cubicBezTo>
                    <a:pt x="0" y="14"/>
                    <a:pt x="4" y="4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95" name="Freeform 117"/>
            <p:cNvSpPr>
              <a:spLocks/>
            </p:cNvSpPr>
            <p:nvPr/>
          </p:nvSpPr>
          <p:spPr bwMode="auto">
            <a:xfrm>
              <a:off x="1476" y="1892"/>
              <a:ext cx="18" cy="22"/>
            </a:xfrm>
            <a:custGeom>
              <a:avLst/>
              <a:gdLst>
                <a:gd name="T0" fmla="*/ 0 w 9"/>
                <a:gd name="T1" fmla="*/ 576 h 11"/>
                <a:gd name="T2" fmla="*/ 256 w 9"/>
                <a:gd name="T3" fmla="*/ 0 h 11"/>
                <a:gd name="T4" fmla="*/ 384 w 9"/>
                <a:gd name="T5" fmla="*/ 0 h 11"/>
                <a:gd name="T6" fmla="*/ 576 w 9"/>
                <a:gd name="T7" fmla="*/ 0 h 11"/>
                <a:gd name="T8" fmla="*/ 576 w 9"/>
                <a:gd name="T9" fmla="*/ 256 h 11"/>
                <a:gd name="T10" fmla="*/ 0 w 9"/>
                <a:gd name="T11" fmla="*/ 704 h 11"/>
                <a:gd name="T12" fmla="*/ 0 w 9"/>
                <a:gd name="T13" fmla="*/ 576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11"/>
                <a:gd name="T23" fmla="*/ 9 w 9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11">
                  <a:moveTo>
                    <a:pt x="0" y="9"/>
                  </a:moveTo>
                  <a:cubicBezTo>
                    <a:pt x="0" y="4"/>
                    <a:pt x="6" y="6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1"/>
                    <a:pt x="9" y="3"/>
                    <a:pt x="9" y="4"/>
                  </a:cubicBezTo>
                  <a:cubicBezTo>
                    <a:pt x="4" y="5"/>
                    <a:pt x="4" y="10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96" name="Freeform 118"/>
            <p:cNvSpPr>
              <a:spLocks/>
            </p:cNvSpPr>
            <p:nvPr/>
          </p:nvSpPr>
          <p:spPr bwMode="auto">
            <a:xfrm>
              <a:off x="1464" y="1910"/>
              <a:ext cx="8" cy="40"/>
            </a:xfrm>
            <a:custGeom>
              <a:avLst/>
              <a:gdLst>
                <a:gd name="T0" fmla="*/ 256 w 4"/>
                <a:gd name="T1" fmla="*/ 0 h 20"/>
                <a:gd name="T2" fmla="*/ 256 w 4"/>
                <a:gd name="T3" fmla="*/ 1280 h 20"/>
                <a:gd name="T4" fmla="*/ 256 w 4"/>
                <a:gd name="T5" fmla="*/ 0 h 20"/>
                <a:gd name="T6" fmla="*/ 0 60000 65536"/>
                <a:gd name="T7" fmla="*/ 0 60000 65536"/>
                <a:gd name="T8" fmla="*/ 0 60000 65536"/>
                <a:gd name="T9" fmla="*/ 0 w 4"/>
                <a:gd name="T10" fmla="*/ 0 h 20"/>
                <a:gd name="T11" fmla="*/ 4 w 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20">
                  <a:moveTo>
                    <a:pt x="4" y="0"/>
                  </a:moveTo>
                  <a:cubicBezTo>
                    <a:pt x="4" y="7"/>
                    <a:pt x="4" y="13"/>
                    <a:pt x="4" y="20"/>
                  </a:cubicBezTo>
                  <a:cubicBezTo>
                    <a:pt x="0" y="18"/>
                    <a:pt x="0" y="2"/>
                    <a:pt x="4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97" name="Freeform 119"/>
            <p:cNvSpPr>
              <a:spLocks/>
            </p:cNvSpPr>
            <p:nvPr/>
          </p:nvSpPr>
          <p:spPr bwMode="auto">
            <a:xfrm>
              <a:off x="1472" y="1910"/>
              <a:ext cx="4" cy="40"/>
            </a:xfrm>
            <a:custGeom>
              <a:avLst/>
              <a:gdLst>
                <a:gd name="T0" fmla="*/ 0 w 2"/>
                <a:gd name="T1" fmla="*/ 0 h 20"/>
                <a:gd name="T2" fmla="*/ 128 w 2"/>
                <a:gd name="T3" fmla="*/ 0 h 20"/>
                <a:gd name="T4" fmla="*/ 128 w 2"/>
                <a:gd name="T5" fmla="*/ 128 h 20"/>
                <a:gd name="T6" fmla="*/ 128 w 2"/>
                <a:gd name="T7" fmla="*/ 256 h 20"/>
                <a:gd name="T8" fmla="*/ 128 w 2"/>
                <a:gd name="T9" fmla="*/ 1024 h 20"/>
                <a:gd name="T10" fmla="*/ 128 w 2"/>
                <a:gd name="T11" fmla="*/ 1152 h 20"/>
                <a:gd name="T12" fmla="*/ 128 w 2"/>
                <a:gd name="T13" fmla="*/ 1280 h 20"/>
                <a:gd name="T14" fmla="*/ 0 w 2"/>
                <a:gd name="T15" fmla="*/ 1280 h 20"/>
                <a:gd name="T16" fmla="*/ 0 w 2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"/>
                <a:gd name="T28" fmla="*/ 0 h 20"/>
                <a:gd name="T29" fmla="*/ 2 w 2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" h="20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8"/>
                    <a:pt x="2" y="12"/>
                    <a:pt x="2" y="16"/>
                  </a:cubicBezTo>
                  <a:cubicBezTo>
                    <a:pt x="2" y="16"/>
                    <a:pt x="2" y="17"/>
                    <a:pt x="2" y="18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1" y="20"/>
                    <a:pt x="0" y="20"/>
                    <a:pt x="0" y="20"/>
                  </a:cubicBezTo>
                  <a:cubicBezTo>
                    <a:pt x="0" y="13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98" name="Freeform 120"/>
            <p:cNvSpPr>
              <a:spLocks/>
            </p:cNvSpPr>
            <p:nvPr/>
          </p:nvSpPr>
          <p:spPr bwMode="auto">
            <a:xfrm>
              <a:off x="1476" y="1918"/>
              <a:ext cx="4" cy="24"/>
            </a:xfrm>
            <a:custGeom>
              <a:avLst/>
              <a:gdLst>
                <a:gd name="T0" fmla="*/ 0 w 2"/>
                <a:gd name="T1" fmla="*/ 0 h 12"/>
                <a:gd name="T2" fmla="*/ 128 w 2"/>
                <a:gd name="T3" fmla="*/ 0 h 12"/>
                <a:gd name="T4" fmla="*/ 128 w 2"/>
                <a:gd name="T5" fmla="*/ 768 h 12"/>
                <a:gd name="T6" fmla="*/ 0 w 2"/>
                <a:gd name="T7" fmla="*/ 768 h 12"/>
                <a:gd name="T8" fmla="*/ 0 w 2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2"/>
                <a:gd name="T17" fmla="*/ 2 w 2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4"/>
                    <a:pt x="2" y="8"/>
                    <a:pt x="2" y="12"/>
                  </a:cubicBezTo>
                  <a:cubicBezTo>
                    <a:pt x="1" y="12"/>
                    <a:pt x="1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99" name="Freeform 121"/>
            <p:cNvSpPr>
              <a:spLocks/>
            </p:cNvSpPr>
            <p:nvPr/>
          </p:nvSpPr>
          <p:spPr bwMode="auto">
            <a:xfrm>
              <a:off x="2056" y="1932"/>
              <a:ext cx="8" cy="18"/>
            </a:xfrm>
            <a:custGeom>
              <a:avLst/>
              <a:gdLst>
                <a:gd name="T0" fmla="*/ 0 w 4"/>
                <a:gd name="T1" fmla="*/ 0 h 9"/>
                <a:gd name="T2" fmla="*/ 256 w 4"/>
                <a:gd name="T3" fmla="*/ 0 h 9"/>
                <a:gd name="T4" fmla="*/ 256 w 4"/>
                <a:gd name="T5" fmla="*/ 576 h 9"/>
                <a:gd name="T6" fmla="*/ 0 w 4"/>
                <a:gd name="T7" fmla="*/ 576 h 9"/>
                <a:gd name="T8" fmla="*/ 0 w 4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9"/>
                <a:gd name="T17" fmla="*/ 4 w 4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9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3"/>
                    <a:pt x="4" y="6"/>
                    <a:pt x="4" y="9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00" name="Freeform 122"/>
            <p:cNvSpPr>
              <a:spLocks/>
            </p:cNvSpPr>
            <p:nvPr/>
          </p:nvSpPr>
          <p:spPr bwMode="auto">
            <a:xfrm>
              <a:off x="1207" y="1942"/>
              <a:ext cx="72" cy="70"/>
            </a:xfrm>
            <a:custGeom>
              <a:avLst/>
              <a:gdLst>
                <a:gd name="T0" fmla="*/ 0 w 36"/>
                <a:gd name="T1" fmla="*/ 2240 h 35"/>
                <a:gd name="T2" fmla="*/ 2304 w 36"/>
                <a:gd name="T3" fmla="*/ 0 h 35"/>
                <a:gd name="T4" fmla="*/ 2304 w 36"/>
                <a:gd name="T5" fmla="*/ 128 h 35"/>
                <a:gd name="T6" fmla="*/ 128 w 36"/>
                <a:gd name="T7" fmla="*/ 2240 h 35"/>
                <a:gd name="T8" fmla="*/ 0 w 36"/>
                <a:gd name="T9" fmla="*/ 224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5"/>
                <a:gd name="T17" fmla="*/ 36 w 36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5">
                  <a:moveTo>
                    <a:pt x="0" y="35"/>
                  </a:moveTo>
                  <a:cubicBezTo>
                    <a:pt x="11" y="22"/>
                    <a:pt x="23" y="10"/>
                    <a:pt x="36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26" y="14"/>
                    <a:pt x="14" y="25"/>
                    <a:pt x="2" y="35"/>
                  </a:cubicBezTo>
                  <a:cubicBezTo>
                    <a:pt x="2" y="35"/>
                    <a:pt x="1" y="35"/>
                    <a:pt x="0" y="3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01" name="Freeform 123"/>
            <p:cNvSpPr>
              <a:spLocks noEditPoints="1"/>
            </p:cNvSpPr>
            <p:nvPr/>
          </p:nvSpPr>
          <p:spPr bwMode="auto">
            <a:xfrm>
              <a:off x="2074" y="1942"/>
              <a:ext cx="62" cy="110"/>
            </a:xfrm>
            <a:custGeom>
              <a:avLst/>
              <a:gdLst>
                <a:gd name="T0" fmla="*/ 1984 w 31"/>
                <a:gd name="T1" fmla="*/ 256 h 55"/>
                <a:gd name="T2" fmla="*/ 512 w 31"/>
                <a:gd name="T3" fmla="*/ 1088 h 55"/>
                <a:gd name="T4" fmla="*/ 0 w 31"/>
                <a:gd name="T5" fmla="*/ 3392 h 55"/>
                <a:gd name="T6" fmla="*/ 0 w 31"/>
                <a:gd name="T7" fmla="*/ 512 h 55"/>
                <a:gd name="T8" fmla="*/ 1984 w 31"/>
                <a:gd name="T9" fmla="*/ 256 h 55"/>
                <a:gd name="T10" fmla="*/ 128 w 31"/>
                <a:gd name="T11" fmla="*/ 704 h 55"/>
                <a:gd name="T12" fmla="*/ 128 w 31"/>
                <a:gd name="T13" fmla="*/ 3264 h 55"/>
                <a:gd name="T14" fmla="*/ 960 w 31"/>
                <a:gd name="T15" fmla="*/ 1984 h 55"/>
                <a:gd name="T16" fmla="*/ 384 w 31"/>
                <a:gd name="T17" fmla="*/ 960 h 55"/>
                <a:gd name="T18" fmla="*/ 1536 w 31"/>
                <a:gd name="T19" fmla="*/ 384 h 55"/>
                <a:gd name="T20" fmla="*/ 128 w 31"/>
                <a:gd name="T21" fmla="*/ 704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1"/>
                <a:gd name="T34" fmla="*/ 0 h 55"/>
                <a:gd name="T35" fmla="*/ 31 w 31"/>
                <a:gd name="T36" fmla="*/ 55 h 5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1" h="55">
                  <a:moveTo>
                    <a:pt x="31" y="4"/>
                  </a:moveTo>
                  <a:cubicBezTo>
                    <a:pt x="28" y="13"/>
                    <a:pt x="22" y="19"/>
                    <a:pt x="8" y="17"/>
                  </a:cubicBezTo>
                  <a:cubicBezTo>
                    <a:pt x="21" y="25"/>
                    <a:pt x="22" y="55"/>
                    <a:pt x="0" y="53"/>
                  </a:cubicBezTo>
                  <a:cubicBezTo>
                    <a:pt x="0" y="38"/>
                    <a:pt x="0" y="23"/>
                    <a:pt x="0" y="8"/>
                  </a:cubicBezTo>
                  <a:cubicBezTo>
                    <a:pt x="16" y="13"/>
                    <a:pt x="22" y="0"/>
                    <a:pt x="31" y="4"/>
                  </a:cubicBezTo>
                  <a:close/>
                  <a:moveTo>
                    <a:pt x="2" y="11"/>
                  </a:moveTo>
                  <a:cubicBezTo>
                    <a:pt x="2" y="24"/>
                    <a:pt x="2" y="37"/>
                    <a:pt x="2" y="51"/>
                  </a:cubicBezTo>
                  <a:cubicBezTo>
                    <a:pt x="10" y="48"/>
                    <a:pt x="17" y="43"/>
                    <a:pt x="15" y="31"/>
                  </a:cubicBezTo>
                  <a:cubicBezTo>
                    <a:pt x="13" y="25"/>
                    <a:pt x="3" y="26"/>
                    <a:pt x="6" y="15"/>
                  </a:cubicBezTo>
                  <a:cubicBezTo>
                    <a:pt x="17" y="18"/>
                    <a:pt x="28" y="10"/>
                    <a:pt x="24" y="6"/>
                  </a:cubicBezTo>
                  <a:cubicBezTo>
                    <a:pt x="23" y="14"/>
                    <a:pt x="9" y="9"/>
                    <a:pt x="2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02" name="Freeform 124"/>
            <p:cNvSpPr>
              <a:spLocks/>
            </p:cNvSpPr>
            <p:nvPr/>
          </p:nvSpPr>
          <p:spPr bwMode="auto">
            <a:xfrm>
              <a:off x="1556" y="1954"/>
              <a:ext cx="66" cy="4"/>
            </a:xfrm>
            <a:custGeom>
              <a:avLst/>
              <a:gdLst>
                <a:gd name="T0" fmla="*/ 0 w 33"/>
                <a:gd name="T1" fmla="*/ 128 h 2"/>
                <a:gd name="T2" fmla="*/ 0 w 33"/>
                <a:gd name="T3" fmla="*/ 0 h 2"/>
                <a:gd name="T4" fmla="*/ 2112 w 33"/>
                <a:gd name="T5" fmla="*/ 0 h 2"/>
                <a:gd name="T6" fmla="*/ 2112 w 33"/>
                <a:gd name="T7" fmla="*/ 128 h 2"/>
                <a:gd name="T8" fmla="*/ 0 w 33"/>
                <a:gd name="T9" fmla="*/ 12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2"/>
                <a:gd name="T17" fmla="*/ 33 w 3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1" y="0"/>
                    <a:pt x="22" y="0"/>
                    <a:pt x="33" y="0"/>
                  </a:cubicBezTo>
                  <a:cubicBezTo>
                    <a:pt x="33" y="1"/>
                    <a:pt x="33" y="2"/>
                    <a:pt x="33" y="2"/>
                  </a:cubicBezTo>
                  <a:cubicBezTo>
                    <a:pt x="22" y="2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03" name="Freeform 125"/>
            <p:cNvSpPr>
              <a:spLocks noEditPoints="1"/>
            </p:cNvSpPr>
            <p:nvPr/>
          </p:nvSpPr>
          <p:spPr bwMode="auto">
            <a:xfrm>
              <a:off x="2060" y="1906"/>
              <a:ext cx="468" cy="465"/>
            </a:xfrm>
            <a:custGeom>
              <a:avLst/>
              <a:gdLst>
                <a:gd name="T0" fmla="*/ 14656 w 234"/>
                <a:gd name="T1" fmla="*/ 9669 h 232"/>
                <a:gd name="T2" fmla="*/ 13248 w 234"/>
                <a:gd name="T3" fmla="*/ 12972 h 232"/>
                <a:gd name="T4" fmla="*/ 8256 w 234"/>
                <a:gd name="T5" fmla="*/ 14720 h 232"/>
                <a:gd name="T6" fmla="*/ 5696 w 234"/>
                <a:gd name="T7" fmla="*/ 15040 h 232"/>
                <a:gd name="T8" fmla="*/ 5696 w 234"/>
                <a:gd name="T9" fmla="*/ 13559 h 232"/>
                <a:gd name="T10" fmla="*/ 1856 w 234"/>
                <a:gd name="T11" fmla="*/ 8504 h 232"/>
                <a:gd name="T12" fmla="*/ 1856 w 234"/>
                <a:gd name="T13" fmla="*/ 7312 h 232"/>
                <a:gd name="T14" fmla="*/ 0 w 234"/>
                <a:gd name="T15" fmla="*/ 5179 h 232"/>
                <a:gd name="T16" fmla="*/ 1856 w 234"/>
                <a:gd name="T17" fmla="*/ 4145 h 232"/>
                <a:gd name="T18" fmla="*/ 5696 w 234"/>
                <a:gd name="T19" fmla="*/ 4596 h 232"/>
                <a:gd name="T20" fmla="*/ 9408 w 234"/>
                <a:gd name="T21" fmla="*/ 5049 h 232"/>
                <a:gd name="T22" fmla="*/ 10560 w 234"/>
                <a:gd name="T23" fmla="*/ 7055 h 232"/>
                <a:gd name="T24" fmla="*/ 13120 w 234"/>
                <a:gd name="T25" fmla="*/ 9669 h 232"/>
                <a:gd name="T26" fmla="*/ 14656 w 234"/>
                <a:gd name="T27" fmla="*/ 9669 h 232"/>
                <a:gd name="T28" fmla="*/ 256 w 234"/>
                <a:gd name="T29" fmla="*/ 5179 h 232"/>
                <a:gd name="T30" fmla="*/ 1984 w 234"/>
                <a:gd name="T31" fmla="*/ 7183 h 232"/>
                <a:gd name="T32" fmla="*/ 1984 w 234"/>
                <a:gd name="T33" fmla="*/ 8372 h 232"/>
                <a:gd name="T34" fmla="*/ 5824 w 234"/>
                <a:gd name="T35" fmla="*/ 13301 h 232"/>
                <a:gd name="T36" fmla="*/ 5952 w 234"/>
                <a:gd name="T37" fmla="*/ 14720 h 232"/>
                <a:gd name="T38" fmla="*/ 13120 w 234"/>
                <a:gd name="T39" fmla="*/ 12844 h 232"/>
                <a:gd name="T40" fmla="*/ 14528 w 234"/>
                <a:gd name="T41" fmla="*/ 9799 h 232"/>
                <a:gd name="T42" fmla="*/ 12992 w 234"/>
                <a:gd name="T43" fmla="*/ 9799 h 232"/>
                <a:gd name="T44" fmla="*/ 10432 w 234"/>
                <a:gd name="T45" fmla="*/ 7183 h 232"/>
                <a:gd name="T46" fmla="*/ 9280 w 234"/>
                <a:gd name="T47" fmla="*/ 5179 h 232"/>
                <a:gd name="T48" fmla="*/ 5568 w 234"/>
                <a:gd name="T49" fmla="*/ 4728 h 232"/>
                <a:gd name="T50" fmla="*/ 2560 w 234"/>
                <a:gd name="T51" fmla="*/ 2133 h 232"/>
                <a:gd name="T52" fmla="*/ 256 w 234"/>
                <a:gd name="T53" fmla="*/ 5179 h 2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34"/>
                <a:gd name="T82" fmla="*/ 0 h 232"/>
                <a:gd name="T83" fmla="*/ 234 w 234"/>
                <a:gd name="T84" fmla="*/ 232 h 23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34" h="232">
                  <a:moveTo>
                    <a:pt x="229" y="149"/>
                  </a:moveTo>
                  <a:cubicBezTo>
                    <a:pt x="234" y="178"/>
                    <a:pt x="222" y="190"/>
                    <a:pt x="207" y="200"/>
                  </a:cubicBezTo>
                  <a:cubicBezTo>
                    <a:pt x="169" y="192"/>
                    <a:pt x="157" y="221"/>
                    <a:pt x="129" y="227"/>
                  </a:cubicBezTo>
                  <a:cubicBezTo>
                    <a:pt x="116" y="230"/>
                    <a:pt x="105" y="222"/>
                    <a:pt x="89" y="232"/>
                  </a:cubicBezTo>
                  <a:cubicBezTo>
                    <a:pt x="89" y="224"/>
                    <a:pt x="89" y="217"/>
                    <a:pt x="89" y="209"/>
                  </a:cubicBezTo>
                  <a:cubicBezTo>
                    <a:pt x="62" y="190"/>
                    <a:pt x="50" y="156"/>
                    <a:pt x="29" y="131"/>
                  </a:cubicBezTo>
                  <a:cubicBezTo>
                    <a:pt x="29" y="125"/>
                    <a:pt x="29" y="119"/>
                    <a:pt x="29" y="113"/>
                  </a:cubicBezTo>
                  <a:cubicBezTo>
                    <a:pt x="21" y="100"/>
                    <a:pt x="6" y="95"/>
                    <a:pt x="0" y="80"/>
                  </a:cubicBezTo>
                  <a:cubicBezTo>
                    <a:pt x="10" y="75"/>
                    <a:pt x="23" y="73"/>
                    <a:pt x="29" y="64"/>
                  </a:cubicBezTo>
                  <a:cubicBezTo>
                    <a:pt x="27" y="0"/>
                    <a:pt x="74" y="57"/>
                    <a:pt x="89" y="71"/>
                  </a:cubicBezTo>
                  <a:cubicBezTo>
                    <a:pt x="115" y="66"/>
                    <a:pt x="124" y="79"/>
                    <a:pt x="147" y="78"/>
                  </a:cubicBezTo>
                  <a:cubicBezTo>
                    <a:pt x="152" y="89"/>
                    <a:pt x="168" y="89"/>
                    <a:pt x="165" y="109"/>
                  </a:cubicBezTo>
                  <a:cubicBezTo>
                    <a:pt x="179" y="121"/>
                    <a:pt x="190" y="137"/>
                    <a:pt x="205" y="149"/>
                  </a:cubicBezTo>
                  <a:cubicBezTo>
                    <a:pt x="213" y="149"/>
                    <a:pt x="221" y="149"/>
                    <a:pt x="229" y="149"/>
                  </a:cubicBezTo>
                  <a:close/>
                  <a:moveTo>
                    <a:pt x="4" y="80"/>
                  </a:moveTo>
                  <a:cubicBezTo>
                    <a:pt x="9" y="94"/>
                    <a:pt x="24" y="99"/>
                    <a:pt x="31" y="111"/>
                  </a:cubicBezTo>
                  <a:cubicBezTo>
                    <a:pt x="31" y="117"/>
                    <a:pt x="31" y="123"/>
                    <a:pt x="31" y="129"/>
                  </a:cubicBezTo>
                  <a:cubicBezTo>
                    <a:pt x="53" y="152"/>
                    <a:pt x="62" y="188"/>
                    <a:pt x="91" y="205"/>
                  </a:cubicBezTo>
                  <a:cubicBezTo>
                    <a:pt x="93" y="212"/>
                    <a:pt x="88" y="224"/>
                    <a:pt x="93" y="227"/>
                  </a:cubicBezTo>
                  <a:cubicBezTo>
                    <a:pt x="145" y="231"/>
                    <a:pt x="154" y="194"/>
                    <a:pt x="205" y="198"/>
                  </a:cubicBezTo>
                  <a:cubicBezTo>
                    <a:pt x="218" y="188"/>
                    <a:pt x="232" y="179"/>
                    <a:pt x="227" y="151"/>
                  </a:cubicBezTo>
                  <a:cubicBezTo>
                    <a:pt x="219" y="151"/>
                    <a:pt x="211" y="151"/>
                    <a:pt x="203" y="151"/>
                  </a:cubicBezTo>
                  <a:cubicBezTo>
                    <a:pt x="188" y="140"/>
                    <a:pt x="177" y="124"/>
                    <a:pt x="163" y="111"/>
                  </a:cubicBezTo>
                  <a:cubicBezTo>
                    <a:pt x="166" y="92"/>
                    <a:pt x="150" y="91"/>
                    <a:pt x="145" y="80"/>
                  </a:cubicBezTo>
                  <a:cubicBezTo>
                    <a:pt x="122" y="81"/>
                    <a:pt x="113" y="68"/>
                    <a:pt x="87" y="73"/>
                  </a:cubicBezTo>
                  <a:cubicBezTo>
                    <a:pt x="71" y="60"/>
                    <a:pt x="58" y="44"/>
                    <a:pt x="40" y="33"/>
                  </a:cubicBezTo>
                  <a:cubicBezTo>
                    <a:pt x="26" y="47"/>
                    <a:pt x="36" y="84"/>
                    <a:pt x="4" y="8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04" name="Freeform 126"/>
            <p:cNvSpPr>
              <a:spLocks/>
            </p:cNvSpPr>
            <p:nvPr/>
          </p:nvSpPr>
          <p:spPr bwMode="auto">
            <a:xfrm>
              <a:off x="2068" y="1972"/>
              <a:ext cx="456" cy="397"/>
            </a:xfrm>
            <a:custGeom>
              <a:avLst/>
              <a:gdLst>
                <a:gd name="T0" fmla="*/ 2304 w 228"/>
                <a:gd name="T1" fmla="*/ 0 h 198"/>
                <a:gd name="T2" fmla="*/ 5312 w 228"/>
                <a:gd name="T3" fmla="*/ 2589 h 198"/>
                <a:gd name="T4" fmla="*/ 9024 w 228"/>
                <a:gd name="T5" fmla="*/ 3040 h 198"/>
                <a:gd name="T6" fmla="*/ 10176 w 228"/>
                <a:gd name="T7" fmla="*/ 5061 h 198"/>
                <a:gd name="T8" fmla="*/ 12736 w 228"/>
                <a:gd name="T9" fmla="*/ 7675 h 198"/>
                <a:gd name="T10" fmla="*/ 14272 w 228"/>
                <a:gd name="T11" fmla="*/ 7675 h 198"/>
                <a:gd name="T12" fmla="*/ 12864 w 228"/>
                <a:gd name="T13" fmla="*/ 10729 h 198"/>
                <a:gd name="T14" fmla="*/ 5696 w 228"/>
                <a:gd name="T15" fmla="*/ 12608 h 198"/>
                <a:gd name="T16" fmla="*/ 5568 w 228"/>
                <a:gd name="T17" fmla="*/ 11180 h 198"/>
                <a:gd name="T18" fmla="*/ 1728 w 228"/>
                <a:gd name="T19" fmla="*/ 6224 h 198"/>
                <a:gd name="T20" fmla="*/ 1728 w 228"/>
                <a:gd name="T21" fmla="*/ 5061 h 198"/>
                <a:gd name="T22" fmla="*/ 0 w 228"/>
                <a:gd name="T23" fmla="*/ 3040 h 198"/>
                <a:gd name="T24" fmla="*/ 2304 w 228"/>
                <a:gd name="T25" fmla="*/ 0 h 1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28"/>
                <a:gd name="T40" fmla="*/ 0 h 198"/>
                <a:gd name="T41" fmla="*/ 228 w 228"/>
                <a:gd name="T42" fmla="*/ 198 h 1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28" h="198">
                  <a:moveTo>
                    <a:pt x="36" y="0"/>
                  </a:moveTo>
                  <a:cubicBezTo>
                    <a:pt x="54" y="11"/>
                    <a:pt x="67" y="27"/>
                    <a:pt x="83" y="40"/>
                  </a:cubicBezTo>
                  <a:cubicBezTo>
                    <a:pt x="109" y="35"/>
                    <a:pt x="118" y="48"/>
                    <a:pt x="141" y="47"/>
                  </a:cubicBezTo>
                  <a:cubicBezTo>
                    <a:pt x="146" y="58"/>
                    <a:pt x="162" y="59"/>
                    <a:pt x="159" y="78"/>
                  </a:cubicBezTo>
                  <a:cubicBezTo>
                    <a:pt x="173" y="91"/>
                    <a:pt x="184" y="107"/>
                    <a:pt x="199" y="118"/>
                  </a:cubicBezTo>
                  <a:cubicBezTo>
                    <a:pt x="207" y="118"/>
                    <a:pt x="215" y="118"/>
                    <a:pt x="223" y="118"/>
                  </a:cubicBezTo>
                  <a:cubicBezTo>
                    <a:pt x="228" y="146"/>
                    <a:pt x="214" y="155"/>
                    <a:pt x="201" y="165"/>
                  </a:cubicBezTo>
                  <a:cubicBezTo>
                    <a:pt x="150" y="161"/>
                    <a:pt x="141" y="198"/>
                    <a:pt x="89" y="194"/>
                  </a:cubicBezTo>
                  <a:cubicBezTo>
                    <a:pt x="84" y="191"/>
                    <a:pt x="89" y="179"/>
                    <a:pt x="87" y="172"/>
                  </a:cubicBezTo>
                  <a:cubicBezTo>
                    <a:pt x="58" y="155"/>
                    <a:pt x="49" y="119"/>
                    <a:pt x="27" y="96"/>
                  </a:cubicBezTo>
                  <a:cubicBezTo>
                    <a:pt x="27" y="90"/>
                    <a:pt x="27" y="84"/>
                    <a:pt x="27" y="78"/>
                  </a:cubicBezTo>
                  <a:cubicBezTo>
                    <a:pt x="20" y="66"/>
                    <a:pt x="5" y="61"/>
                    <a:pt x="0" y="47"/>
                  </a:cubicBezTo>
                  <a:cubicBezTo>
                    <a:pt x="32" y="51"/>
                    <a:pt x="22" y="14"/>
                    <a:pt x="3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05" name="Freeform 127"/>
            <p:cNvSpPr>
              <a:spLocks/>
            </p:cNvSpPr>
            <p:nvPr/>
          </p:nvSpPr>
          <p:spPr bwMode="auto">
            <a:xfrm>
              <a:off x="2020" y="1978"/>
              <a:ext cx="46" cy="52"/>
            </a:xfrm>
            <a:custGeom>
              <a:avLst/>
              <a:gdLst>
                <a:gd name="T0" fmla="*/ 0 w 23"/>
                <a:gd name="T1" fmla="*/ 384 h 26"/>
                <a:gd name="T2" fmla="*/ 960 w 23"/>
                <a:gd name="T3" fmla="*/ 128 h 26"/>
                <a:gd name="T4" fmla="*/ 1280 w 23"/>
                <a:gd name="T5" fmla="*/ 1664 h 26"/>
                <a:gd name="T6" fmla="*/ 0 w 23"/>
                <a:gd name="T7" fmla="*/ 512 h 26"/>
                <a:gd name="T8" fmla="*/ 0 w 23"/>
                <a:gd name="T9" fmla="*/ 384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6"/>
                <a:gd name="T17" fmla="*/ 23 w 23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6">
                  <a:moveTo>
                    <a:pt x="0" y="6"/>
                  </a:moveTo>
                  <a:cubicBezTo>
                    <a:pt x="3" y="3"/>
                    <a:pt x="7" y="0"/>
                    <a:pt x="15" y="2"/>
                  </a:cubicBezTo>
                  <a:cubicBezTo>
                    <a:pt x="14" y="13"/>
                    <a:pt x="23" y="13"/>
                    <a:pt x="20" y="26"/>
                  </a:cubicBezTo>
                  <a:cubicBezTo>
                    <a:pt x="12" y="21"/>
                    <a:pt x="8" y="13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06" name="Freeform 128"/>
            <p:cNvSpPr>
              <a:spLocks/>
            </p:cNvSpPr>
            <p:nvPr/>
          </p:nvSpPr>
          <p:spPr bwMode="auto">
            <a:xfrm>
              <a:off x="1500" y="1990"/>
              <a:ext cx="12" cy="148"/>
            </a:xfrm>
            <a:custGeom>
              <a:avLst/>
              <a:gdLst>
                <a:gd name="T0" fmla="*/ 192 w 6"/>
                <a:gd name="T1" fmla="*/ 0 h 74"/>
                <a:gd name="T2" fmla="*/ 384 w 6"/>
                <a:gd name="T3" fmla="*/ 0 h 74"/>
                <a:gd name="T4" fmla="*/ 384 w 6"/>
                <a:gd name="T5" fmla="*/ 128 h 74"/>
                <a:gd name="T6" fmla="*/ 384 w 6"/>
                <a:gd name="T7" fmla="*/ 4736 h 74"/>
                <a:gd name="T8" fmla="*/ 192 w 6"/>
                <a:gd name="T9" fmla="*/ 0 h 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74"/>
                <a:gd name="T17" fmla="*/ 6 w 6"/>
                <a:gd name="T18" fmla="*/ 74 h 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74">
                  <a:moveTo>
                    <a:pt x="3" y="0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6"/>
                    <a:pt x="6" y="50"/>
                    <a:pt x="6" y="74"/>
                  </a:cubicBezTo>
                  <a:cubicBezTo>
                    <a:pt x="0" y="54"/>
                    <a:pt x="5" y="24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07" name="Freeform 129"/>
            <p:cNvSpPr>
              <a:spLocks/>
            </p:cNvSpPr>
            <p:nvPr/>
          </p:nvSpPr>
          <p:spPr bwMode="auto">
            <a:xfrm>
              <a:off x="1512" y="1994"/>
              <a:ext cx="4" cy="144"/>
            </a:xfrm>
            <a:custGeom>
              <a:avLst/>
              <a:gdLst>
                <a:gd name="T0" fmla="*/ 0 w 2"/>
                <a:gd name="T1" fmla="*/ 0 h 72"/>
                <a:gd name="T2" fmla="*/ 128 w 2"/>
                <a:gd name="T3" fmla="*/ 0 h 72"/>
                <a:gd name="T4" fmla="*/ 128 w 2"/>
                <a:gd name="T5" fmla="*/ 4288 h 72"/>
                <a:gd name="T6" fmla="*/ 128 w 2"/>
                <a:gd name="T7" fmla="*/ 4416 h 72"/>
                <a:gd name="T8" fmla="*/ 128 w 2"/>
                <a:gd name="T9" fmla="*/ 4608 h 72"/>
                <a:gd name="T10" fmla="*/ 0 w 2"/>
                <a:gd name="T11" fmla="*/ 4608 h 72"/>
                <a:gd name="T12" fmla="*/ 0 w 2"/>
                <a:gd name="T13" fmla="*/ 0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72"/>
                <a:gd name="T23" fmla="*/ 2 w 2"/>
                <a:gd name="T24" fmla="*/ 72 h 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7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23"/>
                    <a:pt x="2" y="45"/>
                    <a:pt x="2" y="67"/>
                  </a:cubicBezTo>
                  <a:cubicBezTo>
                    <a:pt x="2" y="68"/>
                    <a:pt x="2" y="69"/>
                    <a:pt x="2" y="69"/>
                  </a:cubicBezTo>
                  <a:cubicBezTo>
                    <a:pt x="2" y="70"/>
                    <a:pt x="2" y="71"/>
                    <a:pt x="2" y="72"/>
                  </a:cubicBezTo>
                  <a:cubicBezTo>
                    <a:pt x="1" y="72"/>
                    <a:pt x="0" y="72"/>
                    <a:pt x="0" y="72"/>
                  </a:cubicBezTo>
                  <a:cubicBezTo>
                    <a:pt x="0" y="48"/>
                    <a:pt x="0" y="2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08" name="Freeform 130"/>
            <p:cNvSpPr>
              <a:spLocks noEditPoints="1"/>
            </p:cNvSpPr>
            <p:nvPr/>
          </p:nvSpPr>
          <p:spPr bwMode="auto">
            <a:xfrm>
              <a:off x="2306" y="2002"/>
              <a:ext cx="42" cy="54"/>
            </a:xfrm>
            <a:custGeom>
              <a:avLst/>
              <a:gdLst>
                <a:gd name="T0" fmla="*/ 1088 w 21"/>
                <a:gd name="T1" fmla="*/ 64 h 27"/>
                <a:gd name="T2" fmla="*/ 1216 w 21"/>
                <a:gd name="T3" fmla="*/ 1600 h 27"/>
                <a:gd name="T4" fmla="*/ 256 w 21"/>
                <a:gd name="T5" fmla="*/ 1472 h 27"/>
                <a:gd name="T6" fmla="*/ 1088 w 21"/>
                <a:gd name="T7" fmla="*/ 64 h 27"/>
                <a:gd name="T8" fmla="*/ 1088 w 21"/>
                <a:gd name="T9" fmla="*/ 1472 h 27"/>
                <a:gd name="T10" fmla="*/ 832 w 21"/>
                <a:gd name="T11" fmla="*/ 192 h 27"/>
                <a:gd name="T12" fmla="*/ 1088 w 21"/>
                <a:gd name="T13" fmla="*/ 1472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27"/>
                <a:gd name="T23" fmla="*/ 21 w 21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27">
                  <a:moveTo>
                    <a:pt x="17" y="1"/>
                  </a:moveTo>
                  <a:cubicBezTo>
                    <a:pt x="21" y="5"/>
                    <a:pt x="19" y="17"/>
                    <a:pt x="19" y="25"/>
                  </a:cubicBezTo>
                  <a:cubicBezTo>
                    <a:pt x="14" y="25"/>
                    <a:pt x="7" y="26"/>
                    <a:pt x="4" y="23"/>
                  </a:cubicBezTo>
                  <a:cubicBezTo>
                    <a:pt x="3" y="10"/>
                    <a:pt x="5" y="0"/>
                    <a:pt x="17" y="1"/>
                  </a:cubicBezTo>
                  <a:close/>
                  <a:moveTo>
                    <a:pt x="17" y="23"/>
                  </a:moveTo>
                  <a:cubicBezTo>
                    <a:pt x="16" y="16"/>
                    <a:pt x="20" y="4"/>
                    <a:pt x="13" y="3"/>
                  </a:cubicBezTo>
                  <a:cubicBezTo>
                    <a:pt x="6" y="6"/>
                    <a:pt x="0" y="27"/>
                    <a:pt x="17" y="2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09" name="Freeform 131"/>
            <p:cNvSpPr>
              <a:spLocks/>
            </p:cNvSpPr>
            <p:nvPr/>
          </p:nvSpPr>
          <p:spPr bwMode="auto">
            <a:xfrm>
              <a:off x="1141" y="2002"/>
              <a:ext cx="62" cy="10"/>
            </a:xfrm>
            <a:custGeom>
              <a:avLst/>
              <a:gdLst>
                <a:gd name="T0" fmla="*/ 0 w 31"/>
                <a:gd name="T1" fmla="*/ 320 h 5"/>
                <a:gd name="T2" fmla="*/ 1984 w 31"/>
                <a:gd name="T3" fmla="*/ 192 h 5"/>
                <a:gd name="T4" fmla="*/ 1984 w 31"/>
                <a:gd name="T5" fmla="*/ 320 h 5"/>
                <a:gd name="T6" fmla="*/ 0 w 31"/>
                <a:gd name="T7" fmla="*/ 3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"/>
                <a:gd name="T13" fmla="*/ 0 h 5"/>
                <a:gd name="T14" fmla="*/ 31 w 3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" h="5">
                  <a:moveTo>
                    <a:pt x="0" y="5"/>
                  </a:moveTo>
                  <a:cubicBezTo>
                    <a:pt x="6" y="0"/>
                    <a:pt x="21" y="4"/>
                    <a:pt x="31" y="3"/>
                  </a:cubicBezTo>
                  <a:cubicBezTo>
                    <a:pt x="31" y="4"/>
                    <a:pt x="31" y="4"/>
                    <a:pt x="31" y="5"/>
                  </a:cubicBezTo>
                  <a:cubicBezTo>
                    <a:pt x="20" y="5"/>
                    <a:pt x="10" y="5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0" name="Freeform 132"/>
            <p:cNvSpPr>
              <a:spLocks/>
            </p:cNvSpPr>
            <p:nvPr/>
          </p:nvSpPr>
          <p:spPr bwMode="auto">
            <a:xfrm>
              <a:off x="2306" y="2008"/>
              <a:ext cx="40" cy="48"/>
            </a:xfrm>
            <a:custGeom>
              <a:avLst/>
              <a:gdLst>
                <a:gd name="T0" fmla="*/ 832 w 20"/>
                <a:gd name="T1" fmla="*/ 0 h 24"/>
                <a:gd name="T2" fmla="*/ 1088 w 20"/>
                <a:gd name="T3" fmla="*/ 1280 h 24"/>
                <a:gd name="T4" fmla="*/ 832 w 20"/>
                <a:gd name="T5" fmla="*/ 0 h 24"/>
                <a:gd name="T6" fmla="*/ 0 60000 65536"/>
                <a:gd name="T7" fmla="*/ 0 60000 65536"/>
                <a:gd name="T8" fmla="*/ 0 60000 65536"/>
                <a:gd name="T9" fmla="*/ 0 w 20"/>
                <a:gd name="T10" fmla="*/ 0 h 24"/>
                <a:gd name="T11" fmla="*/ 20 w 20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4">
                  <a:moveTo>
                    <a:pt x="13" y="0"/>
                  </a:moveTo>
                  <a:cubicBezTo>
                    <a:pt x="20" y="1"/>
                    <a:pt x="16" y="13"/>
                    <a:pt x="17" y="20"/>
                  </a:cubicBezTo>
                  <a:cubicBezTo>
                    <a:pt x="0" y="24"/>
                    <a:pt x="6" y="3"/>
                    <a:pt x="1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1" name="Freeform 133"/>
            <p:cNvSpPr>
              <a:spLocks/>
            </p:cNvSpPr>
            <p:nvPr/>
          </p:nvSpPr>
          <p:spPr bwMode="auto">
            <a:xfrm>
              <a:off x="1141" y="2012"/>
              <a:ext cx="70" cy="4"/>
            </a:xfrm>
            <a:custGeom>
              <a:avLst/>
              <a:gdLst>
                <a:gd name="T0" fmla="*/ 0 w 35"/>
                <a:gd name="T1" fmla="*/ 128 h 2"/>
                <a:gd name="T2" fmla="*/ 0 w 35"/>
                <a:gd name="T3" fmla="*/ 0 h 2"/>
                <a:gd name="T4" fmla="*/ 1984 w 35"/>
                <a:gd name="T5" fmla="*/ 0 h 2"/>
                <a:gd name="T6" fmla="*/ 2112 w 35"/>
                <a:gd name="T7" fmla="*/ 0 h 2"/>
                <a:gd name="T8" fmla="*/ 2240 w 35"/>
                <a:gd name="T9" fmla="*/ 0 h 2"/>
                <a:gd name="T10" fmla="*/ 2240 w 35"/>
                <a:gd name="T11" fmla="*/ 128 h 2"/>
                <a:gd name="T12" fmla="*/ 256 w 35"/>
                <a:gd name="T13" fmla="*/ 128 h 2"/>
                <a:gd name="T14" fmla="*/ 128 w 35"/>
                <a:gd name="T15" fmla="*/ 128 h 2"/>
                <a:gd name="T16" fmla="*/ 0 w 35"/>
                <a:gd name="T17" fmla="*/ 128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2"/>
                <a:gd name="T29" fmla="*/ 35 w 35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0" y="0"/>
                    <a:pt x="20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4" y="0"/>
                    <a:pt x="35" y="0"/>
                    <a:pt x="35" y="0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25" y="2"/>
                    <a:pt x="14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2" name="Freeform 134"/>
            <p:cNvSpPr>
              <a:spLocks/>
            </p:cNvSpPr>
            <p:nvPr/>
          </p:nvSpPr>
          <p:spPr bwMode="auto">
            <a:xfrm>
              <a:off x="1149" y="2016"/>
              <a:ext cx="62" cy="12"/>
            </a:xfrm>
            <a:custGeom>
              <a:avLst/>
              <a:gdLst>
                <a:gd name="T0" fmla="*/ 0 w 31"/>
                <a:gd name="T1" fmla="*/ 192 h 6"/>
                <a:gd name="T2" fmla="*/ 0 w 31"/>
                <a:gd name="T3" fmla="*/ 0 h 6"/>
                <a:gd name="T4" fmla="*/ 1984 w 31"/>
                <a:gd name="T5" fmla="*/ 0 h 6"/>
                <a:gd name="T6" fmla="*/ 0 w 31"/>
                <a:gd name="T7" fmla="*/ 192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"/>
                <a:gd name="T13" fmla="*/ 0 h 6"/>
                <a:gd name="T14" fmla="*/ 31 w 3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" h="6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0" y="0"/>
                    <a:pt x="21" y="0"/>
                    <a:pt x="31" y="0"/>
                  </a:cubicBezTo>
                  <a:cubicBezTo>
                    <a:pt x="25" y="6"/>
                    <a:pt x="10" y="1"/>
                    <a:pt x="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3" name="Freeform 135"/>
            <p:cNvSpPr>
              <a:spLocks/>
            </p:cNvSpPr>
            <p:nvPr/>
          </p:nvSpPr>
          <p:spPr bwMode="auto">
            <a:xfrm>
              <a:off x="3243" y="2024"/>
              <a:ext cx="52" cy="38"/>
            </a:xfrm>
            <a:custGeom>
              <a:avLst/>
              <a:gdLst>
                <a:gd name="T0" fmla="*/ 0 w 26"/>
                <a:gd name="T1" fmla="*/ 192 h 19"/>
                <a:gd name="T2" fmla="*/ 1664 w 26"/>
                <a:gd name="T3" fmla="*/ 320 h 19"/>
                <a:gd name="T4" fmla="*/ 1664 w 26"/>
                <a:gd name="T5" fmla="*/ 640 h 19"/>
                <a:gd name="T6" fmla="*/ 0 w 26"/>
                <a:gd name="T7" fmla="*/ 896 h 19"/>
                <a:gd name="T8" fmla="*/ 0 w 26"/>
                <a:gd name="T9" fmla="*/ 192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9"/>
                <a:gd name="T17" fmla="*/ 26 w 26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9">
                  <a:moveTo>
                    <a:pt x="0" y="3"/>
                  </a:moveTo>
                  <a:cubicBezTo>
                    <a:pt x="8" y="5"/>
                    <a:pt x="22" y="0"/>
                    <a:pt x="26" y="5"/>
                  </a:cubicBezTo>
                  <a:cubicBezTo>
                    <a:pt x="26" y="7"/>
                    <a:pt x="26" y="8"/>
                    <a:pt x="26" y="10"/>
                  </a:cubicBezTo>
                  <a:cubicBezTo>
                    <a:pt x="25" y="19"/>
                    <a:pt x="8" y="12"/>
                    <a:pt x="0" y="14"/>
                  </a:cubicBezTo>
                  <a:cubicBezTo>
                    <a:pt x="0" y="11"/>
                    <a:pt x="0" y="7"/>
                    <a:pt x="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4" name="Freeform 136"/>
            <p:cNvSpPr>
              <a:spLocks/>
            </p:cNvSpPr>
            <p:nvPr/>
          </p:nvSpPr>
          <p:spPr bwMode="auto">
            <a:xfrm>
              <a:off x="1127" y="2040"/>
              <a:ext cx="4" cy="30"/>
            </a:xfrm>
            <a:custGeom>
              <a:avLst/>
              <a:gdLst>
                <a:gd name="T0" fmla="*/ 0 w 2"/>
                <a:gd name="T1" fmla="*/ 0 h 15"/>
                <a:gd name="T2" fmla="*/ 128 w 2"/>
                <a:gd name="T3" fmla="*/ 0 h 15"/>
                <a:gd name="T4" fmla="*/ 128 w 2"/>
                <a:gd name="T5" fmla="*/ 960 h 15"/>
                <a:gd name="T6" fmla="*/ 0 w 2"/>
                <a:gd name="T7" fmla="*/ 960 h 15"/>
                <a:gd name="T8" fmla="*/ 0 w 2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5"/>
                <a:gd name="T17" fmla="*/ 2 w 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5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5"/>
                    <a:pt x="2" y="10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0"/>
                    <a:pt x="0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5" name="Freeform 137"/>
            <p:cNvSpPr>
              <a:spLocks/>
            </p:cNvSpPr>
            <p:nvPr/>
          </p:nvSpPr>
          <p:spPr bwMode="auto">
            <a:xfrm>
              <a:off x="957" y="2080"/>
              <a:ext cx="156" cy="157"/>
            </a:xfrm>
            <a:custGeom>
              <a:avLst/>
              <a:gdLst>
                <a:gd name="T0" fmla="*/ 0 w 78"/>
                <a:gd name="T1" fmla="*/ 2937 h 78"/>
                <a:gd name="T2" fmla="*/ 2880 w 78"/>
                <a:gd name="T3" fmla="*/ 0 h 78"/>
                <a:gd name="T4" fmla="*/ 4992 w 78"/>
                <a:gd name="T5" fmla="*/ 0 h 78"/>
                <a:gd name="T6" fmla="*/ 4992 w 78"/>
                <a:gd name="T7" fmla="*/ 988 h 78"/>
                <a:gd name="T8" fmla="*/ 2880 w 78"/>
                <a:gd name="T9" fmla="*/ 988 h 78"/>
                <a:gd name="T10" fmla="*/ 2752 w 78"/>
                <a:gd name="T11" fmla="*/ 3068 h 78"/>
                <a:gd name="T12" fmla="*/ 1728 w 78"/>
                <a:gd name="T13" fmla="*/ 3269 h 78"/>
                <a:gd name="T14" fmla="*/ 1728 w 78"/>
                <a:gd name="T15" fmla="*/ 5185 h 78"/>
                <a:gd name="T16" fmla="*/ 0 w 78"/>
                <a:gd name="T17" fmla="*/ 5185 h 78"/>
                <a:gd name="T18" fmla="*/ 0 w 78"/>
                <a:gd name="T19" fmla="*/ 2937 h 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"/>
                <a:gd name="T31" fmla="*/ 0 h 78"/>
                <a:gd name="T32" fmla="*/ 78 w 78"/>
                <a:gd name="T33" fmla="*/ 78 h 7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" h="78">
                  <a:moveTo>
                    <a:pt x="0" y="44"/>
                  </a:moveTo>
                  <a:cubicBezTo>
                    <a:pt x="14" y="29"/>
                    <a:pt x="29" y="13"/>
                    <a:pt x="45" y="0"/>
                  </a:cubicBezTo>
                  <a:cubicBezTo>
                    <a:pt x="56" y="0"/>
                    <a:pt x="67" y="0"/>
                    <a:pt x="78" y="0"/>
                  </a:cubicBezTo>
                  <a:cubicBezTo>
                    <a:pt x="78" y="5"/>
                    <a:pt x="78" y="10"/>
                    <a:pt x="78" y="15"/>
                  </a:cubicBezTo>
                  <a:cubicBezTo>
                    <a:pt x="67" y="15"/>
                    <a:pt x="56" y="15"/>
                    <a:pt x="45" y="15"/>
                  </a:cubicBezTo>
                  <a:cubicBezTo>
                    <a:pt x="40" y="22"/>
                    <a:pt x="44" y="36"/>
                    <a:pt x="43" y="46"/>
                  </a:cubicBezTo>
                  <a:cubicBezTo>
                    <a:pt x="37" y="46"/>
                    <a:pt x="30" y="46"/>
                    <a:pt x="27" y="49"/>
                  </a:cubicBezTo>
                  <a:cubicBezTo>
                    <a:pt x="27" y="58"/>
                    <a:pt x="27" y="68"/>
                    <a:pt x="27" y="78"/>
                  </a:cubicBezTo>
                  <a:cubicBezTo>
                    <a:pt x="18" y="78"/>
                    <a:pt x="9" y="78"/>
                    <a:pt x="0" y="78"/>
                  </a:cubicBezTo>
                  <a:cubicBezTo>
                    <a:pt x="0" y="66"/>
                    <a:pt x="0" y="55"/>
                    <a:pt x="0" y="4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6" name="Freeform 138"/>
            <p:cNvSpPr>
              <a:spLocks/>
            </p:cNvSpPr>
            <p:nvPr/>
          </p:nvSpPr>
          <p:spPr bwMode="auto">
            <a:xfrm>
              <a:off x="957" y="2092"/>
              <a:ext cx="228" cy="305"/>
            </a:xfrm>
            <a:custGeom>
              <a:avLst/>
              <a:gdLst>
                <a:gd name="T0" fmla="*/ 5568 w 114"/>
                <a:gd name="T1" fmla="*/ 0 h 152"/>
                <a:gd name="T2" fmla="*/ 7296 w 114"/>
                <a:gd name="T3" fmla="*/ 1752 h 152"/>
                <a:gd name="T4" fmla="*/ 6272 w 114"/>
                <a:gd name="T5" fmla="*/ 1884 h 152"/>
                <a:gd name="T6" fmla="*/ 6272 w 114"/>
                <a:gd name="T7" fmla="*/ 9921 h 152"/>
                <a:gd name="T8" fmla="*/ 2304 w 114"/>
                <a:gd name="T9" fmla="*/ 9921 h 152"/>
                <a:gd name="T10" fmla="*/ 1600 w 114"/>
                <a:gd name="T11" fmla="*/ 9341 h 152"/>
                <a:gd name="T12" fmla="*/ 0 w 114"/>
                <a:gd name="T13" fmla="*/ 9212 h 152"/>
                <a:gd name="T14" fmla="*/ 0 w 114"/>
                <a:gd name="T15" fmla="*/ 5299 h 152"/>
                <a:gd name="T16" fmla="*/ 2176 w 114"/>
                <a:gd name="T17" fmla="*/ 5299 h 152"/>
                <a:gd name="T18" fmla="*/ 2304 w 114"/>
                <a:gd name="T19" fmla="*/ 3192 h 152"/>
                <a:gd name="T20" fmla="*/ 3264 w 114"/>
                <a:gd name="T21" fmla="*/ 3060 h 152"/>
                <a:gd name="T22" fmla="*/ 3264 w 114"/>
                <a:gd name="T23" fmla="*/ 1164 h 152"/>
                <a:gd name="T24" fmla="*/ 5440 w 114"/>
                <a:gd name="T25" fmla="*/ 1164 h 152"/>
                <a:gd name="T26" fmla="*/ 5568 w 114"/>
                <a:gd name="T27" fmla="*/ 0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4"/>
                <a:gd name="T43" fmla="*/ 0 h 152"/>
                <a:gd name="T44" fmla="*/ 114 w 114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4" h="152">
                  <a:moveTo>
                    <a:pt x="87" y="0"/>
                  </a:moveTo>
                  <a:cubicBezTo>
                    <a:pt x="97" y="8"/>
                    <a:pt x="106" y="17"/>
                    <a:pt x="114" y="27"/>
                  </a:cubicBezTo>
                  <a:cubicBezTo>
                    <a:pt x="108" y="27"/>
                    <a:pt x="101" y="26"/>
                    <a:pt x="98" y="29"/>
                  </a:cubicBezTo>
                  <a:cubicBezTo>
                    <a:pt x="98" y="70"/>
                    <a:pt x="98" y="111"/>
                    <a:pt x="98" y="152"/>
                  </a:cubicBezTo>
                  <a:cubicBezTo>
                    <a:pt x="77" y="152"/>
                    <a:pt x="57" y="152"/>
                    <a:pt x="36" y="152"/>
                  </a:cubicBezTo>
                  <a:cubicBezTo>
                    <a:pt x="31" y="150"/>
                    <a:pt x="30" y="144"/>
                    <a:pt x="25" y="143"/>
                  </a:cubicBezTo>
                  <a:cubicBezTo>
                    <a:pt x="21" y="138"/>
                    <a:pt x="8" y="142"/>
                    <a:pt x="0" y="141"/>
                  </a:cubicBezTo>
                  <a:cubicBezTo>
                    <a:pt x="0" y="121"/>
                    <a:pt x="0" y="101"/>
                    <a:pt x="0" y="81"/>
                  </a:cubicBezTo>
                  <a:cubicBezTo>
                    <a:pt x="11" y="81"/>
                    <a:pt x="23" y="81"/>
                    <a:pt x="34" y="81"/>
                  </a:cubicBezTo>
                  <a:cubicBezTo>
                    <a:pt x="38" y="74"/>
                    <a:pt x="35" y="60"/>
                    <a:pt x="36" y="49"/>
                  </a:cubicBezTo>
                  <a:cubicBezTo>
                    <a:pt x="42" y="49"/>
                    <a:pt x="49" y="50"/>
                    <a:pt x="51" y="47"/>
                  </a:cubicBezTo>
                  <a:cubicBezTo>
                    <a:pt x="51" y="37"/>
                    <a:pt x="51" y="28"/>
                    <a:pt x="51" y="18"/>
                  </a:cubicBezTo>
                  <a:cubicBezTo>
                    <a:pt x="63" y="18"/>
                    <a:pt x="74" y="18"/>
                    <a:pt x="85" y="18"/>
                  </a:cubicBezTo>
                  <a:cubicBezTo>
                    <a:pt x="88" y="15"/>
                    <a:pt x="87" y="7"/>
                    <a:pt x="87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7" name="Freeform 139"/>
            <p:cNvSpPr>
              <a:spLocks/>
            </p:cNvSpPr>
            <p:nvPr/>
          </p:nvSpPr>
          <p:spPr bwMode="auto">
            <a:xfrm>
              <a:off x="3990" y="2088"/>
              <a:ext cx="28" cy="18"/>
            </a:xfrm>
            <a:custGeom>
              <a:avLst/>
              <a:gdLst>
                <a:gd name="T0" fmla="*/ 896 w 14"/>
                <a:gd name="T1" fmla="*/ 128 h 9"/>
                <a:gd name="T2" fmla="*/ 896 w 14"/>
                <a:gd name="T3" fmla="*/ 128 h 9"/>
                <a:gd name="T4" fmla="*/ 0 60000 65536"/>
                <a:gd name="T5" fmla="*/ 0 60000 65536"/>
                <a:gd name="T6" fmla="*/ 0 w 14"/>
                <a:gd name="T7" fmla="*/ 0 h 9"/>
                <a:gd name="T8" fmla="*/ 14 w 14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" h="9">
                  <a:moveTo>
                    <a:pt x="14" y="2"/>
                  </a:moveTo>
                  <a:cubicBezTo>
                    <a:pt x="10" y="9"/>
                    <a:pt x="0" y="0"/>
                    <a:pt x="14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8" name="Freeform 140"/>
            <p:cNvSpPr>
              <a:spLocks/>
            </p:cNvSpPr>
            <p:nvPr/>
          </p:nvSpPr>
          <p:spPr bwMode="auto">
            <a:xfrm>
              <a:off x="2416" y="2112"/>
              <a:ext cx="22" cy="34"/>
            </a:xfrm>
            <a:custGeom>
              <a:avLst/>
              <a:gdLst>
                <a:gd name="T0" fmla="*/ 128 w 11"/>
                <a:gd name="T1" fmla="*/ 64 h 17"/>
                <a:gd name="T2" fmla="*/ 448 w 11"/>
                <a:gd name="T3" fmla="*/ 1088 h 17"/>
                <a:gd name="T4" fmla="*/ 128 w 11"/>
                <a:gd name="T5" fmla="*/ 64 h 17"/>
                <a:gd name="T6" fmla="*/ 0 60000 65536"/>
                <a:gd name="T7" fmla="*/ 0 60000 65536"/>
                <a:gd name="T8" fmla="*/ 0 60000 65536"/>
                <a:gd name="T9" fmla="*/ 0 w 11"/>
                <a:gd name="T10" fmla="*/ 0 h 17"/>
                <a:gd name="T11" fmla="*/ 11 w 1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7">
                  <a:moveTo>
                    <a:pt x="2" y="1"/>
                  </a:moveTo>
                  <a:cubicBezTo>
                    <a:pt x="11" y="0"/>
                    <a:pt x="5" y="12"/>
                    <a:pt x="7" y="17"/>
                  </a:cubicBezTo>
                  <a:cubicBezTo>
                    <a:pt x="0" y="17"/>
                    <a:pt x="3" y="8"/>
                    <a:pt x="2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19" name="Freeform 141"/>
            <p:cNvSpPr>
              <a:spLocks/>
            </p:cNvSpPr>
            <p:nvPr/>
          </p:nvSpPr>
          <p:spPr bwMode="auto">
            <a:xfrm>
              <a:off x="2054" y="2124"/>
              <a:ext cx="10" cy="54"/>
            </a:xfrm>
            <a:custGeom>
              <a:avLst/>
              <a:gdLst>
                <a:gd name="T0" fmla="*/ 192 w 5"/>
                <a:gd name="T1" fmla="*/ 0 h 27"/>
                <a:gd name="T2" fmla="*/ 320 w 5"/>
                <a:gd name="T3" fmla="*/ 0 h 27"/>
                <a:gd name="T4" fmla="*/ 320 w 5"/>
                <a:gd name="T5" fmla="*/ 1728 h 27"/>
                <a:gd name="T6" fmla="*/ 192 w 5"/>
                <a:gd name="T7" fmla="*/ 0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7"/>
                <a:gd name="T14" fmla="*/ 5 w 5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7">
                  <a:moveTo>
                    <a:pt x="3" y="0"/>
                  </a:moveTo>
                  <a:cubicBezTo>
                    <a:pt x="4" y="0"/>
                    <a:pt x="4" y="0"/>
                    <a:pt x="5" y="0"/>
                  </a:cubicBezTo>
                  <a:cubicBezTo>
                    <a:pt x="5" y="9"/>
                    <a:pt x="5" y="18"/>
                    <a:pt x="5" y="27"/>
                  </a:cubicBezTo>
                  <a:cubicBezTo>
                    <a:pt x="0" y="22"/>
                    <a:pt x="4" y="8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0" name="Freeform 142"/>
            <p:cNvSpPr>
              <a:spLocks/>
            </p:cNvSpPr>
            <p:nvPr/>
          </p:nvSpPr>
          <p:spPr bwMode="auto">
            <a:xfrm>
              <a:off x="6406" y="2106"/>
              <a:ext cx="166" cy="117"/>
            </a:xfrm>
            <a:custGeom>
              <a:avLst/>
              <a:gdLst>
                <a:gd name="T0" fmla="*/ 5312 w 83"/>
                <a:gd name="T1" fmla="*/ 3776 h 58"/>
                <a:gd name="T2" fmla="*/ 3584 w 83"/>
                <a:gd name="T3" fmla="*/ 3581 h 58"/>
                <a:gd name="T4" fmla="*/ 2304 w 83"/>
                <a:gd name="T5" fmla="*/ 1208 h 58"/>
                <a:gd name="T6" fmla="*/ 0 w 83"/>
                <a:gd name="T7" fmla="*/ 863 h 58"/>
                <a:gd name="T8" fmla="*/ 5312 w 83"/>
                <a:gd name="T9" fmla="*/ 3776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58"/>
                <a:gd name="T17" fmla="*/ 83 w 8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58">
                  <a:moveTo>
                    <a:pt x="83" y="56"/>
                  </a:moveTo>
                  <a:cubicBezTo>
                    <a:pt x="74" y="55"/>
                    <a:pt x="61" y="58"/>
                    <a:pt x="56" y="53"/>
                  </a:cubicBezTo>
                  <a:cubicBezTo>
                    <a:pt x="60" y="31"/>
                    <a:pt x="42" y="30"/>
                    <a:pt x="36" y="18"/>
                  </a:cubicBezTo>
                  <a:cubicBezTo>
                    <a:pt x="25" y="15"/>
                    <a:pt x="4" y="23"/>
                    <a:pt x="0" y="13"/>
                  </a:cubicBezTo>
                  <a:cubicBezTo>
                    <a:pt x="46" y="0"/>
                    <a:pt x="65" y="33"/>
                    <a:pt x="83" y="5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1" name="Freeform 143"/>
            <p:cNvSpPr>
              <a:spLocks noEditPoints="1"/>
            </p:cNvSpPr>
            <p:nvPr/>
          </p:nvSpPr>
          <p:spPr bwMode="auto">
            <a:xfrm>
              <a:off x="2452" y="2114"/>
              <a:ext cx="80" cy="84"/>
            </a:xfrm>
            <a:custGeom>
              <a:avLst/>
              <a:gdLst>
                <a:gd name="T0" fmla="*/ 2560 w 40"/>
                <a:gd name="T1" fmla="*/ 768 h 42"/>
                <a:gd name="T2" fmla="*/ 1856 w 40"/>
                <a:gd name="T3" fmla="*/ 2624 h 42"/>
                <a:gd name="T4" fmla="*/ 0 w 40"/>
                <a:gd name="T5" fmla="*/ 1728 h 42"/>
                <a:gd name="T6" fmla="*/ 2560 w 40"/>
                <a:gd name="T7" fmla="*/ 768 h 42"/>
                <a:gd name="T8" fmla="*/ 256 w 40"/>
                <a:gd name="T9" fmla="*/ 2048 h 42"/>
                <a:gd name="T10" fmla="*/ 1728 w 40"/>
                <a:gd name="T11" fmla="*/ 2432 h 42"/>
                <a:gd name="T12" fmla="*/ 2304 w 40"/>
                <a:gd name="T13" fmla="*/ 768 h 42"/>
                <a:gd name="T14" fmla="*/ 256 w 40"/>
                <a:gd name="T15" fmla="*/ 2048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2"/>
                <a:gd name="T26" fmla="*/ 40 w 40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2">
                  <a:moveTo>
                    <a:pt x="40" y="12"/>
                  </a:moveTo>
                  <a:cubicBezTo>
                    <a:pt x="37" y="22"/>
                    <a:pt x="24" y="22"/>
                    <a:pt x="29" y="41"/>
                  </a:cubicBezTo>
                  <a:cubicBezTo>
                    <a:pt x="13" y="42"/>
                    <a:pt x="2" y="39"/>
                    <a:pt x="0" y="27"/>
                  </a:cubicBezTo>
                  <a:cubicBezTo>
                    <a:pt x="20" y="29"/>
                    <a:pt x="19" y="0"/>
                    <a:pt x="40" y="12"/>
                  </a:cubicBezTo>
                  <a:close/>
                  <a:moveTo>
                    <a:pt x="4" y="32"/>
                  </a:moveTo>
                  <a:cubicBezTo>
                    <a:pt x="9" y="37"/>
                    <a:pt x="15" y="40"/>
                    <a:pt x="27" y="38"/>
                  </a:cubicBezTo>
                  <a:cubicBezTo>
                    <a:pt x="23" y="22"/>
                    <a:pt x="33" y="21"/>
                    <a:pt x="36" y="12"/>
                  </a:cubicBezTo>
                  <a:cubicBezTo>
                    <a:pt x="18" y="11"/>
                    <a:pt x="19" y="29"/>
                    <a:pt x="4" y="3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Freeform 144"/>
            <p:cNvSpPr>
              <a:spLocks/>
            </p:cNvSpPr>
            <p:nvPr/>
          </p:nvSpPr>
          <p:spPr bwMode="auto">
            <a:xfrm>
              <a:off x="2460" y="2136"/>
              <a:ext cx="64" cy="58"/>
            </a:xfrm>
            <a:custGeom>
              <a:avLst/>
              <a:gdLst>
                <a:gd name="T0" fmla="*/ 2048 w 32"/>
                <a:gd name="T1" fmla="*/ 64 h 29"/>
                <a:gd name="T2" fmla="*/ 1472 w 32"/>
                <a:gd name="T3" fmla="*/ 1728 h 29"/>
                <a:gd name="T4" fmla="*/ 0 w 32"/>
                <a:gd name="T5" fmla="*/ 1344 h 29"/>
                <a:gd name="T6" fmla="*/ 2048 w 32"/>
                <a:gd name="T7" fmla="*/ 64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29"/>
                <a:gd name="T14" fmla="*/ 32 w 32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29">
                  <a:moveTo>
                    <a:pt x="32" y="1"/>
                  </a:moveTo>
                  <a:cubicBezTo>
                    <a:pt x="29" y="10"/>
                    <a:pt x="19" y="11"/>
                    <a:pt x="23" y="27"/>
                  </a:cubicBezTo>
                  <a:cubicBezTo>
                    <a:pt x="11" y="29"/>
                    <a:pt x="5" y="26"/>
                    <a:pt x="0" y="21"/>
                  </a:cubicBezTo>
                  <a:cubicBezTo>
                    <a:pt x="15" y="18"/>
                    <a:pt x="14" y="0"/>
                    <a:pt x="32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3" name="Freeform 145"/>
            <p:cNvSpPr>
              <a:spLocks noEditPoints="1"/>
            </p:cNvSpPr>
            <p:nvPr/>
          </p:nvSpPr>
          <p:spPr bwMode="auto">
            <a:xfrm>
              <a:off x="2444" y="2120"/>
              <a:ext cx="169" cy="241"/>
            </a:xfrm>
            <a:custGeom>
              <a:avLst/>
              <a:gdLst>
                <a:gd name="T0" fmla="*/ 0 w 84"/>
                <a:gd name="T1" fmla="*/ 6441 h 120"/>
                <a:gd name="T2" fmla="*/ 2801 w 84"/>
                <a:gd name="T3" fmla="*/ 4796 h 120"/>
                <a:gd name="T4" fmla="*/ 2444 w 84"/>
                <a:gd name="T5" fmla="*/ 2161 h 120"/>
                <a:gd name="T6" fmla="*/ 5181 w 84"/>
                <a:gd name="T7" fmla="*/ 2876 h 120"/>
                <a:gd name="T8" fmla="*/ 5181 w 84"/>
                <a:gd name="T9" fmla="*/ 4537 h 120"/>
                <a:gd name="T10" fmla="*/ 1587 w 84"/>
                <a:gd name="T11" fmla="*/ 7873 h 120"/>
                <a:gd name="T12" fmla="*/ 0 w 84"/>
                <a:gd name="T13" fmla="*/ 6441 h 120"/>
                <a:gd name="T14" fmla="*/ 4983 w 84"/>
                <a:gd name="T15" fmla="*/ 3013 h 120"/>
                <a:gd name="T16" fmla="*/ 3060 w 84"/>
                <a:gd name="T17" fmla="*/ 1303 h 120"/>
                <a:gd name="T18" fmla="*/ 2640 w 84"/>
                <a:gd name="T19" fmla="*/ 2032 h 120"/>
                <a:gd name="T20" fmla="*/ 392 w 84"/>
                <a:gd name="T21" fmla="*/ 6571 h 120"/>
                <a:gd name="T22" fmla="*/ 1587 w 84"/>
                <a:gd name="T23" fmla="*/ 7744 h 120"/>
                <a:gd name="T24" fmla="*/ 4983 w 84"/>
                <a:gd name="T25" fmla="*/ 3013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4"/>
                <a:gd name="T40" fmla="*/ 0 h 120"/>
                <a:gd name="T41" fmla="*/ 84 w 84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4" h="120">
                  <a:moveTo>
                    <a:pt x="0" y="98"/>
                  </a:moveTo>
                  <a:cubicBezTo>
                    <a:pt x="21" y="98"/>
                    <a:pt x="37" y="90"/>
                    <a:pt x="42" y="73"/>
                  </a:cubicBezTo>
                  <a:cubicBezTo>
                    <a:pt x="46" y="59"/>
                    <a:pt x="36" y="44"/>
                    <a:pt x="37" y="33"/>
                  </a:cubicBezTo>
                  <a:cubicBezTo>
                    <a:pt x="42" y="0"/>
                    <a:pt x="66" y="30"/>
                    <a:pt x="78" y="44"/>
                  </a:cubicBezTo>
                  <a:cubicBezTo>
                    <a:pt x="75" y="49"/>
                    <a:pt x="80" y="60"/>
                    <a:pt x="78" y="69"/>
                  </a:cubicBezTo>
                  <a:cubicBezTo>
                    <a:pt x="73" y="84"/>
                    <a:pt x="28" y="120"/>
                    <a:pt x="24" y="120"/>
                  </a:cubicBezTo>
                  <a:cubicBezTo>
                    <a:pt x="13" y="120"/>
                    <a:pt x="6" y="108"/>
                    <a:pt x="0" y="98"/>
                  </a:cubicBezTo>
                  <a:close/>
                  <a:moveTo>
                    <a:pt x="75" y="46"/>
                  </a:moveTo>
                  <a:cubicBezTo>
                    <a:pt x="72" y="35"/>
                    <a:pt x="56" y="28"/>
                    <a:pt x="46" y="20"/>
                  </a:cubicBezTo>
                  <a:cubicBezTo>
                    <a:pt x="46" y="25"/>
                    <a:pt x="39" y="24"/>
                    <a:pt x="40" y="31"/>
                  </a:cubicBezTo>
                  <a:cubicBezTo>
                    <a:pt x="53" y="61"/>
                    <a:pt x="41" y="103"/>
                    <a:pt x="6" y="100"/>
                  </a:cubicBezTo>
                  <a:cubicBezTo>
                    <a:pt x="5" y="104"/>
                    <a:pt x="16" y="115"/>
                    <a:pt x="24" y="118"/>
                  </a:cubicBezTo>
                  <a:cubicBezTo>
                    <a:pt x="37" y="99"/>
                    <a:pt x="84" y="80"/>
                    <a:pt x="75" y="4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Freeform 146"/>
            <p:cNvSpPr>
              <a:spLocks/>
            </p:cNvSpPr>
            <p:nvPr/>
          </p:nvSpPr>
          <p:spPr bwMode="auto">
            <a:xfrm>
              <a:off x="2454" y="2160"/>
              <a:ext cx="159" cy="197"/>
            </a:xfrm>
            <a:custGeom>
              <a:avLst/>
              <a:gdLst>
                <a:gd name="T0" fmla="*/ 1248 w 79"/>
                <a:gd name="T1" fmla="*/ 6465 h 98"/>
                <a:gd name="T2" fmla="*/ 64 w 79"/>
                <a:gd name="T3" fmla="*/ 5289 h 98"/>
                <a:gd name="T4" fmla="*/ 2317 w 79"/>
                <a:gd name="T5" fmla="*/ 716 h 98"/>
                <a:gd name="T6" fmla="*/ 2739 w 79"/>
                <a:gd name="T7" fmla="*/ 0 h 98"/>
                <a:gd name="T8" fmla="*/ 4663 w 79"/>
                <a:gd name="T9" fmla="*/ 1713 h 98"/>
                <a:gd name="T10" fmla="*/ 1248 w 79"/>
                <a:gd name="T11" fmla="*/ 6465 h 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"/>
                <a:gd name="T19" fmla="*/ 0 h 98"/>
                <a:gd name="T20" fmla="*/ 79 w 79"/>
                <a:gd name="T21" fmla="*/ 98 h 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" h="98">
                  <a:moveTo>
                    <a:pt x="19" y="98"/>
                  </a:moveTo>
                  <a:cubicBezTo>
                    <a:pt x="11" y="95"/>
                    <a:pt x="0" y="84"/>
                    <a:pt x="1" y="80"/>
                  </a:cubicBezTo>
                  <a:cubicBezTo>
                    <a:pt x="36" y="83"/>
                    <a:pt x="48" y="41"/>
                    <a:pt x="35" y="11"/>
                  </a:cubicBezTo>
                  <a:cubicBezTo>
                    <a:pt x="34" y="4"/>
                    <a:pt x="41" y="5"/>
                    <a:pt x="41" y="0"/>
                  </a:cubicBezTo>
                  <a:cubicBezTo>
                    <a:pt x="51" y="8"/>
                    <a:pt x="67" y="15"/>
                    <a:pt x="70" y="26"/>
                  </a:cubicBezTo>
                  <a:cubicBezTo>
                    <a:pt x="79" y="60"/>
                    <a:pt x="32" y="79"/>
                    <a:pt x="19" y="9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Freeform 147"/>
            <p:cNvSpPr>
              <a:spLocks/>
            </p:cNvSpPr>
            <p:nvPr/>
          </p:nvSpPr>
          <p:spPr bwMode="auto">
            <a:xfrm>
              <a:off x="1043" y="2164"/>
              <a:ext cx="334" cy="367"/>
            </a:xfrm>
            <a:custGeom>
              <a:avLst/>
              <a:gdLst>
                <a:gd name="T0" fmla="*/ 1408 w 167"/>
                <a:gd name="T1" fmla="*/ 10156 h 183"/>
                <a:gd name="T2" fmla="*/ 128 w 167"/>
                <a:gd name="T3" fmla="*/ 9897 h 183"/>
                <a:gd name="T4" fmla="*/ 0 w 167"/>
                <a:gd name="T5" fmla="*/ 8269 h 183"/>
                <a:gd name="T6" fmla="*/ 3968 w 167"/>
                <a:gd name="T7" fmla="*/ 8140 h 183"/>
                <a:gd name="T8" fmla="*/ 4096 w 167"/>
                <a:gd name="T9" fmla="*/ 0 h 183"/>
                <a:gd name="T10" fmla="*/ 5120 w 167"/>
                <a:gd name="T11" fmla="*/ 0 h 183"/>
                <a:gd name="T12" fmla="*/ 10688 w 167"/>
                <a:gd name="T13" fmla="*/ 5647 h 183"/>
                <a:gd name="T14" fmla="*/ 10688 w 167"/>
                <a:gd name="T15" fmla="*/ 7428 h 183"/>
                <a:gd name="T16" fmla="*/ 7232 w 167"/>
                <a:gd name="T17" fmla="*/ 7685 h 183"/>
                <a:gd name="T18" fmla="*/ 3264 w 167"/>
                <a:gd name="T19" fmla="*/ 11904 h 183"/>
                <a:gd name="T20" fmla="*/ 1408 w 167"/>
                <a:gd name="T21" fmla="*/ 10156 h 1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83"/>
                <a:gd name="T35" fmla="*/ 167 w 167"/>
                <a:gd name="T36" fmla="*/ 183 h 18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83">
                  <a:moveTo>
                    <a:pt x="22" y="156"/>
                  </a:moveTo>
                  <a:cubicBezTo>
                    <a:pt x="21" y="149"/>
                    <a:pt x="9" y="153"/>
                    <a:pt x="2" y="152"/>
                  </a:cubicBezTo>
                  <a:cubicBezTo>
                    <a:pt x="0" y="144"/>
                    <a:pt x="5" y="131"/>
                    <a:pt x="0" y="127"/>
                  </a:cubicBezTo>
                  <a:cubicBezTo>
                    <a:pt x="16" y="122"/>
                    <a:pt x="42" y="126"/>
                    <a:pt x="62" y="125"/>
                  </a:cubicBezTo>
                  <a:cubicBezTo>
                    <a:pt x="67" y="88"/>
                    <a:pt x="63" y="41"/>
                    <a:pt x="64" y="0"/>
                  </a:cubicBezTo>
                  <a:cubicBezTo>
                    <a:pt x="69" y="0"/>
                    <a:pt x="75" y="0"/>
                    <a:pt x="80" y="0"/>
                  </a:cubicBezTo>
                  <a:cubicBezTo>
                    <a:pt x="110" y="28"/>
                    <a:pt x="139" y="57"/>
                    <a:pt x="167" y="87"/>
                  </a:cubicBezTo>
                  <a:cubicBezTo>
                    <a:pt x="167" y="96"/>
                    <a:pt x="167" y="105"/>
                    <a:pt x="167" y="114"/>
                  </a:cubicBezTo>
                  <a:cubicBezTo>
                    <a:pt x="150" y="116"/>
                    <a:pt x="123" y="108"/>
                    <a:pt x="113" y="118"/>
                  </a:cubicBezTo>
                  <a:cubicBezTo>
                    <a:pt x="94" y="141"/>
                    <a:pt x="70" y="160"/>
                    <a:pt x="51" y="183"/>
                  </a:cubicBezTo>
                  <a:cubicBezTo>
                    <a:pt x="39" y="176"/>
                    <a:pt x="30" y="166"/>
                    <a:pt x="22" y="15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Freeform 148"/>
            <p:cNvSpPr>
              <a:spLocks/>
            </p:cNvSpPr>
            <p:nvPr/>
          </p:nvSpPr>
          <p:spPr bwMode="auto">
            <a:xfrm>
              <a:off x="1650" y="2200"/>
              <a:ext cx="4" cy="55"/>
            </a:xfrm>
            <a:custGeom>
              <a:avLst/>
              <a:gdLst>
                <a:gd name="T0" fmla="*/ 0 w 2"/>
                <a:gd name="T1" fmla="*/ 0 h 27"/>
                <a:gd name="T2" fmla="*/ 128 w 2"/>
                <a:gd name="T3" fmla="*/ 0 h 27"/>
                <a:gd name="T4" fmla="*/ 128 w 2"/>
                <a:gd name="T5" fmla="*/ 1925 h 27"/>
                <a:gd name="T6" fmla="*/ 0 w 2"/>
                <a:gd name="T7" fmla="*/ 1925 h 27"/>
                <a:gd name="T8" fmla="*/ 0 w 2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27"/>
                <a:gd name="T17" fmla="*/ 2 w 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27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9"/>
                    <a:pt x="2" y="18"/>
                    <a:pt x="2" y="27"/>
                  </a:cubicBezTo>
                  <a:cubicBezTo>
                    <a:pt x="1" y="27"/>
                    <a:pt x="0" y="27"/>
                    <a:pt x="0" y="27"/>
                  </a:cubicBezTo>
                  <a:cubicBezTo>
                    <a:pt x="0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Freeform 149"/>
            <p:cNvSpPr>
              <a:spLocks/>
            </p:cNvSpPr>
            <p:nvPr/>
          </p:nvSpPr>
          <p:spPr bwMode="auto">
            <a:xfrm>
              <a:off x="6572" y="2237"/>
              <a:ext cx="70" cy="76"/>
            </a:xfrm>
            <a:custGeom>
              <a:avLst/>
              <a:gdLst>
                <a:gd name="T0" fmla="*/ 1280 w 35"/>
                <a:gd name="T1" fmla="*/ 0 h 38"/>
                <a:gd name="T2" fmla="*/ 1984 w 35"/>
                <a:gd name="T3" fmla="*/ 0 h 38"/>
                <a:gd name="T4" fmla="*/ 2112 w 35"/>
                <a:gd name="T5" fmla="*/ 1984 h 38"/>
                <a:gd name="T6" fmla="*/ 128 w 35"/>
                <a:gd name="T7" fmla="*/ 1664 h 38"/>
                <a:gd name="T8" fmla="*/ 1088 w 35"/>
                <a:gd name="T9" fmla="*/ 1280 h 38"/>
                <a:gd name="T10" fmla="*/ 1280 w 35"/>
                <a:gd name="T11" fmla="*/ 0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38"/>
                <a:gd name="T20" fmla="*/ 35 w 35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38">
                  <a:moveTo>
                    <a:pt x="20" y="0"/>
                  </a:moveTo>
                  <a:cubicBezTo>
                    <a:pt x="23" y="0"/>
                    <a:pt x="27" y="0"/>
                    <a:pt x="31" y="0"/>
                  </a:cubicBezTo>
                  <a:cubicBezTo>
                    <a:pt x="35" y="6"/>
                    <a:pt x="32" y="21"/>
                    <a:pt x="33" y="31"/>
                  </a:cubicBezTo>
                  <a:cubicBezTo>
                    <a:pt x="27" y="33"/>
                    <a:pt x="1" y="38"/>
                    <a:pt x="2" y="26"/>
                  </a:cubicBezTo>
                  <a:cubicBezTo>
                    <a:pt x="0" y="17"/>
                    <a:pt x="10" y="20"/>
                    <a:pt x="17" y="20"/>
                  </a:cubicBezTo>
                  <a:cubicBezTo>
                    <a:pt x="18" y="13"/>
                    <a:pt x="16" y="3"/>
                    <a:pt x="2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Freeform 150"/>
            <p:cNvSpPr>
              <a:spLocks/>
            </p:cNvSpPr>
            <p:nvPr/>
          </p:nvSpPr>
          <p:spPr bwMode="auto">
            <a:xfrm>
              <a:off x="6642" y="2237"/>
              <a:ext cx="72" cy="68"/>
            </a:xfrm>
            <a:custGeom>
              <a:avLst/>
              <a:gdLst>
                <a:gd name="T0" fmla="*/ 320 w 36"/>
                <a:gd name="T1" fmla="*/ 0 h 34"/>
                <a:gd name="T2" fmla="*/ 2304 w 36"/>
                <a:gd name="T3" fmla="*/ 1984 h 34"/>
                <a:gd name="T4" fmla="*/ 128 w 36"/>
                <a:gd name="T5" fmla="*/ 1984 h 34"/>
                <a:gd name="T6" fmla="*/ 320 w 36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4"/>
                <a:gd name="T14" fmla="*/ 36 w 36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4">
                  <a:moveTo>
                    <a:pt x="5" y="0"/>
                  </a:moveTo>
                  <a:cubicBezTo>
                    <a:pt x="22" y="3"/>
                    <a:pt x="31" y="15"/>
                    <a:pt x="36" y="31"/>
                  </a:cubicBezTo>
                  <a:cubicBezTo>
                    <a:pt x="29" y="34"/>
                    <a:pt x="9" y="34"/>
                    <a:pt x="2" y="31"/>
                  </a:cubicBezTo>
                  <a:cubicBezTo>
                    <a:pt x="3" y="21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Freeform 151"/>
            <p:cNvSpPr>
              <a:spLocks/>
            </p:cNvSpPr>
            <p:nvPr/>
          </p:nvSpPr>
          <p:spPr bwMode="auto">
            <a:xfrm>
              <a:off x="6234" y="2271"/>
              <a:ext cx="34" cy="86"/>
            </a:xfrm>
            <a:custGeom>
              <a:avLst/>
              <a:gdLst>
                <a:gd name="T0" fmla="*/ 384 w 17"/>
                <a:gd name="T1" fmla="*/ 0 h 43"/>
                <a:gd name="T2" fmla="*/ 768 w 17"/>
                <a:gd name="T3" fmla="*/ 0 h 43"/>
                <a:gd name="T4" fmla="*/ 640 w 17"/>
                <a:gd name="T5" fmla="*/ 2752 h 43"/>
                <a:gd name="T6" fmla="*/ 384 w 17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43"/>
                <a:gd name="T14" fmla="*/ 17 w 17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43">
                  <a:moveTo>
                    <a:pt x="6" y="0"/>
                  </a:moveTo>
                  <a:cubicBezTo>
                    <a:pt x="8" y="0"/>
                    <a:pt x="10" y="0"/>
                    <a:pt x="12" y="0"/>
                  </a:cubicBezTo>
                  <a:cubicBezTo>
                    <a:pt x="16" y="10"/>
                    <a:pt x="17" y="36"/>
                    <a:pt x="10" y="43"/>
                  </a:cubicBezTo>
                  <a:cubicBezTo>
                    <a:pt x="0" y="39"/>
                    <a:pt x="3" y="11"/>
                    <a:pt x="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Freeform 152"/>
            <p:cNvSpPr>
              <a:spLocks/>
            </p:cNvSpPr>
            <p:nvPr/>
          </p:nvSpPr>
          <p:spPr bwMode="auto">
            <a:xfrm>
              <a:off x="1672" y="2273"/>
              <a:ext cx="8" cy="24"/>
            </a:xfrm>
            <a:custGeom>
              <a:avLst/>
              <a:gdLst>
                <a:gd name="T0" fmla="*/ 0 w 4"/>
                <a:gd name="T1" fmla="*/ 128 h 12"/>
                <a:gd name="T2" fmla="*/ 0 w 4"/>
                <a:gd name="T3" fmla="*/ 704 h 12"/>
                <a:gd name="T4" fmla="*/ 0 w 4"/>
                <a:gd name="T5" fmla="*/ 128 h 12"/>
                <a:gd name="T6" fmla="*/ 0 60000 65536"/>
                <a:gd name="T7" fmla="*/ 0 60000 65536"/>
                <a:gd name="T8" fmla="*/ 0 60000 65536"/>
                <a:gd name="T9" fmla="*/ 0 w 4"/>
                <a:gd name="T10" fmla="*/ 0 h 12"/>
                <a:gd name="T11" fmla="*/ 4 w 4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2">
                  <a:moveTo>
                    <a:pt x="0" y="2"/>
                  </a:moveTo>
                  <a:cubicBezTo>
                    <a:pt x="4" y="0"/>
                    <a:pt x="4" y="12"/>
                    <a:pt x="0" y="11"/>
                  </a:cubicBezTo>
                  <a:cubicBezTo>
                    <a:pt x="0" y="8"/>
                    <a:pt x="0" y="5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1" name="Freeform 153"/>
            <p:cNvSpPr>
              <a:spLocks/>
            </p:cNvSpPr>
            <p:nvPr/>
          </p:nvSpPr>
          <p:spPr bwMode="auto">
            <a:xfrm>
              <a:off x="3970" y="2277"/>
              <a:ext cx="36" cy="120"/>
            </a:xfrm>
            <a:custGeom>
              <a:avLst/>
              <a:gdLst>
                <a:gd name="T0" fmla="*/ 256 w 18"/>
                <a:gd name="T1" fmla="*/ 0 h 60"/>
                <a:gd name="T2" fmla="*/ 1152 w 18"/>
                <a:gd name="T3" fmla="*/ 0 h 60"/>
                <a:gd name="T4" fmla="*/ 1152 w 18"/>
                <a:gd name="T5" fmla="*/ 3840 h 60"/>
                <a:gd name="T6" fmla="*/ 0 w 18"/>
                <a:gd name="T7" fmla="*/ 2816 h 60"/>
                <a:gd name="T8" fmla="*/ 256 w 1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60"/>
                <a:gd name="T17" fmla="*/ 18 w 18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60">
                  <a:moveTo>
                    <a:pt x="4" y="0"/>
                  </a:moveTo>
                  <a:cubicBezTo>
                    <a:pt x="9" y="0"/>
                    <a:pt x="13" y="0"/>
                    <a:pt x="18" y="0"/>
                  </a:cubicBezTo>
                  <a:cubicBezTo>
                    <a:pt x="17" y="19"/>
                    <a:pt x="18" y="48"/>
                    <a:pt x="18" y="60"/>
                  </a:cubicBezTo>
                  <a:cubicBezTo>
                    <a:pt x="9" y="58"/>
                    <a:pt x="17" y="38"/>
                    <a:pt x="0" y="44"/>
                  </a:cubicBezTo>
                  <a:cubicBezTo>
                    <a:pt x="2" y="30"/>
                    <a:pt x="6" y="18"/>
                    <a:pt x="4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Freeform 154"/>
            <p:cNvSpPr>
              <a:spLocks/>
            </p:cNvSpPr>
            <p:nvPr/>
          </p:nvSpPr>
          <p:spPr bwMode="auto">
            <a:xfrm>
              <a:off x="6172" y="2293"/>
              <a:ext cx="70" cy="108"/>
            </a:xfrm>
            <a:custGeom>
              <a:avLst/>
              <a:gdLst>
                <a:gd name="T0" fmla="*/ 1472 w 35"/>
                <a:gd name="T1" fmla="*/ 64 h 54"/>
                <a:gd name="T2" fmla="*/ 1920 w 35"/>
                <a:gd name="T3" fmla="*/ 192 h 54"/>
                <a:gd name="T4" fmla="*/ 2240 w 35"/>
                <a:gd name="T5" fmla="*/ 2176 h 54"/>
                <a:gd name="T6" fmla="*/ 896 w 35"/>
                <a:gd name="T7" fmla="*/ 3456 h 54"/>
                <a:gd name="T8" fmla="*/ 64 w 35"/>
                <a:gd name="T9" fmla="*/ 2048 h 54"/>
                <a:gd name="T10" fmla="*/ 1344 w 35"/>
                <a:gd name="T11" fmla="*/ 1920 h 54"/>
                <a:gd name="T12" fmla="*/ 1472 w 35"/>
                <a:gd name="T13" fmla="*/ 64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"/>
                <a:gd name="T22" fmla="*/ 0 h 54"/>
                <a:gd name="T23" fmla="*/ 35 w 35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" h="54">
                  <a:moveTo>
                    <a:pt x="23" y="1"/>
                  </a:moveTo>
                  <a:cubicBezTo>
                    <a:pt x="27" y="0"/>
                    <a:pt x="27" y="3"/>
                    <a:pt x="30" y="3"/>
                  </a:cubicBezTo>
                  <a:cubicBezTo>
                    <a:pt x="31" y="14"/>
                    <a:pt x="28" y="29"/>
                    <a:pt x="35" y="34"/>
                  </a:cubicBezTo>
                  <a:cubicBezTo>
                    <a:pt x="31" y="44"/>
                    <a:pt x="24" y="50"/>
                    <a:pt x="14" y="54"/>
                  </a:cubicBezTo>
                  <a:cubicBezTo>
                    <a:pt x="11" y="46"/>
                    <a:pt x="0" y="44"/>
                    <a:pt x="1" y="32"/>
                  </a:cubicBezTo>
                  <a:cubicBezTo>
                    <a:pt x="5" y="28"/>
                    <a:pt x="14" y="30"/>
                    <a:pt x="21" y="30"/>
                  </a:cubicBezTo>
                  <a:cubicBezTo>
                    <a:pt x="22" y="20"/>
                    <a:pt x="19" y="7"/>
                    <a:pt x="23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Freeform 155"/>
            <p:cNvSpPr>
              <a:spLocks/>
            </p:cNvSpPr>
            <p:nvPr/>
          </p:nvSpPr>
          <p:spPr bwMode="auto">
            <a:xfrm>
              <a:off x="6740" y="2295"/>
              <a:ext cx="14" cy="8"/>
            </a:xfrm>
            <a:custGeom>
              <a:avLst/>
              <a:gdLst>
                <a:gd name="T0" fmla="*/ 0 w 7"/>
                <a:gd name="T1" fmla="*/ 0 h 4"/>
                <a:gd name="T2" fmla="*/ 448 w 7"/>
                <a:gd name="T3" fmla="*/ 0 h 4"/>
                <a:gd name="T4" fmla="*/ 448 w 7"/>
                <a:gd name="T5" fmla="*/ 256 h 4"/>
                <a:gd name="T6" fmla="*/ 0 w 7"/>
                <a:gd name="T7" fmla="*/ 256 h 4"/>
                <a:gd name="T8" fmla="*/ 0 w 7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4"/>
                <a:gd name="T17" fmla="*/ 7 w 7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4">
                  <a:moveTo>
                    <a:pt x="0" y="0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5" y="4"/>
                    <a:pt x="2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Freeform 156"/>
            <p:cNvSpPr>
              <a:spLocks/>
            </p:cNvSpPr>
            <p:nvPr/>
          </p:nvSpPr>
          <p:spPr bwMode="auto">
            <a:xfrm>
              <a:off x="1630" y="2307"/>
              <a:ext cx="10" cy="68"/>
            </a:xfrm>
            <a:custGeom>
              <a:avLst/>
              <a:gdLst>
                <a:gd name="T0" fmla="*/ 320 w 5"/>
                <a:gd name="T1" fmla="*/ 0 h 34"/>
                <a:gd name="T2" fmla="*/ 320 w 5"/>
                <a:gd name="T3" fmla="*/ 2176 h 34"/>
                <a:gd name="T4" fmla="*/ 192 w 5"/>
                <a:gd name="T5" fmla="*/ 2176 h 34"/>
                <a:gd name="T6" fmla="*/ 320 w 5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34"/>
                <a:gd name="T14" fmla="*/ 5 w 5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34">
                  <a:moveTo>
                    <a:pt x="5" y="0"/>
                  </a:moveTo>
                  <a:cubicBezTo>
                    <a:pt x="5" y="11"/>
                    <a:pt x="5" y="23"/>
                    <a:pt x="5" y="34"/>
                  </a:cubicBezTo>
                  <a:cubicBezTo>
                    <a:pt x="5" y="34"/>
                    <a:pt x="4" y="34"/>
                    <a:pt x="3" y="34"/>
                  </a:cubicBezTo>
                  <a:cubicBezTo>
                    <a:pt x="4" y="23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Freeform 157"/>
            <p:cNvSpPr>
              <a:spLocks/>
            </p:cNvSpPr>
            <p:nvPr/>
          </p:nvSpPr>
          <p:spPr bwMode="auto">
            <a:xfrm>
              <a:off x="1650" y="2317"/>
              <a:ext cx="10" cy="66"/>
            </a:xfrm>
            <a:custGeom>
              <a:avLst/>
              <a:gdLst>
                <a:gd name="T0" fmla="*/ 0 w 5"/>
                <a:gd name="T1" fmla="*/ 0 h 33"/>
                <a:gd name="T2" fmla="*/ 128 w 5"/>
                <a:gd name="T3" fmla="*/ 0 h 33"/>
                <a:gd name="T4" fmla="*/ 0 w 5"/>
                <a:gd name="T5" fmla="*/ 2112 h 33"/>
                <a:gd name="T6" fmla="*/ 0 w 5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33"/>
                <a:gd name="T14" fmla="*/ 5 w 5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33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0"/>
                    <a:pt x="5" y="26"/>
                    <a:pt x="0" y="33"/>
                  </a:cubicBezTo>
                  <a:cubicBezTo>
                    <a:pt x="0" y="22"/>
                    <a:pt x="0" y="1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6" name="Freeform 158"/>
            <p:cNvSpPr>
              <a:spLocks/>
            </p:cNvSpPr>
            <p:nvPr/>
          </p:nvSpPr>
          <p:spPr bwMode="auto">
            <a:xfrm>
              <a:off x="6490" y="2315"/>
              <a:ext cx="40" cy="28"/>
            </a:xfrm>
            <a:custGeom>
              <a:avLst/>
              <a:gdLst>
                <a:gd name="T0" fmla="*/ 0 w 20"/>
                <a:gd name="T1" fmla="*/ 64 h 14"/>
                <a:gd name="T2" fmla="*/ 1152 w 20"/>
                <a:gd name="T3" fmla="*/ 192 h 14"/>
                <a:gd name="T4" fmla="*/ 896 w 20"/>
                <a:gd name="T5" fmla="*/ 896 h 14"/>
                <a:gd name="T6" fmla="*/ 0 w 20"/>
                <a:gd name="T7" fmla="*/ 64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4"/>
                <a:gd name="T14" fmla="*/ 20 w 2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4">
                  <a:moveTo>
                    <a:pt x="0" y="1"/>
                  </a:moveTo>
                  <a:cubicBezTo>
                    <a:pt x="7" y="1"/>
                    <a:pt x="15" y="0"/>
                    <a:pt x="18" y="3"/>
                  </a:cubicBezTo>
                  <a:cubicBezTo>
                    <a:pt x="20" y="10"/>
                    <a:pt x="15" y="10"/>
                    <a:pt x="14" y="14"/>
                  </a:cubicBezTo>
                  <a:cubicBezTo>
                    <a:pt x="7" y="12"/>
                    <a:pt x="2" y="8"/>
                    <a:pt x="0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7" name="Freeform 159"/>
            <p:cNvSpPr>
              <a:spLocks noEditPoints="1"/>
            </p:cNvSpPr>
            <p:nvPr/>
          </p:nvSpPr>
          <p:spPr bwMode="auto">
            <a:xfrm>
              <a:off x="2212" y="2271"/>
              <a:ext cx="258" cy="198"/>
            </a:xfrm>
            <a:custGeom>
              <a:avLst/>
              <a:gdLst>
                <a:gd name="T0" fmla="*/ 8256 w 129"/>
                <a:gd name="T1" fmla="*/ 2880 h 99"/>
                <a:gd name="T2" fmla="*/ 4416 w 129"/>
                <a:gd name="T3" fmla="*/ 4736 h 99"/>
                <a:gd name="T4" fmla="*/ 1664 w 129"/>
                <a:gd name="T5" fmla="*/ 6016 h 99"/>
                <a:gd name="T6" fmla="*/ 1408 w 129"/>
                <a:gd name="T7" fmla="*/ 3200 h 99"/>
                <a:gd name="T8" fmla="*/ 8256 w 129"/>
                <a:gd name="T9" fmla="*/ 2880 h 99"/>
                <a:gd name="T10" fmla="*/ 3520 w 129"/>
                <a:gd name="T11" fmla="*/ 3328 h 99"/>
                <a:gd name="T12" fmla="*/ 960 w 129"/>
                <a:gd name="T13" fmla="*/ 4160 h 99"/>
                <a:gd name="T14" fmla="*/ 1856 w 129"/>
                <a:gd name="T15" fmla="*/ 5888 h 99"/>
                <a:gd name="T16" fmla="*/ 4224 w 129"/>
                <a:gd name="T17" fmla="*/ 4608 h 99"/>
                <a:gd name="T18" fmla="*/ 7936 w 129"/>
                <a:gd name="T19" fmla="*/ 3200 h 99"/>
                <a:gd name="T20" fmla="*/ 3520 w 129"/>
                <a:gd name="T21" fmla="*/ 3328 h 9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9"/>
                <a:gd name="T34" fmla="*/ 0 h 99"/>
                <a:gd name="T35" fmla="*/ 129 w 129"/>
                <a:gd name="T36" fmla="*/ 99 h 9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9" h="99">
                  <a:moveTo>
                    <a:pt x="129" y="45"/>
                  </a:moveTo>
                  <a:cubicBezTo>
                    <a:pt x="118" y="64"/>
                    <a:pt x="104" y="80"/>
                    <a:pt x="69" y="74"/>
                  </a:cubicBezTo>
                  <a:cubicBezTo>
                    <a:pt x="56" y="82"/>
                    <a:pt x="53" y="99"/>
                    <a:pt x="26" y="94"/>
                  </a:cubicBezTo>
                  <a:cubicBezTo>
                    <a:pt x="28" y="73"/>
                    <a:pt x="0" y="65"/>
                    <a:pt x="22" y="50"/>
                  </a:cubicBezTo>
                  <a:cubicBezTo>
                    <a:pt x="75" y="60"/>
                    <a:pt x="100" y="0"/>
                    <a:pt x="129" y="45"/>
                  </a:cubicBezTo>
                  <a:close/>
                  <a:moveTo>
                    <a:pt x="55" y="52"/>
                  </a:moveTo>
                  <a:cubicBezTo>
                    <a:pt x="38" y="55"/>
                    <a:pt x="20" y="45"/>
                    <a:pt x="15" y="65"/>
                  </a:cubicBezTo>
                  <a:cubicBezTo>
                    <a:pt x="20" y="74"/>
                    <a:pt x="32" y="75"/>
                    <a:pt x="29" y="92"/>
                  </a:cubicBezTo>
                  <a:cubicBezTo>
                    <a:pt x="53" y="96"/>
                    <a:pt x="54" y="78"/>
                    <a:pt x="66" y="72"/>
                  </a:cubicBezTo>
                  <a:cubicBezTo>
                    <a:pt x="99" y="78"/>
                    <a:pt x="111" y="63"/>
                    <a:pt x="124" y="50"/>
                  </a:cubicBezTo>
                  <a:cubicBezTo>
                    <a:pt x="112" y="8"/>
                    <a:pt x="85" y="46"/>
                    <a:pt x="55" y="5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Freeform 160"/>
            <p:cNvSpPr>
              <a:spLocks/>
            </p:cNvSpPr>
            <p:nvPr/>
          </p:nvSpPr>
          <p:spPr bwMode="auto">
            <a:xfrm>
              <a:off x="2242" y="2287"/>
              <a:ext cx="218" cy="176"/>
            </a:xfrm>
            <a:custGeom>
              <a:avLst/>
              <a:gdLst>
                <a:gd name="T0" fmla="*/ 6976 w 109"/>
                <a:gd name="T1" fmla="*/ 2688 h 88"/>
                <a:gd name="T2" fmla="*/ 3264 w 109"/>
                <a:gd name="T3" fmla="*/ 4096 h 88"/>
                <a:gd name="T4" fmla="*/ 896 w 109"/>
                <a:gd name="T5" fmla="*/ 5376 h 88"/>
                <a:gd name="T6" fmla="*/ 0 w 109"/>
                <a:gd name="T7" fmla="*/ 3648 h 88"/>
                <a:gd name="T8" fmla="*/ 2560 w 109"/>
                <a:gd name="T9" fmla="*/ 2816 h 88"/>
                <a:gd name="T10" fmla="*/ 6976 w 109"/>
                <a:gd name="T11" fmla="*/ 2688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"/>
                <a:gd name="T19" fmla="*/ 0 h 88"/>
                <a:gd name="T20" fmla="*/ 109 w 109"/>
                <a:gd name="T21" fmla="*/ 88 h 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" h="88">
                  <a:moveTo>
                    <a:pt x="109" y="42"/>
                  </a:moveTo>
                  <a:cubicBezTo>
                    <a:pt x="96" y="55"/>
                    <a:pt x="84" y="70"/>
                    <a:pt x="51" y="64"/>
                  </a:cubicBezTo>
                  <a:cubicBezTo>
                    <a:pt x="39" y="70"/>
                    <a:pt x="38" y="88"/>
                    <a:pt x="14" y="84"/>
                  </a:cubicBezTo>
                  <a:cubicBezTo>
                    <a:pt x="17" y="67"/>
                    <a:pt x="5" y="66"/>
                    <a:pt x="0" y="57"/>
                  </a:cubicBezTo>
                  <a:cubicBezTo>
                    <a:pt x="5" y="37"/>
                    <a:pt x="23" y="47"/>
                    <a:pt x="40" y="44"/>
                  </a:cubicBezTo>
                  <a:cubicBezTo>
                    <a:pt x="70" y="38"/>
                    <a:pt x="97" y="0"/>
                    <a:pt x="109" y="4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Freeform 161"/>
            <p:cNvSpPr>
              <a:spLocks/>
            </p:cNvSpPr>
            <p:nvPr/>
          </p:nvSpPr>
          <p:spPr bwMode="auto">
            <a:xfrm>
              <a:off x="1824" y="2329"/>
              <a:ext cx="4" cy="54"/>
            </a:xfrm>
            <a:custGeom>
              <a:avLst/>
              <a:gdLst>
                <a:gd name="T0" fmla="*/ 0 w 2"/>
                <a:gd name="T1" fmla="*/ 0 h 27"/>
                <a:gd name="T2" fmla="*/ 128 w 2"/>
                <a:gd name="T3" fmla="*/ 0 h 27"/>
                <a:gd name="T4" fmla="*/ 128 w 2"/>
                <a:gd name="T5" fmla="*/ 1728 h 27"/>
                <a:gd name="T6" fmla="*/ 0 w 2"/>
                <a:gd name="T7" fmla="*/ 1728 h 27"/>
                <a:gd name="T8" fmla="*/ 0 w 2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27"/>
                <a:gd name="T17" fmla="*/ 2 w 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27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9"/>
                    <a:pt x="2" y="18"/>
                    <a:pt x="2" y="27"/>
                  </a:cubicBezTo>
                  <a:cubicBezTo>
                    <a:pt x="1" y="27"/>
                    <a:pt x="0" y="27"/>
                    <a:pt x="0" y="27"/>
                  </a:cubicBezTo>
                  <a:cubicBezTo>
                    <a:pt x="0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162"/>
            <p:cNvSpPr>
              <a:spLocks/>
            </p:cNvSpPr>
            <p:nvPr/>
          </p:nvSpPr>
          <p:spPr bwMode="auto">
            <a:xfrm>
              <a:off x="6246" y="2347"/>
              <a:ext cx="102" cy="72"/>
            </a:xfrm>
            <a:custGeom>
              <a:avLst/>
              <a:gdLst>
                <a:gd name="T0" fmla="*/ 3264 w 51"/>
                <a:gd name="T1" fmla="*/ 1024 h 36"/>
                <a:gd name="T2" fmla="*/ 704 w 51"/>
                <a:gd name="T3" fmla="*/ 2304 h 36"/>
                <a:gd name="T4" fmla="*/ 0 w 51"/>
                <a:gd name="T5" fmla="*/ 896 h 36"/>
                <a:gd name="T6" fmla="*/ 3264 w 51"/>
                <a:gd name="T7" fmla="*/ 1024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"/>
                <a:gd name="T13" fmla="*/ 0 h 36"/>
                <a:gd name="T14" fmla="*/ 51 w 51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" h="36">
                  <a:moveTo>
                    <a:pt x="51" y="16"/>
                  </a:moveTo>
                  <a:cubicBezTo>
                    <a:pt x="26" y="11"/>
                    <a:pt x="27" y="32"/>
                    <a:pt x="11" y="36"/>
                  </a:cubicBezTo>
                  <a:cubicBezTo>
                    <a:pt x="14" y="22"/>
                    <a:pt x="0" y="24"/>
                    <a:pt x="0" y="14"/>
                  </a:cubicBezTo>
                  <a:cubicBezTo>
                    <a:pt x="7" y="6"/>
                    <a:pt x="48" y="0"/>
                    <a:pt x="51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Freeform 163"/>
            <p:cNvSpPr>
              <a:spLocks/>
            </p:cNvSpPr>
            <p:nvPr/>
          </p:nvSpPr>
          <p:spPr bwMode="auto">
            <a:xfrm>
              <a:off x="2110" y="2365"/>
              <a:ext cx="128" cy="116"/>
            </a:xfrm>
            <a:custGeom>
              <a:avLst/>
              <a:gdLst>
                <a:gd name="T0" fmla="*/ 128 w 64"/>
                <a:gd name="T1" fmla="*/ 576 h 58"/>
                <a:gd name="T2" fmla="*/ 1216 w 64"/>
                <a:gd name="T3" fmla="*/ 320 h 58"/>
                <a:gd name="T4" fmla="*/ 4096 w 64"/>
                <a:gd name="T5" fmla="*/ 3712 h 58"/>
                <a:gd name="T6" fmla="*/ 1408 w 64"/>
                <a:gd name="T7" fmla="*/ 1152 h 58"/>
                <a:gd name="T8" fmla="*/ 512 w 64"/>
                <a:gd name="T9" fmla="*/ 1024 h 58"/>
                <a:gd name="T10" fmla="*/ 128 w 64"/>
                <a:gd name="T11" fmla="*/ 576 h 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58"/>
                <a:gd name="T20" fmla="*/ 64 w 64"/>
                <a:gd name="T21" fmla="*/ 58 h 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58">
                  <a:moveTo>
                    <a:pt x="2" y="9"/>
                  </a:moveTo>
                  <a:cubicBezTo>
                    <a:pt x="0" y="0"/>
                    <a:pt x="14" y="7"/>
                    <a:pt x="19" y="5"/>
                  </a:cubicBezTo>
                  <a:cubicBezTo>
                    <a:pt x="27" y="28"/>
                    <a:pt x="58" y="41"/>
                    <a:pt x="64" y="58"/>
                  </a:cubicBezTo>
                  <a:cubicBezTo>
                    <a:pt x="49" y="46"/>
                    <a:pt x="37" y="30"/>
                    <a:pt x="22" y="18"/>
                  </a:cubicBezTo>
                  <a:cubicBezTo>
                    <a:pt x="21" y="13"/>
                    <a:pt x="12" y="17"/>
                    <a:pt x="8" y="16"/>
                  </a:cubicBezTo>
                  <a:cubicBezTo>
                    <a:pt x="3" y="17"/>
                    <a:pt x="6" y="9"/>
                    <a:pt x="2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164"/>
            <p:cNvSpPr>
              <a:spLocks/>
            </p:cNvSpPr>
            <p:nvPr/>
          </p:nvSpPr>
          <p:spPr bwMode="auto">
            <a:xfrm>
              <a:off x="949" y="2387"/>
              <a:ext cx="48" cy="6"/>
            </a:xfrm>
            <a:custGeom>
              <a:avLst/>
              <a:gdLst>
                <a:gd name="T0" fmla="*/ 0 w 24"/>
                <a:gd name="T1" fmla="*/ 192 h 3"/>
                <a:gd name="T2" fmla="*/ 0 w 24"/>
                <a:gd name="T3" fmla="*/ 0 h 3"/>
                <a:gd name="T4" fmla="*/ 1536 w 24"/>
                <a:gd name="T5" fmla="*/ 0 h 3"/>
                <a:gd name="T6" fmla="*/ 1536 w 24"/>
                <a:gd name="T7" fmla="*/ 192 h 3"/>
                <a:gd name="T8" fmla="*/ 0 w 24"/>
                <a:gd name="T9" fmla="*/ 192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3"/>
                <a:gd name="T17" fmla="*/ 24 w 24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8" y="0"/>
                    <a:pt x="16" y="0"/>
                    <a:pt x="24" y="0"/>
                  </a:cubicBezTo>
                  <a:cubicBezTo>
                    <a:pt x="24" y="1"/>
                    <a:pt x="24" y="2"/>
                    <a:pt x="24" y="3"/>
                  </a:cubicBezTo>
                  <a:cubicBezTo>
                    <a:pt x="16" y="3"/>
                    <a:pt x="8" y="3"/>
                    <a:pt x="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165"/>
            <p:cNvSpPr>
              <a:spLocks/>
            </p:cNvSpPr>
            <p:nvPr/>
          </p:nvSpPr>
          <p:spPr bwMode="auto">
            <a:xfrm>
              <a:off x="6214" y="2381"/>
              <a:ext cx="44" cy="46"/>
            </a:xfrm>
            <a:custGeom>
              <a:avLst/>
              <a:gdLst>
                <a:gd name="T0" fmla="*/ 1408 w 22"/>
                <a:gd name="T1" fmla="*/ 1216 h 23"/>
                <a:gd name="T2" fmla="*/ 0 w 22"/>
                <a:gd name="T3" fmla="*/ 1088 h 23"/>
                <a:gd name="T4" fmla="*/ 1408 w 22"/>
                <a:gd name="T5" fmla="*/ 1216 h 23"/>
                <a:gd name="T6" fmla="*/ 0 60000 65536"/>
                <a:gd name="T7" fmla="*/ 0 60000 65536"/>
                <a:gd name="T8" fmla="*/ 0 60000 65536"/>
                <a:gd name="T9" fmla="*/ 0 w 22"/>
                <a:gd name="T10" fmla="*/ 0 h 23"/>
                <a:gd name="T11" fmla="*/ 22 w 22"/>
                <a:gd name="T12" fmla="*/ 23 h 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23">
                  <a:moveTo>
                    <a:pt x="22" y="19"/>
                  </a:moveTo>
                  <a:cubicBezTo>
                    <a:pt x="17" y="23"/>
                    <a:pt x="3" y="22"/>
                    <a:pt x="0" y="17"/>
                  </a:cubicBezTo>
                  <a:cubicBezTo>
                    <a:pt x="3" y="0"/>
                    <a:pt x="21" y="2"/>
                    <a:pt x="22" y="1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Freeform 166"/>
            <p:cNvSpPr>
              <a:spLocks/>
            </p:cNvSpPr>
            <p:nvPr/>
          </p:nvSpPr>
          <p:spPr bwMode="auto">
            <a:xfrm>
              <a:off x="6264" y="2381"/>
              <a:ext cx="92" cy="118"/>
            </a:xfrm>
            <a:custGeom>
              <a:avLst/>
              <a:gdLst>
                <a:gd name="T0" fmla="*/ 2944 w 46"/>
                <a:gd name="T1" fmla="*/ 192 h 59"/>
                <a:gd name="T2" fmla="*/ 2944 w 46"/>
                <a:gd name="T3" fmla="*/ 3776 h 59"/>
                <a:gd name="T4" fmla="*/ 576 w 46"/>
                <a:gd name="T5" fmla="*/ 3776 h 59"/>
                <a:gd name="T6" fmla="*/ 2944 w 46"/>
                <a:gd name="T7" fmla="*/ 192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59"/>
                <a:gd name="T14" fmla="*/ 46 w 46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59">
                  <a:moveTo>
                    <a:pt x="46" y="3"/>
                  </a:moveTo>
                  <a:cubicBezTo>
                    <a:pt x="46" y="22"/>
                    <a:pt x="46" y="41"/>
                    <a:pt x="46" y="59"/>
                  </a:cubicBezTo>
                  <a:cubicBezTo>
                    <a:pt x="34" y="59"/>
                    <a:pt x="21" y="59"/>
                    <a:pt x="9" y="59"/>
                  </a:cubicBezTo>
                  <a:cubicBezTo>
                    <a:pt x="0" y="28"/>
                    <a:pt x="13" y="0"/>
                    <a:pt x="46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167"/>
            <p:cNvSpPr>
              <a:spLocks/>
            </p:cNvSpPr>
            <p:nvPr/>
          </p:nvSpPr>
          <p:spPr bwMode="auto">
            <a:xfrm>
              <a:off x="927" y="2393"/>
              <a:ext cx="102" cy="76"/>
            </a:xfrm>
            <a:custGeom>
              <a:avLst/>
              <a:gdLst>
                <a:gd name="T0" fmla="*/ 256 w 51"/>
                <a:gd name="T1" fmla="*/ 1088 h 38"/>
                <a:gd name="T2" fmla="*/ 0 w 51"/>
                <a:gd name="T3" fmla="*/ 832 h 38"/>
                <a:gd name="T4" fmla="*/ 704 w 51"/>
                <a:gd name="T5" fmla="*/ 0 h 38"/>
                <a:gd name="T6" fmla="*/ 2240 w 51"/>
                <a:gd name="T7" fmla="*/ 0 h 38"/>
                <a:gd name="T8" fmla="*/ 3264 w 51"/>
                <a:gd name="T9" fmla="*/ 1088 h 38"/>
                <a:gd name="T10" fmla="*/ 3264 w 51"/>
                <a:gd name="T11" fmla="*/ 2432 h 38"/>
                <a:gd name="T12" fmla="*/ 832 w 51"/>
                <a:gd name="T13" fmla="*/ 2432 h 38"/>
                <a:gd name="T14" fmla="*/ 2560 w 51"/>
                <a:gd name="T15" fmla="*/ 2112 h 38"/>
                <a:gd name="T16" fmla="*/ 2560 w 51"/>
                <a:gd name="T17" fmla="*/ 1408 h 38"/>
                <a:gd name="T18" fmla="*/ 256 w 51"/>
                <a:gd name="T19" fmla="*/ 1088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"/>
                <a:gd name="T31" fmla="*/ 0 h 38"/>
                <a:gd name="T32" fmla="*/ 51 w 51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" h="38">
                  <a:moveTo>
                    <a:pt x="4" y="17"/>
                  </a:moveTo>
                  <a:cubicBezTo>
                    <a:pt x="2" y="17"/>
                    <a:pt x="1" y="15"/>
                    <a:pt x="0" y="13"/>
                  </a:cubicBezTo>
                  <a:cubicBezTo>
                    <a:pt x="0" y="6"/>
                    <a:pt x="6" y="3"/>
                    <a:pt x="11" y="0"/>
                  </a:cubicBezTo>
                  <a:cubicBezTo>
                    <a:pt x="19" y="0"/>
                    <a:pt x="27" y="0"/>
                    <a:pt x="35" y="0"/>
                  </a:cubicBezTo>
                  <a:cubicBezTo>
                    <a:pt x="42" y="4"/>
                    <a:pt x="45" y="12"/>
                    <a:pt x="51" y="17"/>
                  </a:cubicBezTo>
                  <a:cubicBezTo>
                    <a:pt x="51" y="24"/>
                    <a:pt x="51" y="31"/>
                    <a:pt x="51" y="38"/>
                  </a:cubicBezTo>
                  <a:cubicBezTo>
                    <a:pt x="38" y="38"/>
                    <a:pt x="26" y="38"/>
                    <a:pt x="13" y="38"/>
                  </a:cubicBezTo>
                  <a:cubicBezTo>
                    <a:pt x="2" y="33"/>
                    <a:pt x="37" y="38"/>
                    <a:pt x="40" y="33"/>
                  </a:cubicBezTo>
                  <a:cubicBezTo>
                    <a:pt x="40" y="29"/>
                    <a:pt x="40" y="26"/>
                    <a:pt x="40" y="22"/>
                  </a:cubicBezTo>
                  <a:cubicBezTo>
                    <a:pt x="35" y="13"/>
                    <a:pt x="15" y="20"/>
                    <a:pt x="4" y="1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Freeform 168"/>
            <p:cNvSpPr>
              <a:spLocks/>
            </p:cNvSpPr>
            <p:nvPr/>
          </p:nvSpPr>
          <p:spPr bwMode="auto">
            <a:xfrm>
              <a:off x="2126" y="2391"/>
              <a:ext cx="28" cy="10"/>
            </a:xfrm>
            <a:custGeom>
              <a:avLst/>
              <a:gdLst>
                <a:gd name="T0" fmla="*/ 0 w 14"/>
                <a:gd name="T1" fmla="*/ 320 h 5"/>
                <a:gd name="T2" fmla="*/ 0 w 14"/>
                <a:gd name="T3" fmla="*/ 192 h 5"/>
                <a:gd name="T4" fmla="*/ 896 w 14"/>
                <a:gd name="T5" fmla="*/ 320 h 5"/>
                <a:gd name="T6" fmla="*/ 0 w 14"/>
                <a:gd name="T7" fmla="*/ 3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5"/>
                <a:gd name="T14" fmla="*/ 14 w 1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5">
                  <a:moveTo>
                    <a:pt x="0" y="5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4" y="4"/>
                    <a:pt x="13" y="0"/>
                    <a:pt x="14" y="5"/>
                  </a:cubicBezTo>
                  <a:cubicBezTo>
                    <a:pt x="9" y="5"/>
                    <a:pt x="5" y="5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169"/>
            <p:cNvSpPr>
              <a:spLocks/>
            </p:cNvSpPr>
            <p:nvPr/>
          </p:nvSpPr>
          <p:spPr bwMode="auto">
            <a:xfrm>
              <a:off x="4044" y="2395"/>
              <a:ext cx="14" cy="26"/>
            </a:xfrm>
            <a:custGeom>
              <a:avLst/>
              <a:gdLst>
                <a:gd name="T0" fmla="*/ 64 w 7"/>
                <a:gd name="T1" fmla="*/ 192 h 13"/>
                <a:gd name="T2" fmla="*/ 448 w 7"/>
                <a:gd name="T3" fmla="*/ 64 h 13"/>
                <a:gd name="T4" fmla="*/ 448 w 7"/>
                <a:gd name="T5" fmla="*/ 640 h 13"/>
                <a:gd name="T6" fmla="*/ 64 w 7"/>
                <a:gd name="T7" fmla="*/ 192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13"/>
                <a:gd name="T14" fmla="*/ 7 w 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13">
                  <a:moveTo>
                    <a:pt x="1" y="3"/>
                  </a:moveTo>
                  <a:cubicBezTo>
                    <a:pt x="1" y="0"/>
                    <a:pt x="5" y="1"/>
                    <a:pt x="7" y="1"/>
                  </a:cubicBezTo>
                  <a:cubicBezTo>
                    <a:pt x="7" y="4"/>
                    <a:pt x="7" y="7"/>
                    <a:pt x="7" y="10"/>
                  </a:cubicBezTo>
                  <a:cubicBezTo>
                    <a:pt x="0" y="13"/>
                    <a:pt x="6" y="2"/>
                    <a:pt x="1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Freeform 170"/>
            <p:cNvSpPr>
              <a:spLocks/>
            </p:cNvSpPr>
            <p:nvPr/>
          </p:nvSpPr>
          <p:spPr bwMode="auto">
            <a:xfrm>
              <a:off x="1802" y="2427"/>
              <a:ext cx="4" cy="82"/>
            </a:xfrm>
            <a:custGeom>
              <a:avLst/>
              <a:gdLst>
                <a:gd name="T0" fmla="*/ 0 w 2"/>
                <a:gd name="T1" fmla="*/ 0 h 41"/>
                <a:gd name="T2" fmla="*/ 128 w 2"/>
                <a:gd name="T3" fmla="*/ 0 h 41"/>
                <a:gd name="T4" fmla="*/ 128 w 2"/>
                <a:gd name="T5" fmla="*/ 2624 h 41"/>
                <a:gd name="T6" fmla="*/ 0 w 2"/>
                <a:gd name="T7" fmla="*/ 2624 h 41"/>
                <a:gd name="T8" fmla="*/ 0 w 2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41"/>
                <a:gd name="T17" fmla="*/ 2 w 2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4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14"/>
                    <a:pt x="2" y="27"/>
                    <a:pt x="2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27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Freeform 171"/>
            <p:cNvSpPr>
              <a:spLocks/>
            </p:cNvSpPr>
            <p:nvPr/>
          </p:nvSpPr>
          <p:spPr bwMode="auto">
            <a:xfrm>
              <a:off x="3992" y="2427"/>
              <a:ext cx="10" cy="10"/>
            </a:xfrm>
            <a:custGeom>
              <a:avLst/>
              <a:gdLst>
                <a:gd name="T0" fmla="*/ 0 w 5"/>
                <a:gd name="T1" fmla="*/ 0 h 5"/>
                <a:gd name="T2" fmla="*/ 320 w 5"/>
                <a:gd name="T3" fmla="*/ 0 h 5"/>
                <a:gd name="T4" fmla="*/ 320 w 5"/>
                <a:gd name="T5" fmla="*/ 320 h 5"/>
                <a:gd name="T6" fmla="*/ 0 w 5"/>
                <a:gd name="T7" fmla="*/ 320 h 5"/>
                <a:gd name="T8" fmla="*/ 0 w 5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5" y="3"/>
                    <a:pt x="5" y="5"/>
                  </a:cubicBezTo>
                  <a:cubicBezTo>
                    <a:pt x="3" y="5"/>
                    <a:pt x="2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172"/>
            <p:cNvSpPr>
              <a:spLocks/>
            </p:cNvSpPr>
            <p:nvPr/>
          </p:nvSpPr>
          <p:spPr bwMode="auto">
            <a:xfrm>
              <a:off x="4058" y="2441"/>
              <a:ext cx="10" cy="10"/>
            </a:xfrm>
            <a:custGeom>
              <a:avLst/>
              <a:gdLst>
                <a:gd name="T0" fmla="*/ 0 w 5"/>
                <a:gd name="T1" fmla="*/ 0 h 5"/>
                <a:gd name="T2" fmla="*/ 320 w 5"/>
                <a:gd name="T3" fmla="*/ 0 h 5"/>
                <a:gd name="T4" fmla="*/ 320 w 5"/>
                <a:gd name="T5" fmla="*/ 320 h 5"/>
                <a:gd name="T6" fmla="*/ 0 w 5"/>
                <a:gd name="T7" fmla="*/ 320 h 5"/>
                <a:gd name="T8" fmla="*/ 0 w 5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5" y="3"/>
                    <a:pt x="5" y="5"/>
                  </a:cubicBezTo>
                  <a:cubicBezTo>
                    <a:pt x="3" y="5"/>
                    <a:pt x="2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Freeform 173"/>
            <p:cNvSpPr>
              <a:spLocks/>
            </p:cNvSpPr>
            <p:nvPr/>
          </p:nvSpPr>
          <p:spPr bwMode="auto">
            <a:xfrm>
              <a:off x="6594" y="2481"/>
              <a:ext cx="16" cy="14"/>
            </a:xfrm>
            <a:custGeom>
              <a:avLst/>
              <a:gdLst>
                <a:gd name="T0" fmla="*/ 256 w 8"/>
                <a:gd name="T1" fmla="*/ 0 h 7"/>
                <a:gd name="T2" fmla="*/ 256 w 8"/>
                <a:gd name="T3" fmla="*/ 448 h 7"/>
                <a:gd name="T4" fmla="*/ 256 w 8"/>
                <a:gd name="T5" fmla="*/ 0 h 7"/>
                <a:gd name="T6" fmla="*/ 0 60000 65536"/>
                <a:gd name="T7" fmla="*/ 0 60000 65536"/>
                <a:gd name="T8" fmla="*/ 0 60000 65536"/>
                <a:gd name="T9" fmla="*/ 0 w 8"/>
                <a:gd name="T10" fmla="*/ 0 h 7"/>
                <a:gd name="T11" fmla="*/ 8 w 8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7">
                  <a:moveTo>
                    <a:pt x="4" y="0"/>
                  </a:moveTo>
                  <a:cubicBezTo>
                    <a:pt x="8" y="2"/>
                    <a:pt x="4" y="4"/>
                    <a:pt x="4" y="7"/>
                  </a:cubicBezTo>
                  <a:cubicBezTo>
                    <a:pt x="0" y="5"/>
                    <a:pt x="4" y="3"/>
                    <a:pt x="4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Freeform 174"/>
            <p:cNvSpPr>
              <a:spLocks/>
            </p:cNvSpPr>
            <p:nvPr/>
          </p:nvSpPr>
          <p:spPr bwMode="auto">
            <a:xfrm>
              <a:off x="945" y="2483"/>
              <a:ext cx="58" cy="32"/>
            </a:xfrm>
            <a:custGeom>
              <a:avLst/>
              <a:gdLst>
                <a:gd name="T0" fmla="*/ 0 w 29"/>
                <a:gd name="T1" fmla="*/ 256 h 16"/>
                <a:gd name="T2" fmla="*/ 1664 w 29"/>
                <a:gd name="T3" fmla="*/ 256 h 16"/>
                <a:gd name="T4" fmla="*/ 384 w 29"/>
                <a:gd name="T5" fmla="*/ 640 h 16"/>
                <a:gd name="T6" fmla="*/ 0 w 29"/>
                <a:gd name="T7" fmla="*/ 256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16"/>
                <a:gd name="T14" fmla="*/ 29 w 29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16">
                  <a:moveTo>
                    <a:pt x="0" y="4"/>
                  </a:moveTo>
                  <a:cubicBezTo>
                    <a:pt x="3" y="0"/>
                    <a:pt x="22" y="0"/>
                    <a:pt x="26" y="4"/>
                  </a:cubicBezTo>
                  <a:cubicBezTo>
                    <a:pt x="29" y="16"/>
                    <a:pt x="13" y="8"/>
                    <a:pt x="6" y="10"/>
                  </a:cubicBezTo>
                  <a:cubicBezTo>
                    <a:pt x="1" y="11"/>
                    <a:pt x="4" y="4"/>
                    <a:pt x="0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Freeform 175"/>
            <p:cNvSpPr>
              <a:spLocks/>
            </p:cNvSpPr>
            <p:nvPr/>
          </p:nvSpPr>
          <p:spPr bwMode="auto">
            <a:xfrm>
              <a:off x="975" y="2485"/>
              <a:ext cx="142" cy="122"/>
            </a:xfrm>
            <a:custGeom>
              <a:avLst/>
              <a:gdLst>
                <a:gd name="T0" fmla="*/ 0 w 71"/>
                <a:gd name="T1" fmla="*/ 1152 h 61"/>
                <a:gd name="T2" fmla="*/ 1152 w 71"/>
                <a:gd name="T3" fmla="*/ 1152 h 61"/>
                <a:gd name="T4" fmla="*/ 1280 w 71"/>
                <a:gd name="T5" fmla="*/ 0 h 61"/>
                <a:gd name="T6" fmla="*/ 3008 w 71"/>
                <a:gd name="T7" fmla="*/ 0 h 61"/>
                <a:gd name="T8" fmla="*/ 4544 w 71"/>
                <a:gd name="T9" fmla="*/ 1600 h 61"/>
                <a:gd name="T10" fmla="*/ 4544 w 71"/>
                <a:gd name="T11" fmla="*/ 3328 h 61"/>
                <a:gd name="T12" fmla="*/ 4160 w 71"/>
                <a:gd name="T13" fmla="*/ 3904 h 61"/>
                <a:gd name="T14" fmla="*/ 2176 w 71"/>
                <a:gd name="T15" fmla="*/ 2176 h 61"/>
                <a:gd name="T16" fmla="*/ 1600 w 71"/>
                <a:gd name="T17" fmla="*/ 2176 h 61"/>
                <a:gd name="T18" fmla="*/ 704 w 71"/>
                <a:gd name="T19" fmla="*/ 2880 h 61"/>
                <a:gd name="T20" fmla="*/ 576 w 71"/>
                <a:gd name="T21" fmla="*/ 1856 h 61"/>
                <a:gd name="T22" fmla="*/ 0 w 71"/>
                <a:gd name="T23" fmla="*/ 1344 h 61"/>
                <a:gd name="T24" fmla="*/ 0 w 71"/>
                <a:gd name="T25" fmla="*/ 1152 h 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1"/>
                <a:gd name="T40" fmla="*/ 0 h 61"/>
                <a:gd name="T41" fmla="*/ 71 w 71"/>
                <a:gd name="T42" fmla="*/ 61 h 6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1" h="61">
                  <a:moveTo>
                    <a:pt x="0" y="18"/>
                  </a:moveTo>
                  <a:cubicBezTo>
                    <a:pt x="6" y="18"/>
                    <a:pt x="12" y="18"/>
                    <a:pt x="18" y="18"/>
                  </a:cubicBezTo>
                  <a:cubicBezTo>
                    <a:pt x="21" y="15"/>
                    <a:pt x="20" y="7"/>
                    <a:pt x="20" y="0"/>
                  </a:cubicBezTo>
                  <a:cubicBezTo>
                    <a:pt x="29" y="0"/>
                    <a:pt x="38" y="0"/>
                    <a:pt x="47" y="0"/>
                  </a:cubicBezTo>
                  <a:cubicBezTo>
                    <a:pt x="56" y="8"/>
                    <a:pt x="64" y="16"/>
                    <a:pt x="71" y="25"/>
                  </a:cubicBezTo>
                  <a:cubicBezTo>
                    <a:pt x="71" y="34"/>
                    <a:pt x="71" y="43"/>
                    <a:pt x="71" y="52"/>
                  </a:cubicBezTo>
                  <a:cubicBezTo>
                    <a:pt x="71" y="56"/>
                    <a:pt x="65" y="56"/>
                    <a:pt x="65" y="61"/>
                  </a:cubicBezTo>
                  <a:cubicBezTo>
                    <a:pt x="51" y="55"/>
                    <a:pt x="46" y="41"/>
                    <a:pt x="34" y="34"/>
                  </a:cubicBezTo>
                  <a:cubicBezTo>
                    <a:pt x="35" y="30"/>
                    <a:pt x="23" y="30"/>
                    <a:pt x="25" y="34"/>
                  </a:cubicBezTo>
                  <a:cubicBezTo>
                    <a:pt x="19" y="36"/>
                    <a:pt x="17" y="43"/>
                    <a:pt x="11" y="45"/>
                  </a:cubicBezTo>
                  <a:cubicBezTo>
                    <a:pt x="10" y="40"/>
                    <a:pt x="14" y="30"/>
                    <a:pt x="9" y="29"/>
                  </a:cubicBezTo>
                  <a:cubicBezTo>
                    <a:pt x="7" y="26"/>
                    <a:pt x="4" y="23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176"/>
            <p:cNvSpPr>
              <a:spLocks/>
            </p:cNvSpPr>
            <p:nvPr/>
          </p:nvSpPr>
          <p:spPr bwMode="auto">
            <a:xfrm>
              <a:off x="1329" y="2485"/>
              <a:ext cx="52" cy="153"/>
            </a:xfrm>
            <a:custGeom>
              <a:avLst/>
              <a:gdLst>
                <a:gd name="T0" fmla="*/ 512 w 26"/>
                <a:gd name="T1" fmla="*/ 1184 h 76"/>
                <a:gd name="T2" fmla="*/ 1664 w 26"/>
                <a:gd name="T3" fmla="*/ 0 h 76"/>
                <a:gd name="T4" fmla="*/ 1664 w 26"/>
                <a:gd name="T5" fmla="*/ 1524 h 76"/>
                <a:gd name="T6" fmla="*/ 960 w 26"/>
                <a:gd name="T7" fmla="*/ 2384 h 76"/>
                <a:gd name="T8" fmla="*/ 512 w 26"/>
                <a:gd name="T9" fmla="*/ 5057 h 76"/>
                <a:gd name="T10" fmla="*/ 512 w 26"/>
                <a:gd name="T11" fmla="*/ 1184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76"/>
                <a:gd name="T20" fmla="*/ 26 w 26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76">
                  <a:moveTo>
                    <a:pt x="8" y="18"/>
                  </a:moveTo>
                  <a:cubicBezTo>
                    <a:pt x="13" y="11"/>
                    <a:pt x="21" y="7"/>
                    <a:pt x="26" y="0"/>
                  </a:cubicBezTo>
                  <a:cubicBezTo>
                    <a:pt x="26" y="8"/>
                    <a:pt x="26" y="15"/>
                    <a:pt x="26" y="23"/>
                  </a:cubicBezTo>
                  <a:cubicBezTo>
                    <a:pt x="24" y="29"/>
                    <a:pt x="17" y="30"/>
                    <a:pt x="15" y="36"/>
                  </a:cubicBezTo>
                  <a:cubicBezTo>
                    <a:pt x="7" y="44"/>
                    <a:pt x="20" y="72"/>
                    <a:pt x="8" y="76"/>
                  </a:cubicBezTo>
                  <a:cubicBezTo>
                    <a:pt x="0" y="66"/>
                    <a:pt x="2" y="29"/>
                    <a:pt x="8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Freeform 177"/>
            <p:cNvSpPr>
              <a:spLocks/>
            </p:cNvSpPr>
            <p:nvPr/>
          </p:nvSpPr>
          <p:spPr bwMode="auto">
            <a:xfrm>
              <a:off x="2230" y="2499"/>
              <a:ext cx="34" cy="18"/>
            </a:xfrm>
            <a:custGeom>
              <a:avLst/>
              <a:gdLst>
                <a:gd name="T0" fmla="*/ 0 w 17"/>
                <a:gd name="T1" fmla="*/ 0 h 9"/>
                <a:gd name="T2" fmla="*/ 1088 w 17"/>
                <a:gd name="T3" fmla="*/ 0 h 9"/>
                <a:gd name="T4" fmla="*/ 0 w 17"/>
                <a:gd name="T5" fmla="*/ 576 h 9"/>
                <a:gd name="T6" fmla="*/ 0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9"/>
                <a:gd name="T14" fmla="*/ 17 w 1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9">
                  <a:moveTo>
                    <a:pt x="0" y="0"/>
                  </a:moveTo>
                  <a:cubicBezTo>
                    <a:pt x="5" y="0"/>
                    <a:pt x="11" y="0"/>
                    <a:pt x="17" y="0"/>
                  </a:cubicBezTo>
                  <a:cubicBezTo>
                    <a:pt x="10" y="1"/>
                    <a:pt x="8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6" name="Freeform 178"/>
            <p:cNvSpPr>
              <a:spLocks/>
            </p:cNvSpPr>
            <p:nvPr/>
          </p:nvSpPr>
          <p:spPr bwMode="auto">
            <a:xfrm>
              <a:off x="6300" y="2509"/>
              <a:ext cx="60" cy="48"/>
            </a:xfrm>
            <a:custGeom>
              <a:avLst/>
              <a:gdLst>
                <a:gd name="T0" fmla="*/ 0 w 30"/>
                <a:gd name="T1" fmla="*/ 0 h 24"/>
                <a:gd name="T2" fmla="*/ 1664 w 30"/>
                <a:gd name="T3" fmla="*/ 0 h 24"/>
                <a:gd name="T4" fmla="*/ 1536 w 30"/>
                <a:gd name="T5" fmla="*/ 1536 h 24"/>
                <a:gd name="T6" fmla="*/ 0 w 30"/>
                <a:gd name="T7" fmla="*/ 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24"/>
                <a:gd name="T14" fmla="*/ 30 w 30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24">
                  <a:moveTo>
                    <a:pt x="0" y="0"/>
                  </a:moveTo>
                  <a:cubicBezTo>
                    <a:pt x="8" y="0"/>
                    <a:pt x="17" y="0"/>
                    <a:pt x="26" y="0"/>
                  </a:cubicBezTo>
                  <a:cubicBezTo>
                    <a:pt x="30" y="5"/>
                    <a:pt x="29" y="21"/>
                    <a:pt x="24" y="24"/>
                  </a:cubicBezTo>
                  <a:cubicBezTo>
                    <a:pt x="13" y="19"/>
                    <a:pt x="5" y="1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Freeform 179"/>
            <p:cNvSpPr>
              <a:spLocks/>
            </p:cNvSpPr>
            <p:nvPr/>
          </p:nvSpPr>
          <p:spPr bwMode="auto">
            <a:xfrm>
              <a:off x="2218" y="2521"/>
              <a:ext cx="208" cy="319"/>
            </a:xfrm>
            <a:custGeom>
              <a:avLst/>
              <a:gdLst>
                <a:gd name="T0" fmla="*/ 2368 w 104"/>
                <a:gd name="T1" fmla="*/ 712 h 159"/>
                <a:gd name="T2" fmla="*/ 3072 w 104"/>
                <a:gd name="T3" fmla="*/ 0 h 159"/>
                <a:gd name="T4" fmla="*/ 6656 w 104"/>
                <a:gd name="T5" fmla="*/ 0 h 159"/>
                <a:gd name="T6" fmla="*/ 6656 w 104"/>
                <a:gd name="T7" fmla="*/ 1035 h 159"/>
                <a:gd name="T8" fmla="*/ 5888 w 104"/>
                <a:gd name="T9" fmla="*/ 1880 h 159"/>
                <a:gd name="T10" fmla="*/ 5760 w 104"/>
                <a:gd name="T11" fmla="*/ 4685 h 159"/>
                <a:gd name="T12" fmla="*/ 384 w 104"/>
                <a:gd name="T13" fmla="*/ 10369 h 159"/>
                <a:gd name="T14" fmla="*/ 192 w 104"/>
                <a:gd name="T15" fmla="*/ 5684 h 159"/>
                <a:gd name="T16" fmla="*/ 2368 w 104"/>
                <a:gd name="T17" fmla="*/ 5555 h 159"/>
                <a:gd name="T18" fmla="*/ 5376 w 104"/>
                <a:gd name="T19" fmla="*/ 2464 h 159"/>
                <a:gd name="T20" fmla="*/ 2496 w 104"/>
                <a:gd name="T21" fmla="*/ 2077 h 159"/>
                <a:gd name="T22" fmla="*/ 1920 w 104"/>
                <a:gd name="T23" fmla="*/ 1493 h 159"/>
                <a:gd name="T24" fmla="*/ 1664 w 104"/>
                <a:gd name="T25" fmla="*/ 905 h 159"/>
                <a:gd name="T26" fmla="*/ 2368 w 104"/>
                <a:gd name="T27" fmla="*/ 712 h 1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4"/>
                <a:gd name="T43" fmla="*/ 0 h 159"/>
                <a:gd name="T44" fmla="*/ 104 w 104"/>
                <a:gd name="T45" fmla="*/ 159 h 15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4" h="159">
                  <a:moveTo>
                    <a:pt x="37" y="11"/>
                  </a:moveTo>
                  <a:cubicBezTo>
                    <a:pt x="40" y="7"/>
                    <a:pt x="43" y="3"/>
                    <a:pt x="48" y="0"/>
                  </a:cubicBezTo>
                  <a:cubicBezTo>
                    <a:pt x="66" y="0"/>
                    <a:pt x="85" y="0"/>
                    <a:pt x="104" y="0"/>
                  </a:cubicBezTo>
                  <a:cubicBezTo>
                    <a:pt x="104" y="6"/>
                    <a:pt x="104" y="11"/>
                    <a:pt x="104" y="16"/>
                  </a:cubicBezTo>
                  <a:cubicBezTo>
                    <a:pt x="100" y="21"/>
                    <a:pt x="96" y="24"/>
                    <a:pt x="92" y="29"/>
                  </a:cubicBezTo>
                  <a:cubicBezTo>
                    <a:pt x="87" y="39"/>
                    <a:pt x="92" y="58"/>
                    <a:pt x="90" y="72"/>
                  </a:cubicBezTo>
                  <a:cubicBezTo>
                    <a:pt x="63" y="102"/>
                    <a:pt x="32" y="128"/>
                    <a:pt x="6" y="159"/>
                  </a:cubicBezTo>
                  <a:cubicBezTo>
                    <a:pt x="0" y="139"/>
                    <a:pt x="5" y="110"/>
                    <a:pt x="3" y="87"/>
                  </a:cubicBezTo>
                  <a:cubicBezTo>
                    <a:pt x="14" y="86"/>
                    <a:pt x="30" y="90"/>
                    <a:pt x="37" y="85"/>
                  </a:cubicBezTo>
                  <a:cubicBezTo>
                    <a:pt x="53" y="70"/>
                    <a:pt x="69" y="55"/>
                    <a:pt x="84" y="38"/>
                  </a:cubicBezTo>
                  <a:cubicBezTo>
                    <a:pt x="88" y="26"/>
                    <a:pt x="52" y="34"/>
                    <a:pt x="39" y="32"/>
                  </a:cubicBezTo>
                  <a:cubicBezTo>
                    <a:pt x="34" y="31"/>
                    <a:pt x="34" y="25"/>
                    <a:pt x="30" y="23"/>
                  </a:cubicBezTo>
                  <a:cubicBezTo>
                    <a:pt x="30" y="18"/>
                    <a:pt x="24" y="20"/>
                    <a:pt x="26" y="14"/>
                  </a:cubicBezTo>
                  <a:cubicBezTo>
                    <a:pt x="28" y="17"/>
                    <a:pt x="37" y="17"/>
                    <a:pt x="37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8" name="Freeform 180"/>
            <p:cNvSpPr>
              <a:spLocks/>
            </p:cNvSpPr>
            <p:nvPr/>
          </p:nvSpPr>
          <p:spPr bwMode="auto">
            <a:xfrm>
              <a:off x="1293" y="2531"/>
              <a:ext cx="32" cy="107"/>
            </a:xfrm>
            <a:custGeom>
              <a:avLst/>
              <a:gdLst>
                <a:gd name="T0" fmla="*/ 384 w 16"/>
                <a:gd name="T1" fmla="*/ 0 h 53"/>
                <a:gd name="T2" fmla="*/ 832 w 16"/>
                <a:gd name="T3" fmla="*/ 0 h 53"/>
                <a:gd name="T4" fmla="*/ 704 w 16"/>
                <a:gd name="T5" fmla="*/ 3588 h 53"/>
                <a:gd name="T6" fmla="*/ 384 w 16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53"/>
                <a:gd name="T14" fmla="*/ 16 w 16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53">
                  <a:moveTo>
                    <a:pt x="6" y="0"/>
                  </a:moveTo>
                  <a:cubicBezTo>
                    <a:pt x="8" y="0"/>
                    <a:pt x="11" y="0"/>
                    <a:pt x="13" y="0"/>
                  </a:cubicBezTo>
                  <a:cubicBezTo>
                    <a:pt x="11" y="17"/>
                    <a:pt x="16" y="40"/>
                    <a:pt x="11" y="53"/>
                  </a:cubicBezTo>
                  <a:cubicBezTo>
                    <a:pt x="0" y="44"/>
                    <a:pt x="9" y="16"/>
                    <a:pt x="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9" name="Freeform 181"/>
            <p:cNvSpPr>
              <a:spLocks/>
            </p:cNvSpPr>
            <p:nvPr/>
          </p:nvSpPr>
          <p:spPr bwMode="auto">
            <a:xfrm>
              <a:off x="2064" y="2531"/>
              <a:ext cx="10" cy="48"/>
            </a:xfrm>
            <a:custGeom>
              <a:avLst/>
              <a:gdLst>
                <a:gd name="T0" fmla="*/ 0 w 5"/>
                <a:gd name="T1" fmla="*/ 0 h 24"/>
                <a:gd name="T2" fmla="*/ 128 w 5"/>
                <a:gd name="T3" fmla="*/ 0 h 24"/>
                <a:gd name="T4" fmla="*/ 0 w 5"/>
                <a:gd name="T5" fmla="*/ 1536 h 24"/>
                <a:gd name="T6" fmla="*/ 0 w 5"/>
                <a:gd name="T7" fmla="*/ 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4"/>
                <a:gd name="T14" fmla="*/ 5 w 5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4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7"/>
                    <a:pt x="5" y="20"/>
                    <a:pt x="0" y="24"/>
                  </a:cubicBezTo>
                  <a:cubicBezTo>
                    <a:pt x="0" y="16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0" name="Freeform 182"/>
            <p:cNvSpPr>
              <a:spLocks/>
            </p:cNvSpPr>
            <p:nvPr/>
          </p:nvSpPr>
          <p:spPr bwMode="auto">
            <a:xfrm>
              <a:off x="1117" y="2535"/>
              <a:ext cx="6" cy="54"/>
            </a:xfrm>
            <a:custGeom>
              <a:avLst/>
              <a:gdLst>
                <a:gd name="T0" fmla="*/ 0 w 3"/>
                <a:gd name="T1" fmla="*/ 0 h 27"/>
                <a:gd name="T2" fmla="*/ 192 w 3"/>
                <a:gd name="T3" fmla="*/ 0 h 27"/>
                <a:gd name="T4" fmla="*/ 192 w 3"/>
                <a:gd name="T5" fmla="*/ 1728 h 27"/>
                <a:gd name="T6" fmla="*/ 0 w 3"/>
                <a:gd name="T7" fmla="*/ 1728 h 27"/>
                <a:gd name="T8" fmla="*/ 0 w 3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7"/>
                <a:gd name="T17" fmla="*/ 3 w 3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7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9"/>
                    <a:pt x="3" y="18"/>
                    <a:pt x="3" y="27"/>
                  </a:cubicBezTo>
                  <a:cubicBezTo>
                    <a:pt x="2" y="27"/>
                    <a:pt x="1" y="27"/>
                    <a:pt x="0" y="27"/>
                  </a:cubicBezTo>
                  <a:cubicBezTo>
                    <a:pt x="0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1" name="Freeform 183"/>
            <p:cNvSpPr>
              <a:spLocks/>
            </p:cNvSpPr>
            <p:nvPr/>
          </p:nvSpPr>
          <p:spPr bwMode="auto">
            <a:xfrm>
              <a:off x="1828" y="2535"/>
              <a:ext cx="10" cy="32"/>
            </a:xfrm>
            <a:custGeom>
              <a:avLst/>
              <a:gdLst>
                <a:gd name="T0" fmla="*/ 0 w 5"/>
                <a:gd name="T1" fmla="*/ 0 h 16"/>
                <a:gd name="T2" fmla="*/ 128 w 5"/>
                <a:gd name="T3" fmla="*/ 1024 h 16"/>
                <a:gd name="T4" fmla="*/ 0 w 5"/>
                <a:gd name="T5" fmla="*/ 1024 h 16"/>
                <a:gd name="T6" fmla="*/ 0 w 5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6"/>
                <a:gd name="T14" fmla="*/ 5 w 5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6">
                  <a:moveTo>
                    <a:pt x="0" y="0"/>
                  </a:moveTo>
                  <a:cubicBezTo>
                    <a:pt x="5" y="1"/>
                    <a:pt x="1" y="11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10"/>
                    <a:pt x="0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2" name="Freeform 184"/>
            <p:cNvSpPr>
              <a:spLocks/>
            </p:cNvSpPr>
            <p:nvPr/>
          </p:nvSpPr>
          <p:spPr bwMode="auto">
            <a:xfrm>
              <a:off x="1600" y="2539"/>
              <a:ext cx="10" cy="36"/>
            </a:xfrm>
            <a:custGeom>
              <a:avLst/>
              <a:gdLst>
                <a:gd name="T0" fmla="*/ 0 w 5"/>
                <a:gd name="T1" fmla="*/ 0 h 18"/>
                <a:gd name="T2" fmla="*/ 128 w 5"/>
                <a:gd name="T3" fmla="*/ 0 h 18"/>
                <a:gd name="T4" fmla="*/ 0 w 5"/>
                <a:gd name="T5" fmla="*/ 1152 h 18"/>
                <a:gd name="T6" fmla="*/ 0 w 5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8"/>
                <a:gd name="T14" fmla="*/ 5 w 5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8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6"/>
                    <a:pt x="5" y="16"/>
                    <a:pt x="0" y="18"/>
                  </a:cubicBezTo>
                  <a:cubicBezTo>
                    <a:pt x="0" y="12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3" name="Freeform 185"/>
            <p:cNvSpPr>
              <a:spLocks/>
            </p:cNvSpPr>
            <p:nvPr/>
          </p:nvSpPr>
          <p:spPr bwMode="auto">
            <a:xfrm>
              <a:off x="6352" y="2527"/>
              <a:ext cx="126" cy="80"/>
            </a:xfrm>
            <a:custGeom>
              <a:avLst/>
              <a:gdLst>
                <a:gd name="T0" fmla="*/ 4032 w 63"/>
                <a:gd name="T1" fmla="*/ 1280 h 40"/>
                <a:gd name="T2" fmla="*/ 2176 w 63"/>
                <a:gd name="T3" fmla="*/ 1408 h 40"/>
                <a:gd name="T4" fmla="*/ 1856 w 63"/>
                <a:gd name="T5" fmla="*/ 2560 h 40"/>
                <a:gd name="T6" fmla="*/ 0 w 63"/>
                <a:gd name="T7" fmla="*/ 1088 h 40"/>
                <a:gd name="T8" fmla="*/ 4032 w 63"/>
                <a:gd name="T9" fmla="*/ 128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40"/>
                <a:gd name="T17" fmla="*/ 63 w 63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40">
                  <a:moveTo>
                    <a:pt x="63" y="20"/>
                  </a:moveTo>
                  <a:cubicBezTo>
                    <a:pt x="57" y="24"/>
                    <a:pt x="43" y="21"/>
                    <a:pt x="34" y="22"/>
                  </a:cubicBezTo>
                  <a:cubicBezTo>
                    <a:pt x="28" y="24"/>
                    <a:pt x="34" y="37"/>
                    <a:pt x="29" y="40"/>
                  </a:cubicBezTo>
                  <a:cubicBezTo>
                    <a:pt x="12" y="40"/>
                    <a:pt x="7" y="28"/>
                    <a:pt x="0" y="17"/>
                  </a:cubicBezTo>
                  <a:cubicBezTo>
                    <a:pt x="7" y="6"/>
                    <a:pt x="60" y="0"/>
                    <a:pt x="63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4" name="Freeform 186"/>
            <p:cNvSpPr>
              <a:spLocks/>
            </p:cNvSpPr>
            <p:nvPr/>
          </p:nvSpPr>
          <p:spPr bwMode="auto">
            <a:xfrm>
              <a:off x="1021" y="2545"/>
              <a:ext cx="24" cy="8"/>
            </a:xfrm>
            <a:custGeom>
              <a:avLst/>
              <a:gdLst>
                <a:gd name="T0" fmla="*/ 128 w 12"/>
                <a:gd name="T1" fmla="*/ 256 h 4"/>
                <a:gd name="T2" fmla="*/ 704 w 12"/>
                <a:gd name="T3" fmla="*/ 256 h 4"/>
                <a:gd name="T4" fmla="*/ 128 w 12"/>
                <a:gd name="T5" fmla="*/ 256 h 4"/>
                <a:gd name="T6" fmla="*/ 0 60000 65536"/>
                <a:gd name="T7" fmla="*/ 0 60000 65536"/>
                <a:gd name="T8" fmla="*/ 0 60000 65536"/>
                <a:gd name="T9" fmla="*/ 0 w 12"/>
                <a:gd name="T10" fmla="*/ 0 h 4"/>
                <a:gd name="T11" fmla="*/ 12 w 12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4">
                  <a:moveTo>
                    <a:pt x="2" y="4"/>
                  </a:moveTo>
                  <a:cubicBezTo>
                    <a:pt x="0" y="0"/>
                    <a:pt x="12" y="0"/>
                    <a:pt x="11" y="4"/>
                  </a:cubicBezTo>
                  <a:cubicBezTo>
                    <a:pt x="8" y="4"/>
                    <a:pt x="5" y="4"/>
                    <a:pt x="2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Freeform 187"/>
            <p:cNvSpPr>
              <a:spLocks/>
            </p:cNvSpPr>
            <p:nvPr/>
          </p:nvSpPr>
          <p:spPr bwMode="auto">
            <a:xfrm>
              <a:off x="1101" y="2549"/>
              <a:ext cx="116" cy="143"/>
            </a:xfrm>
            <a:custGeom>
              <a:avLst/>
              <a:gdLst>
                <a:gd name="T0" fmla="*/ 960 w 58"/>
                <a:gd name="T1" fmla="*/ 1595 h 71"/>
                <a:gd name="T2" fmla="*/ 1088 w 58"/>
                <a:gd name="T3" fmla="*/ 0 h 71"/>
                <a:gd name="T4" fmla="*/ 2944 w 58"/>
                <a:gd name="T5" fmla="*/ 0 h 71"/>
                <a:gd name="T6" fmla="*/ 3712 w 58"/>
                <a:gd name="T7" fmla="*/ 727 h 71"/>
                <a:gd name="T8" fmla="*/ 3712 w 58"/>
                <a:gd name="T9" fmla="*/ 3553 h 71"/>
                <a:gd name="T10" fmla="*/ 1664 w 58"/>
                <a:gd name="T11" fmla="*/ 3881 h 71"/>
                <a:gd name="T12" fmla="*/ 832 w 58"/>
                <a:gd name="T13" fmla="*/ 4737 h 71"/>
                <a:gd name="T14" fmla="*/ 512 w 58"/>
                <a:gd name="T15" fmla="*/ 3553 h 71"/>
                <a:gd name="T16" fmla="*/ 0 w 58"/>
                <a:gd name="T17" fmla="*/ 2949 h 71"/>
                <a:gd name="T18" fmla="*/ 960 w 58"/>
                <a:gd name="T19" fmla="*/ 1595 h 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"/>
                <a:gd name="T31" fmla="*/ 0 h 71"/>
                <a:gd name="T32" fmla="*/ 58 w 58"/>
                <a:gd name="T33" fmla="*/ 71 h 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" h="71">
                  <a:moveTo>
                    <a:pt x="15" y="24"/>
                  </a:moveTo>
                  <a:cubicBezTo>
                    <a:pt x="20" y="20"/>
                    <a:pt x="16" y="7"/>
                    <a:pt x="17" y="0"/>
                  </a:cubicBezTo>
                  <a:cubicBezTo>
                    <a:pt x="27" y="0"/>
                    <a:pt x="37" y="0"/>
                    <a:pt x="46" y="0"/>
                  </a:cubicBezTo>
                  <a:cubicBezTo>
                    <a:pt x="52" y="2"/>
                    <a:pt x="53" y="7"/>
                    <a:pt x="58" y="11"/>
                  </a:cubicBezTo>
                  <a:cubicBezTo>
                    <a:pt x="58" y="25"/>
                    <a:pt x="58" y="39"/>
                    <a:pt x="58" y="53"/>
                  </a:cubicBezTo>
                  <a:cubicBezTo>
                    <a:pt x="47" y="55"/>
                    <a:pt x="29" y="49"/>
                    <a:pt x="26" y="58"/>
                  </a:cubicBezTo>
                  <a:cubicBezTo>
                    <a:pt x="23" y="63"/>
                    <a:pt x="18" y="67"/>
                    <a:pt x="13" y="71"/>
                  </a:cubicBezTo>
                  <a:cubicBezTo>
                    <a:pt x="12" y="64"/>
                    <a:pt x="15" y="54"/>
                    <a:pt x="8" y="53"/>
                  </a:cubicBezTo>
                  <a:cubicBezTo>
                    <a:pt x="5" y="51"/>
                    <a:pt x="2" y="48"/>
                    <a:pt x="0" y="44"/>
                  </a:cubicBezTo>
                  <a:cubicBezTo>
                    <a:pt x="3" y="36"/>
                    <a:pt x="11" y="32"/>
                    <a:pt x="15" y="2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Freeform 188"/>
            <p:cNvSpPr>
              <a:spLocks/>
            </p:cNvSpPr>
            <p:nvPr/>
          </p:nvSpPr>
          <p:spPr bwMode="auto">
            <a:xfrm>
              <a:off x="1636" y="2547"/>
              <a:ext cx="250" cy="177"/>
            </a:xfrm>
            <a:custGeom>
              <a:avLst/>
              <a:gdLst>
                <a:gd name="T0" fmla="*/ 4416 w 125"/>
                <a:gd name="T1" fmla="*/ 324 h 88"/>
                <a:gd name="T2" fmla="*/ 5696 w 125"/>
                <a:gd name="T3" fmla="*/ 64 h 88"/>
                <a:gd name="T4" fmla="*/ 6016 w 125"/>
                <a:gd name="T5" fmla="*/ 1247 h 88"/>
                <a:gd name="T6" fmla="*/ 8000 w 125"/>
                <a:gd name="T7" fmla="*/ 3321 h 88"/>
                <a:gd name="T8" fmla="*/ 8000 w 125"/>
                <a:gd name="T9" fmla="*/ 3717 h 88"/>
                <a:gd name="T10" fmla="*/ 5696 w 125"/>
                <a:gd name="T11" fmla="*/ 4045 h 88"/>
                <a:gd name="T12" fmla="*/ 5120 w 125"/>
                <a:gd name="T13" fmla="*/ 4644 h 88"/>
                <a:gd name="T14" fmla="*/ 2688 w 125"/>
                <a:gd name="T15" fmla="*/ 4304 h 88"/>
                <a:gd name="T16" fmla="*/ 1856 w 125"/>
                <a:gd name="T17" fmla="*/ 5240 h 88"/>
                <a:gd name="T18" fmla="*/ 576 w 125"/>
                <a:gd name="T19" fmla="*/ 5825 h 88"/>
                <a:gd name="T20" fmla="*/ 0 w 125"/>
                <a:gd name="T21" fmla="*/ 5240 h 88"/>
                <a:gd name="T22" fmla="*/ 0 w 125"/>
                <a:gd name="T23" fmla="*/ 2573 h 88"/>
                <a:gd name="T24" fmla="*/ 2560 w 125"/>
                <a:gd name="T25" fmla="*/ 2375 h 88"/>
                <a:gd name="T26" fmla="*/ 2880 w 125"/>
                <a:gd name="T27" fmla="*/ 1247 h 88"/>
                <a:gd name="T28" fmla="*/ 3840 w 125"/>
                <a:gd name="T29" fmla="*/ 919 h 88"/>
                <a:gd name="T30" fmla="*/ 4416 w 125"/>
                <a:gd name="T31" fmla="*/ 324 h 8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5"/>
                <a:gd name="T49" fmla="*/ 0 h 88"/>
                <a:gd name="T50" fmla="*/ 125 w 125"/>
                <a:gd name="T51" fmla="*/ 88 h 8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5" h="88">
                  <a:moveTo>
                    <a:pt x="69" y="5"/>
                  </a:moveTo>
                  <a:cubicBezTo>
                    <a:pt x="73" y="1"/>
                    <a:pt x="80" y="0"/>
                    <a:pt x="89" y="1"/>
                  </a:cubicBezTo>
                  <a:cubicBezTo>
                    <a:pt x="90" y="7"/>
                    <a:pt x="87" y="18"/>
                    <a:pt x="94" y="19"/>
                  </a:cubicBezTo>
                  <a:cubicBezTo>
                    <a:pt x="105" y="28"/>
                    <a:pt x="115" y="38"/>
                    <a:pt x="125" y="50"/>
                  </a:cubicBezTo>
                  <a:cubicBezTo>
                    <a:pt x="125" y="52"/>
                    <a:pt x="125" y="54"/>
                    <a:pt x="125" y="56"/>
                  </a:cubicBezTo>
                  <a:cubicBezTo>
                    <a:pt x="114" y="58"/>
                    <a:pt x="94" y="52"/>
                    <a:pt x="89" y="61"/>
                  </a:cubicBezTo>
                  <a:cubicBezTo>
                    <a:pt x="87" y="65"/>
                    <a:pt x="84" y="68"/>
                    <a:pt x="80" y="70"/>
                  </a:cubicBezTo>
                  <a:cubicBezTo>
                    <a:pt x="60" y="78"/>
                    <a:pt x="53" y="53"/>
                    <a:pt x="42" y="65"/>
                  </a:cubicBezTo>
                  <a:cubicBezTo>
                    <a:pt x="40" y="72"/>
                    <a:pt x="32" y="73"/>
                    <a:pt x="29" y="79"/>
                  </a:cubicBezTo>
                  <a:cubicBezTo>
                    <a:pt x="20" y="79"/>
                    <a:pt x="6" y="75"/>
                    <a:pt x="9" y="88"/>
                  </a:cubicBezTo>
                  <a:cubicBezTo>
                    <a:pt x="5" y="86"/>
                    <a:pt x="2" y="83"/>
                    <a:pt x="0" y="79"/>
                  </a:cubicBezTo>
                  <a:cubicBezTo>
                    <a:pt x="0" y="65"/>
                    <a:pt x="0" y="52"/>
                    <a:pt x="0" y="39"/>
                  </a:cubicBezTo>
                  <a:cubicBezTo>
                    <a:pt x="9" y="34"/>
                    <a:pt x="27" y="37"/>
                    <a:pt x="40" y="36"/>
                  </a:cubicBezTo>
                  <a:cubicBezTo>
                    <a:pt x="47" y="36"/>
                    <a:pt x="44" y="25"/>
                    <a:pt x="45" y="19"/>
                  </a:cubicBezTo>
                  <a:cubicBezTo>
                    <a:pt x="51" y="18"/>
                    <a:pt x="60" y="20"/>
                    <a:pt x="60" y="14"/>
                  </a:cubicBezTo>
                  <a:cubicBezTo>
                    <a:pt x="62" y="10"/>
                    <a:pt x="65" y="7"/>
                    <a:pt x="69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Freeform 189"/>
            <p:cNvSpPr>
              <a:spLocks/>
            </p:cNvSpPr>
            <p:nvPr/>
          </p:nvSpPr>
          <p:spPr bwMode="auto">
            <a:xfrm>
              <a:off x="1003" y="2555"/>
              <a:ext cx="52" cy="65"/>
            </a:xfrm>
            <a:custGeom>
              <a:avLst/>
              <a:gdLst>
                <a:gd name="T0" fmla="*/ 1664 w 26"/>
                <a:gd name="T1" fmla="*/ 1040 h 32"/>
                <a:gd name="T2" fmla="*/ 512 w 26"/>
                <a:gd name="T3" fmla="*/ 2245 h 32"/>
                <a:gd name="T4" fmla="*/ 0 w 26"/>
                <a:gd name="T5" fmla="*/ 1617 h 32"/>
                <a:gd name="T6" fmla="*/ 1664 w 26"/>
                <a:gd name="T7" fmla="*/ 1040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32"/>
                <a:gd name="T14" fmla="*/ 26 w 26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32">
                  <a:moveTo>
                    <a:pt x="26" y="15"/>
                  </a:moveTo>
                  <a:cubicBezTo>
                    <a:pt x="23" y="23"/>
                    <a:pt x="17" y="29"/>
                    <a:pt x="8" y="32"/>
                  </a:cubicBezTo>
                  <a:cubicBezTo>
                    <a:pt x="6" y="28"/>
                    <a:pt x="3" y="25"/>
                    <a:pt x="0" y="23"/>
                  </a:cubicBezTo>
                  <a:cubicBezTo>
                    <a:pt x="4" y="10"/>
                    <a:pt x="17" y="0"/>
                    <a:pt x="26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Freeform 190"/>
            <p:cNvSpPr>
              <a:spLocks/>
            </p:cNvSpPr>
            <p:nvPr/>
          </p:nvSpPr>
          <p:spPr bwMode="auto">
            <a:xfrm>
              <a:off x="6896" y="2567"/>
              <a:ext cx="16" cy="18"/>
            </a:xfrm>
            <a:custGeom>
              <a:avLst/>
              <a:gdLst>
                <a:gd name="T0" fmla="*/ 128 w 8"/>
                <a:gd name="T1" fmla="*/ 0 h 9"/>
                <a:gd name="T2" fmla="*/ 320 w 8"/>
                <a:gd name="T3" fmla="*/ 576 h 9"/>
                <a:gd name="T4" fmla="*/ 128 w 8"/>
                <a:gd name="T5" fmla="*/ 0 h 9"/>
                <a:gd name="T6" fmla="*/ 0 60000 65536"/>
                <a:gd name="T7" fmla="*/ 0 60000 65536"/>
                <a:gd name="T8" fmla="*/ 0 60000 65536"/>
                <a:gd name="T9" fmla="*/ 0 w 8"/>
                <a:gd name="T10" fmla="*/ 0 h 9"/>
                <a:gd name="T11" fmla="*/ 8 w 8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9">
                  <a:moveTo>
                    <a:pt x="2" y="0"/>
                  </a:moveTo>
                  <a:cubicBezTo>
                    <a:pt x="8" y="0"/>
                    <a:pt x="8" y="6"/>
                    <a:pt x="5" y="9"/>
                  </a:cubicBezTo>
                  <a:cubicBezTo>
                    <a:pt x="0" y="8"/>
                    <a:pt x="0" y="3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Freeform 191"/>
            <p:cNvSpPr>
              <a:spLocks/>
            </p:cNvSpPr>
            <p:nvPr/>
          </p:nvSpPr>
          <p:spPr bwMode="auto">
            <a:xfrm>
              <a:off x="2392" y="2579"/>
              <a:ext cx="10" cy="87"/>
            </a:xfrm>
            <a:custGeom>
              <a:avLst/>
              <a:gdLst>
                <a:gd name="T0" fmla="*/ 320 w 5"/>
                <a:gd name="T1" fmla="*/ 0 h 43"/>
                <a:gd name="T2" fmla="*/ 320 w 5"/>
                <a:gd name="T3" fmla="*/ 2948 h 43"/>
                <a:gd name="T4" fmla="*/ 192 w 5"/>
                <a:gd name="T5" fmla="*/ 2948 h 43"/>
                <a:gd name="T6" fmla="*/ 320 w 5"/>
                <a:gd name="T7" fmla="*/ 0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3"/>
                <a:gd name="T14" fmla="*/ 5 w 5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3">
                  <a:moveTo>
                    <a:pt x="5" y="0"/>
                  </a:moveTo>
                  <a:cubicBezTo>
                    <a:pt x="5" y="14"/>
                    <a:pt x="5" y="29"/>
                    <a:pt x="5" y="43"/>
                  </a:cubicBezTo>
                  <a:cubicBezTo>
                    <a:pt x="5" y="43"/>
                    <a:pt x="4" y="43"/>
                    <a:pt x="3" y="43"/>
                  </a:cubicBezTo>
                  <a:cubicBezTo>
                    <a:pt x="5" y="29"/>
                    <a:pt x="0" y="10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0" name="Freeform 192"/>
            <p:cNvSpPr>
              <a:spLocks/>
            </p:cNvSpPr>
            <p:nvPr/>
          </p:nvSpPr>
          <p:spPr bwMode="auto">
            <a:xfrm>
              <a:off x="6652" y="2607"/>
              <a:ext cx="48" cy="35"/>
            </a:xfrm>
            <a:custGeom>
              <a:avLst/>
              <a:gdLst>
                <a:gd name="T0" fmla="*/ 0 w 24"/>
                <a:gd name="T1" fmla="*/ 0 h 17"/>
                <a:gd name="T2" fmla="*/ 128 w 24"/>
                <a:gd name="T3" fmla="*/ 1153 h 17"/>
                <a:gd name="T4" fmla="*/ 1536 w 24"/>
                <a:gd name="T5" fmla="*/ 1293 h 17"/>
                <a:gd name="T6" fmla="*/ 0 w 24"/>
                <a:gd name="T7" fmla="*/ 1293 h 17"/>
                <a:gd name="T8" fmla="*/ 0 w 24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7"/>
                <a:gd name="T17" fmla="*/ 24 w 24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7">
                  <a:moveTo>
                    <a:pt x="0" y="0"/>
                  </a:moveTo>
                  <a:cubicBezTo>
                    <a:pt x="5" y="1"/>
                    <a:pt x="1" y="11"/>
                    <a:pt x="2" y="15"/>
                  </a:cubicBezTo>
                  <a:cubicBezTo>
                    <a:pt x="9" y="17"/>
                    <a:pt x="21" y="12"/>
                    <a:pt x="24" y="17"/>
                  </a:cubicBezTo>
                  <a:cubicBezTo>
                    <a:pt x="16" y="17"/>
                    <a:pt x="8" y="17"/>
                    <a:pt x="0" y="17"/>
                  </a:cubicBezTo>
                  <a:cubicBezTo>
                    <a:pt x="0" y="12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Freeform 193"/>
            <p:cNvSpPr>
              <a:spLocks/>
            </p:cNvSpPr>
            <p:nvPr/>
          </p:nvSpPr>
          <p:spPr bwMode="auto">
            <a:xfrm>
              <a:off x="1616" y="2620"/>
              <a:ext cx="6" cy="94"/>
            </a:xfrm>
            <a:custGeom>
              <a:avLst/>
              <a:gdLst>
                <a:gd name="T0" fmla="*/ 192 w 3"/>
                <a:gd name="T1" fmla="*/ 0 h 47"/>
                <a:gd name="T2" fmla="*/ 192 w 3"/>
                <a:gd name="T3" fmla="*/ 3008 h 47"/>
                <a:gd name="T4" fmla="*/ 192 w 3"/>
                <a:gd name="T5" fmla="*/ 0 h 47"/>
                <a:gd name="T6" fmla="*/ 0 60000 65536"/>
                <a:gd name="T7" fmla="*/ 0 60000 65536"/>
                <a:gd name="T8" fmla="*/ 0 60000 65536"/>
                <a:gd name="T9" fmla="*/ 0 w 3"/>
                <a:gd name="T10" fmla="*/ 0 h 47"/>
                <a:gd name="T11" fmla="*/ 3 w 3"/>
                <a:gd name="T12" fmla="*/ 47 h 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47">
                  <a:moveTo>
                    <a:pt x="3" y="0"/>
                  </a:moveTo>
                  <a:cubicBezTo>
                    <a:pt x="3" y="16"/>
                    <a:pt x="3" y="32"/>
                    <a:pt x="3" y="47"/>
                  </a:cubicBezTo>
                  <a:cubicBezTo>
                    <a:pt x="0" y="37"/>
                    <a:pt x="0" y="11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Freeform 194"/>
            <p:cNvSpPr>
              <a:spLocks/>
            </p:cNvSpPr>
            <p:nvPr/>
          </p:nvSpPr>
          <p:spPr bwMode="auto">
            <a:xfrm>
              <a:off x="6704" y="2642"/>
              <a:ext cx="72" cy="152"/>
            </a:xfrm>
            <a:custGeom>
              <a:avLst/>
              <a:gdLst>
                <a:gd name="T0" fmla="*/ 0 w 36"/>
                <a:gd name="T1" fmla="*/ 0 h 76"/>
                <a:gd name="T2" fmla="*/ 192 w 36"/>
                <a:gd name="T3" fmla="*/ 3904 h 76"/>
                <a:gd name="T4" fmla="*/ 2048 w 36"/>
                <a:gd name="T5" fmla="*/ 1600 h 76"/>
                <a:gd name="T6" fmla="*/ 2048 w 36"/>
                <a:gd name="T7" fmla="*/ 4160 h 76"/>
                <a:gd name="T8" fmla="*/ 0 w 36"/>
                <a:gd name="T9" fmla="*/ 4160 h 76"/>
                <a:gd name="T10" fmla="*/ 0 w 36"/>
                <a:gd name="T11" fmla="*/ 0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76"/>
                <a:gd name="T20" fmla="*/ 36 w 36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76">
                  <a:moveTo>
                    <a:pt x="0" y="0"/>
                  </a:moveTo>
                  <a:cubicBezTo>
                    <a:pt x="6" y="16"/>
                    <a:pt x="1" y="41"/>
                    <a:pt x="3" y="61"/>
                  </a:cubicBezTo>
                  <a:cubicBezTo>
                    <a:pt x="36" y="76"/>
                    <a:pt x="28" y="45"/>
                    <a:pt x="32" y="25"/>
                  </a:cubicBezTo>
                  <a:cubicBezTo>
                    <a:pt x="32" y="38"/>
                    <a:pt x="32" y="52"/>
                    <a:pt x="32" y="65"/>
                  </a:cubicBezTo>
                  <a:cubicBezTo>
                    <a:pt x="21" y="65"/>
                    <a:pt x="11" y="65"/>
                    <a:pt x="0" y="65"/>
                  </a:cubicBezTo>
                  <a:cubicBezTo>
                    <a:pt x="0" y="44"/>
                    <a:pt x="0" y="2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3" name="Freeform 195"/>
            <p:cNvSpPr>
              <a:spLocks noEditPoints="1"/>
            </p:cNvSpPr>
            <p:nvPr/>
          </p:nvSpPr>
          <p:spPr bwMode="auto">
            <a:xfrm>
              <a:off x="6918" y="2630"/>
              <a:ext cx="72" cy="116"/>
            </a:xfrm>
            <a:custGeom>
              <a:avLst/>
              <a:gdLst>
                <a:gd name="T0" fmla="*/ 2304 w 36"/>
                <a:gd name="T1" fmla="*/ 704 h 58"/>
                <a:gd name="T2" fmla="*/ 2304 w 36"/>
                <a:gd name="T3" fmla="*/ 3712 h 58"/>
                <a:gd name="T4" fmla="*/ 576 w 36"/>
                <a:gd name="T5" fmla="*/ 3712 h 58"/>
                <a:gd name="T6" fmla="*/ 2304 w 36"/>
                <a:gd name="T7" fmla="*/ 704 h 58"/>
                <a:gd name="T8" fmla="*/ 768 w 36"/>
                <a:gd name="T9" fmla="*/ 3584 h 58"/>
                <a:gd name="T10" fmla="*/ 2176 w 36"/>
                <a:gd name="T11" fmla="*/ 3584 h 58"/>
                <a:gd name="T12" fmla="*/ 2176 w 36"/>
                <a:gd name="T13" fmla="*/ 832 h 58"/>
                <a:gd name="T14" fmla="*/ 768 w 36"/>
                <a:gd name="T15" fmla="*/ 832 h 58"/>
                <a:gd name="T16" fmla="*/ 768 w 36"/>
                <a:gd name="T17" fmla="*/ 3584 h 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58"/>
                <a:gd name="T29" fmla="*/ 36 w 36"/>
                <a:gd name="T30" fmla="*/ 58 h 5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58">
                  <a:moveTo>
                    <a:pt x="36" y="11"/>
                  </a:moveTo>
                  <a:cubicBezTo>
                    <a:pt x="36" y="27"/>
                    <a:pt x="36" y="42"/>
                    <a:pt x="36" y="58"/>
                  </a:cubicBezTo>
                  <a:cubicBezTo>
                    <a:pt x="27" y="58"/>
                    <a:pt x="18" y="58"/>
                    <a:pt x="9" y="58"/>
                  </a:cubicBezTo>
                  <a:cubicBezTo>
                    <a:pt x="10" y="34"/>
                    <a:pt x="0" y="0"/>
                    <a:pt x="36" y="11"/>
                  </a:cubicBezTo>
                  <a:close/>
                  <a:moveTo>
                    <a:pt x="12" y="56"/>
                  </a:moveTo>
                  <a:cubicBezTo>
                    <a:pt x="19" y="56"/>
                    <a:pt x="26" y="56"/>
                    <a:pt x="34" y="56"/>
                  </a:cubicBezTo>
                  <a:cubicBezTo>
                    <a:pt x="34" y="41"/>
                    <a:pt x="34" y="27"/>
                    <a:pt x="34" y="13"/>
                  </a:cubicBezTo>
                  <a:cubicBezTo>
                    <a:pt x="26" y="13"/>
                    <a:pt x="19" y="13"/>
                    <a:pt x="12" y="13"/>
                  </a:cubicBezTo>
                  <a:cubicBezTo>
                    <a:pt x="12" y="27"/>
                    <a:pt x="12" y="41"/>
                    <a:pt x="12" y="5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4" name="Freeform 196"/>
            <p:cNvSpPr>
              <a:spLocks/>
            </p:cNvSpPr>
            <p:nvPr/>
          </p:nvSpPr>
          <p:spPr bwMode="auto">
            <a:xfrm>
              <a:off x="6942" y="2656"/>
              <a:ext cx="44" cy="86"/>
            </a:xfrm>
            <a:custGeom>
              <a:avLst/>
              <a:gdLst>
                <a:gd name="T0" fmla="*/ 0 w 22"/>
                <a:gd name="T1" fmla="*/ 0 h 43"/>
                <a:gd name="T2" fmla="*/ 1408 w 22"/>
                <a:gd name="T3" fmla="*/ 0 h 43"/>
                <a:gd name="T4" fmla="*/ 1408 w 22"/>
                <a:gd name="T5" fmla="*/ 2752 h 43"/>
                <a:gd name="T6" fmla="*/ 0 w 22"/>
                <a:gd name="T7" fmla="*/ 2752 h 43"/>
                <a:gd name="T8" fmla="*/ 0 w 22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43"/>
                <a:gd name="T17" fmla="*/ 22 w 22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43">
                  <a:moveTo>
                    <a:pt x="0" y="0"/>
                  </a:moveTo>
                  <a:cubicBezTo>
                    <a:pt x="7" y="0"/>
                    <a:pt x="14" y="0"/>
                    <a:pt x="22" y="0"/>
                  </a:cubicBezTo>
                  <a:cubicBezTo>
                    <a:pt x="22" y="14"/>
                    <a:pt x="22" y="28"/>
                    <a:pt x="22" y="43"/>
                  </a:cubicBezTo>
                  <a:cubicBezTo>
                    <a:pt x="14" y="43"/>
                    <a:pt x="7" y="43"/>
                    <a:pt x="0" y="43"/>
                  </a:cubicBezTo>
                  <a:cubicBezTo>
                    <a:pt x="0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5" name="Freeform 197"/>
            <p:cNvSpPr>
              <a:spLocks/>
            </p:cNvSpPr>
            <p:nvPr/>
          </p:nvSpPr>
          <p:spPr bwMode="auto">
            <a:xfrm>
              <a:off x="1109" y="2674"/>
              <a:ext cx="4" cy="32"/>
            </a:xfrm>
            <a:custGeom>
              <a:avLst/>
              <a:gdLst>
                <a:gd name="T0" fmla="*/ 0 w 2"/>
                <a:gd name="T1" fmla="*/ 0 h 16"/>
                <a:gd name="T2" fmla="*/ 128 w 2"/>
                <a:gd name="T3" fmla="*/ 0 h 16"/>
                <a:gd name="T4" fmla="*/ 128 w 2"/>
                <a:gd name="T5" fmla="*/ 1024 h 16"/>
                <a:gd name="T6" fmla="*/ 0 w 2"/>
                <a:gd name="T7" fmla="*/ 1024 h 16"/>
                <a:gd name="T8" fmla="*/ 0 w 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6"/>
                <a:gd name="T17" fmla="*/ 2 w 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6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5"/>
                    <a:pt x="2" y="11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11"/>
                    <a:pt x="0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6" name="Freeform 198"/>
            <p:cNvSpPr>
              <a:spLocks/>
            </p:cNvSpPr>
            <p:nvPr/>
          </p:nvSpPr>
          <p:spPr bwMode="auto">
            <a:xfrm>
              <a:off x="1832" y="2674"/>
              <a:ext cx="68" cy="4"/>
            </a:xfrm>
            <a:custGeom>
              <a:avLst/>
              <a:gdLst>
                <a:gd name="T0" fmla="*/ 0 w 34"/>
                <a:gd name="T1" fmla="*/ 128 h 2"/>
                <a:gd name="T2" fmla="*/ 0 w 34"/>
                <a:gd name="T3" fmla="*/ 0 h 2"/>
                <a:gd name="T4" fmla="*/ 2176 w 34"/>
                <a:gd name="T5" fmla="*/ 0 h 2"/>
                <a:gd name="T6" fmla="*/ 2176 w 34"/>
                <a:gd name="T7" fmla="*/ 128 h 2"/>
                <a:gd name="T8" fmla="*/ 0 w 34"/>
                <a:gd name="T9" fmla="*/ 12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2"/>
                <a:gd name="T17" fmla="*/ 34 w 34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1" y="0"/>
                    <a:pt x="22" y="0"/>
                    <a:pt x="34" y="0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22" y="2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7" name="Freeform 199"/>
            <p:cNvSpPr>
              <a:spLocks/>
            </p:cNvSpPr>
            <p:nvPr/>
          </p:nvSpPr>
          <p:spPr bwMode="auto">
            <a:xfrm>
              <a:off x="7004" y="2674"/>
              <a:ext cx="26" cy="68"/>
            </a:xfrm>
            <a:custGeom>
              <a:avLst/>
              <a:gdLst>
                <a:gd name="T0" fmla="*/ 0 w 13"/>
                <a:gd name="T1" fmla="*/ 0 h 34"/>
                <a:gd name="T2" fmla="*/ 832 w 13"/>
                <a:gd name="T3" fmla="*/ 704 h 34"/>
                <a:gd name="T4" fmla="*/ 832 w 13"/>
                <a:gd name="T5" fmla="*/ 2176 h 34"/>
                <a:gd name="T6" fmla="*/ 0 w 13"/>
                <a:gd name="T7" fmla="*/ 2176 h 34"/>
                <a:gd name="T8" fmla="*/ 0 w 13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34"/>
                <a:gd name="T17" fmla="*/ 13 w 1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34">
                  <a:moveTo>
                    <a:pt x="0" y="0"/>
                  </a:moveTo>
                  <a:cubicBezTo>
                    <a:pt x="6" y="2"/>
                    <a:pt x="7" y="9"/>
                    <a:pt x="13" y="11"/>
                  </a:cubicBezTo>
                  <a:cubicBezTo>
                    <a:pt x="13" y="19"/>
                    <a:pt x="13" y="26"/>
                    <a:pt x="13" y="34"/>
                  </a:cubicBezTo>
                  <a:cubicBezTo>
                    <a:pt x="9" y="34"/>
                    <a:pt x="4" y="34"/>
                    <a:pt x="0" y="34"/>
                  </a:cubicBezTo>
                  <a:cubicBezTo>
                    <a:pt x="0" y="22"/>
                    <a:pt x="0" y="1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8" name="Freeform 200"/>
            <p:cNvSpPr>
              <a:spLocks/>
            </p:cNvSpPr>
            <p:nvPr/>
          </p:nvSpPr>
          <p:spPr bwMode="auto">
            <a:xfrm>
              <a:off x="1588" y="2678"/>
              <a:ext cx="392" cy="485"/>
            </a:xfrm>
            <a:custGeom>
              <a:avLst/>
              <a:gdLst>
                <a:gd name="T0" fmla="*/ 6976 w 196"/>
                <a:gd name="T1" fmla="*/ 707 h 242"/>
                <a:gd name="T2" fmla="*/ 7808 w 196"/>
                <a:gd name="T3" fmla="*/ 0 h 242"/>
                <a:gd name="T4" fmla="*/ 9984 w 196"/>
                <a:gd name="T5" fmla="*/ 0 h 242"/>
                <a:gd name="T6" fmla="*/ 10816 w 196"/>
                <a:gd name="T7" fmla="*/ 707 h 242"/>
                <a:gd name="T8" fmla="*/ 11840 w 196"/>
                <a:gd name="T9" fmla="*/ 900 h 242"/>
                <a:gd name="T10" fmla="*/ 12544 w 196"/>
                <a:gd name="T11" fmla="*/ 1611 h 242"/>
                <a:gd name="T12" fmla="*/ 12544 w 196"/>
                <a:gd name="T13" fmla="*/ 3357 h 242"/>
                <a:gd name="T14" fmla="*/ 11264 w 196"/>
                <a:gd name="T15" fmla="*/ 4788 h 242"/>
                <a:gd name="T16" fmla="*/ 11264 w 196"/>
                <a:gd name="T17" fmla="*/ 7117 h 242"/>
                <a:gd name="T18" fmla="*/ 11840 w 196"/>
                <a:gd name="T19" fmla="*/ 7856 h 242"/>
                <a:gd name="T20" fmla="*/ 11840 w 196"/>
                <a:gd name="T21" fmla="*/ 10892 h 242"/>
                <a:gd name="T22" fmla="*/ 10944 w 196"/>
                <a:gd name="T23" fmla="*/ 11744 h 242"/>
                <a:gd name="T24" fmla="*/ 10944 w 196"/>
                <a:gd name="T25" fmla="*/ 14456 h 242"/>
                <a:gd name="T26" fmla="*/ 11648 w 196"/>
                <a:gd name="T27" fmla="*/ 15167 h 242"/>
                <a:gd name="T28" fmla="*/ 11392 w 196"/>
                <a:gd name="T29" fmla="*/ 15616 h 242"/>
                <a:gd name="T30" fmla="*/ 9664 w 196"/>
                <a:gd name="T31" fmla="*/ 13877 h 242"/>
                <a:gd name="T32" fmla="*/ 9536 w 196"/>
                <a:gd name="T33" fmla="*/ 13612 h 242"/>
                <a:gd name="T34" fmla="*/ 6656 w 196"/>
                <a:gd name="T35" fmla="*/ 13612 h 242"/>
                <a:gd name="T36" fmla="*/ 6656 w 196"/>
                <a:gd name="T37" fmla="*/ 10311 h 242"/>
                <a:gd name="T38" fmla="*/ 4672 w 196"/>
                <a:gd name="T39" fmla="*/ 10117 h 242"/>
                <a:gd name="T40" fmla="*/ 4416 w 196"/>
                <a:gd name="T41" fmla="*/ 11149 h 242"/>
                <a:gd name="T42" fmla="*/ 3264 w 196"/>
                <a:gd name="T43" fmla="*/ 11149 h 242"/>
                <a:gd name="T44" fmla="*/ 3264 w 196"/>
                <a:gd name="T45" fmla="*/ 9275 h 242"/>
                <a:gd name="T46" fmla="*/ 0 w 196"/>
                <a:gd name="T47" fmla="*/ 9145 h 242"/>
                <a:gd name="T48" fmla="*/ 1088 w 196"/>
                <a:gd name="T49" fmla="*/ 7984 h 242"/>
                <a:gd name="T50" fmla="*/ 2368 w 196"/>
                <a:gd name="T51" fmla="*/ 7984 h 242"/>
                <a:gd name="T52" fmla="*/ 2560 w 196"/>
                <a:gd name="T53" fmla="*/ 6085 h 242"/>
                <a:gd name="T54" fmla="*/ 4096 w 196"/>
                <a:gd name="T55" fmla="*/ 4337 h 242"/>
                <a:gd name="T56" fmla="*/ 4224 w 196"/>
                <a:gd name="T57" fmla="*/ 900 h 242"/>
                <a:gd name="T58" fmla="*/ 5120 w 196"/>
                <a:gd name="T59" fmla="*/ 707 h 242"/>
                <a:gd name="T60" fmla="*/ 6976 w 196"/>
                <a:gd name="T61" fmla="*/ 707 h 2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6"/>
                <a:gd name="T94" fmla="*/ 0 h 242"/>
                <a:gd name="T95" fmla="*/ 196 w 196"/>
                <a:gd name="T96" fmla="*/ 242 h 2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6" h="242">
                  <a:moveTo>
                    <a:pt x="109" y="11"/>
                  </a:moveTo>
                  <a:cubicBezTo>
                    <a:pt x="115" y="9"/>
                    <a:pt x="116" y="3"/>
                    <a:pt x="122" y="0"/>
                  </a:cubicBezTo>
                  <a:cubicBezTo>
                    <a:pt x="133" y="0"/>
                    <a:pt x="144" y="0"/>
                    <a:pt x="156" y="0"/>
                  </a:cubicBezTo>
                  <a:cubicBezTo>
                    <a:pt x="161" y="3"/>
                    <a:pt x="163" y="9"/>
                    <a:pt x="169" y="11"/>
                  </a:cubicBezTo>
                  <a:cubicBezTo>
                    <a:pt x="170" y="16"/>
                    <a:pt x="180" y="12"/>
                    <a:pt x="185" y="14"/>
                  </a:cubicBezTo>
                  <a:cubicBezTo>
                    <a:pt x="189" y="16"/>
                    <a:pt x="193" y="20"/>
                    <a:pt x="196" y="25"/>
                  </a:cubicBezTo>
                  <a:cubicBezTo>
                    <a:pt x="196" y="34"/>
                    <a:pt x="196" y="43"/>
                    <a:pt x="196" y="52"/>
                  </a:cubicBezTo>
                  <a:cubicBezTo>
                    <a:pt x="190" y="60"/>
                    <a:pt x="181" y="65"/>
                    <a:pt x="176" y="74"/>
                  </a:cubicBezTo>
                  <a:cubicBezTo>
                    <a:pt x="172" y="81"/>
                    <a:pt x="172" y="103"/>
                    <a:pt x="176" y="110"/>
                  </a:cubicBezTo>
                  <a:cubicBezTo>
                    <a:pt x="177" y="115"/>
                    <a:pt x="183" y="116"/>
                    <a:pt x="185" y="121"/>
                  </a:cubicBezTo>
                  <a:cubicBezTo>
                    <a:pt x="185" y="136"/>
                    <a:pt x="185" y="152"/>
                    <a:pt x="185" y="168"/>
                  </a:cubicBezTo>
                  <a:cubicBezTo>
                    <a:pt x="181" y="173"/>
                    <a:pt x="177" y="177"/>
                    <a:pt x="171" y="181"/>
                  </a:cubicBezTo>
                  <a:cubicBezTo>
                    <a:pt x="164" y="186"/>
                    <a:pt x="164" y="218"/>
                    <a:pt x="171" y="223"/>
                  </a:cubicBezTo>
                  <a:cubicBezTo>
                    <a:pt x="177" y="225"/>
                    <a:pt x="178" y="231"/>
                    <a:pt x="182" y="234"/>
                  </a:cubicBezTo>
                  <a:cubicBezTo>
                    <a:pt x="182" y="238"/>
                    <a:pt x="183" y="242"/>
                    <a:pt x="178" y="241"/>
                  </a:cubicBezTo>
                  <a:cubicBezTo>
                    <a:pt x="168" y="233"/>
                    <a:pt x="159" y="224"/>
                    <a:pt x="151" y="214"/>
                  </a:cubicBezTo>
                  <a:cubicBezTo>
                    <a:pt x="151" y="212"/>
                    <a:pt x="149" y="212"/>
                    <a:pt x="149" y="210"/>
                  </a:cubicBezTo>
                  <a:cubicBezTo>
                    <a:pt x="134" y="210"/>
                    <a:pt x="119" y="210"/>
                    <a:pt x="104" y="210"/>
                  </a:cubicBezTo>
                  <a:cubicBezTo>
                    <a:pt x="104" y="193"/>
                    <a:pt x="104" y="176"/>
                    <a:pt x="104" y="159"/>
                  </a:cubicBezTo>
                  <a:cubicBezTo>
                    <a:pt x="98" y="154"/>
                    <a:pt x="83" y="157"/>
                    <a:pt x="73" y="156"/>
                  </a:cubicBezTo>
                  <a:cubicBezTo>
                    <a:pt x="67" y="157"/>
                    <a:pt x="69" y="166"/>
                    <a:pt x="69" y="172"/>
                  </a:cubicBezTo>
                  <a:cubicBezTo>
                    <a:pt x="63" y="172"/>
                    <a:pt x="57" y="172"/>
                    <a:pt x="51" y="172"/>
                  </a:cubicBezTo>
                  <a:cubicBezTo>
                    <a:pt x="51" y="162"/>
                    <a:pt x="51" y="153"/>
                    <a:pt x="51" y="143"/>
                  </a:cubicBezTo>
                  <a:cubicBezTo>
                    <a:pt x="38" y="138"/>
                    <a:pt x="16" y="142"/>
                    <a:pt x="0" y="141"/>
                  </a:cubicBezTo>
                  <a:cubicBezTo>
                    <a:pt x="5" y="134"/>
                    <a:pt x="10" y="128"/>
                    <a:pt x="17" y="123"/>
                  </a:cubicBezTo>
                  <a:cubicBezTo>
                    <a:pt x="24" y="123"/>
                    <a:pt x="31" y="123"/>
                    <a:pt x="37" y="123"/>
                  </a:cubicBezTo>
                  <a:cubicBezTo>
                    <a:pt x="42" y="117"/>
                    <a:pt x="39" y="103"/>
                    <a:pt x="40" y="94"/>
                  </a:cubicBezTo>
                  <a:cubicBezTo>
                    <a:pt x="47" y="84"/>
                    <a:pt x="57" y="77"/>
                    <a:pt x="64" y="67"/>
                  </a:cubicBezTo>
                  <a:cubicBezTo>
                    <a:pt x="69" y="54"/>
                    <a:pt x="65" y="31"/>
                    <a:pt x="66" y="14"/>
                  </a:cubicBezTo>
                  <a:cubicBezTo>
                    <a:pt x="69" y="6"/>
                    <a:pt x="75" y="6"/>
                    <a:pt x="80" y="11"/>
                  </a:cubicBezTo>
                  <a:cubicBezTo>
                    <a:pt x="84" y="15"/>
                    <a:pt x="104" y="15"/>
                    <a:pt x="109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9" name="Freeform 201"/>
            <p:cNvSpPr>
              <a:spLocks/>
            </p:cNvSpPr>
            <p:nvPr/>
          </p:nvSpPr>
          <p:spPr bwMode="auto">
            <a:xfrm>
              <a:off x="3858" y="2684"/>
              <a:ext cx="12" cy="52"/>
            </a:xfrm>
            <a:custGeom>
              <a:avLst/>
              <a:gdLst>
                <a:gd name="T0" fmla="*/ 320 w 6"/>
                <a:gd name="T1" fmla="*/ 384 h 26"/>
                <a:gd name="T2" fmla="*/ 320 w 6"/>
                <a:gd name="T3" fmla="*/ 384 h 26"/>
                <a:gd name="T4" fmla="*/ 0 60000 65536"/>
                <a:gd name="T5" fmla="*/ 0 60000 65536"/>
                <a:gd name="T6" fmla="*/ 0 w 6"/>
                <a:gd name="T7" fmla="*/ 0 h 26"/>
                <a:gd name="T8" fmla="*/ 6 w 6"/>
                <a:gd name="T9" fmla="*/ 26 h 2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26">
                  <a:moveTo>
                    <a:pt x="5" y="6"/>
                  </a:moveTo>
                  <a:cubicBezTo>
                    <a:pt x="6" y="0"/>
                    <a:pt x="0" y="26"/>
                    <a:pt x="5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0" name="Freeform 202"/>
            <p:cNvSpPr>
              <a:spLocks/>
            </p:cNvSpPr>
            <p:nvPr/>
          </p:nvSpPr>
          <p:spPr bwMode="auto">
            <a:xfrm>
              <a:off x="1748" y="2700"/>
              <a:ext cx="58" cy="8"/>
            </a:xfrm>
            <a:custGeom>
              <a:avLst/>
              <a:gdLst>
                <a:gd name="T0" fmla="*/ 0 w 29"/>
                <a:gd name="T1" fmla="*/ 0 h 4"/>
                <a:gd name="T2" fmla="*/ 1856 w 29"/>
                <a:gd name="T3" fmla="*/ 0 h 4"/>
                <a:gd name="T4" fmla="*/ 0 w 29"/>
                <a:gd name="T5" fmla="*/ 0 h 4"/>
                <a:gd name="T6" fmla="*/ 0 60000 65536"/>
                <a:gd name="T7" fmla="*/ 0 60000 65536"/>
                <a:gd name="T8" fmla="*/ 0 60000 65536"/>
                <a:gd name="T9" fmla="*/ 0 w 29"/>
                <a:gd name="T10" fmla="*/ 0 h 4"/>
                <a:gd name="T11" fmla="*/ 29 w 29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" h="4">
                  <a:moveTo>
                    <a:pt x="0" y="0"/>
                  </a:moveTo>
                  <a:cubicBezTo>
                    <a:pt x="9" y="0"/>
                    <a:pt x="19" y="0"/>
                    <a:pt x="29" y="0"/>
                  </a:cubicBezTo>
                  <a:cubicBezTo>
                    <a:pt x="24" y="4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1" name="Freeform 203"/>
            <p:cNvSpPr>
              <a:spLocks/>
            </p:cNvSpPr>
            <p:nvPr/>
          </p:nvSpPr>
          <p:spPr bwMode="auto">
            <a:xfrm>
              <a:off x="1926" y="2700"/>
              <a:ext cx="32" cy="10"/>
            </a:xfrm>
            <a:custGeom>
              <a:avLst/>
              <a:gdLst>
                <a:gd name="T0" fmla="*/ 0 w 16"/>
                <a:gd name="T1" fmla="*/ 0 h 5"/>
                <a:gd name="T2" fmla="*/ 1024 w 16"/>
                <a:gd name="T3" fmla="*/ 0 h 5"/>
                <a:gd name="T4" fmla="*/ 1024 w 16"/>
                <a:gd name="T5" fmla="*/ 192 h 5"/>
                <a:gd name="T6" fmla="*/ 0 w 16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5"/>
                <a:gd name="T14" fmla="*/ 16 w 16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5">
                  <a:moveTo>
                    <a:pt x="0" y="0"/>
                  </a:moveTo>
                  <a:cubicBezTo>
                    <a:pt x="5" y="0"/>
                    <a:pt x="10" y="0"/>
                    <a:pt x="16" y="0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1" y="1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2" name="Freeform 204"/>
            <p:cNvSpPr>
              <a:spLocks/>
            </p:cNvSpPr>
            <p:nvPr/>
          </p:nvSpPr>
          <p:spPr bwMode="auto">
            <a:xfrm>
              <a:off x="6776" y="2700"/>
              <a:ext cx="62" cy="82"/>
            </a:xfrm>
            <a:custGeom>
              <a:avLst/>
              <a:gdLst>
                <a:gd name="T0" fmla="*/ 1984 w 31"/>
                <a:gd name="T1" fmla="*/ 0 h 41"/>
                <a:gd name="T2" fmla="*/ 128 w 31"/>
                <a:gd name="T3" fmla="*/ 192 h 41"/>
                <a:gd name="T4" fmla="*/ 0 w 31"/>
                <a:gd name="T5" fmla="*/ 2624 h 41"/>
                <a:gd name="T6" fmla="*/ 0 w 31"/>
                <a:gd name="T7" fmla="*/ 0 h 41"/>
                <a:gd name="T8" fmla="*/ 1984 w 31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41"/>
                <a:gd name="T17" fmla="*/ 31 w 3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41">
                  <a:moveTo>
                    <a:pt x="31" y="0"/>
                  </a:moveTo>
                  <a:cubicBezTo>
                    <a:pt x="26" y="6"/>
                    <a:pt x="11" y="1"/>
                    <a:pt x="2" y="3"/>
                  </a:cubicBezTo>
                  <a:cubicBezTo>
                    <a:pt x="1" y="15"/>
                    <a:pt x="5" y="32"/>
                    <a:pt x="0" y="41"/>
                  </a:cubicBezTo>
                  <a:cubicBezTo>
                    <a:pt x="0" y="27"/>
                    <a:pt x="0" y="14"/>
                    <a:pt x="0" y="0"/>
                  </a:cubicBezTo>
                  <a:cubicBezTo>
                    <a:pt x="10" y="0"/>
                    <a:pt x="21" y="0"/>
                    <a:pt x="3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3" name="Freeform 205"/>
            <p:cNvSpPr>
              <a:spLocks/>
            </p:cNvSpPr>
            <p:nvPr/>
          </p:nvSpPr>
          <p:spPr bwMode="auto">
            <a:xfrm>
              <a:off x="1716" y="2706"/>
              <a:ext cx="10" cy="106"/>
            </a:xfrm>
            <a:custGeom>
              <a:avLst/>
              <a:gdLst>
                <a:gd name="T0" fmla="*/ 0 w 5"/>
                <a:gd name="T1" fmla="*/ 0 h 53"/>
                <a:gd name="T2" fmla="*/ 128 w 5"/>
                <a:gd name="T3" fmla="*/ 0 h 53"/>
                <a:gd name="T4" fmla="*/ 0 w 5"/>
                <a:gd name="T5" fmla="*/ 3392 h 53"/>
                <a:gd name="T6" fmla="*/ 0 w 5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3"/>
                <a:gd name="T14" fmla="*/ 5 w 5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3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1" y="17"/>
                    <a:pt x="5" y="40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6" name="Group 407"/>
          <p:cNvGrpSpPr>
            <a:grpSpLocks/>
          </p:cNvGrpSpPr>
          <p:nvPr/>
        </p:nvGrpSpPr>
        <p:grpSpPr bwMode="auto">
          <a:xfrm>
            <a:off x="752475" y="1714500"/>
            <a:ext cx="7416800" cy="4651375"/>
            <a:chOff x="971" y="528"/>
            <a:chExt cx="6122" cy="3840"/>
          </a:xfrm>
        </p:grpSpPr>
        <p:sp>
          <p:nvSpPr>
            <p:cNvPr id="8885" name="Freeform 207"/>
            <p:cNvSpPr>
              <a:spLocks/>
            </p:cNvSpPr>
            <p:nvPr/>
          </p:nvSpPr>
          <p:spPr bwMode="auto">
            <a:xfrm>
              <a:off x="1980" y="2728"/>
              <a:ext cx="4" cy="54"/>
            </a:xfrm>
            <a:custGeom>
              <a:avLst/>
              <a:gdLst>
                <a:gd name="T0" fmla="*/ 0 w 2"/>
                <a:gd name="T1" fmla="*/ 0 h 27"/>
                <a:gd name="T2" fmla="*/ 128 w 2"/>
                <a:gd name="T3" fmla="*/ 0 h 27"/>
                <a:gd name="T4" fmla="*/ 128 w 2"/>
                <a:gd name="T5" fmla="*/ 1728 h 27"/>
                <a:gd name="T6" fmla="*/ 0 w 2"/>
                <a:gd name="T7" fmla="*/ 1728 h 27"/>
                <a:gd name="T8" fmla="*/ 0 w 2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27"/>
                <a:gd name="T17" fmla="*/ 2 w 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27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9"/>
                    <a:pt x="2" y="18"/>
                    <a:pt x="2" y="27"/>
                  </a:cubicBezTo>
                  <a:cubicBezTo>
                    <a:pt x="1" y="27"/>
                    <a:pt x="0" y="27"/>
                    <a:pt x="0" y="27"/>
                  </a:cubicBezTo>
                  <a:cubicBezTo>
                    <a:pt x="0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86" name="Freeform 208"/>
            <p:cNvSpPr>
              <a:spLocks/>
            </p:cNvSpPr>
            <p:nvPr/>
          </p:nvSpPr>
          <p:spPr bwMode="auto">
            <a:xfrm>
              <a:off x="1952" y="2728"/>
              <a:ext cx="114" cy="118"/>
            </a:xfrm>
            <a:custGeom>
              <a:avLst/>
              <a:gdLst>
                <a:gd name="T0" fmla="*/ 1152 w 57"/>
                <a:gd name="T1" fmla="*/ 2304 h 59"/>
                <a:gd name="T2" fmla="*/ 1472 w 57"/>
                <a:gd name="T3" fmla="*/ 128 h 59"/>
                <a:gd name="T4" fmla="*/ 3328 w 57"/>
                <a:gd name="T5" fmla="*/ 0 h 59"/>
                <a:gd name="T6" fmla="*/ 3456 w 57"/>
                <a:gd name="T7" fmla="*/ 3584 h 59"/>
                <a:gd name="T8" fmla="*/ 0 w 57"/>
                <a:gd name="T9" fmla="*/ 3392 h 59"/>
                <a:gd name="T10" fmla="*/ 1152 w 57"/>
                <a:gd name="T11" fmla="*/ 2304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59"/>
                <a:gd name="T20" fmla="*/ 57 w 57"/>
                <a:gd name="T21" fmla="*/ 59 h 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59">
                  <a:moveTo>
                    <a:pt x="18" y="36"/>
                  </a:moveTo>
                  <a:cubicBezTo>
                    <a:pt x="27" y="32"/>
                    <a:pt x="21" y="13"/>
                    <a:pt x="23" y="2"/>
                  </a:cubicBezTo>
                  <a:cubicBezTo>
                    <a:pt x="32" y="1"/>
                    <a:pt x="46" y="5"/>
                    <a:pt x="52" y="0"/>
                  </a:cubicBezTo>
                  <a:cubicBezTo>
                    <a:pt x="57" y="14"/>
                    <a:pt x="52" y="38"/>
                    <a:pt x="54" y="56"/>
                  </a:cubicBezTo>
                  <a:cubicBezTo>
                    <a:pt x="37" y="54"/>
                    <a:pt x="14" y="59"/>
                    <a:pt x="0" y="53"/>
                  </a:cubicBezTo>
                  <a:cubicBezTo>
                    <a:pt x="6" y="47"/>
                    <a:pt x="11" y="40"/>
                    <a:pt x="18" y="3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87" name="Freeform 209"/>
            <p:cNvSpPr>
              <a:spLocks/>
            </p:cNvSpPr>
            <p:nvPr/>
          </p:nvSpPr>
          <p:spPr bwMode="auto">
            <a:xfrm>
              <a:off x="1516" y="2764"/>
              <a:ext cx="22" cy="18"/>
            </a:xfrm>
            <a:custGeom>
              <a:avLst/>
              <a:gdLst>
                <a:gd name="T0" fmla="*/ 0 w 11"/>
                <a:gd name="T1" fmla="*/ 0 h 9"/>
                <a:gd name="T2" fmla="*/ 704 w 11"/>
                <a:gd name="T3" fmla="*/ 0 h 9"/>
                <a:gd name="T4" fmla="*/ 704 w 11"/>
                <a:gd name="T5" fmla="*/ 576 h 9"/>
                <a:gd name="T6" fmla="*/ 0 w 11"/>
                <a:gd name="T7" fmla="*/ 576 h 9"/>
                <a:gd name="T8" fmla="*/ 0 w 11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0" y="0"/>
                  </a:moveTo>
                  <a:cubicBezTo>
                    <a:pt x="4" y="0"/>
                    <a:pt x="7" y="0"/>
                    <a:pt x="11" y="0"/>
                  </a:cubicBezTo>
                  <a:cubicBezTo>
                    <a:pt x="11" y="3"/>
                    <a:pt x="11" y="6"/>
                    <a:pt x="11" y="9"/>
                  </a:cubicBezTo>
                  <a:cubicBezTo>
                    <a:pt x="7" y="9"/>
                    <a:pt x="4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88" name="Freeform 210"/>
            <p:cNvSpPr>
              <a:spLocks/>
            </p:cNvSpPr>
            <p:nvPr/>
          </p:nvSpPr>
          <p:spPr bwMode="auto">
            <a:xfrm>
              <a:off x="1498" y="2764"/>
              <a:ext cx="116" cy="134"/>
            </a:xfrm>
            <a:custGeom>
              <a:avLst/>
              <a:gdLst>
                <a:gd name="T0" fmla="*/ 128 w 58"/>
                <a:gd name="T1" fmla="*/ 2816 h 67"/>
                <a:gd name="T2" fmla="*/ 576 w 58"/>
                <a:gd name="T3" fmla="*/ 1152 h 67"/>
                <a:gd name="T4" fmla="*/ 1728 w 58"/>
                <a:gd name="T5" fmla="*/ 1152 h 67"/>
                <a:gd name="T6" fmla="*/ 1856 w 58"/>
                <a:gd name="T7" fmla="*/ 0 h 67"/>
                <a:gd name="T8" fmla="*/ 2688 w 58"/>
                <a:gd name="T9" fmla="*/ 0 h 67"/>
                <a:gd name="T10" fmla="*/ 3712 w 58"/>
                <a:gd name="T11" fmla="*/ 960 h 67"/>
                <a:gd name="T12" fmla="*/ 3712 w 58"/>
                <a:gd name="T13" fmla="*/ 3136 h 67"/>
                <a:gd name="T14" fmla="*/ 1856 w 58"/>
                <a:gd name="T15" fmla="*/ 3136 h 67"/>
                <a:gd name="T16" fmla="*/ 1536 w 58"/>
                <a:gd name="T17" fmla="*/ 4288 h 67"/>
                <a:gd name="T18" fmla="*/ 128 w 58"/>
                <a:gd name="T19" fmla="*/ 2816 h 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"/>
                <a:gd name="T31" fmla="*/ 0 h 67"/>
                <a:gd name="T32" fmla="*/ 58 w 58"/>
                <a:gd name="T33" fmla="*/ 67 h 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" h="67">
                  <a:moveTo>
                    <a:pt x="2" y="44"/>
                  </a:moveTo>
                  <a:cubicBezTo>
                    <a:pt x="0" y="30"/>
                    <a:pt x="5" y="25"/>
                    <a:pt x="9" y="18"/>
                  </a:cubicBezTo>
                  <a:cubicBezTo>
                    <a:pt x="15" y="18"/>
                    <a:pt x="21" y="18"/>
                    <a:pt x="27" y="18"/>
                  </a:cubicBezTo>
                  <a:cubicBezTo>
                    <a:pt x="30" y="14"/>
                    <a:pt x="29" y="6"/>
                    <a:pt x="29" y="0"/>
                  </a:cubicBezTo>
                  <a:cubicBezTo>
                    <a:pt x="33" y="0"/>
                    <a:pt x="38" y="0"/>
                    <a:pt x="42" y="0"/>
                  </a:cubicBezTo>
                  <a:cubicBezTo>
                    <a:pt x="40" y="13"/>
                    <a:pt x="45" y="18"/>
                    <a:pt x="58" y="15"/>
                  </a:cubicBezTo>
                  <a:cubicBezTo>
                    <a:pt x="58" y="26"/>
                    <a:pt x="58" y="38"/>
                    <a:pt x="58" y="49"/>
                  </a:cubicBezTo>
                  <a:cubicBezTo>
                    <a:pt x="48" y="49"/>
                    <a:pt x="39" y="49"/>
                    <a:pt x="29" y="49"/>
                  </a:cubicBezTo>
                  <a:cubicBezTo>
                    <a:pt x="22" y="49"/>
                    <a:pt x="25" y="60"/>
                    <a:pt x="24" y="67"/>
                  </a:cubicBezTo>
                  <a:cubicBezTo>
                    <a:pt x="16" y="60"/>
                    <a:pt x="9" y="52"/>
                    <a:pt x="2" y="4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89" name="Freeform 211"/>
            <p:cNvSpPr>
              <a:spLocks/>
            </p:cNvSpPr>
            <p:nvPr/>
          </p:nvSpPr>
          <p:spPr bwMode="auto">
            <a:xfrm>
              <a:off x="6866" y="2772"/>
              <a:ext cx="48" cy="10"/>
            </a:xfrm>
            <a:custGeom>
              <a:avLst/>
              <a:gdLst>
                <a:gd name="T0" fmla="*/ 1536 w 24"/>
                <a:gd name="T1" fmla="*/ 128 h 5"/>
                <a:gd name="T2" fmla="*/ 0 w 24"/>
                <a:gd name="T3" fmla="*/ 0 h 5"/>
                <a:gd name="T4" fmla="*/ 1536 w 24"/>
                <a:gd name="T5" fmla="*/ 0 h 5"/>
                <a:gd name="T6" fmla="*/ 1536 w 24"/>
                <a:gd name="T7" fmla="*/ 12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5"/>
                <a:gd name="T14" fmla="*/ 24 w 2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5">
                  <a:moveTo>
                    <a:pt x="24" y="2"/>
                  </a:moveTo>
                  <a:cubicBezTo>
                    <a:pt x="17" y="1"/>
                    <a:pt x="3" y="5"/>
                    <a:pt x="0" y="0"/>
                  </a:cubicBezTo>
                  <a:cubicBezTo>
                    <a:pt x="8" y="0"/>
                    <a:pt x="16" y="0"/>
                    <a:pt x="24" y="0"/>
                  </a:cubicBezTo>
                  <a:cubicBezTo>
                    <a:pt x="24" y="1"/>
                    <a:pt x="24" y="2"/>
                    <a:pt x="24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90" name="Freeform 212"/>
            <p:cNvSpPr>
              <a:spLocks/>
            </p:cNvSpPr>
            <p:nvPr/>
          </p:nvSpPr>
          <p:spPr bwMode="auto">
            <a:xfrm>
              <a:off x="6700" y="2782"/>
              <a:ext cx="72" cy="10"/>
            </a:xfrm>
            <a:custGeom>
              <a:avLst/>
              <a:gdLst>
                <a:gd name="T0" fmla="*/ 0 w 36"/>
                <a:gd name="T1" fmla="*/ 128 h 5"/>
                <a:gd name="T2" fmla="*/ 0 w 36"/>
                <a:gd name="T3" fmla="*/ 0 h 5"/>
                <a:gd name="T4" fmla="*/ 2304 w 36"/>
                <a:gd name="T5" fmla="*/ 0 h 5"/>
                <a:gd name="T6" fmla="*/ 0 w 36"/>
                <a:gd name="T7" fmla="*/ 12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5"/>
                <a:gd name="T14" fmla="*/ 36 w 36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5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2" y="0"/>
                    <a:pt x="24" y="0"/>
                    <a:pt x="36" y="0"/>
                  </a:cubicBezTo>
                  <a:cubicBezTo>
                    <a:pt x="28" y="5"/>
                    <a:pt x="11" y="0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91" name="Freeform 213"/>
            <p:cNvSpPr>
              <a:spLocks/>
            </p:cNvSpPr>
            <p:nvPr/>
          </p:nvSpPr>
          <p:spPr bwMode="auto">
            <a:xfrm>
              <a:off x="7040" y="2808"/>
              <a:ext cx="24" cy="8"/>
            </a:xfrm>
            <a:custGeom>
              <a:avLst/>
              <a:gdLst>
                <a:gd name="T0" fmla="*/ 128 w 12"/>
                <a:gd name="T1" fmla="*/ 0 h 4"/>
                <a:gd name="T2" fmla="*/ 256 w 12"/>
                <a:gd name="T3" fmla="*/ 0 h 4"/>
                <a:gd name="T4" fmla="*/ 512 w 12"/>
                <a:gd name="T5" fmla="*/ 0 h 4"/>
                <a:gd name="T6" fmla="*/ 704 w 12"/>
                <a:gd name="T7" fmla="*/ 0 h 4"/>
                <a:gd name="T8" fmla="*/ 128 w 12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4"/>
                <a:gd name="T17" fmla="*/ 12 w 12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4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4"/>
                    <a:pt x="0" y="4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92" name="Freeform 214"/>
            <p:cNvSpPr>
              <a:spLocks/>
            </p:cNvSpPr>
            <p:nvPr/>
          </p:nvSpPr>
          <p:spPr bwMode="auto">
            <a:xfrm>
              <a:off x="1932" y="2826"/>
              <a:ext cx="8" cy="72"/>
            </a:xfrm>
            <a:custGeom>
              <a:avLst/>
              <a:gdLst>
                <a:gd name="T0" fmla="*/ 256 w 4"/>
                <a:gd name="T1" fmla="*/ 0 h 36"/>
                <a:gd name="T2" fmla="*/ 256 w 4"/>
                <a:gd name="T3" fmla="*/ 2304 h 36"/>
                <a:gd name="T4" fmla="*/ 256 w 4"/>
                <a:gd name="T5" fmla="*/ 0 h 36"/>
                <a:gd name="T6" fmla="*/ 0 60000 65536"/>
                <a:gd name="T7" fmla="*/ 0 60000 65536"/>
                <a:gd name="T8" fmla="*/ 0 60000 65536"/>
                <a:gd name="T9" fmla="*/ 0 w 4"/>
                <a:gd name="T10" fmla="*/ 0 h 36"/>
                <a:gd name="T11" fmla="*/ 4 w 4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6">
                  <a:moveTo>
                    <a:pt x="4" y="0"/>
                  </a:moveTo>
                  <a:cubicBezTo>
                    <a:pt x="4" y="12"/>
                    <a:pt x="4" y="24"/>
                    <a:pt x="4" y="36"/>
                  </a:cubicBezTo>
                  <a:cubicBezTo>
                    <a:pt x="0" y="2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93" name="Freeform 215"/>
            <p:cNvSpPr>
              <a:spLocks/>
            </p:cNvSpPr>
            <p:nvPr/>
          </p:nvSpPr>
          <p:spPr bwMode="auto">
            <a:xfrm>
              <a:off x="4032" y="2844"/>
              <a:ext cx="44" cy="12"/>
            </a:xfrm>
            <a:custGeom>
              <a:avLst/>
              <a:gdLst>
                <a:gd name="T0" fmla="*/ 0 w 22"/>
                <a:gd name="T1" fmla="*/ 256 h 6"/>
                <a:gd name="T2" fmla="*/ 0 w 22"/>
                <a:gd name="T3" fmla="*/ 128 h 6"/>
                <a:gd name="T4" fmla="*/ 0 w 22"/>
                <a:gd name="T5" fmla="*/ 256 h 6"/>
                <a:gd name="T6" fmla="*/ 0 60000 65536"/>
                <a:gd name="T7" fmla="*/ 0 60000 65536"/>
                <a:gd name="T8" fmla="*/ 0 60000 65536"/>
                <a:gd name="T9" fmla="*/ 0 w 22"/>
                <a:gd name="T10" fmla="*/ 0 h 6"/>
                <a:gd name="T11" fmla="*/ 22 w 22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6">
                  <a:moveTo>
                    <a:pt x="0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22" y="0"/>
                    <a:pt x="22" y="6"/>
                    <a:pt x="0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94" name="Freeform 216"/>
            <p:cNvSpPr>
              <a:spLocks/>
            </p:cNvSpPr>
            <p:nvPr/>
          </p:nvSpPr>
          <p:spPr bwMode="auto">
            <a:xfrm>
              <a:off x="1952" y="2856"/>
              <a:ext cx="28" cy="10"/>
            </a:xfrm>
            <a:custGeom>
              <a:avLst/>
              <a:gdLst>
                <a:gd name="T0" fmla="*/ 0 w 14"/>
                <a:gd name="T1" fmla="*/ 0 h 5"/>
                <a:gd name="T2" fmla="*/ 896 w 14"/>
                <a:gd name="T3" fmla="*/ 0 h 5"/>
                <a:gd name="T4" fmla="*/ 896 w 14"/>
                <a:gd name="T5" fmla="*/ 320 h 5"/>
                <a:gd name="T6" fmla="*/ 0 w 14"/>
                <a:gd name="T7" fmla="*/ 320 h 5"/>
                <a:gd name="T8" fmla="*/ 0 w 14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5"/>
                <a:gd name="T17" fmla="*/ 14 w 14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5">
                  <a:moveTo>
                    <a:pt x="0" y="0"/>
                  </a:moveTo>
                  <a:cubicBezTo>
                    <a:pt x="5" y="0"/>
                    <a:pt x="9" y="0"/>
                    <a:pt x="14" y="0"/>
                  </a:cubicBezTo>
                  <a:cubicBezTo>
                    <a:pt x="14" y="2"/>
                    <a:pt x="14" y="3"/>
                    <a:pt x="14" y="5"/>
                  </a:cubicBezTo>
                  <a:cubicBezTo>
                    <a:pt x="9" y="5"/>
                    <a:pt x="5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95" name="Freeform 217"/>
            <p:cNvSpPr>
              <a:spLocks/>
            </p:cNvSpPr>
            <p:nvPr/>
          </p:nvSpPr>
          <p:spPr bwMode="auto">
            <a:xfrm>
              <a:off x="1974" y="2856"/>
              <a:ext cx="214" cy="283"/>
            </a:xfrm>
            <a:custGeom>
              <a:avLst/>
              <a:gdLst>
                <a:gd name="T0" fmla="*/ 576 w 107"/>
                <a:gd name="T1" fmla="*/ 1495 h 141"/>
                <a:gd name="T2" fmla="*/ 768 w 107"/>
                <a:gd name="T3" fmla="*/ 0 h 141"/>
                <a:gd name="T4" fmla="*/ 3328 w 107"/>
                <a:gd name="T5" fmla="*/ 0 h 141"/>
                <a:gd name="T6" fmla="*/ 4736 w 107"/>
                <a:gd name="T7" fmla="*/ 1495 h 141"/>
                <a:gd name="T8" fmla="*/ 4864 w 107"/>
                <a:gd name="T9" fmla="*/ 2208 h 141"/>
                <a:gd name="T10" fmla="*/ 6336 w 107"/>
                <a:gd name="T11" fmla="*/ 3783 h 141"/>
                <a:gd name="T12" fmla="*/ 6464 w 107"/>
                <a:gd name="T13" fmla="*/ 7009 h 141"/>
                <a:gd name="T14" fmla="*/ 6720 w 107"/>
                <a:gd name="T15" fmla="*/ 7593 h 141"/>
                <a:gd name="T16" fmla="*/ 4864 w 107"/>
                <a:gd name="T17" fmla="*/ 9217 h 141"/>
                <a:gd name="T18" fmla="*/ 4480 w 107"/>
                <a:gd name="T19" fmla="*/ 8637 h 141"/>
                <a:gd name="T20" fmla="*/ 3328 w 107"/>
                <a:gd name="T21" fmla="*/ 8376 h 141"/>
                <a:gd name="T22" fmla="*/ 3328 w 107"/>
                <a:gd name="T23" fmla="*/ 6736 h 141"/>
                <a:gd name="T24" fmla="*/ 1600 w 107"/>
                <a:gd name="T25" fmla="*/ 6607 h 141"/>
                <a:gd name="T26" fmla="*/ 0 w 107"/>
                <a:gd name="T27" fmla="*/ 4980 h 141"/>
                <a:gd name="T28" fmla="*/ 0 w 107"/>
                <a:gd name="T29" fmla="*/ 2208 h 141"/>
                <a:gd name="T30" fmla="*/ 576 w 107"/>
                <a:gd name="T31" fmla="*/ 1495 h 14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"/>
                <a:gd name="T49" fmla="*/ 0 h 141"/>
                <a:gd name="T50" fmla="*/ 107 w 107"/>
                <a:gd name="T51" fmla="*/ 141 h 14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" h="141">
                  <a:moveTo>
                    <a:pt x="9" y="23"/>
                  </a:moveTo>
                  <a:cubicBezTo>
                    <a:pt x="14" y="20"/>
                    <a:pt x="10" y="7"/>
                    <a:pt x="12" y="0"/>
                  </a:cubicBezTo>
                  <a:cubicBezTo>
                    <a:pt x="25" y="0"/>
                    <a:pt x="38" y="0"/>
                    <a:pt x="52" y="0"/>
                  </a:cubicBezTo>
                  <a:cubicBezTo>
                    <a:pt x="60" y="7"/>
                    <a:pt x="68" y="14"/>
                    <a:pt x="74" y="23"/>
                  </a:cubicBezTo>
                  <a:cubicBezTo>
                    <a:pt x="75" y="26"/>
                    <a:pt x="71" y="34"/>
                    <a:pt x="76" y="34"/>
                  </a:cubicBezTo>
                  <a:cubicBezTo>
                    <a:pt x="82" y="43"/>
                    <a:pt x="92" y="49"/>
                    <a:pt x="99" y="58"/>
                  </a:cubicBezTo>
                  <a:cubicBezTo>
                    <a:pt x="100" y="74"/>
                    <a:pt x="96" y="96"/>
                    <a:pt x="101" y="107"/>
                  </a:cubicBezTo>
                  <a:cubicBezTo>
                    <a:pt x="101" y="112"/>
                    <a:pt x="107" y="110"/>
                    <a:pt x="105" y="116"/>
                  </a:cubicBezTo>
                  <a:cubicBezTo>
                    <a:pt x="94" y="123"/>
                    <a:pt x="89" y="136"/>
                    <a:pt x="76" y="141"/>
                  </a:cubicBezTo>
                  <a:cubicBezTo>
                    <a:pt x="76" y="136"/>
                    <a:pt x="70" y="137"/>
                    <a:pt x="70" y="132"/>
                  </a:cubicBezTo>
                  <a:cubicBezTo>
                    <a:pt x="69" y="125"/>
                    <a:pt x="58" y="128"/>
                    <a:pt x="52" y="128"/>
                  </a:cubicBezTo>
                  <a:cubicBezTo>
                    <a:pt x="52" y="119"/>
                    <a:pt x="52" y="111"/>
                    <a:pt x="52" y="103"/>
                  </a:cubicBezTo>
                  <a:cubicBezTo>
                    <a:pt x="46" y="99"/>
                    <a:pt x="34" y="102"/>
                    <a:pt x="25" y="101"/>
                  </a:cubicBezTo>
                  <a:cubicBezTo>
                    <a:pt x="16" y="94"/>
                    <a:pt x="8" y="85"/>
                    <a:pt x="0" y="76"/>
                  </a:cubicBezTo>
                  <a:cubicBezTo>
                    <a:pt x="0" y="62"/>
                    <a:pt x="0" y="48"/>
                    <a:pt x="0" y="34"/>
                  </a:cubicBezTo>
                  <a:cubicBezTo>
                    <a:pt x="2" y="29"/>
                    <a:pt x="8" y="28"/>
                    <a:pt x="9" y="2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96" name="Freeform 218"/>
            <p:cNvSpPr>
              <a:spLocks/>
            </p:cNvSpPr>
            <p:nvPr/>
          </p:nvSpPr>
          <p:spPr bwMode="auto">
            <a:xfrm>
              <a:off x="2116" y="2902"/>
              <a:ext cx="10" cy="22"/>
            </a:xfrm>
            <a:custGeom>
              <a:avLst/>
              <a:gdLst>
                <a:gd name="T0" fmla="*/ 192 w 5"/>
                <a:gd name="T1" fmla="*/ 0 h 11"/>
                <a:gd name="T2" fmla="*/ 320 w 5"/>
                <a:gd name="T3" fmla="*/ 0 h 11"/>
                <a:gd name="T4" fmla="*/ 320 w 5"/>
                <a:gd name="T5" fmla="*/ 704 h 11"/>
                <a:gd name="T6" fmla="*/ 192 w 5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1"/>
                <a:gd name="T14" fmla="*/ 5 w 5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1">
                  <a:moveTo>
                    <a:pt x="3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5" y="7"/>
                    <a:pt x="5" y="11"/>
                  </a:cubicBezTo>
                  <a:cubicBezTo>
                    <a:pt x="0" y="11"/>
                    <a:pt x="4" y="3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97" name="Freeform 219"/>
            <p:cNvSpPr>
              <a:spLocks/>
            </p:cNvSpPr>
            <p:nvPr/>
          </p:nvSpPr>
          <p:spPr bwMode="auto">
            <a:xfrm>
              <a:off x="4206" y="2904"/>
              <a:ext cx="18" cy="20"/>
            </a:xfrm>
            <a:custGeom>
              <a:avLst/>
              <a:gdLst>
                <a:gd name="T0" fmla="*/ 0 w 9"/>
                <a:gd name="T1" fmla="*/ 192 h 10"/>
                <a:gd name="T2" fmla="*/ 576 w 9"/>
                <a:gd name="T3" fmla="*/ 64 h 10"/>
                <a:gd name="T4" fmla="*/ 576 w 9"/>
                <a:gd name="T5" fmla="*/ 640 h 10"/>
                <a:gd name="T6" fmla="*/ 0 w 9"/>
                <a:gd name="T7" fmla="*/ 192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0"/>
                <a:gd name="T14" fmla="*/ 9 w 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0">
                  <a:moveTo>
                    <a:pt x="0" y="3"/>
                  </a:moveTo>
                  <a:cubicBezTo>
                    <a:pt x="1" y="0"/>
                    <a:pt x="6" y="1"/>
                    <a:pt x="9" y="1"/>
                  </a:cubicBezTo>
                  <a:cubicBezTo>
                    <a:pt x="9" y="4"/>
                    <a:pt x="9" y="7"/>
                    <a:pt x="9" y="10"/>
                  </a:cubicBezTo>
                  <a:cubicBezTo>
                    <a:pt x="4" y="9"/>
                    <a:pt x="5" y="4"/>
                    <a:pt x="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98" name="Freeform 220"/>
            <p:cNvSpPr>
              <a:spLocks/>
            </p:cNvSpPr>
            <p:nvPr/>
          </p:nvSpPr>
          <p:spPr bwMode="auto">
            <a:xfrm>
              <a:off x="1958" y="2920"/>
              <a:ext cx="4" cy="95"/>
            </a:xfrm>
            <a:custGeom>
              <a:avLst/>
              <a:gdLst>
                <a:gd name="T0" fmla="*/ 0 w 2"/>
                <a:gd name="T1" fmla="*/ 0 h 47"/>
                <a:gd name="T2" fmla="*/ 128 w 2"/>
                <a:gd name="T3" fmla="*/ 0 h 47"/>
                <a:gd name="T4" fmla="*/ 128 w 2"/>
                <a:gd name="T5" fmla="*/ 3204 h 47"/>
                <a:gd name="T6" fmla="*/ 0 w 2"/>
                <a:gd name="T7" fmla="*/ 3204 h 47"/>
                <a:gd name="T8" fmla="*/ 0 w 2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47"/>
                <a:gd name="T17" fmla="*/ 2 w 2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47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15"/>
                    <a:pt x="2" y="31"/>
                    <a:pt x="2" y="47"/>
                  </a:cubicBezTo>
                  <a:cubicBezTo>
                    <a:pt x="1" y="47"/>
                    <a:pt x="0" y="47"/>
                    <a:pt x="0" y="47"/>
                  </a:cubicBezTo>
                  <a:cubicBezTo>
                    <a:pt x="0" y="31"/>
                    <a:pt x="0" y="1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99" name="Freeform 221"/>
            <p:cNvSpPr>
              <a:spLocks/>
            </p:cNvSpPr>
            <p:nvPr/>
          </p:nvSpPr>
          <p:spPr bwMode="auto">
            <a:xfrm>
              <a:off x="4452" y="2920"/>
              <a:ext cx="204" cy="221"/>
            </a:xfrm>
            <a:custGeom>
              <a:avLst/>
              <a:gdLst>
                <a:gd name="T0" fmla="*/ 384 w 102"/>
                <a:gd name="T1" fmla="*/ 0 h 110"/>
                <a:gd name="T2" fmla="*/ 4672 w 102"/>
                <a:gd name="T3" fmla="*/ 3343 h 110"/>
                <a:gd name="T4" fmla="*/ 4672 w 102"/>
                <a:gd name="T5" fmla="*/ 4549 h 110"/>
                <a:gd name="T6" fmla="*/ 6528 w 102"/>
                <a:gd name="T7" fmla="*/ 6845 h 110"/>
                <a:gd name="T8" fmla="*/ 1536 w 102"/>
                <a:gd name="T9" fmla="*/ 4412 h 110"/>
                <a:gd name="T10" fmla="*/ 960 w 102"/>
                <a:gd name="T11" fmla="*/ 5732 h 110"/>
                <a:gd name="T12" fmla="*/ 384 w 102"/>
                <a:gd name="T13" fmla="*/ 3343 h 110"/>
                <a:gd name="T14" fmla="*/ 384 w 102"/>
                <a:gd name="T15" fmla="*/ 388 h 110"/>
                <a:gd name="T16" fmla="*/ 384 w 102"/>
                <a:gd name="T17" fmla="*/ 0 h 1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2"/>
                <a:gd name="T28" fmla="*/ 0 h 110"/>
                <a:gd name="T29" fmla="*/ 102 w 102"/>
                <a:gd name="T30" fmla="*/ 110 h 1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2" h="110">
                  <a:moveTo>
                    <a:pt x="6" y="0"/>
                  </a:moveTo>
                  <a:cubicBezTo>
                    <a:pt x="43" y="2"/>
                    <a:pt x="51" y="34"/>
                    <a:pt x="73" y="51"/>
                  </a:cubicBezTo>
                  <a:cubicBezTo>
                    <a:pt x="73" y="57"/>
                    <a:pt x="73" y="63"/>
                    <a:pt x="73" y="69"/>
                  </a:cubicBezTo>
                  <a:cubicBezTo>
                    <a:pt x="80" y="83"/>
                    <a:pt x="99" y="86"/>
                    <a:pt x="102" y="104"/>
                  </a:cubicBezTo>
                  <a:cubicBezTo>
                    <a:pt x="58" y="110"/>
                    <a:pt x="70" y="60"/>
                    <a:pt x="24" y="67"/>
                  </a:cubicBezTo>
                  <a:cubicBezTo>
                    <a:pt x="14" y="66"/>
                    <a:pt x="26" y="88"/>
                    <a:pt x="15" y="87"/>
                  </a:cubicBezTo>
                  <a:cubicBezTo>
                    <a:pt x="0" y="87"/>
                    <a:pt x="6" y="64"/>
                    <a:pt x="6" y="51"/>
                  </a:cubicBezTo>
                  <a:cubicBezTo>
                    <a:pt x="6" y="35"/>
                    <a:pt x="6" y="18"/>
                    <a:pt x="6" y="6"/>
                  </a:cubicBezTo>
                  <a:cubicBezTo>
                    <a:pt x="6" y="4"/>
                    <a:pt x="6" y="2"/>
                    <a:pt x="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0" name="Freeform 222"/>
            <p:cNvSpPr>
              <a:spLocks/>
            </p:cNvSpPr>
            <p:nvPr/>
          </p:nvSpPr>
          <p:spPr bwMode="auto">
            <a:xfrm>
              <a:off x="2166" y="2972"/>
              <a:ext cx="10" cy="99"/>
            </a:xfrm>
            <a:custGeom>
              <a:avLst/>
              <a:gdLst>
                <a:gd name="T0" fmla="*/ 192 w 5"/>
                <a:gd name="T1" fmla="*/ 0 h 49"/>
                <a:gd name="T2" fmla="*/ 320 w 5"/>
                <a:gd name="T3" fmla="*/ 0 h 49"/>
                <a:gd name="T4" fmla="*/ 320 w 5"/>
                <a:gd name="T5" fmla="*/ 3332 h 49"/>
                <a:gd name="T6" fmla="*/ 192 w 5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9"/>
                <a:gd name="T14" fmla="*/ 5 w 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9">
                  <a:moveTo>
                    <a:pt x="3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17"/>
                    <a:pt x="5" y="33"/>
                    <a:pt x="5" y="49"/>
                  </a:cubicBezTo>
                  <a:cubicBezTo>
                    <a:pt x="0" y="38"/>
                    <a:pt x="4" y="16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1" name="Freeform 223"/>
            <p:cNvSpPr>
              <a:spLocks/>
            </p:cNvSpPr>
            <p:nvPr/>
          </p:nvSpPr>
          <p:spPr bwMode="auto">
            <a:xfrm>
              <a:off x="4650" y="2982"/>
              <a:ext cx="42" cy="28"/>
            </a:xfrm>
            <a:custGeom>
              <a:avLst/>
              <a:gdLst>
                <a:gd name="T0" fmla="*/ 1344 w 21"/>
                <a:gd name="T1" fmla="*/ 256 h 14"/>
                <a:gd name="T2" fmla="*/ 64 w 21"/>
                <a:gd name="T3" fmla="*/ 576 h 14"/>
                <a:gd name="T4" fmla="*/ 1344 w 21"/>
                <a:gd name="T5" fmla="*/ 256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21" y="4"/>
                  </a:moveTo>
                  <a:cubicBezTo>
                    <a:pt x="21" y="11"/>
                    <a:pt x="6" y="14"/>
                    <a:pt x="1" y="9"/>
                  </a:cubicBezTo>
                  <a:cubicBezTo>
                    <a:pt x="0" y="0"/>
                    <a:pt x="15" y="6"/>
                    <a:pt x="21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2" name="Freeform 224"/>
            <p:cNvSpPr>
              <a:spLocks/>
            </p:cNvSpPr>
            <p:nvPr/>
          </p:nvSpPr>
          <p:spPr bwMode="auto">
            <a:xfrm>
              <a:off x="1934" y="3059"/>
              <a:ext cx="6" cy="48"/>
            </a:xfrm>
            <a:custGeom>
              <a:avLst/>
              <a:gdLst>
                <a:gd name="T0" fmla="*/ 0 w 3"/>
                <a:gd name="T1" fmla="*/ 0 h 24"/>
                <a:gd name="T2" fmla="*/ 192 w 3"/>
                <a:gd name="T3" fmla="*/ 0 h 24"/>
                <a:gd name="T4" fmla="*/ 192 w 3"/>
                <a:gd name="T5" fmla="*/ 1536 h 24"/>
                <a:gd name="T6" fmla="*/ 0 w 3"/>
                <a:gd name="T7" fmla="*/ 1536 h 24"/>
                <a:gd name="T8" fmla="*/ 0 w 3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4"/>
                <a:gd name="T17" fmla="*/ 3 w 3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4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8"/>
                    <a:pt x="3" y="16"/>
                    <a:pt x="3" y="24"/>
                  </a:cubicBezTo>
                  <a:cubicBezTo>
                    <a:pt x="2" y="24"/>
                    <a:pt x="1" y="24"/>
                    <a:pt x="0" y="24"/>
                  </a:cubicBezTo>
                  <a:cubicBezTo>
                    <a:pt x="0" y="16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3" name="Freeform 225"/>
            <p:cNvSpPr>
              <a:spLocks/>
            </p:cNvSpPr>
            <p:nvPr/>
          </p:nvSpPr>
          <p:spPr bwMode="auto">
            <a:xfrm>
              <a:off x="2016" y="3077"/>
              <a:ext cx="4" cy="94"/>
            </a:xfrm>
            <a:custGeom>
              <a:avLst/>
              <a:gdLst>
                <a:gd name="T0" fmla="*/ 0 w 2"/>
                <a:gd name="T1" fmla="*/ 0 h 47"/>
                <a:gd name="T2" fmla="*/ 128 w 2"/>
                <a:gd name="T3" fmla="*/ 0 h 47"/>
                <a:gd name="T4" fmla="*/ 128 w 2"/>
                <a:gd name="T5" fmla="*/ 3008 h 47"/>
                <a:gd name="T6" fmla="*/ 0 w 2"/>
                <a:gd name="T7" fmla="*/ 3008 h 47"/>
                <a:gd name="T8" fmla="*/ 0 w 2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47"/>
                <a:gd name="T17" fmla="*/ 2 w 2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47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15"/>
                    <a:pt x="2" y="31"/>
                    <a:pt x="2" y="47"/>
                  </a:cubicBezTo>
                  <a:cubicBezTo>
                    <a:pt x="1" y="47"/>
                    <a:pt x="0" y="47"/>
                    <a:pt x="0" y="47"/>
                  </a:cubicBezTo>
                  <a:cubicBezTo>
                    <a:pt x="0" y="31"/>
                    <a:pt x="0" y="1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4" name="Freeform 226"/>
            <p:cNvSpPr>
              <a:spLocks/>
            </p:cNvSpPr>
            <p:nvPr/>
          </p:nvSpPr>
          <p:spPr bwMode="auto">
            <a:xfrm>
              <a:off x="4088" y="3081"/>
              <a:ext cx="16" cy="10"/>
            </a:xfrm>
            <a:custGeom>
              <a:avLst/>
              <a:gdLst>
                <a:gd name="T0" fmla="*/ 384 w 8"/>
                <a:gd name="T1" fmla="*/ 256 h 5"/>
                <a:gd name="T2" fmla="*/ 192 w 8"/>
                <a:gd name="T3" fmla="*/ 0 h 5"/>
                <a:gd name="T4" fmla="*/ 512 w 8"/>
                <a:gd name="T5" fmla="*/ 0 h 5"/>
                <a:gd name="T6" fmla="*/ 384 w 8"/>
                <a:gd name="T7" fmla="*/ 256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5"/>
                <a:gd name="T14" fmla="*/ 8 w 8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5">
                  <a:moveTo>
                    <a:pt x="6" y="4"/>
                  </a:moveTo>
                  <a:cubicBezTo>
                    <a:pt x="2" y="5"/>
                    <a:pt x="0" y="1"/>
                    <a:pt x="3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8" y="2"/>
                    <a:pt x="6" y="3"/>
                    <a:pt x="6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5" name="Freeform 227"/>
            <p:cNvSpPr>
              <a:spLocks/>
            </p:cNvSpPr>
            <p:nvPr/>
          </p:nvSpPr>
          <p:spPr bwMode="auto">
            <a:xfrm>
              <a:off x="2426" y="3165"/>
              <a:ext cx="4" cy="72"/>
            </a:xfrm>
            <a:custGeom>
              <a:avLst/>
              <a:gdLst>
                <a:gd name="T0" fmla="*/ 0 w 2"/>
                <a:gd name="T1" fmla="*/ 0 h 36"/>
                <a:gd name="T2" fmla="*/ 128 w 2"/>
                <a:gd name="T3" fmla="*/ 0 h 36"/>
                <a:gd name="T4" fmla="*/ 128 w 2"/>
                <a:gd name="T5" fmla="*/ 2304 h 36"/>
                <a:gd name="T6" fmla="*/ 0 w 2"/>
                <a:gd name="T7" fmla="*/ 2304 h 36"/>
                <a:gd name="T8" fmla="*/ 0 w 2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6"/>
                <a:gd name="T17" fmla="*/ 2 w 2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6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12"/>
                    <a:pt x="2" y="24"/>
                    <a:pt x="2" y="36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24"/>
                    <a:pt x="0" y="1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6" name="Freeform 228"/>
            <p:cNvSpPr>
              <a:spLocks/>
            </p:cNvSpPr>
            <p:nvPr/>
          </p:nvSpPr>
          <p:spPr bwMode="auto">
            <a:xfrm>
              <a:off x="2104" y="3187"/>
              <a:ext cx="8" cy="72"/>
            </a:xfrm>
            <a:custGeom>
              <a:avLst/>
              <a:gdLst>
                <a:gd name="T0" fmla="*/ 0 w 4"/>
                <a:gd name="T1" fmla="*/ 0 h 36"/>
                <a:gd name="T2" fmla="*/ 0 w 4"/>
                <a:gd name="T3" fmla="*/ 2304 h 36"/>
                <a:gd name="T4" fmla="*/ 0 w 4"/>
                <a:gd name="T5" fmla="*/ 0 h 36"/>
                <a:gd name="T6" fmla="*/ 0 60000 65536"/>
                <a:gd name="T7" fmla="*/ 0 60000 65536"/>
                <a:gd name="T8" fmla="*/ 0 60000 65536"/>
                <a:gd name="T9" fmla="*/ 0 w 4"/>
                <a:gd name="T10" fmla="*/ 0 h 36"/>
                <a:gd name="T11" fmla="*/ 4 w 4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6">
                  <a:moveTo>
                    <a:pt x="0" y="0"/>
                  </a:moveTo>
                  <a:cubicBezTo>
                    <a:pt x="4" y="7"/>
                    <a:pt x="4" y="29"/>
                    <a:pt x="0" y="36"/>
                  </a:cubicBezTo>
                  <a:cubicBezTo>
                    <a:pt x="0" y="24"/>
                    <a:pt x="0" y="1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7" name="Freeform 229"/>
            <p:cNvSpPr>
              <a:spLocks/>
            </p:cNvSpPr>
            <p:nvPr/>
          </p:nvSpPr>
          <p:spPr bwMode="auto">
            <a:xfrm>
              <a:off x="1922" y="3213"/>
              <a:ext cx="44" cy="10"/>
            </a:xfrm>
            <a:custGeom>
              <a:avLst/>
              <a:gdLst>
                <a:gd name="T0" fmla="*/ 0 w 22"/>
                <a:gd name="T1" fmla="*/ 320 h 5"/>
                <a:gd name="T2" fmla="*/ 1408 w 22"/>
                <a:gd name="T3" fmla="*/ 192 h 5"/>
                <a:gd name="T4" fmla="*/ 1408 w 22"/>
                <a:gd name="T5" fmla="*/ 320 h 5"/>
                <a:gd name="T6" fmla="*/ 0 w 22"/>
                <a:gd name="T7" fmla="*/ 32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5"/>
                <a:gd name="T14" fmla="*/ 22 w 2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5">
                  <a:moveTo>
                    <a:pt x="0" y="5"/>
                  </a:moveTo>
                  <a:cubicBezTo>
                    <a:pt x="3" y="0"/>
                    <a:pt x="15" y="4"/>
                    <a:pt x="22" y="3"/>
                  </a:cubicBezTo>
                  <a:cubicBezTo>
                    <a:pt x="22" y="4"/>
                    <a:pt x="22" y="5"/>
                    <a:pt x="22" y="5"/>
                  </a:cubicBezTo>
                  <a:cubicBezTo>
                    <a:pt x="15" y="5"/>
                    <a:pt x="7" y="5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8" name="Freeform 230"/>
            <p:cNvSpPr>
              <a:spLocks/>
            </p:cNvSpPr>
            <p:nvPr/>
          </p:nvSpPr>
          <p:spPr bwMode="auto">
            <a:xfrm>
              <a:off x="2046" y="3223"/>
              <a:ext cx="10" cy="46"/>
            </a:xfrm>
            <a:custGeom>
              <a:avLst/>
              <a:gdLst>
                <a:gd name="T0" fmla="*/ 128 w 5"/>
                <a:gd name="T1" fmla="*/ 0 h 23"/>
                <a:gd name="T2" fmla="*/ 320 w 5"/>
                <a:gd name="T3" fmla="*/ 0 h 23"/>
                <a:gd name="T4" fmla="*/ 320 w 5"/>
                <a:gd name="T5" fmla="*/ 1472 h 23"/>
                <a:gd name="T6" fmla="*/ 128 w 5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3"/>
                <a:gd name="T14" fmla="*/ 5 w 5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3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8"/>
                    <a:pt x="5" y="15"/>
                    <a:pt x="5" y="23"/>
                  </a:cubicBezTo>
                  <a:cubicBezTo>
                    <a:pt x="0" y="19"/>
                    <a:pt x="4" y="7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" name="Freeform 231"/>
            <p:cNvSpPr>
              <a:spLocks/>
            </p:cNvSpPr>
            <p:nvPr/>
          </p:nvSpPr>
          <p:spPr bwMode="auto">
            <a:xfrm>
              <a:off x="1868" y="3237"/>
              <a:ext cx="152" cy="156"/>
            </a:xfrm>
            <a:custGeom>
              <a:avLst/>
              <a:gdLst>
                <a:gd name="T0" fmla="*/ 2880 w 76"/>
                <a:gd name="T1" fmla="*/ 4992 h 78"/>
                <a:gd name="T2" fmla="*/ 0 w 76"/>
                <a:gd name="T3" fmla="*/ 2112 h 78"/>
                <a:gd name="T4" fmla="*/ 1984 w 76"/>
                <a:gd name="T5" fmla="*/ 0 h 78"/>
                <a:gd name="T6" fmla="*/ 4864 w 76"/>
                <a:gd name="T7" fmla="*/ 0 h 78"/>
                <a:gd name="T8" fmla="*/ 4864 w 76"/>
                <a:gd name="T9" fmla="*/ 3840 h 78"/>
                <a:gd name="T10" fmla="*/ 3712 w 76"/>
                <a:gd name="T11" fmla="*/ 4992 h 78"/>
                <a:gd name="T12" fmla="*/ 2880 w 76"/>
                <a:gd name="T13" fmla="*/ 4992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6"/>
                <a:gd name="T22" fmla="*/ 0 h 78"/>
                <a:gd name="T23" fmla="*/ 76 w 76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6" h="78">
                  <a:moveTo>
                    <a:pt x="45" y="78"/>
                  </a:moveTo>
                  <a:cubicBezTo>
                    <a:pt x="29" y="64"/>
                    <a:pt x="14" y="49"/>
                    <a:pt x="0" y="33"/>
                  </a:cubicBezTo>
                  <a:cubicBezTo>
                    <a:pt x="7" y="19"/>
                    <a:pt x="20" y="11"/>
                    <a:pt x="31" y="0"/>
                  </a:cubicBezTo>
                  <a:cubicBezTo>
                    <a:pt x="46" y="0"/>
                    <a:pt x="61" y="0"/>
                    <a:pt x="76" y="0"/>
                  </a:cubicBezTo>
                  <a:cubicBezTo>
                    <a:pt x="76" y="20"/>
                    <a:pt x="76" y="40"/>
                    <a:pt x="76" y="60"/>
                  </a:cubicBezTo>
                  <a:cubicBezTo>
                    <a:pt x="70" y="66"/>
                    <a:pt x="65" y="73"/>
                    <a:pt x="58" y="78"/>
                  </a:cubicBezTo>
                  <a:cubicBezTo>
                    <a:pt x="53" y="78"/>
                    <a:pt x="49" y="78"/>
                    <a:pt x="45" y="7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0" name="Freeform 232"/>
            <p:cNvSpPr>
              <a:spLocks/>
            </p:cNvSpPr>
            <p:nvPr/>
          </p:nvSpPr>
          <p:spPr bwMode="auto">
            <a:xfrm>
              <a:off x="1592" y="3277"/>
              <a:ext cx="134" cy="4"/>
            </a:xfrm>
            <a:custGeom>
              <a:avLst/>
              <a:gdLst>
                <a:gd name="T0" fmla="*/ 0 w 67"/>
                <a:gd name="T1" fmla="*/ 128 h 2"/>
                <a:gd name="T2" fmla="*/ 0 w 67"/>
                <a:gd name="T3" fmla="*/ 0 h 2"/>
                <a:gd name="T4" fmla="*/ 4288 w 67"/>
                <a:gd name="T5" fmla="*/ 0 h 2"/>
                <a:gd name="T6" fmla="*/ 4288 w 67"/>
                <a:gd name="T7" fmla="*/ 128 h 2"/>
                <a:gd name="T8" fmla="*/ 0 w 67"/>
                <a:gd name="T9" fmla="*/ 12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2"/>
                <a:gd name="T17" fmla="*/ 67 w 67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22" y="0"/>
                    <a:pt x="44" y="0"/>
                    <a:pt x="67" y="0"/>
                  </a:cubicBezTo>
                  <a:cubicBezTo>
                    <a:pt x="67" y="1"/>
                    <a:pt x="67" y="2"/>
                    <a:pt x="67" y="2"/>
                  </a:cubicBezTo>
                  <a:cubicBezTo>
                    <a:pt x="44" y="2"/>
                    <a:pt x="22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" name="Freeform 233"/>
            <p:cNvSpPr>
              <a:spLocks/>
            </p:cNvSpPr>
            <p:nvPr/>
          </p:nvSpPr>
          <p:spPr bwMode="auto">
            <a:xfrm>
              <a:off x="2380" y="3277"/>
              <a:ext cx="10" cy="102"/>
            </a:xfrm>
            <a:custGeom>
              <a:avLst/>
              <a:gdLst>
                <a:gd name="T0" fmla="*/ 320 w 5"/>
                <a:gd name="T1" fmla="*/ 0 h 51"/>
                <a:gd name="T2" fmla="*/ 320 w 5"/>
                <a:gd name="T3" fmla="*/ 3264 h 51"/>
                <a:gd name="T4" fmla="*/ 192 w 5"/>
                <a:gd name="T5" fmla="*/ 3264 h 51"/>
                <a:gd name="T6" fmla="*/ 320 w 5"/>
                <a:gd name="T7" fmla="*/ 0 h 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1"/>
                <a:gd name="T14" fmla="*/ 5 w 5"/>
                <a:gd name="T15" fmla="*/ 51 h 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1">
                  <a:moveTo>
                    <a:pt x="5" y="0"/>
                  </a:moveTo>
                  <a:cubicBezTo>
                    <a:pt x="5" y="17"/>
                    <a:pt x="5" y="34"/>
                    <a:pt x="5" y="51"/>
                  </a:cubicBezTo>
                  <a:cubicBezTo>
                    <a:pt x="4" y="51"/>
                    <a:pt x="3" y="51"/>
                    <a:pt x="3" y="51"/>
                  </a:cubicBezTo>
                  <a:cubicBezTo>
                    <a:pt x="4" y="35"/>
                    <a:pt x="0" y="13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2" name="Freeform 234"/>
            <p:cNvSpPr>
              <a:spLocks/>
            </p:cNvSpPr>
            <p:nvPr/>
          </p:nvSpPr>
          <p:spPr bwMode="auto">
            <a:xfrm>
              <a:off x="1958" y="3393"/>
              <a:ext cx="26" cy="4"/>
            </a:xfrm>
            <a:custGeom>
              <a:avLst/>
              <a:gdLst>
                <a:gd name="T0" fmla="*/ 0 w 13"/>
                <a:gd name="T1" fmla="*/ 128 h 2"/>
                <a:gd name="T2" fmla="*/ 0 w 13"/>
                <a:gd name="T3" fmla="*/ 0 h 2"/>
                <a:gd name="T4" fmla="*/ 832 w 13"/>
                <a:gd name="T5" fmla="*/ 0 h 2"/>
                <a:gd name="T6" fmla="*/ 832 w 13"/>
                <a:gd name="T7" fmla="*/ 128 h 2"/>
                <a:gd name="T8" fmla="*/ 0 w 13"/>
                <a:gd name="T9" fmla="*/ 12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"/>
                <a:gd name="T17" fmla="*/ 13 w 1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4" y="0"/>
                    <a:pt x="8" y="0"/>
                    <a:pt x="13" y="0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8" y="2"/>
                    <a:pt x="4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3" name="Freeform 235"/>
            <p:cNvSpPr>
              <a:spLocks/>
            </p:cNvSpPr>
            <p:nvPr/>
          </p:nvSpPr>
          <p:spPr bwMode="auto">
            <a:xfrm>
              <a:off x="1950" y="3500"/>
              <a:ext cx="8" cy="36"/>
            </a:xfrm>
            <a:custGeom>
              <a:avLst/>
              <a:gdLst>
                <a:gd name="T0" fmla="*/ 256 w 4"/>
                <a:gd name="T1" fmla="*/ 0 h 18"/>
                <a:gd name="T2" fmla="*/ 256 w 4"/>
                <a:gd name="T3" fmla="*/ 1152 h 18"/>
                <a:gd name="T4" fmla="*/ 256 w 4"/>
                <a:gd name="T5" fmla="*/ 0 h 18"/>
                <a:gd name="T6" fmla="*/ 0 60000 65536"/>
                <a:gd name="T7" fmla="*/ 0 60000 65536"/>
                <a:gd name="T8" fmla="*/ 0 60000 65536"/>
                <a:gd name="T9" fmla="*/ 0 w 4"/>
                <a:gd name="T10" fmla="*/ 0 h 18"/>
                <a:gd name="T11" fmla="*/ 4 w 4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8">
                  <a:moveTo>
                    <a:pt x="4" y="0"/>
                  </a:moveTo>
                  <a:cubicBezTo>
                    <a:pt x="4" y="6"/>
                    <a:pt x="4" y="12"/>
                    <a:pt x="4" y="18"/>
                  </a:cubicBezTo>
                  <a:cubicBezTo>
                    <a:pt x="0" y="17"/>
                    <a:pt x="0" y="1"/>
                    <a:pt x="4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4" name="Freeform 236"/>
            <p:cNvSpPr>
              <a:spLocks/>
            </p:cNvSpPr>
            <p:nvPr/>
          </p:nvSpPr>
          <p:spPr bwMode="auto">
            <a:xfrm>
              <a:off x="1968" y="3500"/>
              <a:ext cx="12" cy="36"/>
            </a:xfrm>
            <a:custGeom>
              <a:avLst/>
              <a:gdLst>
                <a:gd name="T0" fmla="*/ 64 w 6"/>
                <a:gd name="T1" fmla="*/ 320 h 18"/>
                <a:gd name="T2" fmla="*/ 384 w 6"/>
                <a:gd name="T3" fmla="*/ 0 h 18"/>
                <a:gd name="T4" fmla="*/ 384 w 6"/>
                <a:gd name="T5" fmla="*/ 1152 h 18"/>
                <a:gd name="T6" fmla="*/ 64 w 6"/>
                <a:gd name="T7" fmla="*/ 32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18"/>
                <a:gd name="T14" fmla="*/ 6 w 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18">
                  <a:moveTo>
                    <a:pt x="1" y="5"/>
                  </a:moveTo>
                  <a:cubicBezTo>
                    <a:pt x="4" y="5"/>
                    <a:pt x="3" y="1"/>
                    <a:pt x="6" y="0"/>
                  </a:cubicBezTo>
                  <a:cubicBezTo>
                    <a:pt x="6" y="6"/>
                    <a:pt x="6" y="12"/>
                    <a:pt x="6" y="18"/>
                  </a:cubicBezTo>
                  <a:cubicBezTo>
                    <a:pt x="0" y="18"/>
                    <a:pt x="1" y="11"/>
                    <a:pt x="1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5" name="Freeform 237"/>
            <p:cNvSpPr>
              <a:spLocks/>
            </p:cNvSpPr>
            <p:nvPr/>
          </p:nvSpPr>
          <p:spPr bwMode="auto">
            <a:xfrm>
              <a:off x="1802" y="3506"/>
              <a:ext cx="62" cy="10"/>
            </a:xfrm>
            <a:custGeom>
              <a:avLst/>
              <a:gdLst>
                <a:gd name="T0" fmla="*/ 0 w 31"/>
                <a:gd name="T1" fmla="*/ 128 h 5"/>
                <a:gd name="T2" fmla="*/ 0 w 31"/>
                <a:gd name="T3" fmla="*/ 0 h 5"/>
                <a:gd name="T4" fmla="*/ 1984 w 31"/>
                <a:gd name="T5" fmla="*/ 0 h 5"/>
                <a:gd name="T6" fmla="*/ 0 w 31"/>
                <a:gd name="T7" fmla="*/ 12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"/>
                <a:gd name="T13" fmla="*/ 0 h 5"/>
                <a:gd name="T14" fmla="*/ 31 w 3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" h="5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0" y="0"/>
                    <a:pt x="20" y="0"/>
                    <a:pt x="31" y="0"/>
                  </a:cubicBezTo>
                  <a:cubicBezTo>
                    <a:pt x="25" y="5"/>
                    <a:pt x="9" y="1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6" name="Freeform 238"/>
            <p:cNvSpPr>
              <a:spLocks noEditPoints="1"/>
            </p:cNvSpPr>
            <p:nvPr/>
          </p:nvSpPr>
          <p:spPr bwMode="auto">
            <a:xfrm>
              <a:off x="1860" y="3554"/>
              <a:ext cx="84" cy="80"/>
            </a:xfrm>
            <a:custGeom>
              <a:avLst/>
              <a:gdLst>
                <a:gd name="T0" fmla="*/ 1408 w 42"/>
                <a:gd name="T1" fmla="*/ 0 h 40"/>
                <a:gd name="T2" fmla="*/ 1664 w 42"/>
                <a:gd name="T3" fmla="*/ 0 h 40"/>
                <a:gd name="T4" fmla="*/ 2688 w 42"/>
                <a:gd name="T5" fmla="*/ 1024 h 40"/>
                <a:gd name="T6" fmla="*/ 2688 w 42"/>
                <a:gd name="T7" fmla="*/ 1280 h 40"/>
                <a:gd name="T8" fmla="*/ 1408 w 42"/>
                <a:gd name="T9" fmla="*/ 2560 h 40"/>
                <a:gd name="T10" fmla="*/ 960 w 42"/>
                <a:gd name="T11" fmla="*/ 2560 h 40"/>
                <a:gd name="T12" fmla="*/ 128 w 42"/>
                <a:gd name="T13" fmla="*/ 1728 h 40"/>
                <a:gd name="T14" fmla="*/ 128 w 42"/>
                <a:gd name="T15" fmla="*/ 1280 h 40"/>
                <a:gd name="T16" fmla="*/ 1408 w 42"/>
                <a:gd name="T17" fmla="*/ 0 h 40"/>
                <a:gd name="T18" fmla="*/ 1280 w 42"/>
                <a:gd name="T19" fmla="*/ 2176 h 40"/>
                <a:gd name="T20" fmla="*/ 2240 w 42"/>
                <a:gd name="T21" fmla="*/ 1024 h 40"/>
                <a:gd name="T22" fmla="*/ 1408 w 42"/>
                <a:gd name="T23" fmla="*/ 448 h 40"/>
                <a:gd name="T24" fmla="*/ 1088 w 42"/>
                <a:gd name="T25" fmla="*/ 2176 h 40"/>
                <a:gd name="T26" fmla="*/ 1280 w 42"/>
                <a:gd name="T27" fmla="*/ 2176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2"/>
                <a:gd name="T43" fmla="*/ 0 h 40"/>
                <a:gd name="T44" fmla="*/ 42 w 42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2" h="40">
                  <a:moveTo>
                    <a:pt x="22" y="0"/>
                  </a:moveTo>
                  <a:cubicBezTo>
                    <a:pt x="23" y="0"/>
                    <a:pt x="25" y="0"/>
                    <a:pt x="26" y="0"/>
                  </a:cubicBezTo>
                  <a:cubicBezTo>
                    <a:pt x="31" y="6"/>
                    <a:pt x="36" y="12"/>
                    <a:pt x="42" y="16"/>
                  </a:cubicBezTo>
                  <a:cubicBezTo>
                    <a:pt x="42" y="17"/>
                    <a:pt x="42" y="19"/>
                    <a:pt x="42" y="20"/>
                  </a:cubicBezTo>
                  <a:cubicBezTo>
                    <a:pt x="34" y="26"/>
                    <a:pt x="28" y="33"/>
                    <a:pt x="22" y="40"/>
                  </a:cubicBezTo>
                  <a:cubicBezTo>
                    <a:pt x="20" y="40"/>
                    <a:pt x="17" y="40"/>
                    <a:pt x="15" y="40"/>
                  </a:cubicBezTo>
                  <a:cubicBezTo>
                    <a:pt x="12" y="35"/>
                    <a:pt x="7" y="30"/>
                    <a:pt x="2" y="27"/>
                  </a:cubicBezTo>
                  <a:cubicBezTo>
                    <a:pt x="2" y="25"/>
                    <a:pt x="2" y="23"/>
                    <a:pt x="2" y="20"/>
                  </a:cubicBezTo>
                  <a:cubicBezTo>
                    <a:pt x="9" y="15"/>
                    <a:pt x="16" y="8"/>
                    <a:pt x="22" y="0"/>
                  </a:cubicBezTo>
                  <a:close/>
                  <a:moveTo>
                    <a:pt x="20" y="34"/>
                  </a:moveTo>
                  <a:cubicBezTo>
                    <a:pt x="25" y="28"/>
                    <a:pt x="33" y="25"/>
                    <a:pt x="35" y="16"/>
                  </a:cubicBezTo>
                  <a:cubicBezTo>
                    <a:pt x="29" y="14"/>
                    <a:pt x="30" y="7"/>
                    <a:pt x="22" y="7"/>
                  </a:cubicBezTo>
                  <a:cubicBezTo>
                    <a:pt x="15" y="14"/>
                    <a:pt x="0" y="27"/>
                    <a:pt x="17" y="34"/>
                  </a:cubicBezTo>
                  <a:cubicBezTo>
                    <a:pt x="17" y="35"/>
                    <a:pt x="19" y="36"/>
                    <a:pt x="20" y="3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7" name="Freeform 239"/>
            <p:cNvSpPr>
              <a:spLocks/>
            </p:cNvSpPr>
            <p:nvPr/>
          </p:nvSpPr>
          <p:spPr bwMode="auto">
            <a:xfrm>
              <a:off x="4184" y="3907"/>
              <a:ext cx="22" cy="14"/>
            </a:xfrm>
            <a:custGeom>
              <a:avLst/>
              <a:gdLst>
                <a:gd name="T0" fmla="*/ 0 w 11"/>
                <a:gd name="T1" fmla="*/ 320 h 7"/>
                <a:gd name="T2" fmla="*/ 704 w 11"/>
                <a:gd name="T3" fmla="*/ 192 h 7"/>
                <a:gd name="T4" fmla="*/ 0 w 11"/>
                <a:gd name="T5" fmla="*/ 320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0" y="5"/>
                  </a:moveTo>
                  <a:cubicBezTo>
                    <a:pt x="0" y="0"/>
                    <a:pt x="8" y="4"/>
                    <a:pt x="11" y="3"/>
                  </a:cubicBezTo>
                  <a:cubicBezTo>
                    <a:pt x="11" y="7"/>
                    <a:pt x="3" y="4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8" name="Freeform 240"/>
            <p:cNvSpPr>
              <a:spLocks/>
            </p:cNvSpPr>
            <p:nvPr/>
          </p:nvSpPr>
          <p:spPr bwMode="auto">
            <a:xfrm>
              <a:off x="7078" y="4226"/>
              <a:ext cx="15" cy="12"/>
            </a:xfrm>
            <a:custGeom>
              <a:avLst/>
              <a:gdLst>
                <a:gd name="T0" fmla="*/ 88 w 7"/>
                <a:gd name="T1" fmla="*/ 0 h 6"/>
                <a:gd name="T2" fmla="*/ 679 w 7"/>
                <a:gd name="T3" fmla="*/ 0 h 6"/>
                <a:gd name="T4" fmla="*/ 276 w 7"/>
                <a:gd name="T5" fmla="*/ 384 h 6"/>
                <a:gd name="T6" fmla="*/ 88 w 7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6"/>
                <a:gd name="T14" fmla="*/ 7 w 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6">
                  <a:moveTo>
                    <a:pt x="1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7" y="3"/>
                    <a:pt x="3" y="3"/>
                    <a:pt x="3" y="6"/>
                  </a:cubicBezTo>
                  <a:cubicBezTo>
                    <a:pt x="0" y="6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9" name="Freeform 241"/>
            <p:cNvSpPr>
              <a:spLocks/>
            </p:cNvSpPr>
            <p:nvPr/>
          </p:nvSpPr>
          <p:spPr bwMode="auto">
            <a:xfrm>
              <a:off x="6868" y="4260"/>
              <a:ext cx="32" cy="24"/>
            </a:xfrm>
            <a:custGeom>
              <a:avLst/>
              <a:gdLst>
                <a:gd name="T0" fmla="*/ 1024 w 16"/>
                <a:gd name="T1" fmla="*/ 0 h 12"/>
                <a:gd name="T2" fmla="*/ 192 w 16"/>
                <a:gd name="T3" fmla="*/ 0 h 12"/>
                <a:gd name="T4" fmla="*/ 1024 w 16"/>
                <a:gd name="T5" fmla="*/ 0 h 12"/>
                <a:gd name="T6" fmla="*/ 0 60000 65536"/>
                <a:gd name="T7" fmla="*/ 0 60000 65536"/>
                <a:gd name="T8" fmla="*/ 0 60000 65536"/>
                <a:gd name="T9" fmla="*/ 0 w 16"/>
                <a:gd name="T10" fmla="*/ 0 h 12"/>
                <a:gd name="T11" fmla="*/ 16 w 1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2">
                  <a:moveTo>
                    <a:pt x="16" y="0"/>
                  </a:moveTo>
                  <a:cubicBezTo>
                    <a:pt x="14" y="12"/>
                    <a:pt x="0" y="7"/>
                    <a:pt x="3" y="0"/>
                  </a:cubicBezTo>
                  <a:cubicBezTo>
                    <a:pt x="8" y="0"/>
                    <a:pt x="12" y="0"/>
                    <a:pt x="1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20" name="Freeform 242"/>
            <p:cNvSpPr>
              <a:spLocks/>
            </p:cNvSpPr>
            <p:nvPr/>
          </p:nvSpPr>
          <p:spPr bwMode="auto">
            <a:xfrm>
              <a:off x="6940" y="4300"/>
              <a:ext cx="54" cy="50"/>
            </a:xfrm>
            <a:custGeom>
              <a:avLst/>
              <a:gdLst>
                <a:gd name="T0" fmla="*/ 320 w 27"/>
                <a:gd name="T1" fmla="*/ 0 h 25"/>
                <a:gd name="T2" fmla="*/ 1728 w 27"/>
                <a:gd name="T3" fmla="*/ 1600 h 25"/>
                <a:gd name="T4" fmla="*/ 192 w 27"/>
                <a:gd name="T5" fmla="*/ 1600 h 25"/>
                <a:gd name="T6" fmla="*/ 320 w 27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5"/>
                <a:gd name="T14" fmla="*/ 27 w 27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5">
                  <a:moveTo>
                    <a:pt x="5" y="0"/>
                  </a:moveTo>
                  <a:cubicBezTo>
                    <a:pt x="11" y="10"/>
                    <a:pt x="21" y="16"/>
                    <a:pt x="27" y="25"/>
                  </a:cubicBezTo>
                  <a:cubicBezTo>
                    <a:pt x="19" y="25"/>
                    <a:pt x="11" y="25"/>
                    <a:pt x="3" y="25"/>
                  </a:cubicBezTo>
                  <a:cubicBezTo>
                    <a:pt x="4" y="18"/>
                    <a:pt x="0" y="4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21" name="Freeform 243"/>
            <p:cNvSpPr>
              <a:spLocks/>
            </p:cNvSpPr>
            <p:nvPr/>
          </p:nvSpPr>
          <p:spPr bwMode="auto">
            <a:xfrm>
              <a:off x="6914" y="4324"/>
              <a:ext cx="14" cy="12"/>
            </a:xfrm>
            <a:custGeom>
              <a:avLst/>
              <a:gdLst>
                <a:gd name="T0" fmla="*/ 448 w 7"/>
                <a:gd name="T1" fmla="*/ 384 h 6"/>
                <a:gd name="T2" fmla="*/ 0 w 7"/>
                <a:gd name="T3" fmla="*/ 0 h 6"/>
                <a:gd name="T4" fmla="*/ 448 w 7"/>
                <a:gd name="T5" fmla="*/ 0 h 6"/>
                <a:gd name="T6" fmla="*/ 448 w 7"/>
                <a:gd name="T7" fmla="*/ 384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6"/>
                <a:gd name="T14" fmla="*/ 7 w 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6">
                  <a:moveTo>
                    <a:pt x="7" y="6"/>
                  </a:moveTo>
                  <a:cubicBezTo>
                    <a:pt x="4" y="5"/>
                    <a:pt x="1" y="3"/>
                    <a:pt x="0" y="0"/>
                  </a:cubicBezTo>
                  <a:cubicBezTo>
                    <a:pt x="2" y="0"/>
                    <a:pt x="5" y="0"/>
                    <a:pt x="7" y="0"/>
                  </a:cubicBezTo>
                  <a:cubicBezTo>
                    <a:pt x="7" y="2"/>
                    <a:pt x="7" y="4"/>
                    <a:pt x="7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22" name="Freeform 244"/>
            <p:cNvSpPr>
              <a:spLocks/>
            </p:cNvSpPr>
            <p:nvPr/>
          </p:nvSpPr>
          <p:spPr bwMode="auto">
            <a:xfrm>
              <a:off x="6954" y="4358"/>
              <a:ext cx="10" cy="10"/>
            </a:xfrm>
            <a:custGeom>
              <a:avLst/>
              <a:gdLst>
                <a:gd name="T0" fmla="*/ 0 w 5"/>
                <a:gd name="T1" fmla="*/ 0 h 5"/>
                <a:gd name="T2" fmla="*/ 320 w 5"/>
                <a:gd name="T3" fmla="*/ 0 h 5"/>
                <a:gd name="T4" fmla="*/ 320 w 5"/>
                <a:gd name="T5" fmla="*/ 320 h 5"/>
                <a:gd name="T6" fmla="*/ 0 w 5"/>
                <a:gd name="T7" fmla="*/ 320 h 5"/>
                <a:gd name="T8" fmla="*/ 0 w 5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5"/>
                <a:gd name="T17" fmla="*/ 5 w 5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5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2"/>
                    <a:pt x="5" y="3"/>
                    <a:pt x="5" y="5"/>
                  </a:cubicBezTo>
                  <a:cubicBezTo>
                    <a:pt x="3" y="5"/>
                    <a:pt x="2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23" name="Freeform 245"/>
            <p:cNvSpPr>
              <a:spLocks noEditPoints="1"/>
            </p:cNvSpPr>
            <p:nvPr/>
          </p:nvSpPr>
          <p:spPr bwMode="auto">
            <a:xfrm>
              <a:off x="2555" y="528"/>
              <a:ext cx="80" cy="42"/>
            </a:xfrm>
            <a:custGeom>
              <a:avLst/>
              <a:gdLst>
                <a:gd name="T0" fmla="*/ 2560 w 40"/>
                <a:gd name="T1" fmla="*/ 1024 h 21"/>
                <a:gd name="T2" fmla="*/ 0 w 40"/>
                <a:gd name="T3" fmla="*/ 1152 h 21"/>
                <a:gd name="T4" fmla="*/ 0 w 40"/>
                <a:gd name="T5" fmla="*/ 320 h 21"/>
                <a:gd name="T6" fmla="*/ 2560 w 40"/>
                <a:gd name="T7" fmla="*/ 1024 h 21"/>
                <a:gd name="T8" fmla="*/ 128 w 40"/>
                <a:gd name="T9" fmla="*/ 832 h 21"/>
                <a:gd name="T10" fmla="*/ 2304 w 40"/>
                <a:gd name="T11" fmla="*/ 832 h 21"/>
                <a:gd name="T12" fmla="*/ 128 w 40"/>
                <a:gd name="T13" fmla="*/ 832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1"/>
                <a:gd name="T23" fmla="*/ 40 w 40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1">
                  <a:moveTo>
                    <a:pt x="40" y="16"/>
                  </a:moveTo>
                  <a:cubicBezTo>
                    <a:pt x="31" y="21"/>
                    <a:pt x="13" y="16"/>
                    <a:pt x="0" y="18"/>
                  </a:cubicBezTo>
                  <a:cubicBezTo>
                    <a:pt x="0" y="13"/>
                    <a:pt x="0" y="9"/>
                    <a:pt x="0" y="5"/>
                  </a:cubicBezTo>
                  <a:cubicBezTo>
                    <a:pt x="19" y="3"/>
                    <a:pt x="34" y="5"/>
                    <a:pt x="40" y="16"/>
                  </a:cubicBezTo>
                  <a:close/>
                  <a:moveTo>
                    <a:pt x="2" y="13"/>
                  </a:moveTo>
                  <a:cubicBezTo>
                    <a:pt x="9" y="17"/>
                    <a:pt x="30" y="17"/>
                    <a:pt x="36" y="13"/>
                  </a:cubicBezTo>
                  <a:cubicBezTo>
                    <a:pt x="34" y="7"/>
                    <a:pt x="3" y="0"/>
                    <a:pt x="2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24" name="Freeform 246"/>
            <p:cNvSpPr>
              <a:spLocks noEditPoints="1"/>
            </p:cNvSpPr>
            <p:nvPr/>
          </p:nvSpPr>
          <p:spPr bwMode="auto">
            <a:xfrm>
              <a:off x="3335" y="582"/>
              <a:ext cx="132" cy="71"/>
            </a:xfrm>
            <a:custGeom>
              <a:avLst/>
              <a:gdLst>
                <a:gd name="T0" fmla="*/ 1472 w 66"/>
                <a:gd name="T1" fmla="*/ 0 h 35"/>
                <a:gd name="T2" fmla="*/ 3904 w 66"/>
                <a:gd name="T3" fmla="*/ 0 h 35"/>
                <a:gd name="T4" fmla="*/ 0 w 66"/>
                <a:gd name="T5" fmla="*/ 1893 h 35"/>
                <a:gd name="T6" fmla="*/ 0 w 66"/>
                <a:gd name="T7" fmla="*/ 761 h 35"/>
                <a:gd name="T8" fmla="*/ 1472 w 66"/>
                <a:gd name="T9" fmla="*/ 0 h 35"/>
                <a:gd name="T10" fmla="*/ 3712 w 66"/>
                <a:gd name="T11" fmla="*/ 132 h 35"/>
                <a:gd name="T12" fmla="*/ 1600 w 66"/>
                <a:gd name="T13" fmla="*/ 132 h 35"/>
                <a:gd name="T14" fmla="*/ 192 w 66"/>
                <a:gd name="T15" fmla="*/ 901 h 35"/>
                <a:gd name="T16" fmla="*/ 192 w 66"/>
                <a:gd name="T17" fmla="*/ 1680 h 35"/>
                <a:gd name="T18" fmla="*/ 3712 w 66"/>
                <a:gd name="T19" fmla="*/ 132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35"/>
                <a:gd name="T32" fmla="*/ 66 w 66"/>
                <a:gd name="T33" fmla="*/ 35 h 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35">
                  <a:moveTo>
                    <a:pt x="23" y="0"/>
                  </a:moveTo>
                  <a:cubicBezTo>
                    <a:pt x="35" y="0"/>
                    <a:pt x="48" y="0"/>
                    <a:pt x="61" y="0"/>
                  </a:cubicBezTo>
                  <a:cubicBezTo>
                    <a:pt x="66" y="35"/>
                    <a:pt x="28" y="26"/>
                    <a:pt x="0" y="27"/>
                  </a:cubicBezTo>
                  <a:cubicBezTo>
                    <a:pt x="0" y="21"/>
                    <a:pt x="0" y="16"/>
                    <a:pt x="0" y="11"/>
                  </a:cubicBezTo>
                  <a:cubicBezTo>
                    <a:pt x="11" y="10"/>
                    <a:pt x="28" y="16"/>
                    <a:pt x="23" y="0"/>
                  </a:cubicBezTo>
                  <a:close/>
                  <a:moveTo>
                    <a:pt x="58" y="2"/>
                  </a:moveTo>
                  <a:cubicBezTo>
                    <a:pt x="47" y="2"/>
                    <a:pt x="36" y="2"/>
                    <a:pt x="25" y="2"/>
                  </a:cubicBezTo>
                  <a:cubicBezTo>
                    <a:pt x="29" y="17"/>
                    <a:pt x="13" y="13"/>
                    <a:pt x="3" y="13"/>
                  </a:cubicBezTo>
                  <a:cubicBezTo>
                    <a:pt x="3" y="17"/>
                    <a:pt x="3" y="21"/>
                    <a:pt x="3" y="24"/>
                  </a:cubicBezTo>
                  <a:cubicBezTo>
                    <a:pt x="27" y="23"/>
                    <a:pt x="64" y="33"/>
                    <a:pt x="58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25" name="Freeform 247"/>
            <p:cNvSpPr>
              <a:spLocks noEditPoints="1"/>
            </p:cNvSpPr>
            <p:nvPr/>
          </p:nvSpPr>
          <p:spPr bwMode="auto">
            <a:xfrm>
              <a:off x="1976" y="596"/>
              <a:ext cx="52" cy="45"/>
            </a:xfrm>
            <a:custGeom>
              <a:avLst/>
              <a:gdLst>
                <a:gd name="T0" fmla="*/ 1280 w 26"/>
                <a:gd name="T1" fmla="*/ 0 h 22"/>
                <a:gd name="T2" fmla="*/ 384 w 26"/>
                <a:gd name="T3" fmla="*/ 1610 h 22"/>
                <a:gd name="T4" fmla="*/ 1280 w 26"/>
                <a:gd name="T5" fmla="*/ 0 h 22"/>
                <a:gd name="T6" fmla="*/ 512 w 26"/>
                <a:gd name="T7" fmla="*/ 1105 h 22"/>
                <a:gd name="T8" fmla="*/ 1088 w 26"/>
                <a:gd name="T9" fmla="*/ 436 h 22"/>
                <a:gd name="T10" fmla="*/ 512 w 26"/>
                <a:gd name="T11" fmla="*/ 1105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2"/>
                <a:gd name="T20" fmla="*/ 26 w 26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2">
                  <a:moveTo>
                    <a:pt x="20" y="0"/>
                  </a:moveTo>
                  <a:cubicBezTo>
                    <a:pt x="26" y="9"/>
                    <a:pt x="8" y="14"/>
                    <a:pt x="6" y="22"/>
                  </a:cubicBezTo>
                  <a:cubicBezTo>
                    <a:pt x="0" y="12"/>
                    <a:pt x="17" y="8"/>
                    <a:pt x="20" y="0"/>
                  </a:cubicBezTo>
                  <a:close/>
                  <a:moveTo>
                    <a:pt x="8" y="15"/>
                  </a:moveTo>
                  <a:cubicBezTo>
                    <a:pt x="11" y="13"/>
                    <a:pt x="20" y="4"/>
                    <a:pt x="17" y="6"/>
                  </a:cubicBezTo>
                  <a:cubicBezTo>
                    <a:pt x="10" y="11"/>
                    <a:pt x="6" y="17"/>
                    <a:pt x="8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26" name="Freeform 248"/>
            <p:cNvSpPr>
              <a:spLocks/>
            </p:cNvSpPr>
            <p:nvPr/>
          </p:nvSpPr>
          <p:spPr bwMode="auto">
            <a:xfrm>
              <a:off x="1988" y="605"/>
              <a:ext cx="28" cy="26"/>
            </a:xfrm>
            <a:custGeom>
              <a:avLst/>
              <a:gdLst>
                <a:gd name="T0" fmla="*/ 704 w 14"/>
                <a:gd name="T1" fmla="*/ 128 h 13"/>
                <a:gd name="T2" fmla="*/ 128 w 14"/>
                <a:gd name="T3" fmla="*/ 704 h 13"/>
                <a:gd name="T4" fmla="*/ 704 w 14"/>
                <a:gd name="T5" fmla="*/ 128 h 13"/>
                <a:gd name="T6" fmla="*/ 0 60000 65536"/>
                <a:gd name="T7" fmla="*/ 0 60000 65536"/>
                <a:gd name="T8" fmla="*/ 0 60000 65536"/>
                <a:gd name="T9" fmla="*/ 0 w 14"/>
                <a:gd name="T10" fmla="*/ 0 h 13"/>
                <a:gd name="T11" fmla="*/ 14 w 14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3">
                  <a:moveTo>
                    <a:pt x="11" y="2"/>
                  </a:moveTo>
                  <a:cubicBezTo>
                    <a:pt x="14" y="0"/>
                    <a:pt x="5" y="9"/>
                    <a:pt x="2" y="11"/>
                  </a:cubicBezTo>
                  <a:cubicBezTo>
                    <a:pt x="0" y="13"/>
                    <a:pt x="4" y="7"/>
                    <a:pt x="11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27" name="Freeform 249"/>
            <p:cNvSpPr>
              <a:spLocks/>
            </p:cNvSpPr>
            <p:nvPr/>
          </p:nvSpPr>
          <p:spPr bwMode="auto">
            <a:xfrm>
              <a:off x="1712" y="631"/>
              <a:ext cx="22" cy="24"/>
            </a:xfrm>
            <a:custGeom>
              <a:avLst/>
              <a:gdLst>
                <a:gd name="T0" fmla="*/ 0 w 11"/>
                <a:gd name="T1" fmla="*/ 0 h 12"/>
                <a:gd name="T2" fmla="*/ 704 w 11"/>
                <a:gd name="T3" fmla="*/ 768 h 12"/>
                <a:gd name="T4" fmla="*/ 576 w 11"/>
                <a:gd name="T5" fmla="*/ 768 h 12"/>
                <a:gd name="T6" fmla="*/ 0 w 11"/>
                <a:gd name="T7" fmla="*/ 192 h 12"/>
                <a:gd name="T8" fmla="*/ 0 w 11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2"/>
                <a:gd name="T17" fmla="*/ 11 w 1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2">
                  <a:moveTo>
                    <a:pt x="0" y="0"/>
                  </a:moveTo>
                  <a:cubicBezTo>
                    <a:pt x="5" y="3"/>
                    <a:pt x="8" y="7"/>
                    <a:pt x="11" y="12"/>
                  </a:cubicBezTo>
                  <a:cubicBezTo>
                    <a:pt x="10" y="12"/>
                    <a:pt x="10" y="12"/>
                    <a:pt x="9" y="12"/>
                  </a:cubicBezTo>
                  <a:cubicBezTo>
                    <a:pt x="7" y="8"/>
                    <a:pt x="4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28" name="Freeform 250"/>
            <p:cNvSpPr>
              <a:spLocks noEditPoints="1"/>
            </p:cNvSpPr>
            <p:nvPr/>
          </p:nvSpPr>
          <p:spPr bwMode="auto">
            <a:xfrm>
              <a:off x="1818" y="625"/>
              <a:ext cx="2704" cy="1070"/>
            </a:xfrm>
            <a:custGeom>
              <a:avLst/>
              <a:gdLst>
                <a:gd name="T0" fmla="*/ 38452 w 1351"/>
                <a:gd name="T1" fmla="*/ 1803 h 534"/>
                <a:gd name="T2" fmla="*/ 45316 w 1351"/>
                <a:gd name="T3" fmla="*/ 3356 h 534"/>
                <a:gd name="T4" fmla="*/ 54048 w 1351"/>
                <a:gd name="T5" fmla="*/ 2968 h 534"/>
                <a:gd name="T6" fmla="*/ 73997 w 1351"/>
                <a:gd name="T7" fmla="*/ 2775 h 534"/>
                <a:gd name="T8" fmla="*/ 84605 w 1351"/>
                <a:gd name="T9" fmla="*/ 1353 h 534"/>
                <a:gd name="T10" fmla="*/ 82551 w 1351"/>
                <a:gd name="T11" fmla="*/ 3935 h 534"/>
                <a:gd name="T12" fmla="*/ 79593 w 1351"/>
                <a:gd name="T13" fmla="*/ 9331 h 534"/>
                <a:gd name="T14" fmla="*/ 77539 w 1351"/>
                <a:gd name="T15" fmla="*/ 14956 h 534"/>
                <a:gd name="T16" fmla="*/ 75664 w 1351"/>
                <a:gd name="T17" fmla="*/ 8881 h 534"/>
                <a:gd name="T18" fmla="*/ 66225 w 1351"/>
                <a:gd name="T19" fmla="*/ 14507 h 534"/>
                <a:gd name="T20" fmla="*/ 69563 w 1351"/>
                <a:gd name="T21" fmla="*/ 29068 h 534"/>
                <a:gd name="T22" fmla="*/ 58169 w 1351"/>
                <a:gd name="T23" fmla="*/ 23420 h 534"/>
                <a:gd name="T24" fmla="*/ 46857 w 1351"/>
                <a:gd name="T25" fmla="*/ 23033 h 534"/>
                <a:gd name="T26" fmla="*/ 38324 w 1351"/>
                <a:gd name="T27" fmla="*/ 26225 h 534"/>
                <a:gd name="T28" fmla="*/ 27716 w 1351"/>
                <a:gd name="T29" fmla="*/ 23033 h 534"/>
                <a:gd name="T30" fmla="*/ 21392 w 1351"/>
                <a:gd name="T31" fmla="*/ 24135 h 534"/>
                <a:gd name="T32" fmla="*/ 12339 w 1351"/>
                <a:gd name="T33" fmla="*/ 28229 h 534"/>
                <a:gd name="T34" fmla="*/ 7768 w 1351"/>
                <a:gd name="T35" fmla="*/ 31852 h 534"/>
                <a:gd name="T36" fmla="*/ 3465 w 1351"/>
                <a:gd name="T37" fmla="*/ 25037 h 534"/>
                <a:gd name="T38" fmla="*/ 2052 w 1351"/>
                <a:gd name="T39" fmla="*/ 18505 h 534"/>
                <a:gd name="T40" fmla="*/ 2760 w 1351"/>
                <a:gd name="T41" fmla="*/ 11077 h 534"/>
                <a:gd name="T42" fmla="*/ 8476 w 1351"/>
                <a:gd name="T43" fmla="*/ 12495 h 534"/>
                <a:gd name="T44" fmla="*/ 16516 w 1351"/>
                <a:gd name="T45" fmla="*/ 10748 h 534"/>
                <a:gd name="T46" fmla="*/ 19084 w 1351"/>
                <a:gd name="T47" fmla="*/ 6268 h 534"/>
                <a:gd name="T48" fmla="*/ 21808 w 1351"/>
                <a:gd name="T49" fmla="*/ 12173 h 534"/>
                <a:gd name="T50" fmla="*/ 25529 w 1351"/>
                <a:gd name="T51" fmla="*/ 10748 h 534"/>
                <a:gd name="T52" fmla="*/ 24824 w 1351"/>
                <a:gd name="T53" fmla="*/ 7885 h 534"/>
                <a:gd name="T54" fmla="*/ 26235 w 1351"/>
                <a:gd name="T55" fmla="*/ 7564 h 534"/>
                <a:gd name="T56" fmla="*/ 27140 w 1351"/>
                <a:gd name="T57" fmla="*/ 4851 h 534"/>
                <a:gd name="T58" fmla="*/ 32400 w 1351"/>
                <a:gd name="T59" fmla="*/ 513 h 534"/>
                <a:gd name="T60" fmla="*/ 27268 w 1351"/>
                <a:gd name="T61" fmla="*/ 4851 h 534"/>
                <a:gd name="T62" fmla="*/ 25657 w 1351"/>
                <a:gd name="T63" fmla="*/ 6853 h 534"/>
                <a:gd name="T64" fmla="*/ 26107 w 1351"/>
                <a:gd name="T65" fmla="*/ 8881 h 534"/>
                <a:gd name="T66" fmla="*/ 21648 w 1351"/>
                <a:gd name="T67" fmla="*/ 12367 h 534"/>
                <a:gd name="T68" fmla="*/ 19212 w 1351"/>
                <a:gd name="T69" fmla="*/ 6396 h 534"/>
                <a:gd name="T70" fmla="*/ 16516 w 1351"/>
                <a:gd name="T71" fmla="*/ 10884 h 534"/>
                <a:gd name="T72" fmla="*/ 5908 w 1351"/>
                <a:gd name="T73" fmla="*/ 15092 h 534"/>
                <a:gd name="T74" fmla="*/ 1475 w 1351"/>
                <a:gd name="T75" fmla="*/ 9913 h 534"/>
                <a:gd name="T76" fmla="*/ 2180 w 1351"/>
                <a:gd name="T77" fmla="*/ 18697 h 534"/>
                <a:gd name="T78" fmla="*/ 3593 w 1351"/>
                <a:gd name="T79" fmla="*/ 24909 h 534"/>
                <a:gd name="T80" fmla="*/ 9309 w 1351"/>
                <a:gd name="T81" fmla="*/ 30096 h 534"/>
                <a:gd name="T82" fmla="*/ 14777 w 1351"/>
                <a:gd name="T83" fmla="*/ 30820 h 534"/>
                <a:gd name="T84" fmla="*/ 21520 w 1351"/>
                <a:gd name="T85" fmla="*/ 26033 h 534"/>
                <a:gd name="T86" fmla="*/ 27716 w 1351"/>
                <a:gd name="T87" fmla="*/ 22841 h 534"/>
                <a:gd name="T88" fmla="*/ 38324 w 1351"/>
                <a:gd name="T89" fmla="*/ 26033 h 534"/>
                <a:gd name="T90" fmla="*/ 46857 w 1351"/>
                <a:gd name="T91" fmla="*/ 22841 h 534"/>
                <a:gd name="T92" fmla="*/ 58169 w 1351"/>
                <a:gd name="T93" fmla="*/ 19863 h 534"/>
                <a:gd name="T94" fmla="*/ 71685 w 1351"/>
                <a:gd name="T95" fmla="*/ 28936 h 534"/>
                <a:gd name="T96" fmla="*/ 68281 w 1351"/>
                <a:gd name="T97" fmla="*/ 12495 h 534"/>
                <a:gd name="T98" fmla="*/ 76128 w 1351"/>
                <a:gd name="T99" fmla="*/ 9720 h 534"/>
                <a:gd name="T100" fmla="*/ 79593 w 1351"/>
                <a:gd name="T101" fmla="*/ 16960 h 534"/>
                <a:gd name="T102" fmla="*/ 84028 w 1351"/>
                <a:gd name="T103" fmla="*/ 6853 h 534"/>
                <a:gd name="T104" fmla="*/ 81845 w 1351"/>
                <a:gd name="T105" fmla="*/ 2645 h 534"/>
                <a:gd name="T106" fmla="*/ 82871 w 1351"/>
                <a:gd name="T107" fmla="*/ 1353 h 534"/>
                <a:gd name="T108" fmla="*/ 65969 w 1351"/>
                <a:gd name="T109" fmla="*/ 1803 h 534"/>
                <a:gd name="T110" fmla="*/ 51160 w 1351"/>
                <a:gd name="T111" fmla="*/ 4979 h 534"/>
                <a:gd name="T112" fmla="*/ 36715 w 1351"/>
                <a:gd name="T113" fmla="*/ 5236 h 534"/>
                <a:gd name="T114" fmla="*/ 22705 w 1351"/>
                <a:gd name="T115" fmla="*/ 7564 h 53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51"/>
                <a:gd name="T175" fmla="*/ 0 h 534"/>
                <a:gd name="T176" fmla="*/ 1351 w 1351"/>
                <a:gd name="T177" fmla="*/ 534 h 53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51" h="534">
                  <a:moveTo>
                    <a:pt x="491" y="43"/>
                  </a:moveTo>
                  <a:cubicBezTo>
                    <a:pt x="491" y="30"/>
                    <a:pt x="491" y="17"/>
                    <a:pt x="491" y="3"/>
                  </a:cubicBezTo>
                  <a:cubicBezTo>
                    <a:pt x="499" y="4"/>
                    <a:pt x="510" y="0"/>
                    <a:pt x="506" y="12"/>
                  </a:cubicBezTo>
                  <a:cubicBezTo>
                    <a:pt x="539" y="16"/>
                    <a:pt x="588" y="2"/>
                    <a:pt x="598" y="28"/>
                  </a:cubicBezTo>
                  <a:cubicBezTo>
                    <a:pt x="589" y="45"/>
                    <a:pt x="572" y="53"/>
                    <a:pt x="562" y="68"/>
                  </a:cubicBezTo>
                  <a:cubicBezTo>
                    <a:pt x="565" y="72"/>
                    <a:pt x="568" y="76"/>
                    <a:pt x="571" y="79"/>
                  </a:cubicBezTo>
                  <a:cubicBezTo>
                    <a:pt x="587" y="68"/>
                    <a:pt x="596" y="50"/>
                    <a:pt x="613" y="41"/>
                  </a:cubicBezTo>
                  <a:cubicBezTo>
                    <a:pt x="626" y="63"/>
                    <a:pt x="675" y="48"/>
                    <a:pt x="705" y="52"/>
                  </a:cubicBezTo>
                  <a:cubicBezTo>
                    <a:pt x="710" y="51"/>
                    <a:pt x="706" y="41"/>
                    <a:pt x="707" y="37"/>
                  </a:cubicBezTo>
                  <a:cubicBezTo>
                    <a:pt x="759" y="27"/>
                    <a:pt x="775" y="54"/>
                    <a:pt x="796" y="75"/>
                  </a:cubicBezTo>
                  <a:cubicBezTo>
                    <a:pt x="801" y="69"/>
                    <a:pt x="797" y="55"/>
                    <a:pt x="798" y="46"/>
                  </a:cubicBezTo>
                  <a:cubicBezTo>
                    <a:pt x="813" y="46"/>
                    <a:pt x="827" y="46"/>
                    <a:pt x="841" y="46"/>
                  </a:cubicBezTo>
                  <a:cubicBezTo>
                    <a:pt x="846" y="43"/>
                    <a:pt x="842" y="32"/>
                    <a:pt x="843" y="26"/>
                  </a:cubicBezTo>
                  <a:cubicBezTo>
                    <a:pt x="896" y="36"/>
                    <a:pt x="979" y="12"/>
                    <a:pt x="1026" y="26"/>
                  </a:cubicBezTo>
                  <a:cubicBezTo>
                    <a:pt x="1035" y="28"/>
                    <a:pt x="1040" y="38"/>
                    <a:pt x="1046" y="43"/>
                  </a:cubicBezTo>
                  <a:cubicBezTo>
                    <a:pt x="1081" y="43"/>
                    <a:pt x="1116" y="43"/>
                    <a:pt x="1151" y="43"/>
                  </a:cubicBezTo>
                  <a:cubicBezTo>
                    <a:pt x="1147" y="34"/>
                    <a:pt x="1129" y="27"/>
                    <a:pt x="1131" y="19"/>
                  </a:cubicBezTo>
                  <a:cubicBezTo>
                    <a:pt x="1176" y="27"/>
                    <a:pt x="1249" y="8"/>
                    <a:pt x="1289" y="19"/>
                  </a:cubicBezTo>
                  <a:cubicBezTo>
                    <a:pt x="1300" y="22"/>
                    <a:pt x="1305" y="33"/>
                    <a:pt x="1311" y="39"/>
                  </a:cubicBezTo>
                  <a:cubicBezTo>
                    <a:pt x="1318" y="38"/>
                    <a:pt x="1309" y="22"/>
                    <a:pt x="1316" y="21"/>
                  </a:cubicBezTo>
                  <a:cubicBezTo>
                    <a:pt x="1335" y="24"/>
                    <a:pt x="1350" y="32"/>
                    <a:pt x="1351" y="52"/>
                  </a:cubicBezTo>
                  <a:cubicBezTo>
                    <a:pt x="1334" y="52"/>
                    <a:pt x="1317" y="52"/>
                    <a:pt x="1300" y="52"/>
                  </a:cubicBezTo>
                  <a:cubicBezTo>
                    <a:pt x="1291" y="51"/>
                    <a:pt x="1291" y="39"/>
                    <a:pt x="1276" y="43"/>
                  </a:cubicBezTo>
                  <a:cubicBezTo>
                    <a:pt x="1269" y="50"/>
                    <a:pt x="1286" y="52"/>
                    <a:pt x="1284" y="61"/>
                  </a:cubicBezTo>
                  <a:cubicBezTo>
                    <a:pt x="1277" y="61"/>
                    <a:pt x="1270" y="61"/>
                    <a:pt x="1262" y="61"/>
                  </a:cubicBezTo>
                  <a:cubicBezTo>
                    <a:pt x="1262" y="67"/>
                    <a:pt x="1262" y="73"/>
                    <a:pt x="1262" y="79"/>
                  </a:cubicBezTo>
                  <a:cubicBezTo>
                    <a:pt x="1291" y="75"/>
                    <a:pt x="1299" y="91"/>
                    <a:pt x="1309" y="106"/>
                  </a:cubicBezTo>
                  <a:cubicBezTo>
                    <a:pt x="1287" y="120"/>
                    <a:pt x="1282" y="152"/>
                    <a:pt x="1238" y="144"/>
                  </a:cubicBezTo>
                  <a:cubicBezTo>
                    <a:pt x="1232" y="153"/>
                    <a:pt x="1237" y="173"/>
                    <a:pt x="1235" y="186"/>
                  </a:cubicBezTo>
                  <a:cubicBezTo>
                    <a:pt x="1261" y="206"/>
                    <a:pt x="1276" y="230"/>
                    <a:pt x="1269" y="289"/>
                  </a:cubicBezTo>
                  <a:cubicBezTo>
                    <a:pt x="1263" y="291"/>
                    <a:pt x="1247" y="274"/>
                    <a:pt x="1238" y="264"/>
                  </a:cubicBezTo>
                  <a:cubicBezTo>
                    <a:pt x="1226" y="253"/>
                    <a:pt x="1215" y="240"/>
                    <a:pt x="1206" y="231"/>
                  </a:cubicBezTo>
                  <a:cubicBezTo>
                    <a:pt x="1206" y="195"/>
                    <a:pt x="1206" y="159"/>
                    <a:pt x="1206" y="124"/>
                  </a:cubicBezTo>
                  <a:cubicBezTo>
                    <a:pt x="1204" y="119"/>
                    <a:pt x="1192" y="123"/>
                    <a:pt x="1186" y="122"/>
                  </a:cubicBezTo>
                  <a:cubicBezTo>
                    <a:pt x="1185" y="131"/>
                    <a:pt x="1189" y="147"/>
                    <a:pt x="1184" y="153"/>
                  </a:cubicBezTo>
                  <a:cubicBezTo>
                    <a:pt x="1173" y="156"/>
                    <a:pt x="1179" y="143"/>
                    <a:pt x="1177" y="137"/>
                  </a:cubicBezTo>
                  <a:cubicBezTo>
                    <a:pt x="1167" y="137"/>
                    <a:pt x="1157" y="137"/>
                    <a:pt x="1146" y="137"/>
                  </a:cubicBezTo>
                  <a:cubicBezTo>
                    <a:pt x="1146" y="156"/>
                    <a:pt x="1146" y="176"/>
                    <a:pt x="1146" y="195"/>
                  </a:cubicBezTo>
                  <a:cubicBezTo>
                    <a:pt x="1118" y="195"/>
                    <a:pt x="1090" y="195"/>
                    <a:pt x="1062" y="195"/>
                  </a:cubicBezTo>
                  <a:cubicBezTo>
                    <a:pt x="1050" y="203"/>
                    <a:pt x="1042" y="216"/>
                    <a:pt x="1030" y="224"/>
                  </a:cubicBezTo>
                  <a:cubicBezTo>
                    <a:pt x="1030" y="243"/>
                    <a:pt x="1030" y="261"/>
                    <a:pt x="1030" y="280"/>
                  </a:cubicBezTo>
                  <a:cubicBezTo>
                    <a:pt x="1080" y="274"/>
                    <a:pt x="1096" y="300"/>
                    <a:pt x="1117" y="324"/>
                  </a:cubicBezTo>
                  <a:cubicBezTo>
                    <a:pt x="1117" y="366"/>
                    <a:pt x="1117" y="408"/>
                    <a:pt x="1117" y="449"/>
                  </a:cubicBezTo>
                  <a:cubicBezTo>
                    <a:pt x="1105" y="449"/>
                    <a:pt x="1093" y="449"/>
                    <a:pt x="1082" y="449"/>
                  </a:cubicBezTo>
                  <a:cubicBezTo>
                    <a:pt x="1077" y="421"/>
                    <a:pt x="1092" y="374"/>
                    <a:pt x="1070" y="362"/>
                  </a:cubicBezTo>
                  <a:cubicBezTo>
                    <a:pt x="1014" y="405"/>
                    <a:pt x="978" y="330"/>
                    <a:pt x="948" y="309"/>
                  </a:cubicBezTo>
                  <a:cubicBezTo>
                    <a:pt x="934" y="309"/>
                    <a:pt x="920" y="309"/>
                    <a:pt x="905" y="309"/>
                  </a:cubicBezTo>
                  <a:cubicBezTo>
                    <a:pt x="905" y="327"/>
                    <a:pt x="905" y="344"/>
                    <a:pt x="905" y="362"/>
                  </a:cubicBezTo>
                  <a:cubicBezTo>
                    <a:pt x="890" y="365"/>
                    <a:pt x="876" y="359"/>
                    <a:pt x="863" y="362"/>
                  </a:cubicBezTo>
                  <a:cubicBezTo>
                    <a:pt x="843" y="368"/>
                    <a:pt x="842" y="391"/>
                    <a:pt x="819" y="387"/>
                  </a:cubicBezTo>
                  <a:cubicBezTo>
                    <a:pt x="804" y="384"/>
                    <a:pt x="805" y="371"/>
                    <a:pt x="790" y="362"/>
                  </a:cubicBezTo>
                  <a:cubicBezTo>
                    <a:pt x="773" y="386"/>
                    <a:pt x="742" y="377"/>
                    <a:pt x="729" y="356"/>
                  </a:cubicBezTo>
                  <a:cubicBezTo>
                    <a:pt x="719" y="356"/>
                    <a:pt x="709" y="356"/>
                    <a:pt x="698" y="356"/>
                  </a:cubicBezTo>
                  <a:cubicBezTo>
                    <a:pt x="698" y="367"/>
                    <a:pt x="698" y="378"/>
                    <a:pt x="698" y="389"/>
                  </a:cubicBezTo>
                  <a:cubicBezTo>
                    <a:pt x="665" y="395"/>
                    <a:pt x="661" y="373"/>
                    <a:pt x="645" y="362"/>
                  </a:cubicBezTo>
                  <a:cubicBezTo>
                    <a:pt x="621" y="365"/>
                    <a:pt x="620" y="404"/>
                    <a:pt x="596" y="405"/>
                  </a:cubicBezTo>
                  <a:cubicBezTo>
                    <a:pt x="584" y="405"/>
                    <a:pt x="580" y="387"/>
                    <a:pt x="567" y="382"/>
                  </a:cubicBezTo>
                  <a:cubicBezTo>
                    <a:pt x="552" y="378"/>
                    <a:pt x="536" y="385"/>
                    <a:pt x="524" y="382"/>
                  </a:cubicBezTo>
                  <a:cubicBezTo>
                    <a:pt x="501" y="376"/>
                    <a:pt x="492" y="343"/>
                    <a:pt x="477" y="340"/>
                  </a:cubicBezTo>
                  <a:cubicBezTo>
                    <a:pt x="459" y="353"/>
                    <a:pt x="453" y="361"/>
                    <a:pt x="431" y="356"/>
                  </a:cubicBezTo>
                  <a:cubicBezTo>
                    <a:pt x="411" y="350"/>
                    <a:pt x="411" y="332"/>
                    <a:pt x="391" y="336"/>
                  </a:cubicBezTo>
                  <a:cubicBezTo>
                    <a:pt x="379" y="338"/>
                    <a:pt x="378" y="349"/>
                    <a:pt x="366" y="356"/>
                  </a:cubicBezTo>
                  <a:cubicBezTo>
                    <a:pt x="345" y="355"/>
                    <a:pt x="324" y="354"/>
                    <a:pt x="321" y="371"/>
                  </a:cubicBezTo>
                  <a:cubicBezTo>
                    <a:pt x="321" y="376"/>
                    <a:pt x="329" y="372"/>
                    <a:pt x="333" y="373"/>
                  </a:cubicBezTo>
                  <a:cubicBezTo>
                    <a:pt x="328" y="389"/>
                    <a:pt x="339" y="401"/>
                    <a:pt x="339" y="405"/>
                  </a:cubicBezTo>
                  <a:cubicBezTo>
                    <a:pt x="317" y="402"/>
                    <a:pt x="298" y="409"/>
                    <a:pt x="277" y="405"/>
                  </a:cubicBezTo>
                  <a:cubicBezTo>
                    <a:pt x="267" y="403"/>
                    <a:pt x="256" y="390"/>
                    <a:pt x="235" y="396"/>
                  </a:cubicBezTo>
                  <a:cubicBezTo>
                    <a:pt x="214" y="401"/>
                    <a:pt x="209" y="424"/>
                    <a:pt x="192" y="436"/>
                  </a:cubicBezTo>
                  <a:cubicBezTo>
                    <a:pt x="205" y="450"/>
                    <a:pt x="218" y="464"/>
                    <a:pt x="232" y="476"/>
                  </a:cubicBezTo>
                  <a:cubicBezTo>
                    <a:pt x="219" y="500"/>
                    <a:pt x="246" y="525"/>
                    <a:pt x="230" y="534"/>
                  </a:cubicBezTo>
                  <a:cubicBezTo>
                    <a:pt x="218" y="526"/>
                    <a:pt x="211" y="513"/>
                    <a:pt x="199" y="505"/>
                  </a:cubicBezTo>
                  <a:cubicBezTo>
                    <a:pt x="170" y="503"/>
                    <a:pt x="131" y="512"/>
                    <a:pt x="121" y="492"/>
                  </a:cubicBezTo>
                  <a:cubicBezTo>
                    <a:pt x="124" y="478"/>
                    <a:pt x="140" y="476"/>
                    <a:pt x="143" y="463"/>
                  </a:cubicBezTo>
                  <a:cubicBezTo>
                    <a:pt x="143" y="458"/>
                    <a:pt x="135" y="462"/>
                    <a:pt x="132" y="460"/>
                  </a:cubicBezTo>
                  <a:cubicBezTo>
                    <a:pt x="142" y="449"/>
                    <a:pt x="155" y="441"/>
                    <a:pt x="150" y="416"/>
                  </a:cubicBezTo>
                  <a:cubicBezTo>
                    <a:pt x="94" y="430"/>
                    <a:pt x="96" y="386"/>
                    <a:pt x="54" y="387"/>
                  </a:cubicBezTo>
                  <a:cubicBezTo>
                    <a:pt x="60" y="351"/>
                    <a:pt x="35" y="345"/>
                    <a:pt x="18" y="331"/>
                  </a:cubicBezTo>
                  <a:cubicBezTo>
                    <a:pt x="18" y="321"/>
                    <a:pt x="18" y="310"/>
                    <a:pt x="18" y="300"/>
                  </a:cubicBezTo>
                  <a:cubicBezTo>
                    <a:pt x="23" y="300"/>
                    <a:pt x="27" y="300"/>
                    <a:pt x="32" y="300"/>
                  </a:cubicBezTo>
                  <a:cubicBezTo>
                    <a:pt x="32" y="295"/>
                    <a:pt x="32" y="291"/>
                    <a:pt x="32" y="286"/>
                  </a:cubicBezTo>
                  <a:cubicBezTo>
                    <a:pt x="30" y="281"/>
                    <a:pt x="19" y="286"/>
                    <a:pt x="14" y="284"/>
                  </a:cubicBezTo>
                  <a:cubicBezTo>
                    <a:pt x="29" y="268"/>
                    <a:pt x="39" y="246"/>
                    <a:pt x="29" y="213"/>
                  </a:cubicBezTo>
                  <a:cubicBezTo>
                    <a:pt x="25" y="197"/>
                    <a:pt x="7" y="194"/>
                    <a:pt x="5" y="184"/>
                  </a:cubicBezTo>
                  <a:cubicBezTo>
                    <a:pt x="0" y="154"/>
                    <a:pt x="34" y="142"/>
                    <a:pt x="43" y="171"/>
                  </a:cubicBezTo>
                  <a:cubicBezTo>
                    <a:pt x="75" y="167"/>
                    <a:pt x="98" y="173"/>
                    <a:pt x="105" y="195"/>
                  </a:cubicBezTo>
                  <a:cubicBezTo>
                    <a:pt x="91" y="204"/>
                    <a:pt x="61" y="197"/>
                    <a:pt x="41" y="200"/>
                  </a:cubicBezTo>
                  <a:cubicBezTo>
                    <a:pt x="54" y="216"/>
                    <a:pt x="64" y="238"/>
                    <a:pt x="90" y="231"/>
                  </a:cubicBezTo>
                  <a:cubicBezTo>
                    <a:pt x="107" y="226"/>
                    <a:pt x="114" y="196"/>
                    <a:pt x="132" y="193"/>
                  </a:cubicBezTo>
                  <a:cubicBezTo>
                    <a:pt x="133" y="185"/>
                    <a:pt x="129" y="171"/>
                    <a:pt x="134" y="166"/>
                  </a:cubicBezTo>
                  <a:cubicBezTo>
                    <a:pt x="146" y="163"/>
                    <a:pt x="139" y="179"/>
                    <a:pt x="141" y="186"/>
                  </a:cubicBezTo>
                  <a:cubicBezTo>
                    <a:pt x="166" y="191"/>
                    <a:pt x="168" y="173"/>
                    <a:pt x="181" y="166"/>
                  </a:cubicBezTo>
                  <a:cubicBezTo>
                    <a:pt x="206" y="166"/>
                    <a:pt x="232" y="166"/>
                    <a:pt x="257" y="166"/>
                  </a:cubicBezTo>
                  <a:cubicBezTo>
                    <a:pt x="262" y="165"/>
                    <a:pt x="258" y="155"/>
                    <a:pt x="259" y="150"/>
                  </a:cubicBezTo>
                  <a:cubicBezTo>
                    <a:pt x="288" y="150"/>
                    <a:pt x="319" y="147"/>
                    <a:pt x="326" y="168"/>
                  </a:cubicBezTo>
                  <a:cubicBezTo>
                    <a:pt x="334" y="146"/>
                    <a:pt x="320" y="125"/>
                    <a:pt x="297" y="126"/>
                  </a:cubicBezTo>
                  <a:cubicBezTo>
                    <a:pt x="297" y="116"/>
                    <a:pt x="297" y="107"/>
                    <a:pt x="297" y="97"/>
                  </a:cubicBezTo>
                  <a:cubicBezTo>
                    <a:pt x="307" y="97"/>
                    <a:pt x="318" y="97"/>
                    <a:pt x="328" y="97"/>
                  </a:cubicBezTo>
                  <a:cubicBezTo>
                    <a:pt x="321" y="138"/>
                    <a:pt x="365" y="128"/>
                    <a:pt x="355" y="173"/>
                  </a:cubicBezTo>
                  <a:cubicBezTo>
                    <a:pt x="350" y="173"/>
                    <a:pt x="344" y="173"/>
                    <a:pt x="339" y="173"/>
                  </a:cubicBezTo>
                  <a:cubicBezTo>
                    <a:pt x="339" y="178"/>
                    <a:pt x="339" y="183"/>
                    <a:pt x="339" y="188"/>
                  </a:cubicBezTo>
                  <a:cubicBezTo>
                    <a:pt x="347" y="194"/>
                    <a:pt x="364" y="189"/>
                    <a:pt x="375" y="191"/>
                  </a:cubicBezTo>
                  <a:cubicBezTo>
                    <a:pt x="375" y="177"/>
                    <a:pt x="375" y="164"/>
                    <a:pt x="375" y="150"/>
                  </a:cubicBezTo>
                  <a:cubicBezTo>
                    <a:pt x="381" y="150"/>
                    <a:pt x="387" y="150"/>
                    <a:pt x="393" y="150"/>
                  </a:cubicBezTo>
                  <a:cubicBezTo>
                    <a:pt x="394" y="156"/>
                    <a:pt x="389" y="168"/>
                    <a:pt x="397" y="166"/>
                  </a:cubicBezTo>
                  <a:cubicBezTo>
                    <a:pt x="411" y="168"/>
                    <a:pt x="401" y="146"/>
                    <a:pt x="404" y="137"/>
                  </a:cubicBezTo>
                  <a:cubicBezTo>
                    <a:pt x="366" y="144"/>
                    <a:pt x="336" y="119"/>
                    <a:pt x="348" y="90"/>
                  </a:cubicBezTo>
                  <a:cubicBezTo>
                    <a:pt x="362" y="89"/>
                    <a:pt x="352" y="110"/>
                    <a:pt x="355" y="119"/>
                  </a:cubicBezTo>
                  <a:cubicBezTo>
                    <a:pt x="361" y="124"/>
                    <a:pt x="376" y="120"/>
                    <a:pt x="386" y="122"/>
                  </a:cubicBezTo>
                  <a:cubicBezTo>
                    <a:pt x="386" y="119"/>
                    <a:pt x="386" y="116"/>
                    <a:pt x="386" y="113"/>
                  </a:cubicBezTo>
                  <a:cubicBezTo>
                    <a:pt x="389" y="102"/>
                    <a:pt x="368" y="115"/>
                    <a:pt x="370" y="104"/>
                  </a:cubicBezTo>
                  <a:cubicBezTo>
                    <a:pt x="382" y="104"/>
                    <a:pt x="394" y="104"/>
                    <a:pt x="406" y="104"/>
                  </a:cubicBezTo>
                  <a:cubicBezTo>
                    <a:pt x="407" y="108"/>
                    <a:pt x="403" y="117"/>
                    <a:pt x="408" y="117"/>
                  </a:cubicBezTo>
                  <a:cubicBezTo>
                    <a:pt x="411" y="117"/>
                    <a:pt x="414" y="117"/>
                    <a:pt x="417" y="117"/>
                  </a:cubicBezTo>
                  <a:cubicBezTo>
                    <a:pt x="422" y="112"/>
                    <a:pt x="418" y="97"/>
                    <a:pt x="420" y="88"/>
                  </a:cubicBezTo>
                  <a:cubicBezTo>
                    <a:pt x="416" y="81"/>
                    <a:pt x="393" y="92"/>
                    <a:pt x="393" y="81"/>
                  </a:cubicBezTo>
                  <a:cubicBezTo>
                    <a:pt x="391" y="68"/>
                    <a:pt x="413" y="78"/>
                    <a:pt x="422" y="75"/>
                  </a:cubicBezTo>
                  <a:cubicBezTo>
                    <a:pt x="416" y="67"/>
                    <a:pt x="407" y="61"/>
                    <a:pt x="411" y="43"/>
                  </a:cubicBezTo>
                  <a:cubicBezTo>
                    <a:pt x="437" y="43"/>
                    <a:pt x="464" y="43"/>
                    <a:pt x="491" y="43"/>
                  </a:cubicBezTo>
                  <a:close/>
                  <a:moveTo>
                    <a:pt x="584" y="15"/>
                  </a:moveTo>
                  <a:cubicBezTo>
                    <a:pt x="559" y="11"/>
                    <a:pt x="518" y="23"/>
                    <a:pt x="504" y="8"/>
                  </a:cubicBezTo>
                  <a:cubicBezTo>
                    <a:pt x="504" y="5"/>
                    <a:pt x="499" y="6"/>
                    <a:pt x="495" y="6"/>
                  </a:cubicBezTo>
                  <a:cubicBezTo>
                    <a:pt x="489" y="14"/>
                    <a:pt x="497" y="37"/>
                    <a:pt x="491" y="46"/>
                  </a:cubicBezTo>
                  <a:cubicBezTo>
                    <a:pt x="465" y="46"/>
                    <a:pt x="439" y="46"/>
                    <a:pt x="413" y="46"/>
                  </a:cubicBezTo>
                  <a:cubicBezTo>
                    <a:pt x="408" y="63"/>
                    <a:pt x="420" y="65"/>
                    <a:pt x="424" y="75"/>
                  </a:cubicBezTo>
                  <a:cubicBezTo>
                    <a:pt x="419" y="82"/>
                    <a:pt x="396" y="71"/>
                    <a:pt x="395" y="81"/>
                  </a:cubicBezTo>
                  <a:cubicBezTo>
                    <a:pt x="399" y="87"/>
                    <a:pt x="417" y="80"/>
                    <a:pt x="422" y="86"/>
                  </a:cubicBezTo>
                  <a:cubicBezTo>
                    <a:pt x="420" y="97"/>
                    <a:pt x="426" y="116"/>
                    <a:pt x="417" y="119"/>
                  </a:cubicBezTo>
                  <a:cubicBezTo>
                    <a:pt x="401" y="125"/>
                    <a:pt x="408" y="108"/>
                    <a:pt x="399" y="106"/>
                  </a:cubicBezTo>
                  <a:cubicBezTo>
                    <a:pt x="396" y="106"/>
                    <a:pt x="392" y="106"/>
                    <a:pt x="388" y="106"/>
                  </a:cubicBezTo>
                  <a:cubicBezTo>
                    <a:pt x="385" y="106"/>
                    <a:pt x="392" y="120"/>
                    <a:pt x="386" y="124"/>
                  </a:cubicBezTo>
                  <a:cubicBezTo>
                    <a:pt x="378" y="125"/>
                    <a:pt x="364" y="121"/>
                    <a:pt x="359" y="126"/>
                  </a:cubicBezTo>
                  <a:cubicBezTo>
                    <a:pt x="365" y="140"/>
                    <a:pt x="392" y="132"/>
                    <a:pt x="406" y="137"/>
                  </a:cubicBezTo>
                  <a:cubicBezTo>
                    <a:pt x="404" y="148"/>
                    <a:pt x="413" y="171"/>
                    <a:pt x="397" y="168"/>
                  </a:cubicBezTo>
                  <a:cubicBezTo>
                    <a:pt x="384" y="170"/>
                    <a:pt x="398" y="146"/>
                    <a:pt x="379" y="153"/>
                  </a:cubicBezTo>
                  <a:cubicBezTo>
                    <a:pt x="373" y="161"/>
                    <a:pt x="381" y="184"/>
                    <a:pt x="375" y="193"/>
                  </a:cubicBezTo>
                  <a:cubicBezTo>
                    <a:pt x="363" y="192"/>
                    <a:pt x="346" y="195"/>
                    <a:pt x="337" y="191"/>
                  </a:cubicBezTo>
                  <a:cubicBezTo>
                    <a:pt x="337" y="185"/>
                    <a:pt x="337" y="179"/>
                    <a:pt x="337" y="173"/>
                  </a:cubicBezTo>
                  <a:cubicBezTo>
                    <a:pt x="340" y="170"/>
                    <a:pt x="347" y="171"/>
                    <a:pt x="353" y="171"/>
                  </a:cubicBezTo>
                  <a:cubicBezTo>
                    <a:pt x="363" y="128"/>
                    <a:pt x="320" y="138"/>
                    <a:pt x="326" y="99"/>
                  </a:cubicBezTo>
                  <a:cubicBezTo>
                    <a:pt x="317" y="99"/>
                    <a:pt x="308" y="99"/>
                    <a:pt x="299" y="99"/>
                  </a:cubicBezTo>
                  <a:cubicBezTo>
                    <a:pt x="299" y="107"/>
                    <a:pt x="299" y="116"/>
                    <a:pt x="299" y="124"/>
                  </a:cubicBezTo>
                  <a:cubicBezTo>
                    <a:pt x="322" y="123"/>
                    <a:pt x="339" y="150"/>
                    <a:pt x="326" y="171"/>
                  </a:cubicBezTo>
                  <a:cubicBezTo>
                    <a:pt x="319" y="150"/>
                    <a:pt x="290" y="151"/>
                    <a:pt x="261" y="153"/>
                  </a:cubicBezTo>
                  <a:cubicBezTo>
                    <a:pt x="261" y="159"/>
                    <a:pt x="263" y="168"/>
                    <a:pt x="257" y="168"/>
                  </a:cubicBezTo>
                  <a:cubicBezTo>
                    <a:pt x="232" y="168"/>
                    <a:pt x="206" y="168"/>
                    <a:pt x="181" y="168"/>
                  </a:cubicBezTo>
                  <a:cubicBezTo>
                    <a:pt x="168" y="176"/>
                    <a:pt x="167" y="194"/>
                    <a:pt x="141" y="188"/>
                  </a:cubicBezTo>
                  <a:cubicBezTo>
                    <a:pt x="135" y="186"/>
                    <a:pt x="144" y="167"/>
                    <a:pt x="134" y="168"/>
                  </a:cubicBezTo>
                  <a:cubicBezTo>
                    <a:pt x="138" y="208"/>
                    <a:pt x="104" y="209"/>
                    <a:pt x="92" y="233"/>
                  </a:cubicBezTo>
                  <a:cubicBezTo>
                    <a:pt x="58" y="238"/>
                    <a:pt x="52" y="215"/>
                    <a:pt x="38" y="200"/>
                  </a:cubicBezTo>
                  <a:cubicBezTo>
                    <a:pt x="55" y="193"/>
                    <a:pt x="86" y="201"/>
                    <a:pt x="103" y="195"/>
                  </a:cubicBezTo>
                  <a:cubicBezTo>
                    <a:pt x="97" y="174"/>
                    <a:pt x="73" y="170"/>
                    <a:pt x="43" y="173"/>
                  </a:cubicBezTo>
                  <a:cubicBezTo>
                    <a:pt x="36" y="167"/>
                    <a:pt x="31" y="158"/>
                    <a:pt x="23" y="153"/>
                  </a:cubicBezTo>
                  <a:cubicBezTo>
                    <a:pt x="16" y="164"/>
                    <a:pt x="4" y="166"/>
                    <a:pt x="7" y="184"/>
                  </a:cubicBezTo>
                  <a:cubicBezTo>
                    <a:pt x="9" y="194"/>
                    <a:pt x="28" y="199"/>
                    <a:pt x="32" y="213"/>
                  </a:cubicBezTo>
                  <a:cubicBezTo>
                    <a:pt x="40" y="241"/>
                    <a:pt x="33" y="265"/>
                    <a:pt x="18" y="282"/>
                  </a:cubicBezTo>
                  <a:cubicBezTo>
                    <a:pt x="25" y="282"/>
                    <a:pt x="35" y="280"/>
                    <a:pt x="34" y="289"/>
                  </a:cubicBezTo>
                  <a:cubicBezTo>
                    <a:pt x="34" y="292"/>
                    <a:pt x="34" y="295"/>
                    <a:pt x="34" y="298"/>
                  </a:cubicBezTo>
                  <a:cubicBezTo>
                    <a:pt x="34" y="303"/>
                    <a:pt x="26" y="302"/>
                    <a:pt x="21" y="302"/>
                  </a:cubicBezTo>
                  <a:cubicBezTo>
                    <a:pt x="21" y="312"/>
                    <a:pt x="21" y="321"/>
                    <a:pt x="21" y="331"/>
                  </a:cubicBezTo>
                  <a:cubicBezTo>
                    <a:pt x="38" y="344"/>
                    <a:pt x="61" y="350"/>
                    <a:pt x="56" y="385"/>
                  </a:cubicBezTo>
                  <a:cubicBezTo>
                    <a:pt x="84" y="378"/>
                    <a:pt x="88" y="408"/>
                    <a:pt x="107" y="414"/>
                  </a:cubicBezTo>
                  <a:cubicBezTo>
                    <a:pt x="119" y="417"/>
                    <a:pt x="136" y="409"/>
                    <a:pt x="152" y="416"/>
                  </a:cubicBezTo>
                  <a:cubicBezTo>
                    <a:pt x="156" y="439"/>
                    <a:pt x="146" y="449"/>
                    <a:pt x="136" y="458"/>
                  </a:cubicBezTo>
                  <a:cubicBezTo>
                    <a:pt x="142" y="457"/>
                    <a:pt x="146" y="459"/>
                    <a:pt x="145" y="465"/>
                  </a:cubicBezTo>
                  <a:cubicBezTo>
                    <a:pt x="140" y="475"/>
                    <a:pt x="127" y="479"/>
                    <a:pt x="123" y="492"/>
                  </a:cubicBezTo>
                  <a:cubicBezTo>
                    <a:pt x="137" y="515"/>
                    <a:pt x="173" y="495"/>
                    <a:pt x="199" y="503"/>
                  </a:cubicBezTo>
                  <a:cubicBezTo>
                    <a:pt x="216" y="508"/>
                    <a:pt x="217" y="533"/>
                    <a:pt x="232" y="529"/>
                  </a:cubicBezTo>
                  <a:cubicBezTo>
                    <a:pt x="237" y="523"/>
                    <a:pt x="220" y="495"/>
                    <a:pt x="230" y="476"/>
                  </a:cubicBezTo>
                  <a:cubicBezTo>
                    <a:pt x="216" y="464"/>
                    <a:pt x="202" y="450"/>
                    <a:pt x="190" y="436"/>
                  </a:cubicBezTo>
                  <a:cubicBezTo>
                    <a:pt x="208" y="424"/>
                    <a:pt x="213" y="399"/>
                    <a:pt x="235" y="393"/>
                  </a:cubicBezTo>
                  <a:cubicBezTo>
                    <a:pt x="256" y="388"/>
                    <a:pt x="267" y="401"/>
                    <a:pt x="277" y="402"/>
                  </a:cubicBezTo>
                  <a:cubicBezTo>
                    <a:pt x="296" y="406"/>
                    <a:pt x="314" y="400"/>
                    <a:pt x="335" y="402"/>
                  </a:cubicBezTo>
                  <a:cubicBezTo>
                    <a:pt x="331" y="399"/>
                    <a:pt x="332" y="372"/>
                    <a:pt x="319" y="371"/>
                  </a:cubicBezTo>
                  <a:cubicBezTo>
                    <a:pt x="323" y="353"/>
                    <a:pt x="343" y="351"/>
                    <a:pt x="366" y="353"/>
                  </a:cubicBezTo>
                  <a:cubicBezTo>
                    <a:pt x="378" y="347"/>
                    <a:pt x="379" y="335"/>
                    <a:pt x="391" y="333"/>
                  </a:cubicBezTo>
                  <a:cubicBezTo>
                    <a:pt x="411" y="330"/>
                    <a:pt x="411" y="348"/>
                    <a:pt x="431" y="353"/>
                  </a:cubicBezTo>
                  <a:cubicBezTo>
                    <a:pt x="453" y="359"/>
                    <a:pt x="459" y="351"/>
                    <a:pt x="477" y="338"/>
                  </a:cubicBezTo>
                  <a:cubicBezTo>
                    <a:pt x="492" y="341"/>
                    <a:pt x="501" y="374"/>
                    <a:pt x="524" y="380"/>
                  </a:cubicBezTo>
                  <a:cubicBezTo>
                    <a:pt x="536" y="383"/>
                    <a:pt x="552" y="376"/>
                    <a:pt x="567" y="380"/>
                  </a:cubicBezTo>
                  <a:cubicBezTo>
                    <a:pt x="580" y="384"/>
                    <a:pt x="584" y="403"/>
                    <a:pt x="596" y="402"/>
                  </a:cubicBezTo>
                  <a:cubicBezTo>
                    <a:pt x="620" y="402"/>
                    <a:pt x="621" y="363"/>
                    <a:pt x="645" y="360"/>
                  </a:cubicBezTo>
                  <a:cubicBezTo>
                    <a:pt x="661" y="370"/>
                    <a:pt x="664" y="393"/>
                    <a:pt x="696" y="387"/>
                  </a:cubicBezTo>
                  <a:cubicBezTo>
                    <a:pt x="697" y="376"/>
                    <a:pt x="694" y="361"/>
                    <a:pt x="698" y="353"/>
                  </a:cubicBezTo>
                  <a:cubicBezTo>
                    <a:pt x="709" y="353"/>
                    <a:pt x="719" y="353"/>
                    <a:pt x="729" y="353"/>
                  </a:cubicBezTo>
                  <a:cubicBezTo>
                    <a:pt x="742" y="374"/>
                    <a:pt x="773" y="384"/>
                    <a:pt x="790" y="360"/>
                  </a:cubicBezTo>
                  <a:cubicBezTo>
                    <a:pt x="805" y="369"/>
                    <a:pt x="804" y="382"/>
                    <a:pt x="819" y="385"/>
                  </a:cubicBezTo>
                  <a:cubicBezTo>
                    <a:pt x="849" y="390"/>
                    <a:pt x="858" y="343"/>
                    <a:pt x="903" y="360"/>
                  </a:cubicBezTo>
                  <a:cubicBezTo>
                    <a:pt x="905" y="343"/>
                    <a:pt x="901" y="320"/>
                    <a:pt x="905" y="307"/>
                  </a:cubicBezTo>
                  <a:cubicBezTo>
                    <a:pt x="920" y="307"/>
                    <a:pt x="934" y="307"/>
                    <a:pt x="948" y="307"/>
                  </a:cubicBezTo>
                  <a:cubicBezTo>
                    <a:pt x="978" y="328"/>
                    <a:pt x="1014" y="402"/>
                    <a:pt x="1070" y="360"/>
                  </a:cubicBezTo>
                  <a:cubicBezTo>
                    <a:pt x="1094" y="370"/>
                    <a:pt x="1080" y="417"/>
                    <a:pt x="1084" y="447"/>
                  </a:cubicBezTo>
                  <a:cubicBezTo>
                    <a:pt x="1094" y="447"/>
                    <a:pt x="1105" y="447"/>
                    <a:pt x="1115" y="447"/>
                  </a:cubicBezTo>
                  <a:cubicBezTo>
                    <a:pt x="1115" y="406"/>
                    <a:pt x="1115" y="365"/>
                    <a:pt x="1115" y="324"/>
                  </a:cubicBezTo>
                  <a:cubicBezTo>
                    <a:pt x="1095" y="300"/>
                    <a:pt x="1077" y="277"/>
                    <a:pt x="1028" y="282"/>
                  </a:cubicBezTo>
                  <a:cubicBezTo>
                    <a:pt x="1028" y="263"/>
                    <a:pt x="1028" y="243"/>
                    <a:pt x="1028" y="224"/>
                  </a:cubicBezTo>
                  <a:cubicBezTo>
                    <a:pt x="1041" y="215"/>
                    <a:pt x="1049" y="201"/>
                    <a:pt x="1062" y="193"/>
                  </a:cubicBezTo>
                  <a:cubicBezTo>
                    <a:pt x="1089" y="193"/>
                    <a:pt x="1117" y="193"/>
                    <a:pt x="1144" y="193"/>
                  </a:cubicBezTo>
                  <a:cubicBezTo>
                    <a:pt x="1145" y="174"/>
                    <a:pt x="1141" y="150"/>
                    <a:pt x="1146" y="135"/>
                  </a:cubicBezTo>
                  <a:cubicBezTo>
                    <a:pt x="1157" y="135"/>
                    <a:pt x="1167" y="135"/>
                    <a:pt x="1177" y="135"/>
                  </a:cubicBezTo>
                  <a:cubicBezTo>
                    <a:pt x="1183" y="137"/>
                    <a:pt x="1175" y="152"/>
                    <a:pt x="1184" y="150"/>
                  </a:cubicBezTo>
                  <a:cubicBezTo>
                    <a:pt x="1185" y="140"/>
                    <a:pt x="1182" y="126"/>
                    <a:pt x="1186" y="119"/>
                  </a:cubicBezTo>
                  <a:cubicBezTo>
                    <a:pt x="1194" y="120"/>
                    <a:pt x="1204" y="118"/>
                    <a:pt x="1209" y="122"/>
                  </a:cubicBezTo>
                  <a:cubicBezTo>
                    <a:pt x="1209" y="158"/>
                    <a:pt x="1209" y="194"/>
                    <a:pt x="1209" y="231"/>
                  </a:cubicBezTo>
                  <a:cubicBezTo>
                    <a:pt x="1217" y="239"/>
                    <a:pt x="1227" y="251"/>
                    <a:pt x="1238" y="262"/>
                  </a:cubicBezTo>
                  <a:cubicBezTo>
                    <a:pt x="1247" y="271"/>
                    <a:pt x="1259" y="286"/>
                    <a:pt x="1267" y="284"/>
                  </a:cubicBezTo>
                  <a:cubicBezTo>
                    <a:pt x="1274" y="233"/>
                    <a:pt x="1259" y="204"/>
                    <a:pt x="1233" y="186"/>
                  </a:cubicBezTo>
                  <a:cubicBezTo>
                    <a:pt x="1234" y="172"/>
                    <a:pt x="1231" y="152"/>
                    <a:pt x="1235" y="142"/>
                  </a:cubicBezTo>
                  <a:cubicBezTo>
                    <a:pt x="1279" y="150"/>
                    <a:pt x="1286" y="121"/>
                    <a:pt x="1307" y="106"/>
                  </a:cubicBezTo>
                  <a:cubicBezTo>
                    <a:pt x="1300" y="88"/>
                    <a:pt x="1284" y="80"/>
                    <a:pt x="1260" y="79"/>
                  </a:cubicBezTo>
                  <a:cubicBezTo>
                    <a:pt x="1260" y="73"/>
                    <a:pt x="1260" y="67"/>
                    <a:pt x="1260" y="61"/>
                  </a:cubicBezTo>
                  <a:cubicBezTo>
                    <a:pt x="1264" y="58"/>
                    <a:pt x="1273" y="60"/>
                    <a:pt x="1280" y="59"/>
                  </a:cubicBezTo>
                  <a:cubicBezTo>
                    <a:pt x="1286" y="55"/>
                    <a:pt x="1265" y="49"/>
                    <a:pt x="1273" y="41"/>
                  </a:cubicBezTo>
                  <a:cubicBezTo>
                    <a:pt x="1297" y="46"/>
                    <a:pt x="1317" y="54"/>
                    <a:pt x="1349" y="50"/>
                  </a:cubicBezTo>
                  <a:cubicBezTo>
                    <a:pt x="1347" y="33"/>
                    <a:pt x="1334" y="26"/>
                    <a:pt x="1318" y="23"/>
                  </a:cubicBezTo>
                  <a:cubicBezTo>
                    <a:pt x="1312" y="26"/>
                    <a:pt x="1320" y="42"/>
                    <a:pt x="1311" y="41"/>
                  </a:cubicBezTo>
                  <a:cubicBezTo>
                    <a:pt x="1304" y="36"/>
                    <a:pt x="1300" y="24"/>
                    <a:pt x="1289" y="21"/>
                  </a:cubicBezTo>
                  <a:cubicBezTo>
                    <a:pt x="1250" y="10"/>
                    <a:pt x="1179" y="29"/>
                    <a:pt x="1135" y="21"/>
                  </a:cubicBezTo>
                  <a:cubicBezTo>
                    <a:pt x="1132" y="29"/>
                    <a:pt x="1151" y="34"/>
                    <a:pt x="1153" y="43"/>
                  </a:cubicBezTo>
                  <a:cubicBezTo>
                    <a:pt x="1122" y="49"/>
                    <a:pt x="1081" y="44"/>
                    <a:pt x="1046" y="46"/>
                  </a:cubicBezTo>
                  <a:cubicBezTo>
                    <a:pt x="1039" y="40"/>
                    <a:pt x="1036" y="31"/>
                    <a:pt x="1026" y="28"/>
                  </a:cubicBezTo>
                  <a:cubicBezTo>
                    <a:pt x="979" y="14"/>
                    <a:pt x="897" y="38"/>
                    <a:pt x="845" y="28"/>
                  </a:cubicBezTo>
                  <a:cubicBezTo>
                    <a:pt x="845" y="35"/>
                    <a:pt x="847" y="44"/>
                    <a:pt x="843" y="48"/>
                  </a:cubicBezTo>
                  <a:cubicBezTo>
                    <a:pt x="829" y="48"/>
                    <a:pt x="815" y="48"/>
                    <a:pt x="801" y="48"/>
                  </a:cubicBezTo>
                  <a:cubicBezTo>
                    <a:pt x="799" y="57"/>
                    <a:pt x="805" y="74"/>
                    <a:pt x="796" y="77"/>
                  </a:cubicBezTo>
                  <a:cubicBezTo>
                    <a:pt x="774" y="57"/>
                    <a:pt x="761" y="29"/>
                    <a:pt x="709" y="39"/>
                  </a:cubicBezTo>
                  <a:cubicBezTo>
                    <a:pt x="709" y="45"/>
                    <a:pt x="711" y="54"/>
                    <a:pt x="705" y="55"/>
                  </a:cubicBezTo>
                  <a:cubicBezTo>
                    <a:pt x="676" y="50"/>
                    <a:pt x="625" y="66"/>
                    <a:pt x="613" y="43"/>
                  </a:cubicBezTo>
                  <a:cubicBezTo>
                    <a:pt x="595" y="52"/>
                    <a:pt x="588" y="71"/>
                    <a:pt x="571" y="81"/>
                  </a:cubicBezTo>
                  <a:cubicBezTo>
                    <a:pt x="566" y="78"/>
                    <a:pt x="564" y="72"/>
                    <a:pt x="560" y="68"/>
                  </a:cubicBezTo>
                  <a:cubicBezTo>
                    <a:pt x="570" y="53"/>
                    <a:pt x="587" y="45"/>
                    <a:pt x="596" y="28"/>
                  </a:cubicBezTo>
                  <a:cubicBezTo>
                    <a:pt x="593" y="22"/>
                    <a:pt x="587" y="20"/>
                    <a:pt x="584" y="15"/>
                  </a:cubicBezTo>
                  <a:close/>
                  <a:moveTo>
                    <a:pt x="353" y="117"/>
                  </a:moveTo>
                  <a:cubicBezTo>
                    <a:pt x="350" y="110"/>
                    <a:pt x="358" y="93"/>
                    <a:pt x="348" y="93"/>
                  </a:cubicBezTo>
                  <a:cubicBezTo>
                    <a:pt x="343" y="98"/>
                    <a:pt x="346" y="116"/>
                    <a:pt x="353" y="11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29" name="Freeform 251"/>
            <p:cNvSpPr>
              <a:spLocks/>
            </p:cNvSpPr>
            <p:nvPr/>
          </p:nvSpPr>
          <p:spPr bwMode="auto">
            <a:xfrm>
              <a:off x="1694" y="707"/>
              <a:ext cx="22" cy="22"/>
            </a:xfrm>
            <a:custGeom>
              <a:avLst/>
              <a:gdLst>
                <a:gd name="T0" fmla="*/ 704 w 11"/>
                <a:gd name="T1" fmla="*/ 0 h 11"/>
                <a:gd name="T2" fmla="*/ 0 w 11"/>
                <a:gd name="T3" fmla="*/ 704 h 11"/>
                <a:gd name="T4" fmla="*/ 704 w 11"/>
                <a:gd name="T5" fmla="*/ 0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11" y="0"/>
                  </a:moveTo>
                  <a:cubicBezTo>
                    <a:pt x="10" y="7"/>
                    <a:pt x="6" y="10"/>
                    <a:pt x="0" y="11"/>
                  </a:cubicBezTo>
                  <a:cubicBezTo>
                    <a:pt x="1" y="5"/>
                    <a:pt x="5" y="1"/>
                    <a:pt x="1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30" name="Freeform 252"/>
            <p:cNvSpPr>
              <a:spLocks noEditPoints="1"/>
            </p:cNvSpPr>
            <p:nvPr/>
          </p:nvSpPr>
          <p:spPr bwMode="auto">
            <a:xfrm>
              <a:off x="2168" y="833"/>
              <a:ext cx="102" cy="76"/>
            </a:xfrm>
            <a:custGeom>
              <a:avLst/>
              <a:gdLst>
                <a:gd name="T0" fmla="*/ 640 w 51"/>
                <a:gd name="T1" fmla="*/ 0 h 38"/>
                <a:gd name="T2" fmla="*/ 1536 w 51"/>
                <a:gd name="T3" fmla="*/ 0 h 38"/>
                <a:gd name="T4" fmla="*/ 1536 w 51"/>
                <a:gd name="T5" fmla="*/ 1152 h 38"/>
                <a:gd name="T6" fmla="*/ 3264 w 51"/>
                <a:gd name="T7" fmla="*/ 1856 h 38"/>
                <a:gd name="T8" fmla="*/ 640 w 51"/>
                <a:gd name="T9" fmla="*/ 0 h 38"/>
                <a:gd name="T10" fmla="*/ 1408 w 51"/>
                <a:gd name="T11" fmla="*/ 1152 h 38"/>
                <a:gd name="T12" fmla="*/ 1088 w 51"/>
                <a:gd name="T13" fmla="*/ 128 h 38"/>
                <a:gd name="T14" fmla="*/ 2944 w 51"/>
                <a:gd name="T15" fmla="*/ 1664 h 38"/>
                <a:gd name="T16" fmla="*/ 1408 w 51"/>
                <a:gd name="T17" fmla="*/ 1152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1"/>
                <a:gd name="T28" fmla="*/ 0 h 38"/>
                <a:gd name="T29" fmla="*/ 51 w 51"/>
                <a:gd name="T30" fmla="*/ 38 h 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1" h="38">
                  <a:moveTo>
                    <a:pt x="10" y="0"/>
                  </a:moveTo>
                  <a:cubicBezTo>
                    <a:pt x="15" y="0"/>
                    <a:pt x="19" y="0"/>
                    <a:pt x="24" y="0"/>
                  </a:cubicBezTo>
                  <a:cubicBezTo>
                    <a:pt x="24" y="6"/>
                    <a:pt x="24" y="12"/>
                    <a:pt x="24" y="18"/>
                  </a:cubicBezTo>
                  <a:cubicBezTo>
                    <a:pt x="40" y="14"/>
                    <a:pt x="43" y="24"/>
                    <a:pt x="51" y="29"/>
                  </a:cubicBezTo>
                  <a:cubicBezTo>
                    <a:pt x="28" y="37"/>
                    <a:pt x="4" y="28"/>
                    <a:pt x="10" y="0"/>
                  </a:cubicBezTo>
                  <a:close/>
                  <a:moveTo>
                    <a:pt x="22" y="18"/>
                  </a:moveTo>
                  <a:cubicBezTo>
                    <a:pt x="20" y="12"/>
                    <a:pt x="26" y="0"/>
                    <a:pt x="17" y="2"/>
                  </a:cubicBezTo>
                  <a:cubicBezTo>
                    <a:pt x="0" y="18"/>
                    <a:pt x="28" y="38"/>
                    <a:pt x="46" y="26"/>
                  </a:cubicBezTo>
                  <a:cubicBezTo>
                    <a:pt x="42" y="19"/>
                    <a:pt x="29" y="21"/>
                    <a:pt x="22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31" name="Freeform 253"/>
            <p:cNvSpPr>
              <a:spLocks/>
            </p:cNvSpPr>
            <p:nvPr/>
          </p:nvSpPr>
          <p:spPr bwMode="auto">
            <a:xfrm>
              <a:off x="1744" y="903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704 w 11"/>
                <a:gd name="T5" fmla="*/ 192 h 11"/>
                <a:gd name="T6" fmla="*/ 128 w 11"/>
                <a:gd name="T7" fmla="*/ 704 h 11"/>
                <a:gd name="T8" fmla="*/ 0 w 11"/>
                <a:gd name="T9" fmla="*/ 704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11"/>
                  </a:moveTo>
                  <a:cubicBezTo>
                    <a:pt x="2" y="7"/>
                    <a:pt x="6" y="3"/>
                    <a:pt x="11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7" y="5"/>
                    <a:pt x="4" y="8"/>
                    <a:pt x="2" y="11"/>
                  </a:cubicBezTo>
                  <a:cubicBezTo>
                    <a:pt x="1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32" name="Freeform 254"/>
            <p:cNvSpPr>
              <a:spLocks/>
            </p:cNvSpPr>
            <p:nvPr/>
          </p:nvSpPr>
          <p:spPr bwMode="auto">
            <a:xfrm>
              <a:off x="1698" y="925"/>
              <a:ext cx="50" cy="18"/>
            </a:xfrm>
            <a:custGeom>
              <a:avLst/>
              <a:gdLst>
                <a:gd name="T0" fmla="*/ 0 w 25"/>
                <a:gd name="T1" fmla="*/ 192 h 9"/>
                <a:gd name="T2" fmla="*/ 1472 w 25"/>
                <a:gd name="T3" fmla="*/ 0 h 9"/>
                <a:gd name="T4" fmla="*/ 1600 w 25"/>
                <a:gd name="T5" fmla="*/ 0 h 9"/>
                <a:gd name="T6" fmla="*/ 0 w 25"/>
                <a:gd name="T7" fmla="*/ 320 h 9"/>
                <a:gd name="T8" fmla="*/ 0 w 25"/>
                <a:gd name="T9" fmla="*/ 19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9"/>
                <a:gd name="T17" fmla="*/ 25 w 2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9">
                  <a:moveTo>
                    <a:pt x="0" y="3"/>
                  </a:moveTo>
                  <a:cubicBezTo>
                    <a:pt x="7" y="1"/>
                    <a:pt x="19" y="6"/>
                    <a:pt x="23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3" y="9"/>
                    <a:pt x="9" y="4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33" name="Freeform 255"/>
            <p:cNvSpPr>
              <a:spLocks/>
            </p:cNvSpPr>
            <p:nvPr/>
          </p:nvSpPr>
          <p:spPr bwMode="auto">
            <a:xfrm>
              <a:off x="1654" y="931"/>
              <a:ext cx="44" cy="52"/>
            </a:xfrm>
            <a:custGeom>
              <a:avLst/>
              <a:gdLst>
                <a:gd name="T0" fmla="*/ 0 w 22"/>
                <a:gd name="T1" fmla="*/ 1536 h 26"/>
                <a:gd name="T2" fmla="*/ 1408 w 22"/>
                <a:gd name="T3" fmla="*/ 0 h 26"/>
                <a:gd name="T4" fmla="*/ 1408 w 22"/>
                <a:gd name="T5" fmla="*/ 128 h 26"/>
                <a:gd name="T6" fmla="*/ 128 w 22"/>
                <a:gd name="T7" fmla="*/ 1280 h 26"/>
                <a:gd name="T8" fmla="*/ 1152 w 22"/>
                <a:gd name="T9" fmla="*/ 576 h 26"/>
                <a:gd name="T10" fmla="*/ 0 w 22"/>
                <a:gd name="T11" fmla="*/ 1664 h 26"/>
                <a:gd name="T12" fmla="*/ 0 w 22"/>
                <a:gd name="T13" fmla="*/ 1536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26"/>
                <a:gd name="T23" fmla="*/ 22 w 22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26">
                  <a:moveTo>
                    <a:pt x="0" y="24"/>
                  </a:moveTo>
                  <a:cubicBezTo>
                    <a:pt x="4" y="13"/>
                    <a:pt x="14" y="7"/>
                    <a:pt x="22" y="0"/>
                  </a:cubicBezTo>
                  <a:cubicBezTo>
                    <a:pt x="22" y="0"/>
                    <a:pt x="22" y="1"/>
                    <a:pt x="22" y="2"/>
                  </a:cubicBezTo>
                  <a:cubicBezTo>
                    <a:pt x="14" y="7"/>
                    <a:pt x="10" y="15"/>
                    <a:pt x="2" y="20"/>
                  </a:cubicBezTo>
                  <a:cubicBezTo>
                    <a:pt x="6" y="24"/>
                    <a:pt x="12" y="10"/>
                    <a:pt x="18" y="9"/>
                  </a:cubicBezTo>
                  <a:cubicBezTo>
                    <a:pt x="13" y="16"/>
                    <a:pt x="7" y="21"/>
                    <a:pt x="0" y="26"/>
                  </a:cubicBezTo>
                  <a:cubicBezTo>
                    <a:pt x="0" y="26"/>
                    <a:pt x="0" y="25"/>
                    <a:pt x="0" y="2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34" name="Freeform 256"/>
            <p:cNvSpPr>
              <a:spLocks/>
            </p:cNvSpPr>
            <p:nvPr/>
          </p:nvSpPr>
          <p:spPr bwMode="auto">
            <a:xfrm>
              <a:off x="1542" y="979"/>
              <a:ext cx="76" cy="77"/>
            </a:xfrm>
            <a:custGeom>
              <a:avLst/>
              <a:gdLst>
                <a:gd name="T0" fmla="*/ 0 w 38"/>
                <a:gd name="T1" fmla="*/ 2628 h 38"/>
                <a:gd name="T2" fmla="*/ 2432 w 38"/>
                <a:gd name="T3" fmla="*/ 0 h 38"/>
                <a:gd name="T4" fmla="*/ 2432 w 38"/>
                <a:gd name="T5" fmla="*/ 132 h 38"/>
                <a:gd name="T6" fmla="*/ 128 w 38"/>
                <a:gd name="T7" fmla="*/ 2628 h 38"/>
                <a:gd name="T8" fmla="*/ 0 w 38"/>
                <a:gd name="T9" fmla="*/ 2628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8"/>
                <a:gd name="T17" fmla="*/ 38 w 38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8">
                  <a:moveTo>
                    <a:pt x="0" y="38"/>
                  </a:moveTo>
                  <a:cubicBezTo>
                    <a:pt x="12" y="25"/>
                    <a:pt x="25" y="12"/>
                    <a:pt x="38" y="0"/>
                  </a:cubicBezTo>
                  <a:cubicBezTo>
                    <a:pt x="38" y="1"/>
                    <a:pt x="38" y="2"/>
                    <a:pt x="38" y="2"/>
                  </a:cubicBezTo>
                  <a:cubicBezTo>
                    <a:pt x="25" y="13"/>
                    <a:pt x="13" y="25"/>
                    <a:pt x="2" y="38"/>
                  </a:cubicBezTo>
                  <a:cubicBezTo>
                    <a:pt x="2" y="38"/>
                    <a:pt x="1" y="38"/>
                    <a:pt x="0" y="3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35" name="Freeform 257"/>
            <p:cNvSpPr>
              <a:spLocks/>
            </p:cNvSpPr>
            <p:nvPr/>
          </p:nvSpPr>
          <p:spPr bwMode="auto">
            <a:xfrm>
              <a:off x="1538" y="1056"/>
              <a:ext cx="12" cy="32"/>
            </a:xfrm>
            <a:custGeom>
              <a:avLst/>
              <a:gdLst>
                <a:gd name="T0" fmla="*/ 128 w 6"/>
                <a:gd name="T1" fmla="*/ 0 h 16"/>
                <a:gd name="T2" fmla="*/ 256 w 6"/>
                <a:gd name="T3" fmla="*/ 0 h 16"/>
                <a:gd name="T4" fmla="*/ 0 w 6"/>
                <a:gd name="T5" fmla="*/ 1024 h 16"/>
                <a:gd name="T6" fmla="*/ 0 w 6"/>
                <a:gd name="T7" fmla="*/ 896 h 16"/>
                <a:gd name="T8" fmla="*/ 128 w 6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6"/>
                <a:gd name="T17" fmla="*/ 6 w 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6">
                  <a:moveTo>
                    <a:pt x="2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6"/>
                    <a:pt x="6" y="15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5" y="13"/>
                    <a:pt x="1" y="4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36" name="Freeform 258"/>
            <p:cNvSpPr>
              <a:spLocks/>
            </p:cNvSpPr>
            <p:nvPr/>
          </p:nvSpPr>
          <p:spPr bwMode="auto">
            <a:xfrm>
              <a:off x="1454" y="1084"/>
              <a:ext cx="84" cy="84"/>
            </a:xfrm>
            <a:custGeom>
              <a:avLst/>
              <a:gdLst>
                <a:gd name="T0" fmla="*/ 0 w 42"/>
                <a:gd name="T1" fmla="*/ 2688 h 42"/>
                <a:gd name="T2" fmla="*/ 2688 w 42"/>
                <a:gd name="T3" fmla="*/ 0 h 42"/>
                <a:gd name="T4" fmla="*/ 2688 w 42"/>
                <a:gd name="T5" fmla="*/ 128 h 42"/>
                <a:gd name="T6" fmla="*/ 128 w 42"/>
                <a:gd name="T7" fmla="*/ 2688 h 42"/>
                <a:gd name="T8" fmla="*/ 0 w 42"/>
                <a:gd name="T9" fmla="*/ 2688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42"/>
                  </a:moveTo>
                  <a:cubicBezTo>
                    <a:pt x="13" y="27"/>
                    <a:pt x="27" y="13"/>
                    <a:pt x="42" y="0"/>
                  </a:cubicBezTo>
                  <a:cubicBezTo>
                    <a:pt x="42" y="0"/>
                    <a:pt x="42" y="1"/>
                    <a:pt x="42" y="2"/>
                  </a:cubicBezTo>
                  <a:cubicBezTo>
                    <a:pt x="28" y="14"/>
                    <a:pt x="14" y="28"/>
                    <a:pt x="2" y="42"/>
                  </a:cubicBezTo>
                  <a:cubicBezTo>
                    <a:pt x="1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37" name="Freeform 259"/>
            <p:cNvSpPr>
              <a:spLocks/>
            </p:cNvSpPr>
            <p:nvPr/>
          </p:nvSpPr>
          <p:spPr bwMode="auto">
            <a:xfrm>
              <a:off x="1506" y="1234"/>
              <a:ext cx="18" cy="18"/>
            </a:xfrm>
            <a:custGeom>
              <a:avLst/>
              <a:gdLst>
                <a:gd name="T0" fmla="*/ 0 w 9"/>
                <a:gd name="T1" fmla="*/ 448 h 9"/>
                <a:gd name="T2" fmla="*/ 448 w 9"/>
                <a:gd name="T3" fmla="*/ 0 h 9"/>
                <a:gd name="T4" fmla="*/ 576 w 9"/>
                <a:gd name="T5" fmla="*/ 0 h 9"/>
                <a:gd name="T6" fmla="*/ 0 w 9"/>
                <a:gd name="T7" fmla="*/ 576 h 9"/>
                <a:gd name="T8" fmla="*/ 0 w 9"/>
                <a:gd name="T9" fmla="*/ 44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0" y="7"/>
                  </a:moveTo>
                  <a:cubicBezTo>
                    <a:pt x="4" y="6"/>
                    <a:pt x="6" y="4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7" y="4"/>
                    <a:pt x="4" y="7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38" name="Freeform 260"/>
            <p:cNvSpPr>
              <a:spLocks/>
            </p:cNvSpPr>
            <p:nvPr/>
          </p:nvSpPr>
          <p:spPr bwMode="auto">
            <a:xfrm>
              <a:off x="1520" y="1222"/>
              <a:ext cx="22" cy="12"/>
            </a:xfrm>
            <a:custGeom>
              <a:avLst/>
              <a:gdLst>
                <a:gd name="T0" fmla="*/ 0 w 11"/>
                <a:gd name="T1" fmla="*/ 384 h 6"/>
                <a:gd name="T2" fmla="*/ 704 w 11"/>
                <a:gd name="T3" fmla="*/ 384 h 6"/>
                <a:gd name="T4" fmla="*/ 576 w 11"/>
                <a:gd name="T5" fmla="*/ 384 h 6"/>
                <a:gd name="T6" fmla="*/ 128 w 11"/>
                <a:gd name="T7" fmla="*/ 384 h 6"/>
                <a:gd name="T8" fmla="*/ 0 w 11"/>
                <a:gd name="T9" fmla="*/ 38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0" y="6"/>
                  </a:moveTo>
                  <a:cubicBezTo>
                    <a:pt x="0" y="0"/>
                    <a:pt x="11" y="0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3"/>
                    <a:pt x="2" y="3"/>
                    <a:pt x="2" y="6"/>
                  </a:cubicBezTo>
                  <a:cubicBezTo>
                    <a:pt x="2" y="6"/>
                    <a:pt x="1" y="6"/>
                    <a:pt x="0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39" name="Freeform 261"/>
            <p:cNvSpPr>
              <a:spLocks/>
            </p:cNvSpPr>
            <p:nvPr/>
          </p:nvSpPr>
          <p:spPr bwMode="auto">
            <a:xfrm>
              <a:off x="1538" y="1226"/>
              <a:ext cx="18" cy="20"/>
            </a:xfrm>
            <a:custGeom>
              <a:avLst/>
              <a:gdLst>
                <a:gd name="T0" fmla="*/ 128 w 9"/>
                <a:gd name="T1" fmla="*/ 256 h 10"/>
                <a:gd name="T2" fmla="*/ 448 w 9"/>
                <a:gd name="T3" fmla="*/ 0 h 10"/>
                <a:gd name="T4" fmla="*/ 0 w 9"/>
                <a:gd name="T5" fmla="*/ 256 h 10"/>
                <a:gd name="T6" fmla="*/ 128 w 9"/>
                <a:gd name="T7" fmla="*/ 256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0"/>
                <a:gd name="T14" fmla="*/ 9 w 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0">
                  <a:moveTo>
                    <a:pt x="2" y="4"/>
                  </a:moveTo>
                  <a:cubicBezTo>
                    <a:pt x="5" y="4"/>
                    <a:pt x="4" y="0"/>
                    <a:pt x="7" y="0"/>
                  </a:cubicBezTo>
                  <a:cubicBezTo>
                    <a:pt x="9" y="4"/>
                    <a:pt x="1" y="10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40" name="Freeform 262"/>
            <p:cNvSpPr>
              <a:spLocks/>
            </p:cNvSpPr>
            <p:nvPr/>
          </p:nvSpPr>
          <p:spPr bwMode="auto">
            <a:xfrm>
              <a:off x="1552" y="1034"/>
              <a:ext cx="36" cy="192"/>
            </a:xfrm>
            <a:custGeom>
              <a:avLst/>
              <a:gdLst>
                <a:gd name="T0" fmla="*/ 0 w 18"/>
                <a:gd name="T1" fmla="*/ 6144 h 96"/>
                <a:gd name="T2" fmla="*/ 0 w 18"/>
                <a:gd name="T3" fmla="*/ 2304 h 96"/>
                <a:gd name="T4" fmla="*/ 960 w 18"/>
                <a:gd name="T5" fmla="*/ 2112 h 96"/>
                <a:gd name="T6" fmla="*/ 1152 w 18"/>
                <a:gd name="T7" fmla="*/ 0 h 96"/>
                <a:gd name="T8" fmla="*/ 1152 w 18"/>
                <a:gd name="T9" fmla="*/ 2304 h 96"/>
                <a:gd name="T10" fmla="*/ 128 w 18"/>
                <a:gd name="T11" fmla="*/ 2304 h 96"/>
                <a:gd name="T12" fmla="*/ 0 w 18"/>
                <a:gd name="T13" fmla="*/ 6144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96"/>
                <a:gd name="T23" fmla="*/ 18 w 18"/>
                <a:gd name="T24" fmla="*/ 96 h 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96">
                  <a:moveTo>
                    <a:pt x="0" y="96"/>
                  </a:moveTo>
                  <a:cubicBezTo>
                    <a:pt x="0" y="76"/>
                    <a:pt x="0" y="56"/>
                    <a:pt x="0" y="36"/>
                  </a:cubicBezTo>
                  <a:cubicBezTo>
                    <a:pt x="3" y="33"/>
                    <a:pt x="9" y="33"/>
                    <a:pt x="15" y="33"/>
                  </a:cubicBezTo>
                  <a:cubicBezTo>
                    <a:pt x="17" y="23"/>
                    <a:pt x="12" y="7"/>
                    <a:pt x="18" y="0"/>
                  </a:cubicBezTo>
                  <a:cubicBezTo>
                    <a:pt x="18" y="12"/>
                    <a:pt x="18" y="24"/>
                    <a:pt x="18" y="36"/>
                  </a:cubicBezTo>
                  <a:cubicBezTo>
                    <a:pt x="12" y="36"/>
                    <a:pt x="7" y="36"/>
                    <a:pt x="2" y="36"/>
                  </a:cubicBezTo>
                  <a:cubicBezTo>
                    <a:pt x="0" y="55"/>
                    <a:pt x="5" y="80"/>
                    <a:pt x="0" y="9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41" name="Freeform 263"/>
            <p:cNvSpPr>
              <a:spLocks/>
            </p:cNvSpPr>
            <p:nvPr/>
          </p:nvSpPr>
          <p:spPr bwMode="auto">
            <a:xfrm>
              <a:off x="1588" y="983"/>
              <a:ext cx="48" cy="51"/>
            </a:xfrm>
            <a:custGeom>
              <a:avLst/>
              <a:gdLst>
                <a:gd name="T0" fmla="*/ 0 w 24"/>
                <a:gd name="T1" fmla="*/ 1797 h 25"/>
                <a:gd name="T2" fmla="*/ 1408 w 24"/>
                <a:gd name="T3" fmla="*/ 0 h 25"/>
                <a:gd name="T4" fmla="*/ 1536 w 24"/>
                <a:gd name="T5" fmla="*/ 0 h 25"/>
                <a:gd name="T6" fmla="*/ 0 w 24"/>
                <a:gd name="T7" fmla="*/ 1797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5"/>
                <a:gd name="T14" fmla="*/ 24 w 2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5">
                  <a:moveTo>
                    <a:pt x="0" y="25"/>
                  </a:moveTo>
                  <a:cubicBezTo>
                    <a:pt x="6" y="15"/>
                    <a:pt x="16" y="10"/>
                    <a:pt x="22" y="0"/>
                  </a:cubicBezTo>
                  <a:cubicBezTo>
                    <a:pt x="23" y="0"/>
                    <a:pt x="23" y="0"/>
                    <a:pt x="24" y="0"/>
                  </a:cubicBezTo>
                  <a:cubicBezTo>
                    <a:pt x="17" y="10"/>
                    <a:pt x="9" y="18"/>
                    <a:pt x="0" y="2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42" name="Freeform 264"/>
            <p:cNvSpPr>
              <a:spLocks/>
            </p:cNvSpPr>
            <p:nvPr/>
          </p:nvSpPr>
          <p:spPr bwMode="auto">
            <a:xfrm>
              <a:off x="1744" y="917"/>
              <a:ext cx="44" cy="44"/>
            </a:xfrm>
            <a:custGeom>
              <a:avLst/>
              <a:gdLst>
                <a:gd name="T0" fmla="*/ 0 w 22"/>
                <a:gd name="T1" fmla="*/ 1408 h 22"/>
                <a:gd name="T2" fmla="*/ 1408 w 22"/>
                <a:gd name="T3" fmla="*/ 0 h 22"/>
                <a:gd name="T4" fmla="*/ 0 w 22"/>
                <a:gd name="T5" fmla="*/ 1408 h 22"/>
                <a:gd name="T6" fmla="*/ 0 60000 65536"/>
                <a:gd name="T7" fmla="*/ 0 60000 65536"/>
                <a:gd name="T8" fmla="*/ 0 60000 65536"/>
                <a:gd name="T9" fmla="*/ 0 w 22"/>
                <a:gd name="T10" fmla="*/ 0 h 22"/>
                <a:gd name="T11" fmla="*/ 22 w 22"/>
                <a:gd name="T12" fmla="*/ 22 h 2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22">
                  <a:moveTo>
                    <a:pt x="0" y="22"/>
                  </a:moveTo>
                  <a:cubicBezTo>
                    <a:pt x="6" y="14"/>
                    <a:pt x="13" y="7"/>
                    <a:pt x="22" y="0"/>
                  </a:cubicBezTo>
                  <a:cubicBezTo>
                    <a:pt x="15" y="8"/>
                    <a:pt x="8" y="16"/>
                    <a:pt x="0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43" name="Freeform 265"/>
            <p:cNvSpPr>
              <a:spLocks/>
            </p:cNvSpPr>
            <p:nvPr/>
          </p:nvSpPr>
          <p:spPr bwMode="auto">
            <a:xfrm>
              <a:off x="1788" y="901"/>
              <a:ext cx="56" cy="42"/>
            </a:xfrm>
            <a:custGeom>
              <a:avLst/>
              <a:gdLst>
                <a:gd name="T0" fmla="*/ 0 w 28"/>
                <a:gd name="T1" fmla="*/ 512 h 21"/>
                <a:gd name="T2" fmla="*/ 1408 w 28"/>
                <a:gd name="T3" fmla="*/ 1216 h 21"/>
                <a:gd name="T4" fmla="*/ 1408 w 28"/>
                <a:gd name="T5" fmla="*/ 1344 h 21"/>
                <a:gd name="T6" fmla="*/ 0 w 28"/>
                <a:gd name="T7" fmla="*/ 512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21"/>
                <a:gd name="T14" fmla="*/ 28 w 28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21">
                  <a:moveTo>
                    <a:pt x="0" y="8"/>
                  </a:moveTo>
                  <a:cubicBezTo>
                    <a:pt x="7" y="3"/>
                    <a:pt x="28" y="3"/>
                    <a:pt x="22" y="19"/>
                  </a:cubicBezTo>
                  <a:cubicBezTo>
                    <a:pt x="22" y="20"/>
                    <a:pt x="22" y="21"/>
                    <a:pt x="22" y="21"/>
                  </a:cubicBezTo>
                  <a:cubicBezTo>
                    <a:pt x="21" y="19"/>
                    <a:pt x="18" y="0"/>
                    <a:pt x="0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44" name="Freeform 266"/>
            <p:cNvSpPr>
              <a:spLocks/>
            </p:cNvSpPr>
            <p:nvPr/>
          </p:nvSpPr>
          <p:spPr bwMode="auto">
            <a:xfrm>
              <a:off x="1832" y="921"/>
              <a:ext cx="22" cy="22"/>
            </a:xfrm>
            <a:custGeom>
              <a:avLst/>
              <a:gdLst>
                <a:gd name="T0" fmla="*/ 0 w 11"/>
                <a:gd name="T1" fmla="*/ 576 h 11"/>
                <a:gd name="T2" fmla="*/ 704 w 11"/>
                <a:gd name="T3" fmla="*/ 0 h 11"/>
                <a:gd name="T4" fmla="*/ 0 w 11"/>
                <a:gd name="T5" fmla="*/ 704 h 11"/>
                <a:gd name="T6" fmla="*/ 0 w 11"/>
                <a:gd name="T7" fmla="*/ 57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9"/>
                  </a:moveTo>
                  <a:cubicBezTo>
                    <a:pt x="5" y="8"/>
                    <a:pt x="6" y="2"/>
                    <a:pt x="11" y="0"/>
                  </a:cubicBezTo>
                  <a:cubicBezTo>
                    <a:pt x="9" y="5"/>
                    <a:pt x="5" y="9"/>
                    <a:pt x="0" y="11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45" name="Freeform 267"/>
            <p:cNvSpPr>
              <a:spLocks/>
            </p:cNvSpPr>
            <p:nvPr/>
          </p:nvSpPr>
          <p:spPr bwMode="auto">
            <a:xfrm>
              <a:off x="1766" y="893"/>
              <a:ext cx="88" cy="24"/>
            </a:xfrm>
            <a:custGeom>
              <a:avLst/>
              <a:gdLst>
                <a:gd name="T0" fmla="*/ 0 w 44"/>
                <a:gd name="T1" fmla="*/ 320 h 12"/>
                <a:gd name="T2" fmla="*/ 2816 w 44"/>
                <a:gd name="T3" fmla="*/ 768 h 12"/>
                <a:gd name="T4" fmla="*/ 0 w 44"/>
                <a:gd name="T5" fmla="*/ 512 h 12"/>
                <a:gd name="T6" fmla="*/ 0 w 44"/>
                <a:gd name="T7" fmla="*/ 320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12"/>
                <a:gd name="T14" fmla="*/ 44 w 44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12">
                  <a:moveTo>
                    <a:pt x="0" y="5"/>
                  </a:moveTo>
                  <a:cubicBezTo>
                    <a:pt x="15" y="8"/>
                    <a:pt x="40" y="0"/>
                    <a:pt x="44" y="12"/>
                  </a:cubicBezTo>
                  <a:cubicBezTo>
                    <a:pt x="36" y="4"/>
                    <a:pt x="14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46" name="Freeform 268"/>
            <p:cNvSpPr>
              <a:spLocks/>
            </p:cNvSpPr>
            <p:nvPr/>
          </p:nvSpPr>
          <p:spPr bwMode="auto">
            <a:xfrm>
              <a:off x="1658" y="901"/>
              <a:ext cx="202" cy="78"/>
            </a:xfrm>
            <a:custGeom>
              <a:avLst/>
              <a:gdLst>
                <a:gd name="T0" fmla="*/ 2880 w 101"/>
                <a:gd name="T1" fmla="*/ 768 h 39"/>
                <a:gd name="T2" fmla="*/ 3456 w 101"/>
                <a:gd name="T3" fmla="*/ 256 h 39"/>
                <a:gd name="T4" fmla="*/ 6272 w 101"/>
                <a:gd name="T5" fmla="*/ 512 h 39"/>
                <a:gd name="T6" fmla="*/ 6272 w 101"/>
                <a:gd name="T7" fmla="*/ 640 h 39"/>
                <a:gd name="T8" fmla="*/ 5568 w 101"/>
                <a:gd name="T9" fmla="*/ 1216 h 39"/>
                <a:gd name="T10" fmla="*/ 4160 w 101"/>
                <a:gd name="T11" fmla="*/ 512 h 39"/>
                <a:gd name="T12" fmla="*/ 2752 w 101"/>
                <a:gd name="T13" fmla="*/ 1920 h 39"/>
                <a:gd name="T14" fmla="*/ 2752 w 101"/>
                <a:gd name="T15" fmla="*/ 2112 h 39"/>
                <a:gd name="T16" fmla="*/ 2176 w 101"/>
                <a:gd name="T17" fmla="*/ 1536 h 39"/>
                <a:gd name="T18" fmla="*/ 1024 w 101"/>
                <a:gd name="T19" fmla="*/ 1536 h 39"/>
                <a:gd name="T20" fmla="*/ 0 w 101"/>
                <a:gd name="T21" fmla="*/ 2240 h 39"/>
                <a:gd name="T22" fmla="*/ 1280 w 101"/>
                <a:gd name="T23" fmla="*/ 1088 h 39"/>
                <a:gd name="T24" fmla="*/ 2880 w 101"/>
                <a:gd name="T25" fmla="*/ 768 h 3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"/>
                <a:gd name="T40" fmla="*/ 0 h 39"/>
                <a:gd name="T41" fmla="*/ 101 w 101"/>
                <a:gd name="T42" fmla="*/ 39 h 3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" h="39">
                  <a:moveTo>
                    <a:pt x="45" y="12"/>
                  </a:moveTo>
                  <a:cubicBezTo>
                    <a:pt x="47" y="9"/>
                    <a:pt x="50" y="6"/>
                    <a:pt x="54" y="4"/>
                  </a:cubicBezTo>
                  <a:cubicBezTo>
                    <a:pt x="68" y="5"/>
                    <a:pt x="90" y="0"/>
                    <a:pt x="98" y="8"/>
                  </a:cubicBezTo>
                  <a:cubicBezTo>
                    <a:pt x="101" y="8"/>
                    <a:pt x="100" y="10"/>
                    <a:pt x="98" y="10"/>
                  </a:cubicBezTo>
                  <a:cubicBezTo>
                    <a:pt x="93" y="12"/>
                    <a:pt x="92" y="18"/>
                    <a:pt x="87" y="19"/>
                  </a:cubicBezTo>
                  <a:cubicBezTo>
                    <a:pt x="93" y="3"/>
                    <a:pt x="72" y="3"/>
                    <a:pt x="65" y="8"/>
                  </a:cubicBezTo>
                  <a:cubicBezTo>
                    <a:pt x="56" y="15"/>
                    <a:pt x="49" y="22"/>
                    <a:pt x="43" y="30"/>
                  </a:cubicBezTo>
                  <a:cubicBezTo>
                    <a:pt x="43" y="31"/>
                    <a:pt x="43" y="32"/>
                    <a:pt x="43" y="33"/>
                  </a:cubicBezTo>
                  <a:cubicBezTo>
                    <a:pt x="39" y="31"/>
                    <a:pt x="36" y="28"/>
                    <a:pt x="34" y="24"/>
                  </a:cubicBezTo>
                  <a:cubicBezTo>
                    <a:pt x="33" y="20"/>
                    <a:pt x="17" y="20"/>
                    <a:pt x="16" y="24"/>
                  </a:cubicBezTo>
                  <a:cubicBezTo>
                    <a:pt x="10" y="25"/>
                    <a:pt x="4" y="39"/>
                    <a:pt x="0" y="35"/>
                  </a:cubicBezTo>
                  <a:cubicBezTo>
                    <a:pt x="8" y="30"/>
                    <a:pt x="12" y="22"/>
                    <a:pt x="20" y="17"/>
                  </a:cubicBezTo>
                  <a:cubicBezTo>
                    <a:pt x="29" y="16"/>
                    <a:pt x="43" y="21"/>
                    <a:pt x="45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47" name="Freeform 269"/>
            <p:cNvSpPr>
              <a:spLocks/>
            </p:cNvSpPr>
            <p:nvPr/>
          </p:nvSpPr>
          <p:spPr bwMode="auto">
            <a:xfrm>
              <a:off x="1748" y="925"/>
              <a:ext cx="48" cy="50"/>
            </a:xfrm>
            <a:custGeom>
              <a:avLst/>
              <a:gdLst>
                <a:gd name="T0" fmla="*/ 0 w 24"/>
                <a:gd name="T1" fmla="*/ 1600 h 25"/>
                <a:gd name="T2" fmla="*/ 1536 w 24"/>
                <a:gd name="T3" fmla="*/ 0 h 25"/>
                <a:gd name="T4" fmla="*/ 1536 w 24"/>
                <a:gd name="T5" fmla="*/ 192 h 25"/>
                <a:gd name="T6" fmla="*/ 128 w 24"/>
                <a:gd name="T7" fmla="*/ 1600 h 25"/>
                <a:gd name="T8" fmla="*/ 0 w 24"/>
                <a:gd name="T9" fmla="*/ 160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5"/>
                <a:gd name="T17" fmla="*/ 24 w 24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5">
                  <a:moveTo>
                    <a:pt x="0" y="25"/>
                  </a:moveTo>
                  <a:cubicBezTo>
                    <a:pt x="7" y="16"/>
                    <a:pt x="15" y="8"/>
                    <a:pt x="24" y="0"/>
                  </a:cubicBezTo>
                  <a:cubicBezTo>
                    <a:pt x="24" y="1"/>
                    <a:pt x="24" y="2"/>
                    <a:pt x="24" y="3"/>
                  </a:cubicBezTo>
                  <a:cubicBezTo>
                    <a:pt x="16" y="9"/>
                    <a:pt x="9" y="17"/>
                    <a:pt x="2" y="25"/>
                  </a:cubicBezTo>
                  <a:cubicBezTo>
                    <a:pt x="1" y="25"/>
                    <a:pt x="1" y="25"/>
                    <a:pt x="0" y="2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48" name="Freeform 270"/>
            <p:cNvSpPr>
              <a:spLocks/>
            </p:cNvSpPr>
            <p:nvPr/>
          </p:nvSpPr>
          <p:spPr bwMode="auto">
            <a:xfrm>
              <a:off x="1702" y="939"/>
              <a:ext cx="50" cy="58"/>
            </a:xfrm>
            <a:custGeom>
              <a:avLst/>
              <a:gdLst>
                <a:gd name="T0" fmla="*/ 192 w 25"/>
                <a:gd name="T1" fmla="*/ 704 h 29"/>
                <a:gd name="T2" fmla="*/ 0 w 25"/>
                <a:gd name="T3" fmla="*/ 704 h 29"/>
                <a:gd name="T4" fmla="*/ 1472 w 25"/>
                <a:gd name="T5" fmla="*/ 1152 h 29"/>
                <a:gd name="T6" fmla="*/ 1600 w 25"/>
                <a:gd name="T7" fmla="*/ 1152 h 29"/>
                <a:gd name="T8" fmla="*/ 576 w 25"/>
                <a:gd name="T9" fmla="*/ 704 h 29"/>
                <a:gd name="T10" fmla="*/ 320 w 25"/>
                <a:gd name="T11" fmla="*/ 704 h 29"/>
                <a:gd name="T12" fmla="*/ 192 w 25"/>
                <a:gd name="T13" fmla="*/ 704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29"/>
                <a:gd name="T23" fmla="*/ 25 w 25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29">
                  <a:moveTo>
                    <a:pt x="3" y="11"/>
                  </a:moveTo>
                  <a:cubicBezTo>
                    <a:pt x="2" y="11"/>
                    <a:pt x="1" y="11"/>
                    <a:pt x="0" y="11"/>
                  </a:cubicBezTo>
                  <a:cubicBezTo>
                    <a:pt x="11" y="0"/>
                    <a:pt x="15" y="27"/>
                    <a:pt x="23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0" y="29"/>
                    <a:pt x="12" y="16"/>
                    <a:pt x="9" y="11"/>
                  </a:cubicBezTo>
                  <a:cubicBezTo>
                    <a:pt x="8" y="11"/>
                    <a:pt x="6" y="11"/>
                    <a:pt x="5" y="11"/>
                  </a:cubicBezTo>
                  <a:cubicBezTo>
                    <a:pt x="4" y="11"/>
                    <a:pt x="3" y="11"/>
                    <a:pt x="3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49" name="Freeform 271"/>
            <p:cNvSpPr>
              <a:spLocks/>
            </p:cNvSpPr>
            <p:nvPr/>
          </p:nvSpPr>
          <p:spPr bwMode="auto">
            <a:xfrm>
              <a:off x="1708" y="961"/>
              <a:ext cx="44" cy="47"/>
            </a:xfrm>
            <a:custGeom>
              <a:avLst/>
              <a:gdLst>
                <a:gd name="T0" fmla="*/ 0 w 22"/>
                <a:gd name="T1" fmla="*/ 0 h 23"/>
                <a:gd name="T2" fmla="*/ 128 w 22"/>
                <a:gd name="T3" fmla="*/ 0 h 23"/>
                <a:gd name="T4" fmla="*/ 1408 w 22"/>
                <a:gd name="T5" fmla="*/ 1674 h 23"/>
                <a:gd name="T6" fmla="*/ 0 w 22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23"/>
                <a:gd name="T14" fmla="*/ 22 w 22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23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7" y="9"/>
                    <a:pt x="17" y="14"/>
                    <a:pt x="22" y="23"/>
                  </a:cubicBezTo>
                  <a:cubicBezTo>
                    <a:pt x="14" y="16"/>
                    <a:pt x="6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50" name="Freeform 272"/>
            <p:cNvSpPr>
              <a:spLocks/>
            </p:cNvSpPr>
            <p:nvPr/>
          </p:nvSpPr>
          <p:spPr bwMode="auto">
            <a:xfrm>
              <a:off x="1752" y="1008"/>
              <a:ext cx="34" cy="92"/>
            </a:xfrm>
            <a:custGeom>
              <a:avLst/>
              <a:gdLst>
                <a:gd name="T0" fmla="*/ 0 w 17"/>
                <a:gd name="T1" fmla="*/ 0 h 46"/>
                <a:gd name="T2" fmla="*/ 128 w 17"/>
                <a:gd name="T3" fmla="*/ 832 h 46"/>
                <a:gd name="T4" fmla="*/ 832 w 17"/>
                <a:gd name="T5" fmla="*/ 1088 h 46"/>
                <a:gd name="T6" fmla="*/ 576 w 17"/>
                <a:gd name="T7" fmla="*/ 2944 h 46"/>
                <a:gd name="T8" fmla="*/ 576 w 17"/>
                <a:gd name="T9" fmla="*/ 2816 h 46"/>
                <a:gd name="T10" fmla="*/ 704 w 17"/>
                <a:gd name="T11" fmla="*/ 1280 h 46"/>
                <a:gd name="T12" fmla="*/ 0 w 17"/>
                <a:gd name="T13" fmla="*/ 1088 h 46"/>
                <a:gd name="T14" fmla="*/ 0 w 17"/>
                <a:gd name="T15" fmla="*/ 0 h 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"/>
                <a:gd name="T25" fmla="*/ 0 h 46"/>
                <a:gd name="T26" fmla="*/ 17 w 17"/>
                <a:gd name="T27" fmla="*/ 46 h 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" h="46">
                  <a:moveTo>
                    <a:pt x="0" y="0"/>
                  </a:moveTo>
                  <a:cubicBezTo>
                    <a:pt x="5" y="0"/>
                    <a:pt x="1" y="9"/>
                    <a:pt x="2" y="13"/>
                  </a:cubicBezTo>
                  <a:cubicBezTo>
                    <a:pt x="3" y="18"/>
                    <a:pt x="12" y="14"/>
                    <a:pt x="13" y="17"/>
                  </a:cubicBezTo>
                  <a:cubicBezTo>
                    <a:pt x="12" y="27"/>
                    <a:pt x="17" y="44"/>
                    <a:pt x="9" y="46"/>
                  </a:cubicBezTo>
                  <a:cubicBezTo>
                    <a:pt x="9" y="46"/>
                    <a:pt x="9" y="45"/>
                    <a:pt x="9" y="44"/>
                  </a:cubicBezTo>
                  <a:cubicBezTo>
                    <a:pt x="14" y="40"/>
                    <a:pt x="10" y="27"/>
                    <a:pt x="11" y="20"/>
                  </a:cubicBezTo>
                  <a:cubicBezTo>
                    <a:pt x="12" y="15"/>
                    <a:pt x="3" y="19"/>
                    <a:pt x="0" y="17"/>
                  </a:cubicBezTo>
                  <a:cubicBezTo>
                    <a:pt x="0" y="12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51" name="Freeform 273"/>
            <p:cNvSpPr>
              <a:spLocks/>
            </p:cNvSpPr>
            <p:nvPr/>
          </p:nvSpPr>
          <p:spPr bwMode="auto">
            <a:xfrm>
              <a:off x="1730" y="1096"/>
              <a:ext cx="40" cy="44"/>
            </a:xfrm>
            <a:custGeom>
              <a:avLst/>
              <a:gdLst>
                <a:gd name="T0" fmla="*/ 0 w 20"/>
                <a:gd name="T1" fmla="*/ 1408 h 22"/>
                <a:gd name="T2" fmla="*/ 1280 w 20"/>
                <a:gd name="T3" fmla="*/ 0 h 22"/>
                <a:gd name="T4" fmla="*/ 1280 w 20"/>
                <a:gd name="T5" fmla="*/ 128 h 22"/>
                <a:gd name="T6" fmla="*/ 0 w 20"/>
                <a:gd name="T7" fmla="*/ 1408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22"/>
                <a:gd name="T14" fmla="*/ 20 w 20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22">
                  <a:moveTo>
                    <a:pt x="0" y="22"/>
                  </a:moveTo>
                  <a:cubicBezTo>
                    <a:pt x="3" y="12"/>
                    <a:pt x="13" y="7"/>
                    <a:pt x="20" y="0"/>
                  </a:cubicBezTo>
                  <a:cubicBezTo>
                    <a:pt x="20" y="1"/>
                    <a:pt x="20" y="2"/>
                    <a:pt x="20" y="2"/>
                  </a:cubicBezTo>
                  <a:cubicBezTo>
                    <a:pt x="12" y="8"/>
                    <a:pt x="6" y="15"/>
                    <a:pt x="0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52" name="Freeform 274"/>
            <p:cNvSpPr>
              <a:spLocks/>
            </p:cNvSpPr>
            <p:nvPr/>
          </p:nvSpPr>
          <p:spPr bwMode="auto">
            <a:xfrm>
              <a:off x="1730" y="1190"/>
              <a:ext cx="18" cy="22"/>
            </a:xfrm>
            <a:custGeom>
              <a:avLst/>
              <a:gdLst>
                <a:gd name="T0" fmla="*/ 0 w 9"/>
                <a:gd name="T1" fmla="*/ 0 h 11"/>
                <a:gd name="T2" fmla="*/ 576 w 9"/>
                <a:gd name="T3" fmla="*/ 576 h 11"/>
                <a:gd name="T4" fmla="*/ 576 w 9"/>
                <a:gd name="T5" fmla="*/ 704 h 11"/>
                <a:gd name="T6" fmla="*/ 0 w 9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1"/>
                <a:gd name="T14" fmla="*/ 9 w 9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1">
                  <a:moveTo>
                    <a:pt x="0" y="0"/>
                  </a:moveTo>
                  <a:cubicBezTo>
                    <a:pt x="4" y="2"/>
                    <a:pt x="4" y="8"/>
                    <a:pt x="9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5" y="8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53" name="Freeform 275"/>
            <p:cNvSpPr>
              <a:spLocks/>
            </p:cNvSpPr>
            <p:nvPr/>
          </p:nvSpPr>
          <p:spPr bwMode="auto">
            <a:xfrm>
              <a:off x="1748" y="1178"/>
              <a:ext cx="80" cy="34"/>
            </a:xfrm>
            <a:custGeom>
              <a:avLst/>
              <a:gdLst>
                <a:gd name="T0" fmla="*/ 0 w 40"/>
                <a:gd name="T1" fmla="*/ 960 h 17"/>
                <a:gd name="T2" fmla="*/ 2560 w 40"/>
                <a:gd name="T3" fmla="*/ 384 h 17"/>
                <a:gd name="T4" fmla="*/ 2560 w 40"/>
                <a:gd name="T5" fmla="*/ 512 h 17"/>
                <a:gd name="T6" fmla="*/ 832 w 40"/>
                <a:gd name="T7" fmla="*/ 1088 h 17"/>
                <a:gd name="T8" fmla="*/ 0 w 40"/>
                <a:gd name="T9" fmla="*/ 1088 h 17"/>
                <a:gd name="T10" fmla="*/ 0 w 40"/>
                <a:gd name="T11" fmla="*/ 96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17"/>
                <a:gd name="T20" fmla="*/ 40 w 40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17">
                  <a:moveTo>
                    <a:pt x="0" y="15"/>
                  </a:moveTo>
                  <a:cubicBezTo>
                    <a:pt x="18" y="17"/>
                    <a:pt x="18" y="0"/>
                    <a:pt x="40" y="6"/>
                  </a:cubicBezTo>
                  <a:cubicBezTo>
                    <a:pt x="40" y="7"/>
                    <a:pt x="40" y="7"/>
                    <a:pt x="40" y="8"/>
                  </a:cubicBezTo>
                  <a:cubicBezTo>
                    <a:pt x="27" y="8"/>
                    <a:pt x="15" y="7"/>
                    <a:pt x="13" y="17"/>
                  </a:cubicBezTo>
                  <a:cubicBezTo>
                    <a:pt x="9" y="17"/>
                    <a:pt x="4" y="17"/>
                    <a:pt x="0" y="17"/>
                  </a:cubicBezTo>
                  <a:cubicBezTo>
                    <a:pt x="0" y="16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54" name="Freeform 276"/>
            <p:cNvSpPr>
              <a:spLocks/>
            </p:cNvSpPr>
            <p:nvPr/>
          </p:nvSpPr>
          <p:spPr bwMode="auto">
            <a:xfrm>
              <a:off x="1828" y="1154"/>
              <a:ext cx="40" cy="40"/>
            </a:xfrm>
            <a:custGeom>
              <a:avLst/>
              <a:gdLst>
                <a:gd name="T0" fmla="*/ 0 w 20"/>
                <a:gd name="T1" fmla="*/ 1152 h 20"/>
                <a:gd name="T2" fmla="*/ 1152 w 20"/>
                <a:gd name="T3" fmla="*/ 0 h 20"/>
                <a:gd name="T4" fmla="*/ 1280 w 20"/>
                <a:gd name="T5" fmla="*/ 0 h 20"/>
                <a:gd name="T6" fmla="*/ 0 w 20"/>
                <a:gd name="T7" fmla="*/ 1280 h 20"/>
                <a:gd name="T8" fmla="*/ 0 w 20"/>
                <a:gd name="T9" fmla="*/ 1152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0"/>
                <a:gd name="T17" fmla="*/ 20 w 2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0">
                  <a:moveTo>
                    <a:pt x="0" y="18"/>
                  </a:moveTo>
                  <a:cubicBezTo>
                    <a:pt x="7" y="13"/>
                    <a:pt x="13" y="7"/>
                    <a:pt x="18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14" y="8"/>
                    <a:pt x="8" y="14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55" name="Freeform 277"/>
            <p:cNvSpPr>
              <a:spLocks/>
            </p:cNvSpPr>
            <p:nvPr/>
          </p:nvSpPr>
          <p:spPr bwMode="auto">
            <a:xfrm>
              <a:off x="1818" y="1008"/>
              <a:ext cx="46" cy="44"/>
            </a:xfrm>
            <a:custGeom>
              <a:avLst/>
              <a:gdLst>
                <a:gd name="T0" fmla="*/ 0 w 23"/>
                <a:gd name="T1" fmla="*/ 0 h 22"/>
                <a:gd name="T2" fmla="*/ 1472 w 23"/>
                <a:gd name="T3" fmla="*/ 1408 h 22"/>
                <a:gd name="T4" fmla="*/ 0 w 23"/>
                <a:gd name="T5" fmla="*/ 0 h 22"/>
                <a:gd name="T6" fmla="*/ 0 60000 65536"/>
                <a:gd name="T7" fmla="*/ 0 60000 65536"/>
                <a:gd name="T8" fmla="*/ 0 60000 65536"/>
                <a:gd name="T9" fmla="*/ 0 w 23"/>
                <a:gd name="T10" fmla="*/ 0 h 22"/>
                <a:gd name="T11" fmla="*/ 23 w 23"/>
                <a:gd name="T12" fmla="*/ 22 h 2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22">
                  <a:moveTo>
                    <a:pt x="0" y="0"/>
                  </a:moveTo>
                  <a:cubicBezTo>
                    <a:pt x="7" y="8"/>
                    <a:pt x="19" y="11"/>
                    <a:pt x="23" y="22"/>
                  </a:cubicBezTo>
                  <a:cubicBezTo>
                    <a:pt x="16" y="14"/>
                    <a:pt x="6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56" name="Freeform 278"/>
            <p:cNvSpPr>
              <a:spLocks/>
            </p:cNvSpPr>
            <p:nvPr/>
          </p:nvSpPr>
          <p:spPr bwMode="auto">
            <a:xfrm>
              <a:off x="1796" y="925"/>
              <a:ext cx="22" cy="83"/>
            </a:xfrm>
            <a:custGeom>
              <a:avLst/>
              <a:gdLst>
                <a:gd name="T0" fmla="*/ 0 w 11"/>
                <a:gd name="T1" fmla="*/ 200 h 41"/>
                <a:gd name="T2" fmla="*/ 0 w 11"/>
                <a:gd name="T3" fmla="*/ 0 h 41"/>
                <a:gd name="T4" fmla="*/ 704 w 11"/>
                <a:gd name="T5" fmla="*/ 0 h 41"/>
                <a:gd name="T6" fmla="*/ 704 w 11"/>
                <a:gd name="T7" fmla="*/ 2820 h 41"/>
                <a:gd name="T8" fmla="*/ 576 w 11"/>
                <a:gd name="T9" fmla="*/ 200 h 41"/>
                <a:gd name="T10" fmla="*/ 0 w 11"/>
                <a:gd name="T11" fmla="*/ 20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"/>
                <a:gd name="T19" fmla="*/ 0 h 41"/>
                <a:gd name="T20" fmla="*/ 11 w 11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" h="41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4" y="0"/>
                    <a:pt x="8" y="0"/>
                    <a:pt x="11" y="0"/>
                  </a:cubicBezTo>
                  <a:cubicBezTo>
                    <a:pt x="11" y="14"/>
                    <a:pt x="11" y="27"/>
                    <a:pt x="11" y="41"/>
                  </a:cubicBezTo>
                  <a:cubicBezTo>
                    <a:pt x="6" y="32"/>
                    <a:pt x="11" y="15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57" name="Freeform 279"/>
            <p:cNvSpPr>
              <a:spLocks/>
            </p:cNvSpPr>
            <p:nvPr/>
          </p:nvSpPr>
          <p:spPr bwMode="auto">
            <a:xfrm>
              <a:off x="1712" y="931"/>
              <a:ext cx="152" cy="281"/>
            </a:xfrm>
            <a:custGeom>
              <a:avLst/>
              <a:gdLst>
                <a:gd name="T0" fmla="*/ 1280 w 76"/>
                <a:gd name="T1" fmla="*/ 2481 h 140"/>
                <a:gd name="T2" fmla="*/ 0 w 76"/>
                <a:gd name="T3" fmla="*/ 971 h 140"/>
                <a:gd name="T4" fmla="*/ 256 w 76"/>
                <a:gd name="T5" fmla="*/ 971 h 140"/>
                <a:gd name="T6" fmla="*/ 1280 w 76"/>
                <a:gd name="T7" fmla="*/ 1431 h 140"/>
                <a:gd name="T8" fmla="*/ 2688 w 76"/>
                <a:gd name="T9" fmla="*/ 0 h 140"/>
                <a:gd name="T10" fmla="*/ 3264 w 76"/>
                <a:gd name="T11" fmla="*/ 0 h 140"/>
                <a:gd name="T12" fmla="*/ 3392 w 76"/>
                <a:gd name="T13" fmla="*/ 2481 h 140"/>
                <a:gd name="T14" fmla="*/ 4864 w 76"/>
                <a:gd name="T15" fmla="*/ 3912 h 140"/>
                <a:gd name="T16" fmla="*/ 4864 w 76"/>
                <a:gd name="T17" fmla="*/ 7268 h 140"/>
                <a:gd name="T18" fmla="*/ 3712 w 76"/>
                <a:gd name="T19" fmla="*/ 8440 h 140"/>
                <a:gd name="T20" fmla="*/ 1152 w 76"/>
                <a:gd name="T21" fmla="*/ 9024 h 140"/>
                <a:gd name="T22" fmla="*/ 576 w 76"/>
                <a:gd name="T23" fmla="*/ 8440 h 140"/>
                <a:gd name="T24" fmla="*/ 576 w 76"/>
                <a:gd name="T25" fmla="*/ 6800 h 140"/>
                <a:gd name="T26" fmla="*/ 1856 w 76"/>
                <a:gd name="T27" fmla="*/ 5500 h 140"/>
                <a:gd name="T28" fmla="*/ 2112 w 76"/>
                <a:gd name="T29" fmla="*/ 3589 h 140"/>
                <a:gd name="T30" fmla="*/ 1408 w 76"/>
                <a:gd name="T31" fmla="*/ 3324 h 140"/>
                <a:gd name="T32" fmla="*/ 1280 w 76"/>
                <a:gd name="T33" fmla="*/ 2481 h 1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6"/>
                <a:gd name="T52" fmla="*/ 0 h 140"/>
                <a:gd name="T53" fmla="*/ 76 w 76"/>
                <a:gd name="T54" fmla="*/ 140 h 1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6" h="140">
                  <a:moveTo>
                    <a:pt x="20" y="38"/>
                  </a:moveTo>
                  <a:cubicBezTo>
                    <a:pt x="15" y="29"/>
                    <a:pt x="5" y="24"/>
                    <a:pt x="0" y="15"/>
                  </a:cubicBezTo>
                  <a:cubicBezTo>
                    <a:pt x="1" y="15"/>
                    <a:pt x="3" y="15"/>
                    <a:pt x="4" y="15"/>
                  </a:cubicBezTo>
                  <a:cubicBezTo>
                    <a:pt x="7" y="20"/>
                    <a:pt x="15" y="33"/>
                    <a:pt x="20" y="22"/>
                  </a:cubicBezTo>
                  <a:cubicBezTo>
                    <a:pt x="27" y="14"/>
                    <a:pt x="34" y="6"/>
                    <a:pt x="42" y="0"/>
                  </a:cubicBezTo>
                  <a:cubicBezTo>
                    <a:pt x="45" y="0"/>
                    <a:pt x="48" y="0"/>
                    <a:pt x="51" y="0"/>
                  </a:cubicBezTo>
                  <a:cubicBezTo>
                    <a:pt x="53" y="12"/>
                    <a:pt x="48" y="29"/>
                    <a:pt x="53" y="38"/>
                  </a:cubicBezTo>
                  <a:cubicBezTo>
                    <a:pt x="59" y="47"/>
                    <a:pt x="69" y="52"/>
                    <a:pt x="76" y="60"/>
                  </a:cubicBezTo>
                  <a:cubicBezTo>
                    <a:pt x="76" y="77"/>
                    <a:pt x="76" y="94"/>
                    <a:pt x="76" y="111"/>
                  </a:cubicBezTo>
                  <a:cubicBezTo>
                    <a:pt x="71" y="118"/>
                    <a:pt x="65" y="124"/>
                    <a:pt x="58" y="129"/>
                  </a:cubicBezTo>
                  <a:cubicBezTo>
                    <a:pt x="36" y="123"/>
                    <a:pt x="36" y="140"/>
                    <a:pt x="18" y="138"/>
                  </a:cubicBezTo>
                  <a:cubicBezTo>
                    <a:pt x="13" y="137"/>
                    <a:pt x="13" y="131"/>
                    <a:pt x="9" y="129"/>
                  </a:cubicBezTo>
                  <a:cubicBezTo>
                    <a:pt x="9" y="121"/>
                    <a:pt x="9" y="113"/>
                    <a:pt x="9" y="104"/>
                  </a:cubicBezTo>
                  <a:cubicBezTo>
                    <a:pt x="15" y="97"/>
                    <a:pt x="21" y="90"/>
                    <a:pt x="29" y="84"/>
                  </a:cubicBezTo>
                  <a:cubicBezTo>
                    <a:pt x="37" y="82"/>
                    <a:pt x="32" y="65"/>
                    <a:pt x="33" y="55"/>
                  </a:cubicBezTo>
                  <a:cubicBezTo>
                    <a:pt x="32" y="52"/>
                    <a:pt x="23" y="56"/>
                    <a:pt x="22" y="51"/>
                  </a:cubicBezTo>
                  <a:cubicBezTo>
                    <a:pt x="21" y="47"/>
                    <a:pt x="25" y="38"/>
                    <a:pt x="20" y="3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58" name="Freeform 280"/>
            <p:cNvSpPr>
              <a:spLocks/>
            </p:cNvSpPr>
            <p:nvPr/>
          </p:nvSpPr>
          <p:spPr bwMode="auto">
            <a:xfrm>
              <a:off x="1668" y="967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128 w 11"/>
                <a:gd name="T5" fmla="*/ 704 h 11"/>
                <a:gd name="T6" fmla="*/ 0 w 11"/>
                <a:gd name="T7" fmla="*/ 704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11"/>
                  </a:moveTo>
                  <a:cubicBezTo>
                    <a:pt x="2" y="6"/>
                    <a:pt x="6" y="2"/>
                    <a:pt x="11" y="0"/>
                  </a:cubicBezTo>
                  <a:cubicBezTo>
                    <a:pt x="9" y="5"/>
                    <a:pt x="3" y="6"/>
                    <a:pt x="2" y="11"/>
                  </a:cubicBezTo>
                  <a:cubicBezTo>
                    <a:pt x="1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59" name="Freeform 281"/>
            <p:cNvSpPr>
              <a:spLocks/>
            </p:cNvSpPr>
            <p:nvPr/>
          </p:nvSpPr>
          <p:spPr bwMode="auto">
            <a:xfrm>
              <a:off x="1646" y="989"/>
              <a:ext cx="26" cy="10"/>
            </a:xfrm>
            <a:custGeom>
              <a:avLst/>
              <a:gdLst>
                <a:gd name="T0" fmla="*/ 0 w 13"/>
                <a:gd name="T1" fmla="*/ 128 h 5"/>
                <a:gd name="T2" fmla="*/ 704 w 13"/>
                <a:gd name="T3" fmla="*/ 0 h 5"/>
                <a:gd name="T4" fmla="*/ 832 w 13"/>
                <a:gd name="T5" fmla="*/ 0 h 5"/>
                <a:gd name="T6" fmla="*/ 0 w 13"/>
                <a:gd name="T7" fmla="*/ 256 h 5"/>
                <a:gd name="T8" fmla="*/ 0 w 13"/>
                <a:gd name="T9" fmla="*/ 12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5"/>
                <a:gd name="T17" fmla="*/ 13 w 13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5">
                  <a:moveTo>
                    <a:pt x="0" y="2"/>
                  </a:moveTo>
                  <a:cubicBezTo>
                    <a:pt x="3" y="1"/>
                    <a:pt x="11" y="5"/>
                    <a:pt x="11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3" y="5"/>
                    <a:pt x="5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60" name="Freeform 282"/>
            <p:cNvSpPr>
              <a:spLocks/>
            </p:cNvSpPr>
            <p:nvPr/>
          </p:nvSpPr>
          <p:spPr bwMode="auto">
            <a:xfrm>
              <a:off x="1596" y="993"/>
              <a:ext cx="50" cy="49"/>
            </a:xfrm>
            <a:custGeom>
              <a:avLst/>
              <a:gdLst>
                <a:gd name="T0" fmla="*/ 0 w 25"/>
                <a:gd name="T1" fmla="*/ 1733 h 24"/>
                <a:gd name="T2" fmla="*/ 1600 w 25"/>
                <a:gd name="T3" fmla="*/ 0 h 24"/>
                <a:gd name="T4" fmla="*/ 1600 w 25"/>
                <a:gd name="T5" fmla="*/ 137 h 24"/>
                <a:gd name="T6" fmla="*/ 128 w 25"/>
                <a:gd name="T7" fmla="*/ 1733 h 24"/>
                <a:gd name="T8" fmla="*/ 0 w 25"/>
                <a:gd name="T9" fmla="*/ 1733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4"/>
                <a:gd name="T17" fmla="*/ 25 w 2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4">
                  <a:moveTo>
                    <a:pt x="0" y="24"/>
                  </a:moveTo>
                  <a:cubicBezTo>
                    <a:pt x="7" y="15"/>
                    <a:pt x="15" y="7"/>
                    <a:pt x="25" y="0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16" y="9"/>
                    <a:pt x="9" y="16"/>
                    <a:pt x="2" y="24"/>
                  </a:cubicBezTo>
                  <a:cubicBezTo>
                    <a:pt x="1" y="24"/>
                    <a:pt x="1" y="24"/>
                    <a:pt x="0" y="2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61" name="Freeform 283"/>
            <p:cNvSpPr>
              <a:spLocks/>
            </p:cNvSpPr>
            <p:nvPr/>
          </p:nvSpPr>
          <p:spPr bwMode="auto">
            <a:xfrm>
              <a:off x="1542" y="1042"/>
              <a:ext cx="58" cy="192"/>
            </a:xfrm>
            <a:custGeom>
              <a:avLst/>
              <a:gdLst>
                <a:gd name="T0" fmla="*/ 1728 w 29"/>
                <a:gd name="T1" fmla="*/ 0 h 96"/>
                <a:gd name="T2" fmla="*/ 1856 w 29"/>
                <a:gd name="T3" fmla="*/ 0 h 96"/>
                <a:gd name="T4" fmla="*/ 1856 w 29"/>
                <a:gd name="T5" fmla="*/ 2304 h 96"/>
                <a:gd name="T6" fmla="*/ 704 w 29"/>
                <a:gd name="T7" fmla="*/ 6144 h 96"/>
                <a:gd name="T8" fmla="*/ 704 w 29"/>
                <a:gd name="T9" fmla="*/ 2304 h 96"/>
                <a:gd name="T10" fmla="*/ 1728 w 29"/>
                <a:gd name="T11" fmla="*/ 2304 h 96"/>
                <a:gd name="T12" fmla="*/ 1728 w 29"/>
                <a:gd name="T13" fmla="*/ 0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96"/>
                <a:gd name="T23" fmla="*/ 29 w 29"/>
                <a:gd name="T24" fmla="*/ 96 h 9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96">
                  <a:moveTo>
                    <a:pt x="27" y="0"/>
                  </a:moveTo>
                  <a:cubicBezTo>
                    <a:pt x="28" y="0"/>
                    <a:pt x="28" y="0"/>
                    <a:pt x="29" y="0"/>
                  </a:cubicBezTo>
                  <a:cubicBezTo>
                    <a:pt x="29" y="12"/>
                    <a:pt x="29" y="24"/>
                    <a:pt x="29" y="36"/>
                  </a:cubicBezTo>
                  <a:cubicBezTo>
                    <a:pt x="0" y="33"/>
                    <a:pt x="21" y="80"/>
                    <a:pt x="11" y="96"/>
                  </a:cubicBezTo>
                  <a:cubicBezTo>
                    <a:pt x="11" y="76"/>
                    <a:pt x="11" y="56"/>
                    <a:pt x="11" y="36"/>
                  </a:cubicBezTo>
                  <a:cubicBezTo>
                    <a:pt x="17" y="36"/>
                    <a:pt x="22" y="36"/>
                    <a:pt x="27" y="36"/>
                  </a:cubicBezTo>
                  <a:cubicBezTo>
                    <a:pt x="27" y="24"/>
                    <a:pt x="27" y="12"/>
                    <a:pt x="27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62" name="Freeform 284"/>
            <p:cNvSpPr>
              <a:spLocks/>
            </p:cNvSpPr>
            <p:nvPr/>
          </p:nvSpPr>
          <p:spPr bwMode="auto">
            <a:xfrm>
              <a:off x="1550" y="1234"/>
              <a:ext cx="24" cy="36"/>
            </a:xfrm>
            <a:custGeom>
              <a:avLst/>
              <a:gdLst>
                <a:gd name="T0" fmla="*/ 768 w 12"/>
                <a:gd name="T1" fmla="*/ 1152 h 18"/>
                <a:gd name="T2" fmla="*/ 64 w 12"/>
                <a:gd name="T3" fmla="*/ 576 h 18"/>
                <a:gd name="T4" fmla="*/ 448 w 12"/>
                <a:gd name="T5" fmla="*/ 0 h 18"/>
                <a:gd name="T6" fmla="*/ 768 w 12"/>
                <a:gd name="T7" fmla="*/ 1024 h 18"/>
                <a:gd name="T8" fmla="*/ 768 w 12"/>
                <a:gd name="T9" fmla="*/ 1152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8"/>
                <a:gd name="T17" fmla="*/ 12 w 1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8">
                  <a:moveTo>
                    <a:pt x="12" y="18"/>
                  </a:moveTo>
                  <a:cubicBezTo>
                    <a:pt x="7" y="17"/>
                    <a:pt x="6" y="11"/>
                    <a:pt x="1" y="9"/>
                  </a:cubicBezTo>
                  <a:cubicBezTo>
                    <a:pt x="0" y="4"/>
                    <a:pt x="4" y="2"/>
                    <a:pt x="7" y="0"/>
                  </a:cubicBezTo>
                  <a:cubicBezTo>
                    <a:pt x="0" y="6"/>
                    <a:pt x="5" y="13"/>
                    <a:pt x="12" y="16"/>
                  </a:cubicBezTo>
                  <a:cubicBezTo>
                    <a:pt x="12" y="17"/>
                    <a:pt x="12" y="17"/>
                    <a:pt x="12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63" name="Freeform 285"/>
            <p:cNvSpPr>
              <a:spLocks/>
            </p:cNvSpPr>
            <p:nvPr/>
          </p:nvSpPr>
          <p:spPr bwMode="auto">
            <a:xfrm>
              <a:off x="1564" y="1248"/>
              <a:ext cx="82" cy="84"/>
            </a:xfrm>
            <a:custGeom>
              <a:avLst/>
              <a:gdLst>
                <a:gd name="T0" fmla="*/ 320 w 41"/>
                <a:gd name="T1" fmla="*/ 576 h 42"/>
                <a:gd name="T2" fmla="*/ 576 w 41"/>
                <a:gd name="T3" fmla="*/ 2560 h 42"/>
                <a:gd name="T4" fmla="*/ 896 w 41"/>
                <a:gd name="T5" fmla="*/ 1600 h 42"/>
                <a:gd name="T6" fmla="*/ 2176 w 41"/>
                <a:gd name="T7" fmla="*/ 1600 h 42"/>
                <a:gd name="T8" fmla="*/ 2624 w 41"/>
                <a:gd name="T9" fmla="*/ 0 h 42"/>
                <a:gd name="T10" fmla="*/ 2624 w 41"/>
                <a:gd name="T11" fmla="*/ 128 h 42"/>
                <a:gd name="T12" fmla="*/ 2432 w 41"/>
                <a:gd name="T13" fmla="*/ 1728 h 42"/>
                <a:gd name="T14" fmla="*/ 1024 w 41"/>
                <a:gd name="T15" fmla="*/ 1728 h 42"/>
                <a:gd name="T16" fmla="*/ 768 w 41"/>
                <a:gd name="T17" fmla="*/ 2688 h 42"/>
                <a:gd name="T18" fmla="*/ 320 w 41"/>
                <a:gd name="T19" fmla="*/ 704 h 42"/>
                <a:gd name="T20" fmla="*/ 320 w 41"/>
                <a:gd name="T21" fmla="*/ 576 h 4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"/>
                <a:gd name="T34" fmla="*/ 0 h 42"/>
                <a:gd name="T35" fmla="*/ 41 w 41"/>
                <a:gd name="T36" fmla="*/ 42 h 4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" h="42">
                  <a:moveTo>
                    <a:pt x="5" y="9"/>
                  </a:moveTo>
                  <a:cubicBezTo>
                    <a:pt x="14" y="12"/>
                    <a:pt x="7" y="30"/>
                    <a:pt x="9" y="40"/>
                  </a:cubicBezTo>
                  <a:cubicBezTo>
                    <a:pt x="15" y="39"/>
                    <a:pt x="9" y="26"/>
                    <a:pt x="14" y="25"/>
                  </a:cubicBezTo>
                  <a:cubicBezTo>
                    <a:pt x="20" y="25"/>
                    <a:pt x="27" y="25"/>
                    <a:pt x="34" y="25"/>
                  </a:cubicBezTo>
                  <a:cubicBezTo>
                    <a:pt x="41" y="21"/>
                    <a:pt x="31" y="1"/>
                    <a:pt x="41" y="0"/>
                  </a:cubicBezTo>
                  <a:cubicBezTo>
                    <a:pt x="41" y="1"/>
                    <a:pt x="41" y="1"/>
                    <a:pt x="41" y="2"/>
                  </a:cubicBezTo>
                  <a:cubicBezTo>
                    <a:pt x="35" y="6"/>
                    <a:pt x="40" y="19"/>
                    <a:pt x="38" y="27"/>
                  </a:cubicBezTo>
                  <a:cubicBezTo>
                    <a:pt x="31" y="27"/>
                    <a:pt x="23" y="27"/>
                    <a:pt x="16" y="27"/>
                  </a:cubicBezTo>
                  <a:cubicBezTo>
                    <a:pt x="10" y="27"/>
                    <a:pt x="18" y="42"/>
                    <a:pt x="12" y="42"/>
                  </a:cubicBezTo>
                  <a:cubicBezTo>
                    <a:pt x="0" y="41"/>
                    <a:pt x="13" y="16"/>
                    <a:pt x="5" y="11"/>
                  </a:cubicBezTo>
                  <a:cubicBezTo>
                    <a:pt x="5" y="10"/>
                    <a:pt x="5" y="10"/>
                    <a:pt x="5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64" name="Freeform 286"/>
            <p:cNvSpPr>
              <a:spLocks/>
            </p:cNvSpPr>
            <p:nvPr/>
          </p:nvSpPr>
          <p:spPr bwMode="auto">
            <a:xfrm>
              <a:off x="1646" y="1198"/>
              <a:ext cx="34" cy="54"/>
            </a:xfrm>
            <a:custGeom>
              <a:avLst/>
              <a:gdLst>
                <a:gd name="T0" fmla="*/ 0 w 17"/>
                <a:gd name="T1" fmla="*/ 1600 h 27"/>
                <a:gd name="T2" fmla="*/ 960 w 17"/>
                <a:gd name="T3" fmla="*/ 768 h 27"/>
                <a:gd name="T4" fmla="*/ 512 w 17"/>
                <a:gd name="T5" fmla="*/ 192 h 27"/>
                <a:gd name="T6" fmla="*/ 512 w 17"/>
                <a:gd name="T7" fmla="*/ 0 h 27"/>
                <a:gd name="T8" fmla="*/ 1088 w 17"/>
                <a:gd name="T9" fmla="*/ 768 h 27"/>
                <a:gd name="T10" fmla="*/ 0 w 17"/>
                <a:gd name="T11" fmla="*/ 1728 h 27"/>
                <a:gd name="T12" fmla="*/ 0 w 17"/>
                <a:gd name="T13" fmla="*/ 1600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27"/>
                <a:gd name="T23" fmla="*/ 17 w 17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27">
                  <a:moveTo>
                    <a:pt x="0" y="25"/>
                  </a:moveTo>
                  <a:cubicBezTo>
                    <a:pt x="6" y="22"/>
                    <a:pt x="9" y="15"/>
                    <a:pt x="15" y="12"/>
                  </a:cubicBezTo>
                  <a:cubicBezTo>
                    <a:pt x="15" y="6"/>
                    <a:pt x="12" y="5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12" y="3"/>
                    <a:pt x="17" y="5"/>
                    <a:pt x="17" y="12"/>
                  </a:cubicBezTo>
                  <a:cubicBezTo>
                    <a:pt x="10" y="15"/>
                    <a:pt x="7" y="23"/>
                    <a:pt x="0" y="27"/>
                  </a:cubicBezTo>
                  <a:cubicBezTo>
                    <a:pt x="0" y="26"/>
                    <a:pt x="0" y="26"/>
                    <a:pt x="0" y="2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65" name="Freeform 287"/>
            <p:cNvSpPr>
              <a:spLocks/>
            </p:cNvSpPr>
            <p:nvPr/>
          </p:nvSpPr>
          <p:spPr bwMode="auto">
            <a:xfrm>
              <a:off x="1648" y="1140"/>
              <a:ext cx="14" cy="64"/>
            </a:xfrm>
            <a:custGeom>
              <a:avLst/>
              <a:gdLst>
                <a:gd name="T0" fmla="*/ 448 w 7"/>
                <a:gd name="T1" fmla="*/ 192 h 32"/>
                <a:gd name="T2" fmla="*/ 448 w 7"/>
                <a:gd name="T3" fmla="*/ 1856 h 32"/>
                <a:gd name="T4" fmla="*/ 448 w 7"/>
                <a:gd name="T5" fmla="*/ 2048 h 32"/>
                <a:gd name="T6" fmla="*/ 448 w 7"/>
                <a:gd name="T7" fmla="*/ 0 h 32"/>
                <a:gd name="T8" fmla="*/ 448 w 7"/>
                <a:gd name="T9" fmla="*/ 192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32"/>
                <a:gd name="T17" fmla="*/ 7 w 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32">
                  <a:moveTo>
                    <a:pt x="7" y="3"/>
                  </a:moveTo>
                  <a:cubicBezTo>
                    <a:pt x="4" y="7"/>
                    <a:pt x="4" y="26"/>
                    <a:pt x="7" y="29"/>
                  </a:cubicBezTo>
                  <a:cubicBezTo>
                    <a:pt x="7" y="30"/>
                    <a:pt x="7" y="31"/>
                    <a:pt x="7" y="32"/>
                  </a:cubicBezTo>
                  <a:cubicBezTo>
                    <a:pt x="0" y="29"/>
                    <a:pt x="0" y="3"/>
                    <a:pt x="7" y="0"/>
                  </a:cubicBezTo>
                  <a:cubicBezTo>
                    <a:pt x="7" y="1"/>
                    <a:pt x="7" y="2"/>
                    <a:pt x="7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66" name="Freeform 288"/>
            <p:cNvSpPr>
              <a:spLocks/>
            </p:cNvSpPr>
            <p:nvPr/>
          </p:nvSpPr>
          <p:spPr bwMode="auto">
            <a:xfrm>
              <a:off x="1662" y="1096"/>
              <a:ext cx="50" cy="50"/>
            </a:xfrm>
            <a:custGeom>
              <a:avLst/>
              <a:gdLst>
                <a:gd name="T0" fmla="*/ 0 w 25"/>
                <a:gd name="T1" fmla="*/ 1408 h 25"/>
                <a:gd name="T2" fmla="*/ 1472 w 25"/>
                <a:gd name="T3" fmla="*/ 0 h 25"/>
                <a:gd name="T4" fmla="*/ 1600 w 25"/>
                <a:gd name="T5" fmla="*/ 0 h 25"/>
                <a:gd name="T6" fmla="*/ 0 w 25"/>
                <a:gd name="T7" fmla="*/ 1600 h 25"/>
                <a:gd name="T8" fmla="*/ 0 w 25"/>
                <a:gd name="T9" fmla="*/ 140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5"/>
                <a:gd name="T17" fmla="*/ 25 w 25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5">
                  <a:moveTo>
                    <a:pt x="0" y="22"/>
                  </a:moveTo>
                  <a:cubicBezTo>
                    <a:pt x="9" y="16"/>
                    <a:pt x="16" y="9"/>
                    <a:pt x="23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18" y="9"/>
                    <a:pt x="10" y="17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67" name="Freeform 289"/>
            <p:cNvSpPr>
              <a:spLocks/>
            </p:cNvSpPr>
            <p:nvPr/>
          </p:nvSpPr>
          <p:spPr bwMode="auto">
            <a:xfrm>
              <a:off x="1708" y="1016"/>
              <a:ext cx="42" cy="80"/>
            </a:xfrm>
            <a:custGeom>
              <a:avLst/>
              <a:gdLst>
                <a:gd name="T0" fmla="*/ 0 w 21"/>
                <a:gd name="T1" fmla="*/ 2560 h 40"/>
                <a:gd name="T2" fmla="*/ 0 w 21"/>
                <a:gd name="T3" fmla="*/ 832 h 40"/>
                <a:gd name="T4" fmla="*/ 960 w 21"/>
                <a:gd name="T5" fmla="*/ 0 h 40"/>
                <a:gd name="T6" fmla="*/ 1152 w 21"/>
                <a:gd name="T7" fmla="*/ 832 h 40"/>
                <a:gd name="T8" fmla="*/ 128 w 21"/>
                <a:gd name="T9" fmla="*/ 832 h 40"/>
                <a:gd name="T10" fmla="*/ 128 w 21"/>
                <a:gd name="T11" fmla="*/ 2560 h 40"/>
                <a:gd name="T12" fmla="*/ 0 w 21"/>
                <a:gd name="T13" fmla="*/ 256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40"/>
                <a:gd name="T23" fmla="*/ 21 w 21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40">
                  <a:moveTo>
                    <a:pt x="0" y="40"/>
                  </a:moveTo>
                  <a:cubicBezTo>
                    <a:pt x="0" y="31"/>
                    <a:pt x="0" y="22"/>
                    <a:pt x="0" y="13"/>
                  </a:cubicBezTo>
                  <a:cubicBezTo>
                    <a:pt x="5" y="9"/>
                    <a:pt x="21" y="15"/>
                    <a:pt x="15" y="0"/>
                  </a:cubicBezTo>
                  <a:cubicBezTo>
                    <a:pt x="20" y="0"/>
                    <a:pt x="16" y="10"/>
                    <a:pt x="18" y="13"/>
                  </a:cubicBezTo>
                  <a:cubicBezTo>
                    <a:pt x="12" y="13"/>
                    <a:pt x="7" y="13"/>
                    <a:pt x="2" y="13"/>
                  </a:cubicBezTo>
                  <a:cubicBezTo>
                    <a:pt x="2" y="22"/>
                    <a:pt x="2" y="31"/>
                    <a:pt x="2" y="40"/>
                  </a:cubicBezTo>
                  <a:cubicBezTo>
                    <a:pt x="1" y="40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68" name="Freeform 290"/>
            <p:cNvSpPr>
              <a:spLocks/>
            </p:cNvSpPr>
            <p:nvPr/>
          </p:nvSpPr>
          <p:spPr bwMode="auto">
            <a:xfrm>
              <a:off x="1694" y="967"/>
              <a:ext cx="44" cy="49"/>
            </a:xfrm>
            <a:custGeom>
              <a:avLst/>
              <a:gdLst>
                <a:gd name="T0" fmla="*/ 0 w 22"/>
                <a:gd name="T1" fmla="*/ 0 h 24"/>
                <a:gd name="T2" fmla="*/ 1408 w 22"/>
                <a:gd name="T3" fmla="*/ 1733 h 24"/>
                <a:gd name="T4" fmla="*/ 0 w 22"/>
                <a:gd name="T5" fmla="*/ 0 h 24"/>
                <a:gd name="T6" fmla="*/ 0 60000 65536"/>
                <a:gd name="T7" fmla="*/ 0 60000 65536"/>
                <a:gd name="T8" fmla="*/ 0 60000 65536"/>
                <a:gd name="T9" fmla="*/ 0 w 22"/>
                <a:gd name="T10" fmla="*/ 0 h 24"/>
                <a:gd name="T11" fmla="*/ 22 w 22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24">
                  <a:moveTo>
                    <a:pt x="0" y="0"/>
                  </a:moveTo>
                  <a:cubicBezTo>
                    <a:pt x="7" y="8"/>
                    <a:pt x="19" y="12"/>
                    <a:pt x="22" y="24"/>
                  </a:cubicBezTo>
                  <a:cubicBezTo>
                    <a:pt x="17" y="14"/>
                    <a:pt x="5" y="1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69" name="Freeform 291"/>
            <p:cNvSpPr>
              <a:spLocks/>
            </p:cNvSpPr>
            <p:nvPr/>
          </p:nvSpPr>
          <p:spPr bwMode="auto">
            <a:xfrm>
              <a:off x="1454" y="1168"/>
              <a:ext cx="52" cy="84"/>
            </a:xfrm>
            <a:custGeom>
              <a:avLst/>
              <a:gdLst>
                <a:gd name="T0" fmla="*/ 0 w 26"/>
                <a:gd name="T1" fmla="*/ 0 h 42"/>
                <a:gd name="T2" fmla="*/ 128 w 26"/>
                <a:gd name="T3" fmla="*/ 0 h 42"/>
                <a:gd name="T4" fmla="*/ 128 w 26"/>
                <a:gd name="T5" fmla="*/ 2560 h 42"/>
                <a:gd name="T6" fmla="*/ 1664 w 26"/>
                <a:gd name="T7" fmla="*/ 2560 h 42"/>
                <a:gd name="T8" fmla="*/ 1664 w 26"/>
                <a:gd name="T9" fmla="*/ 2688 h 42"/>
                <a:gd name="T10" fmla="*/ 0 w 26"/>
                <a:gd name="T11" fmla="*/ 2688 h 42"/>
                <a:gd name="T12" fmla="*/ 0 w 26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42"/>
                <a:gd name="T23" fmla="*/ 26 w 26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4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13"/>
                    <a:pt x="2" y="27"/>
                    <a:pt x="2" y="40"/>
                  </a:cubicBezTo>
                  <a:cubicBezTo>
                    <a:pt x="10" y="40"/>
                    <a:pt x="18" y="40"/>
                    <a:pt x="26" y="40"/>
                  </a:cubicBezTo>
                  <a:cubicBezTo>
                    <a:pt x="26" y="41"/>
                    <a:pt x="26" y="41"/>
                    <a:pt x="26" y="42"/>
                  </a:cubicBezTo>
                  <a:cubicBezTo>
                    <a:pt x="17" y="42"/>
                    <a:pt x="9" y="42"/>
                    <a:pt x="0" y="42"/>
                  </a:cubicBezTo>
                  <a:cubicBezTo>
                    <a:pt x="0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70" name="Freeform 292"/>
            <p:cNvSpPr>
              <a:spLocks/>
            </p:cNvSpPr>
            <p:nvPr/>
          </p:nvSpPr>
          <p:spPr bwMode="auto">
            <a:xfrm>
              <a:off x="971" y="1070"/>
              <a:ext cx="54" cy="58"/>
            </a:xfrm>
            <a:custGeom>
              <a:avLst/>
              <a:gdLst>
                <a:gd name="T0" fmla="*/ 0 w 27"/>
                <a:gd name="T1" fmla="*/ 0 h 29"/>
                <a:gd name="T2" fmla="*/ 1728 w 27"/>
                <a:gd name="T3" fmla="*/ 1856 h 29"/>
                <a:gd name="T4" fmla="*/ 0 w 27"/>
                <a:gd name="T5" fmla="*/ 0 h 29"/>
                <a:gd name="T6" fmla="*/ 0 60000 65536"/>
                <a:gd name="T7" fmla="*/ 0 60000 65536"/>
                <a:gd name="T8" fmla="*/ 0 60000 65536"/>
                <a:gd name="T9" fmla="*/ 0 w 27"/>
                <a:gd name="T10" fmla="*/ 0 h 29"/>
                <a:gd name="T11" fmla="*/ 27 w 27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29">
                  <a:moveTo>
                    <a:pt x="0" y="0"/>
                  </a:moveTo>
                  <a:cubicBezTo>
                    <a:pt x="8" y="11"/>
                    <a:pt x="19" y="18"/>
                    <a:pt x="27" y="29"/>
                  </a:cubicBezTo>
                  <a:cubicBezTo>
                    <a:pt x="17" y="20"/>
                    <a:pt x="6" y="13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71" name="Freeform 293"/>
            <p:cNvSpPr>
              <a:spLocks/>
            </p:cNvSpPr>
            <p:nvPr/>
          </p:nvSpPr>
          <p:spPr bwMode="auto">
            <a:xfrm>
              <a:off x="1029" y="1096"/>
              <a:ext cx="30" cy="32"/>
            </a:xfrm>
            <a:custGeom>
              <a:avLst/>
              <a:gdLst>
                <a:gd name="T0" fmla="*/ 0 w 15"/>
                <a:gd name="T1" fmla="*/ 1024 h 16"/>
                <a:gd name="T2" fmla="*/ 832 w 15"/>
                <a:gd name="T3" fmla="*/ 0 h 16"/>
                <a:gd name="T4" fmla="*/ 960 w 15"/>
                <a:gd name="T5" fmla="*/ 0 h 16"/>
                <a:gd name="T6" fmla="*/ 0 w 15"/>
                <a:gd name="T7" fmla="*/ 1024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6"/>
                <a:gd name="T14" fmla="*/ 15 w 15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6">
                  <a:moveTo>
                    <a:pt x="0" y="16"/>
                  </a:moveTo>
                  <a:cubicBezTo>
                    <a:pt x="3" y="9"/>
                    <a:pt x="10" y="7"/>
                    <a:pt x="13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1" y="6"/>
                    <a:pt x="6" y="12"/>
                    <a:pt x="0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72" name="Freeform 294"/>
            <p:cNvSpPr>
              <a:spLocks noEditPoints="1"/>
            </p:cNvSpPr>
            <p:nvPr/>
          </p:nvSpPr>
          <p:spPr bwMode="auto">
            <a:xfrm>
              <a:off x="4024" y="1186"/>
              <a:ext cx="142" cy="200"/>
            </a:xfrm>
            <a:custGeom>
              <a:avLst/>
              <a:gdLst>
                <a:gd name="T0" fmla="*/ 0 w 71"/>
                <a:gd name="T1" fmla="*/ 0 h 100"/>
                <a:gd name="T2" fmla="*/ 3520 w 71"/>
                <a:gd name="T3" fmla="*/ 3392 h 100"/>
                <a:gd name="T4" fmla="*/ 3136 w 71"/>
                <a:gd name="T5" fmla="*/ 4864 h 100"/>
                <a:gd name="T6" fmla="*/ 4288 w 71"/>
                <a:gd name="T7" fmla="*/ 6400 h 100"/>
                <a:gd name="T8" fmla="*/ 2240 w 71"/>
                <a:gd name="T9" fmla="*/ 2816 h 100"/>
                <a:gd name="T10" fmla="*/ 0 w 71"/>
                <a:gd name="T11" fmla="*/ 0 h 100"/>
                <a:gd name="T12" fmla="*/ 128 w 71"/>
                <a:gd name="T13" fmla="*/ 256 h 100"/>
                <a:gd name="T14" fmla="*/ 2432 w 71"/>
                <a:gd name="T15" fmla="*/ 2816 h 100"/>
                <a:gd name="T16" fmla="*/ 4288 w 71"/>
                <a:gd name="T17" fmla="*/ 6272 h 100"/>
                <a:gd name="T18" fmla="*/ 3264 w 71"/>
                <a:gd name="T19" fmla="*/ 3264 h 100"/>
                <a:gd name="T20" fmla="*/ 128 w 71"/>
                <a:gd name="T21" fmla="*/ 256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1"/>
                <a:gd name="T34" fmla="*/ 0 h 100"/>
                <a:gd name="T35" fmla="*/ 71 w 71"/>
                <a:gd name="T36" fmla="*/ 100 h 1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1" h="100">
                  <a:moveTo>
                    <a:pt x="0" y="0"/>
                  </a:moveTo>
                  <a:cubicBezTo>
                    <a:pt x="20" y="16"/>
                    <a:pt x="36" y="37"/>
                    <a:pt x="55" y="53"/>
                  </a:cubicBezTo>
                  <a:cubicBezTo>
                    <a:pt x="47" y="54"/>
                    <a:pt x="49" y="66"/>
                    <a:pt x="49" y="76"/>
                  </a:cubicBezTo>
                  <a:cubicBezTo>
                    <a:pt x="54" y="83"/>
                    <a:pt x="71" y="89"/>
                    <a:pt x="67" y="100"/>
                  </a:cubicBezTo>
                  <a:cubicBezTo>
                    <a:pt x="51" y="95"/>
                    <a:pt x="29" y="78"/>
                    <a:pt x="35" y="44"/>
                  </a:cubicBezTo>
                  <a:cubicBezTo>
                    <a:pt x="24" y="29"/>
                    <a:pt x="2" y="24"/>
                    <a:pt x="0" y="0"/>
                  </a:cubicBezTo>
                  <a:close/>
                  <a:moveTo>
                    <a:pt x="2" y="4"/>
                  </a:moveTo>
                  <a:cubicBezTo>
                    <a:pt x="8" y="23"/>
                    <a:pt x="26" y="31"/>
                    <a:pt x="38" y="44"/>
                  </a:cubicBezTo>
                  <a:cubicBezTo>
                    <a:pt x="32" y="76"/>
                    <a:pt x="52" y="94"/>
                    <a:pt x="67" y="98"/>
                  </a:cubicBezTo>
                  <a:cubicBezTo>
                    <a:pt x="60" y="85"/>
                    <a:pt x="35" y="72"/>
                    <a:pt x="51" y="51"/>
                  </a:cubicBezTo>
                  <a:cubicBezTo>
                    <a:pt x="33" y="37"/>
                    <a:pt x="20" y="19"/>
                    <a:pt x="2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73" name="Freeform 295"/>
            <p:cNvSpPr>
              <a:spLocks/>
            </p:cNvSpPr>
            <p:nvPr/>
          </p:nvSpPr>
          <p:spPr bwMode="auto">
            <a:xfrm>
              <a:off x="1774" y="1226"/>
              <a:ext cx="18" cy="18"/>
            </a:xfrm>
            <a:custGeom>
              <a:avLst/>
              <a:gdLst>
                <a:gd name="T0" fmla="*/ 0 w 9"/>
                <a:gd name="T1" fmla="*/ 576 h 9"/>
                <a:gd name="T2" fmla="*/ 576 w 9"/>
                <a:gd name="T3" fmla="*/ 0 h 9"/>
                <a:gd name="T4" fmla="*/ 576 w 9"/>
                <a:gd name="T5" fmla="*/ 128 h 9"/>
                <a:gd name="T6" fmla="*/ 128 w 9"/>
                <a:gd name="T7" fmla="*/ 576 h 9"/>
                <a:gd name="T8" fmla="*/ 0 w 9"/>
                <a:gd name="T9" fmla="*/ 57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0" y="9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6" y="3"/>
                    <a:pt x="4" y="6"/>
                    <a:pt x="2" y="9"/>
                  </a:cubicBezTo>
                  <a:cubicBezTo>
                    <a:pt x="2" y="9"/>
                    <a:pt x="1" y="9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74" name="Freeform 296"/>
            <p:cNvSpPr>
              <a:spLocks/>
            </p:cNvSpPr>
            <p:nvPr/>
          </p:nvSpPr>
          <p:spPr bwMode="auto">
            <a:xfrm>
              <a:off x="1772" y="1226"/>
              <a:ext cx="74" cy="54"/>
            </a:xfrm>
            <a:custGeom>
              <a:avLst/>
              <a:gdLst>
                <a:gd name="T0" fmla="*/ 640 w 37"/>
                <a:gd name="T1" fmla="*/ 128 h 27"/>
                <a:gd name="T2" fmla="*/ 640 w 37"/>
                <a:gd name="T3" fmla="*/ 0 h 27"/>
                <a:gd name="T4" fmla="*/ 2368 w 37"/>
                <a:gd name="T5" fmla="*/ 0 h 27"/>
                <a:gd name="T6" fmla="*/ 2368 w 37"/>
                <a:gd name="T7" fmla="*/ 1728 h 27"/>
                <a:gd name="T8" fmla="*/ 640 w 37"/>
                <a:gd name="T9" fmla="*/ 1728 h 27"/>
                <a:gd name="T10" fmla="*/ 64 w 37"/>
                <a:gd name="T11" fmla="*/ 576 h 27"/>
                <a:gd name="T12" fmla="*/ 192 w 37"/>
                <a:gd name="T13" fmla="*/ 576 h 27"/>
                <a:gd name="T14" fmla="*/ 640 w 37"/>
                <a:gd name="T15" fmla="*/ 576 h 27"/>
                <a:gd name="T16" fmla="*/ 768 w 37"/>
                <a:gd name="T17" fmla="*/ 1536 h 27"/>
                <a:gd name="T18" fmla="*/ 2240 w 37"/>
                <a:gd name="T19" fmla="*/ 1536 h 27"/>
                <a:gd name="T20" fmla="*/ 2240 w 37"/>
                <a:gd name="T21" fmla="*/ 128 h 27"/>
                <a:gd name="T22" fmla="*/ 640 w 37"/>
                <a:gd name="T23" fmla="*/ 128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7"/>
                <a:gd name="T37" fmla="*/ 0 h 27"/>
                <a:gd name="T38" fmla="*/ 37 w 37"/>
                <a:gd name="T39" fmla="*/ 27 h 2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7" h="27">
                  <a:moveTo>
                    <a:pt x="10" y="2"/>
                  </a:moveTo>
                  <a:cubicBezTo>
                    <a:pt x="10" y="1"/>
                    <a:pt x="10" y="1"/>
                    <a:pt x="10" y="0"/>
                  </a:cubicBezTo>
                  <a:cubicBezTo>
                    <a:pt x="19" y="0"/>
                    <a:pt x="28" y="0"/>
                    <a:pt x="37" y="0"/>
                  </a:cubicBezTo>
                  <a:cubicBezTo>
                    <a:pt x="37" y="9"/>
                    <a:pt x="37" y="18"/>
                    <a:pt x="37" y="27"/>
                  </a:cubicBezTo>
                  <a:cubicBezTo>
                    <a:pt x="28" y="27"/>
                    <a:pt x="19" y="27"/>
                    <a:pt x="10" y="27"/>
                  </a:cubicBezTo>
                  <a:cubicBezTo>
                    <a:pt x="17" y="12"/>
                    <a:pt x="0" y="10"/>
                    <a:pt x="1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6" y="9"/>
                    <a:pt x="8" y="9"/>
                    <a:pt x="10" y="9"/>
                  </a:cubicBezTo>
                  <a:cubicBezTo>
                    <a:pt x="13" y="12"/>
                    <a:pt x="12" y="18"/>
                    <a:pt x="12" y="24"/>
                  </a:cubicBezTo>
                  <a:cubicBezTo>
                    <a:pt x="20" y="24"/>
                    <a:pt x="27" y="24"/>
                    <a:pt x="35" y="24"/>
                  </a:cubicBezTo>
                  <a:cubicBezTo>
                    <a:pt x="35" y="17"/>
                    <a:pt x="35" y="10"/>
                    <a:pt x="35" y="2"/>
                  </a:cubicBezTo>
                  <a:cubicBezTo>
                    <a:pt x="26" y="2"/>
                    <a:pt x="18" y="2"/>
                    <a:pt x="1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75" name="Freeform 297"/>
            <p:cNvSpPr>
              <a:spLocks/>
            </p:cNvSpPr>
            <p:nvPr/>
          </p:nvSpPr>
          <p:spPr bwMode="auto">
            <a:xfrm>
              <a:off x="1327" y="1431"/>
              <a:ext cx="32" cy="32"/>
            </a:xfrm>
            <a:custGeom>
              <a:avLst/>
              <a:gdLst>
                <a:gd name="T0" fmla="*/ 0 w 16"/>
                <a:gd name="T1" fmla="*/ 896 h 16"/>
                <a:gd name="T2" fmla="*/ 896 w 16"/>
                <a:gd name="T3" fmla="*/ 0 h 16"/>
                <a:gd name="T4" fmla="*/ 1024 w 16"/>
                <a:gd name="T5" fmla="*/ 0 h 16"/>
                <a:gd name="T6" fmla="*/ 0 w 16"/>
                <a:gd name="T7" fmla="*/ 1024 h 16"/>
                <a:gd name="T8" fmla="*/ 0 w 16"/>
                <a:gd name="T9" fmla="*/ 89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0" y="14"/>
                  </a:moveTo>
                  <a:cubicBezTo>
                    <a:pt x="6" y="10"/>
                    <a:pt x="10" y="6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2" y="7"/>
                    <a:pt x="6" y="12"/>
                    <a:pt x="0" y="16"/>
                  </a:cubicBezTo>
                  <a:cubicBezTo>
                    <a:pt x="0" y="15"/>
                    <a:pt x="0" y="15"/>
                    <a:pt x="0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76" name="Freeform 298"/>
            <p:cNvSpPr>
              <a:spLocks/>
            </p:cNvSpPr>
            <p:nvPr/>
          </p:nvSpPr>
          <p:spPr bwMode="auto">
            <a:xfrm>
              <a:off x="1327" y="1354"/>
              <a:ext cx="32" cy="77"/>
            </a:xfrm>
            <a:custGeom>
              <a:avLst/>
              <a:gdLst>
                <a:gd name="T0" fmla="*/ 0 w 16"/>
                <a:gd name="T1" fmla="*/ 0 h 38"/>
                <a:gd name="T2" fmla="*/ 128 w 16"/>
                <a:gd name="T3" fmla="*/ 0 h 38"/>
                <a:gd name="T4" fmla="*/ 128 w 16"/>
                <a:gd name="T5" fmla="*/ 1465 h 38"/>
                <a:gd name="T6" fmla="*/ 1024 w 16"/>
                <a:gd name="T7" fmla="*/ 1597 h 38"/>
                <a:gd name="T8" fmla="*/ 1024 w 16"/>
                <a:gd name="T9" fmla="*/ 2628 h 38"/>
                <a:gd name="T10" fmla="*/ 896 w 16"/>
                <a:gd name="T11" fmla="*/ 2628 h 38"/>
                <a:gd name="T12" fmla="*/ 896 w 16"/>
                <a:gd name="T13" fmla="*/ 1737 h 38"/>
                <a:gd name="T14" fmla="*/ 0 w 16"/>
                <a:gd name="T15" fmla="*/ 1465 h 38"/>
                <a:gd name="T16" fmla="*/ 0 w 16"/>
                <a:gd name="T17" fmla="*/ 0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38"/>
                <a:gd name="T29" fmla="*/ 16 w 16"/>
                <a:gd name="T30" fmla="*/ 38 h 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38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7"/>
                    <a:pt x="2" y="14"/>
                    <a:pt x="2" y="21"/>
                  </a:cubicBezTo>
                  <a:cubicBezTo>
                    <a:pt x="3" y="25"/>
                    <a:pt x="12" y="21"/>
                    <a:pt x="16" y="23"/>
                  </a:cubicBezTo>
                  <a:cubicBezTo>
                    <a:pt x="16" y="28"/>
                    <a:pt x="16" y="33"/>
                    <a:pt x="16" y="38"/>
                  </a:cubicBezTo>
                  <a:cubicBezTo>
                    <a:pt x="15" y="38"/>
                    <a:pt x="14" y="38"/>
                    <a:pt x="14" y="38"/>
                  </a:cubicBezTo>
                  <a:cubicBezTo>
                    <a:pt x="14" y="34"/>
                    <a:pt x="14" y="29"/>
                    <a:pt x="14" y="25"/>
                  </a:cubicBezTo>
                  <a:cubicBezTo>
                    <a:pt x="8" y="25"/>
                    <a:pt x="0" y="26"/>
                    <a:pt x="0" y="21"/>
                  </a:cubicBezTo>
                  <a:cubicBezTo>
                    <a:pt x="0" y="14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77" name="Freeform 299"/>
            <p:cNvSpPr>
              <a:spLocks/>
            </p:cNvSpPr>
            <p:nvPr/>
          </p:nvSpPr>
          <p:spPr bwMode="auto">
            <a:xfrm>
              <a:off x="1301" y="1324"/>
              <a:ext cx="30" cy="30"/>
            </a:xfrm>
            <a:custGeom>
              <a:avLst/>
              <a:gdLst>
                <a:gd name="T0" fmla="*/ 0 w 15"/>
                <a:gd name="T1" fmla="*/ 0 h 15"/>
                <a:gd name="T2" fmla="*/ 960 w 15"/>
                <a:gd name="T3" fmla="*/ 960 h 15"/>
                <a:gd name="T4" fmla="*/ 832 w 15"/>
                <a:gd name="T5" fmla="*/ 960 h 15"/>
                <a:gd name="T6" fmla="*/ 0 w 15"/>
                <a:gd name="T7" fmla="*/ 128 h 15"/>
                <a:gd name="T8" fmla="*/ 0 w 15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5"/>
                <a:gd name="T17" fmla="*/ 15 w 15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5">
                  <a:moveTo>
                    <a:pt x="0" y="0"/>
                  </a:moveTo>
                  <a:cubicBezTo>
                    <a:pt x="6" y="4"/>
                    <a:pt x="11" y="9"/>
                    <a:pt x="15" y="15"/>
                  </a:cubicBezTo>
                  <a:cubicBezTo>
                    <a:pt x="15" y="15"/>
                    <a:pt x="14" y="15"/>
                    <a:pt x="13" y="15"/>
                  </a:cubicBezTo>
                  <a:cubicBezTo>
                    <a:pt x="10" y="10"/>
                    <a:pt x="5" y="6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78" name="Freeform 300"/>
            <p:cNvSpPr>
              <a:spLocks/>
            </p:cNvSpPr>
            <p:nvPr/>
          </p:nvSpPr>
          <p:spPr bwMode="auto">
            <a:xfrm>
              <a:off x="1229" y="1244"/>
              <a:ext cx="98" cy="231"/>
            </a:xfrm>
            <a:custGeom>
              <a:avLst/>
              <a:gdLst>
                <a:gd name="T0" fmla="*/ 3136 w 49"/>
                <a:gd name="T1" fmla="*/ 7165 h 115"/>
                <a:gd name="T2" fmla="*/ 0 w 49"/>
                <a:gd name="T3" fmla="*/ 6904 h 115"/>
                <a:gd name="T4" fmla="*/ 1600 w 49"/>
                <a:gd name="T5" fmla="*/ 6904 h 115"/>
                <a:gd name="T6" fmla="*/ 1600 w 49"/>
                <a:gd name="T7" fmla="*/ 6120 h 115"/>
                <a:gd name="T8" fmla="*/ 704 w 49"/>
                <a:gd name="T9" fmla="*/ 5988 h 115"/>
                <a:gd name="T10" fmla="*/ 704 w 49"/>
                <a:gd name="T11" fmla="*/ 4805 h 115"/>
                <a:gd name="T12" fmla="*/ 1728 w 49"/>
                <a:gd name="T13" fmla="*/ 4805 h 115"/>
                <a:gd name="T14" fmla="*/ 1728 w 49"/>
                <a:gd name="T15" fmla="*/ 3208 h 115"/>
                <a:gd name="T16" fmla="*/ 576 w 49"/>
                <a:gd name="T17" fmla="*/ 3079 h 115"/>
                <a:gd name="T18" fmla="*/ 576 w 49"/>
                <a:gd name="T19" fmla="*/ 0 h 115"/>
                <a:gd name="T20" fmla="*/ 1408 w 49"/>
                <a:gd name="T21" fmla="*/ 0 h 115"/>
                <a:gd name="T22" fmla="*/ 2176 w 49"/>
                <a:gd name="T23" fmla="*/ 980 h 115"/>
                <a:gd name="T24" fmla="*/ 2304 w 49"/>
                <a:gd name="T25" fmla="*/ 2619 h 115"/>
                <a:gd name="T26" fmla="*/ 2304 w 49"/>
                <a:gd name="T27" fmla="*/ 2748 h 115"/>
                <a:gd name="T28" fmla="*/ 1984 w 49"/>
                <a:gd name="T29" fmla="*/ 1175 h 115"/>
                <a:gd name="T30" fmla="*/ 896 w 49"/>
                <a:gd name="T31" fmla="*/ 129 h 115"/>
                <a:gd name="T32" fmla="*/ 704 w 49"/>
                <a:gd name="T33" fmla="*/ 2884 h 115"/>
                <a:gd name="T34" fmla="*/ 1856 w 49"/>
                <a:gd name="T35" fmla="*/ 3079 h 115"/>
                <a:gd name="T36" fmla="*/ 1856 w 49"/>
                <a:gd name="T37" fmla="*/ 4805 h 115"/>
                <a:gd name="T38" fmla="*/ 896 w 49"/>
                <a:gd name="T39" fmla="*/ 5000 h 115"/>
                <a:gd name="T40" fmla="*/ 896 w 49"/>
                <a:gd name="T41" fmla="*/ 5859 h 115"/>
                <a:gd name="T42" fmla="*/ 1600 w 49"/>
                <a:gd name="T43" fmla="*/ 7036 h 115"/>
                <a:gd name="T44" fmla="*/ 3136 w 49"/>
                <a:gd name="T45" fmla="*/ 7036 h 115"/>
                <a:gd name="T46" fmla="*/ 3136 w 49"/>
                <a:gd name="T47" fmla="*/ 7165 h 1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9"/>
                <a:gd name="T73" fmla="*/ 0 h 115"/>
                <a:gd name="T74" fmla="*/ 49 w 49"/>
                <a:gd name="T75" fmla="*/ 115 h 1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9" h="115">
                  <a:moveTo>
                    <a:pt x="49" y="109"/>
                  </a:moveTo>
                  <a:cubicBezTo>
                    <a:pt x="34" y="106"/>
                    <a:pt x="8" y="115"/>
                    <a:pt x="0" y="105"/>
                  </a:cubicBezTo>
                  <a:cubicBezTo>
                    <a:pt x="8" y="105"/>
                    <a:pt x="17" y="105"/>
                    <a:pt x="25" y="105"/>
                  </a:cubicBezTo>
                  <a:cubicBezTo>
                    <a:pt x="25" y="101"/>
                    <a:pt x="25" y="97"/>
                    <a:pt x="25" y="93"/>
                  </a:cubicBezTo>
                  <a:cubicBezTo>
                    <a:pt x="24" y="88"/>
                    <a:pt x="15" y="92"/>
                    <a:pt x="11" y="91"/>
                  </a:cubicBezTo>
                  <a:cubicBezTo>
                    <a:pt x="11" y="85"/>
                    <a:pt x="11" y="79"/>
                    <a:pt x="11" y="73"/>
                  </a:cubicBezTo>
                  <a:cubicBezTo>
                    <a:pt x="17" y="73"/>
                    <a:pt x="22" y="73"/>
                    <a:pt x="27" y="73"/>
                  </a:cubicBezTo>
                  <a:cubicBezTo>
                    <a:pt x="27" y="65"/>
                    <a:pt x="27" y="57"/>
                    <a:pt x="27" y="49"/>
                  </a:cubicBezTo>
                  <a:cubicBezTo>
                    <a:pt x="25" y="44"/>
                    <a:pt x="14" y="48"/>
                    <a:pt x="9" y="47"/>
                  </a:cubicBezTo>
                  <a:cubicBezTo>
                    <a:pt x="9" y="31"/>
                    <a:pt x="9" y="15"/>
                    <a:pt x="9" y="0"/>
                  </a:cubicBezTo>
                  <a:cubicBezTo>
                    <a:pt x="14" y="0"/>
                    <a:pt x="18" y="0"/>
                    <a:pt x="22" y="0"/>
                  </a:cubicBezTo>
                  <a:cubicBezTo>
                    <a:pt x="22" y="9"/>
                    <a:pt x="21" y="19"/>
                    <a:pt x="34" y="15"/>
                  </a:cubicBezTo>
                  <a:cubicBezTo>
                    <a:pt x="35" y="23"/>
                    <a:pt x="31" y="36"/>
                    <a:pt x="36" y="40"/>
                  </a:cubicBezTo>
                  <a:cubicBezTo>
                    <a:pt x="36" y="41"/>
                    <a:pt x="36" y="41"/>
                    <a:pt x="36" y="42"/>
                  </a:cubicBezTo>
                  <a:cubicBezTo>
                    <a:pt x="28" y="41"/>
                    <a:pt x="33" y="26"/>
                    <a:pt x="31" y="18"/>
                  </a:cubicBezTo>
                  <a:cubicBezTo>
                    <a:pt x="14" y="24"/>
                    <a:pt x="27" y="0"/>
                    <a:pt x="14" y="2"/>
                  </a:cubicBezTo>
                  <a:cubicBezTo>
                    <a:pt x="8" y="12"/>
                    <a:pt x="13" y="31"/>
                    <a:pt x="11" y="44"/>
                  </a:cubicBezTo>
                  <a:cubicBezTo>
                    <a:pt x="18" y="45"/>
                    <a:pt x="26" y="43"/>
                    <a:pt x="29" y="47"/>
                  </a:cubicBezTo>
                  <a:cubicBezTo>
                    <a:pt x="29" y="55"/>
                    <a:pt x="29" y="64"/>
                    <a:pt x="29" y="73"/>
                  </a:cubicBezTo>
                  <a:cubicBezTo>
                    <a:pt x="26" y="76"/>
                    <a:pt x="19" y="76"/>
                    <a:pt x="14" y="76"/>
                  </a:cubicBezTo>
                  <a:cubicBezTo>
                    <a:pt x="14" y="80"/>
                    <a:pt x="14" y="84"/>
                    <a:pt x="14" y="89"/>
                  </a:cubicBezTo>
                  <a:cubicBezTo>
                    <a:pt x="28" y="84"/>
                    <a:pt x="30" y="99"/>
                    <a:pt x="25" y="107"/>
                  </a:cubicBezTo>
                  <a:cubicBezTo>
                    <a:pt x="33" y="107"/>
                    <a:pt x="41" y="107"/>
                    <a:pt x="49" y="107"/>
                  </a:cubicBezTo>
                  <a:cubicBezTo>
                    <a:pt x="49" y="108"/>
                    <a:pt x="49" y="108"/>
                    <a:pt x="49" y="10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79" name="Freeform 301"/>
            <p:cNvSpPr>
              <a:spLocks/>
            </p:cNvSpPr>
            <p:nvPr/>
          </p:nvSpPr>
          <p:spPr bwMode="auto">
            <a:xfrm>
              <a:off x="3037" y="1240"/>
              <a:ext cx="911" cy="395"/>
            </a:xfrm>
            <a:custGeom>
              <a:avLst/>
              <a:gdLst>
                <a:gd name="T0" fmla="*/ 0 w 455"/>
                <a:gd name="T1" fmla="*/ 6512 h 197"/>
                <a:gd name="T2" fmla="*/ 2313 w 455"/>
                <a:gd name="T3" fmla="*/ 9955 h 197"/>
                <a:gd name="T4" fmla="*/ 6623 w 455"/>
                <a:gd name="T5" fmla="*/ 9955 h 197"/>
                <a:gd name="T6" fmla="*/ 6623 w 455"/>
                <a:gd name="T7" fmla="*/ 12028 h 197"/>
                <a:gd name="T8" fmla="*/ 15923 w 455"/>
                <a:gd name="T9" fmla="*/ 12028 h 197"/>
                <a:gd name="T10" fmla="*/ 21263 w 455"/>
                <a:gd name="T11" fmla="*/ 6641 h 197"/>
                <a:gd name="T12" fmla="*/ 18372 w 455"/>
                <a:gd name="T13" fmla="*/ 5773 h 197"/>
                <a:gd name="T14" fmla="*/ 18372 w 455"/>
                <a:gd name="T15" fmla="*/ 3892 h 197"/>
                <a:gd name="T16" fmla="*/ 19399 w 455"/>
                <a:gd name="T17" fmla="*/ 3892 h 197"/>
                <a:gd name="T18" fmla="*/ 19399 w 455"/>
                <a:gd name="T19" fmla="*/ 385 h 197"/>
                <a:gd name="T20" fmla="*/ 25844 w 455"/>
                <a:gd name="T21" fmla="*/ 4604 h 197"/>
                <a:gd name="T22" fmla="*/ 29312 w 455"/>
                <a:gd name="T23" fmla="*/ 4281 h 197"/>
                <a:gd name="T24" fmla="*/ 25973 w 455"/>
                <a:gd name="T25" fmla="*/ 4732 h 197"/>
                <a:gd name="T26" fmla="*/ 19527 w 455"/>
                <a:gd name="T27" fmla="*/ 515 h 197"/>
                <a:gd name="T28" fmla="*/ 19527 w 455"/>
                <a:gd name="T29" fmla="*/ 3892 h 197"/>
                <a:gd name="T30" fmla="*/ 18564 w 455"/>
                <a:gd name="T31" fmla="*/ 4024 h 197"/>
                <a:gd name="T32" fmla="*/ 18564 w 455"/>
                <a:gd name="T33" fmla="*/ 5580 h 197"/>
                <a:gd name="T34" fmla="*/ 21391 w 455"/>
                <a:gd name="T35" fmla="*/ 6512 h 197"/>
                <a:gd name="T36" fmla="*/ 16116 w 455"/>
                <a:gd name="T37" fmla="*/ 12157 h 197"/>
                <a:gd name="T38" fmla="*/ 6623 w 455"/>
                <a:gd name="T39" fmla="*/ 12157 h 197"/>
                <a:gd name="T40" fmla="*/ 6431 w 455"/>
                <a:gd name="T41" fmla="*/ 10148 h 197"/>
                <a:gd name="T42" fmla="*/ 2313 w 455"/>
                <a:gd name="T43" fmla="*/ 10148 h 197"/>
                <a:gd name="T44" fmla="*/ 0 w 455"/>
                <a:gd name="T45" fmla="*/ 6512 h 19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55"/>
                <a:gd name="T70" fmla="*/ 0 h 197"/>
                <a:gd name="T71" fmla="*/ 455 w 455"/>
                <a:gd name="T72" fmla="*/ 197 h 19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55" h="197">
                  <a:moveTo>
                    <a:pt x="0" y="100"/>
                  </a:moveTo>
                  <a:cubicBezTo>
                    <a:pt x="13" y="117"/>
                    <a:pt x="38" y="121"/>
                    <a:pt x="36" y="153"/>
                  </a:cubicBezTo>
                  <a:cubicBezTo>
                    <a:pt x="58" y="153"/>
                    <a:pt x="80" y="153"/>
                    <a:pt x="103" y="153"/>
                  </a:cubicBezTo>
                  <a:cubicBezTo>
                    <a:pt x="103" y="164"/>
                    <a:pt x="103" y="174"/>
                    <a:pt x="103" y="185"/>
                  </a:cubicBezTo>
                  <a:cubicBezTo>
                    <a:pt x="156" y="176"/>
                    <a:pt x="203" y="197"/>
                    <a:pt x="247" y="185"/>
                  </a:cubicBezTo>
                  <a:cubicBezTo>
                    <a:pt x="278" y="176"/>
                    <a:pt x="306" y="119"/>
                    <a:pt x="330" y="102"/>
                  </a:cubicBezTo>
                  <a:cubicBezTo>
                    <a:pt x="328" y="84"/>
                    <a:pt x="304" y="89"/>
                    <a:pt x="285" y="89"/>
                  </a:cubicBezTo>
                  <a:cubicBezTo>
                    <a:pt x="285" y="79"/>
                    <a:pt x="285" y="69"/>
                    <a:pt x="285" y="60"/>
                  </a:cubicBezTo>
                  <a:cubicBezTo>
                    <a:pt x="291" y="60"/>
                    <a:pt x="296" y="60"/>
                    <a:pt x="301" y="60"/>
                  </a:cubicBezTo>
                  <a:cubicBezTo>
                    <a:pt x="301" y="42"/>
                    <a:pt x="301" y="24"/>
                    <a:pt x="301" y="6"/>
                  </a:cubicBezTo>
                  <a:cubicBezTo>
                    <a:pt x="362" y="0"/>
                    <a:pt x="369" y="48"/>
                    <a:pt x="401" y="71"/>
                  </a:cubicBezTo>
                  <a:cubicBezTo>
                    <a:pt x="418" y="69"/>
                    <a:pt x="445" y="76"/>
                    <a:pt x="455" y="66"/>
                  </a:cubicBezTo>
                  <a:cubicBezTo>
                    <a:pt x="450" y="80"/>
                    <a:pt x="419" y="70"/>
                    <a:pt x="403" y="73"/>
                  </a:cubicBezTo>
                  <a:cubicBezTo>
                    <a:pt x="368" y="53"/>
                    <a:pt x="364" y="3"/>
                    <a:pt x="303" y="8"/>
                  </a:cubicBezTo>
                  <a:cubicBezTo>
                    <a:pt x="303" y="26"/>
                    <a:pt x="303" y="43"/>
                    <a:pt x="303" y="60"/>
                  </a:cubicBezTo>
                  <a:cubicBezTo>
                    <a:pt x="300" y="63"/>
                    <a:pt x="293" y="62"/>
                    <a:pt x="288" y="62"/>
                  </a:cubicBezTo>
                  <a:cubicBezTo>
                    <a:pt x="288" y="70"/>
                    <a:pt x="288" y="78"/>
                    <a:pt x="288" y="86"/>
                  </a:cubicBezTo>
                  <a:cubicBezTo>
                    <a:pt x="308" y="85"/>
                    <a:pt x="328" y="85"/>
                    <a:pt x="332" y="100"/>
                  </a:cubicBezTo>
                  <a:cubicBezTo>
                    <a:pt x="310" y="134"/>
                    <a:pt x="277" y="158"/>
                    <a:pt x="250" y="187"/>
                  </a:cubicBezTo>
                  <a:cubicBezTo>
                    <a:pt x="201" y="187"/>
                    <a:pt x="152" y="187"/>
                    <a:pt x="103" y="187"/>
                  </a:cubicBezTo>
                  <a:cubicBezTo>
                    <a:pt x="98" y="180"/>
                    <a:pt x="101" y="166"/>
                    <a:pt x="100" y="156"/>
                  </a:cubicBezTo>
                  <a:cubicBezTo>
                    <a:pt x="79" y="156"/>
                    <a:pt x="57" y="156"/>
                    <a:pt x="36" y="156"/>
                  </a:cubicBezTo>
                  <a:cubicBezTo>
                    <a:pt x="36" y="125"/>
                    <a:pt x="12" y="118"/>
                    <a:pt x="0" y="10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80" name="Freeform 302"/>
            <p:cNvSpPr>
              <a:spLocks/>
            </p:cNvSpPr>
            <p:nvPr/>
          </p:nvSpPr>
          <p:spPr bwMode="auto">
            <a:xfrm>
              <a:off x="2953" y="1455"/>
              <a:ext cx="66" cy="92"/>
            </a:xfrm>
            <a:custGeom>
              <a:avLst/>
              <a:gdLst>
                <a:gd name="T0" fmla="*/ 0 w 33"/>
                <a:gd name="T1" fmla="*/ 2944 h 46"/>
                <a:gd name="T2" fmla="*/ 2112 w 33"/>
                <a:gd name="T3" fmla="*/ 0 h 46"/>
                <a:gd name="T4" fmla="*/ 2112 w 33"/>
                <a:gd name="T5" fmla="*/ 1088 h 46"/>
                <a:gd name="T6" fmla="*/ 0 w 33"/>
                <a:gd name="T7" fmla="*/ 2944 h 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"/>
                <a:gd name="T13" fmla="*/ 0 h 46"/>
                <a:gd name="T14" fmla="*/ 33 w 33"/>
                <a:gd name="T15" fmla="*/ 46 h 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" h="46">
                  <a:moveTo>
                    <a:pt x="0" y="46"/>
                  </a:moveTo>
                  <a:cubicBezTo>
                    <a:pt x="10" y="30"/>
                    <a:pt x="31" y="25"/>
                    <a:pt x="33" y="0"/>
                  </a:cubicBezTo>
                  <a:cubicBezTo>
                    <a:pt x="33" y="5"/>
                    <a:pt x="33" y="11"/>
                    <a:pt x="33" y="17"/>
                  </a:cubicBezTo>
                  <a:cubicBezTo>
                    <a:pt x="19" y="24"/>
                    <a:pt x="12" y="38"/>
                    <a:pt x="0" y="4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81" name="Freeform 303"/>
            <p:cNvSpPr>
              <a:spLocks/>
            </p:cNvSpPr>
            <p:nvPr/>
          </p:nvSpPr>
          <p:spPr bwMode="auto">
            <a:xfrm>
              <a:off x="2835" y="1557"/>
              <a:ext cx="122" cy="178"/>
            </a:xfrm>
            <a:custGeom>
              <a:avLst/>
              <a:gdLst>
                <a:gd name="T0" fmla="*/ 320 w 61"/>
                <a:gd name="T1" fmla="*/ 5696 h 89"/>
                <a:gd name="T2" fmla="*/ 192 w 61"/>
                <a:gd name="T3" fmla="*/ 4544 h 89"/>
                <a:gd name="T4" fmla="*/ 3584 w 61"/>
                <a:gd name="T5" fmla="*/ 0 h 89"/>
                <a:gd name="T6" fmla="*/ 448 w 61"/>
                <a:gd name="T7" fmla="*/ 4672 h 89"/>
                <a:gd name="T8" fmla="*/ 320 w 61"/>
                <a:gd name="T9" fmla="*/ 5696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89"/>
                <a:gd name="T17" fmla="*/ 61 w 6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89">
                  <a:moveTo>
                    <a:pt x="5" y="89"/>
                  </a:moveTo>
                  <a:cubicBezTo>
                    <a:pt x="0" y="87"/>
                    <a:pt x="4" y="76"/>
                    <a:pt x="3" y="71"/>
                  </a:cubicBezTo>
                  <a:cubicBezTo>
                    <a:pt x="50" y="77"/>
                    <a:pt x="56" y="41"/>
                    <a:pt x="56" y="0"/>
                  </a:cubicBezTo>
                  <a:cubicBezTo>
                    <a:pt x="61" y="45"/>
                    <a:pt x="49" y="74"/>
                    <a:pt x="7" y="73"/>
                  </a:cubicBezTo>
                  <a:cubicBezTo>
                    <a:pt x="2" y="74"/>
                    <a:pt x="6" y="84"/>
                    <a:pt x="5" y="8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82" name="Freeform 304"/>
            <p:cNvSpPr>
              <a:spLocks/>
            </p:cNvSpPr>
            <p:nvPr/>
          </p:nvSpPr>
          <p:spPr bwMode="auto">
            <a:xfrm>
              <a:off x="2867" y="1757"/>
              <a:ext cx="1027" cy="472"/>
            </a:xfrm>
            <a:custGeom>
              <a:avLst/>
              <a:gdLst>
                <a:gd name="T0" fmla="*/ 0 w 513"/>
                <a:gd name="T1" fmla="*/ 0 h 235"/>
                <a:gd name="T2" fmla="*/ 192 w 513"/>
                <a:gd name="T3" fmla="*/ 1304 h 235"/>
                <a:gd name="T4" fmla="*/ 1475 w 513"/>
                <a:gd name="T5" fmla="*/ 1629 h 235"/>
                <a:gd name="T6" fmla="*/ 1475 w 513"/>
                <a:gd name="T7" fmla="*/ 2489 h 235"/>
                <a:gd name="T8" fmla="*/ 8032 w 513"/>
                <a:gd name="T9" fmla="*/ 8791 h 235"/>
                <a:gd name="T10" fmla="*/ 17137 w 513"/>
                <a:gd name="T11" fmla="*/ 8331 h 235"/>
                <a:gd name="T12" fmla="*/ 18808 w 513"/>
                <a:gd name="T13" fmla="*/ 9052 h 235"/>
                <a:gd name="T14" fmla="*/ 21253 w 513"/>
                <a:gd name="T15" fmla="*/ 14060 h 235"/>
                <a:gd name="T16" fmla="*/ 21573 w 513"/>
                <a:gd name="T17" fmla="*/ 12877 h 235"/>
                <a:gd name="T18" fmla="*/ 25313 w 513"/>
                <a:gd name="T19" fmla="*/ 12877 h 235"/>
                <a:gd name="T20" fmla="*/ 25441 w 513"/>
                <a:gd name="T21" fmla="*/ 13929 h 235"/>
                <a:gd name="T22" fmla="*/ 27176 w 513"/>
                <a:gd name="T23" fmla="*/ 14520 h 235"/>
                <a:gd name="T24" fmla="*/ 33024 w 513"/>
                <a:gd name="T25" fmla="*/ 10565 h 235"/>
                <a:gd name="T26" fmla="*/ 27883 w 513"/>
                <a:gd name="T27" fmla="*/ 14389 h 235"/>
                <a:gd name="T28" fmla="*/ 27433 w 513"/>
                <a:gd name="T29" fmla="*/ 15233 h 235"/>
                <a:gd name="T30" fmla="*/ 26724 w 513"/>
                <a:gd name="T31" fmla="*/ 14060 h 235"/>
                <a:gd name="T32" fmla="*/ 25313 w 513"/>
                <a:gd name="T33" fmla="*/ 14060 h 235"/>
                <a:gd name="T34" fmla="*/ 25313 w 513"/>
                <a:gd name="T35" fmla="*/ 13071 h 235"/>
                <a:gd name="T36" fmla="*/ 21703 w 513"/>
                <a:gd name="T37" fmla="*/ 13071 h 235"/>
                <a:gd name="T38" fmla="*/ 21573 w 513"/>
                <a:gd name="T39" fmla="*/ 14188 h 235"/>
                <a:gd name="T40" fmla="*/ 18680 w 513"/>
                <a:gd name="T41" fmla="*/ 9247 h 235"/>
                <a:gd name="T42" fmla="*/ 17393 w 513"/>
                <a:gd name="T43" fmla="*/ 9052 h 235"/>
                <a:gd name="T44" fmla="*/ 17393 w 513"/>
                <a:gd name="T45" fmla="*/ 8460 h 235"/>
                <a:gd name="T46" fmla="*/ 11900 w 513"/>
                <a:gd name="T47" fmla="*/ 8460 h 235"/>
                <a:gd name="T48" fmla="*/ 11515 w 513"/>
                <a:gd name="T49" fmla="*/ 8920 h 235"/>
                <a:gd name="T50" fmla="*/ 8160 w 513"/>
                <a:gd name="T51" fmla="*/ 8920 h 235"/>
                <a:gd name="T52" fmla="*/ 6492 w 513"/>
                <a:gd name="T53" fmla="*/ 7359 h 235"/>
                <a:gd name="T54" fmla="*/ 5591 w 513"/>
                <a:gd name="T55" fmla="*/ 7032 h 235"/>
                <a:gd name="T56" fmla="*/ 1283 w 513"/>
                <a:gd name="T57" fmla="*/ 2619 h 235"/>
                <a:gd name="T58" fmla="*/ 1283 w 513"/>
                <a:gd name="T59" fmla="*/ 1629 h 235"/>
                <a:gd name="T60" fmla="*/ 0 w 513"/>
                <a:gd name="T61" fmla="*/ 1629 h 235"/>
                <a:gd name="T62" fmla="*/ 0 w 513"/>
                <a:gd name="T63" fmla="*/ 0 h 23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13"/>
                <a:gd name="T97" fmla="*/ 0 h 235"/>
                <a:gd name="T98" fmla="*/ 513 w 513"/>
                <a:gd name="T99" fmla="*/ 235 h 23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13" h="235">
                  <a:moveTo>
                    <a:pt x="0" y="0"/>
                  </a:moveTo>
                  <a:cubicBezTo>
                    <a:pt x="5" y="2"/>
                    <a:pt x="1" y="14"/>
                    <a:pt x="3" y="20"/>
                  </a:cubicBezTo>
                  <a:cubicBezTo>
                    <a:pt x="5" y="26"/>
                    <a:pt x="20" y="19"/>
                    <a:pt x="23" y="25"/>
                  </a:cubicBezTo>
                  <a:cubicBezTo>
                    <a:pt x="23" y="29"/>
                    <a:pt x="23" y="34"/>
                    <a:pt x="23" y="38"/>
                  </a:cubicBezTo>
                  <a:cubicBezTo>
                    <a:pt x="53" y="74"/>
                    <a:pt x="89" y="103"/>
                    <a:pt x="125" y="134"/>
                  </a:cubicBezTo>
                  <a:cubicBezTo>
                    <a:pt x="176" y="135"/>
                    <a:pt x="212" y="122"/>
                    <a:pt x="266" y="127"/>
                  </a:cubicBezTo>
                  <a:cubicBezTo>
                    <a:pt x="272" y="134"/>
                    <a:pt x="281" y="137"/>
                    <a:pt x="292" y="138"/>
                  </a:cubicBezTo>
                  <a:cubicBezTo>
                    <a:pt x="290" y="178"/>
                    <a:pt x="289" y="217"/>
                    <a:pt x="330" y="214"/>
                  </a:cubicBezTo>
                  <a:cubicBezTo>
                    <a:pt x="336" y="212"/>
                    <a:pt x="330" y="199"/>
                    <a:pt x="335" y="196"/>
                  </a:cubicBezTo>
                  <a:cubicBezTo>
                    <a:pt x="354" y="196"/>
                    <a:pt x="373" y="196"/>
                    <a:pt x="393" y="196"/>
                  </a:cubicBezTo>
                  <a:cubicBezTo>
                    <a:pt x="396" y="199"/>
                    <a:pt x="395" y="206"/>
                    <a:pt x="395" y="212"/>
                  </a:cubicBezTo>
                  <a:cubicBezTo>
                    <a:pt x="409" y="209"/>
                    <a:pt x="416" y="214"/>
                    <a:pt x="422" y="221"/>
                  </a:cubicBezTo>
                  <a:cubicBezTo>
                    <a:pt x="464" y="224"/>
                    <a:pt x="486" y="182"/>
                    <a:pt x="513" y="161"/>
                  </a:cubicBezTo>
                  <a:cubicBezTo>
                    <a:pt x="486" y="180"/>
                    <a:pt x="479" y="219"/>
                    <a:pt x="433" y="219"/>
                  </a:cubicBezTo>
                  <a:cubicBezTo>
                    <a:pt x="426" y="219"/>
                    <a:pt x="436" y="235"/>
                    <a:pt x="426" y="232"/>
                  </a:cubicBezTo>
                  <a:cubicBezTo>
                    <a:pt x="432" y="217"/>
                    <a:pt x="409" y="229"/>
                    <a:pt x="415" y="214"/>
                  </a:cubicBezTo>
                  <a:cubicBezTo>
                    <a:pt x="407" y="214"/>
                    <a:pt x="400" y="214"/>
                    <a:pt x="393" y="214"/>
                  </a:cubicBezTo>
                  <a:cubicBezTo>
                    <a:pt x="393" y="209"/>
                    <a:pt x="393" y="204"/>
                    <a:pt x="393" y="199"/>
                  </a:cubicBezTo>
                  <a:cubicBezTo>
                    <a:pt x="374" y="199"/>
                    <a:pt x="355" y="199"/>
                    <a:pt x="337" y="199"/>
                  </a:cubicBezTo>
                  <a:cubicBezTo>
                    <a:pt x="332" y="200"/>
                    <a:pt x="336" y="211"/>
                    <a:pt x="335" y="216"/>
                  </a:cubicBezTo>
                  <a:cubicBezTo>
                    <a:pt x="291" y="220"/>
                    <a:pt x="287" y="184"/>
                    <a:pt x="290" y="141"/>
                  </a:cubicBezTo>
                  <a:cubicBezTo>
                    <a:pt x="288" y="135"/>
                    <a:pt x="276" y="140"/>
                    <a:pt x="270" y="138"/>
                  </a:cubicBezTo>
                  <a:cubicBezTo>
                    <a:pt x="270" y="135"/>
                    <a:pt x="270" y="132"/>
                    <a:pt x="270" y="129"/>
                  </a:cubicBezTo>
                  <a:cubicBezTo>
                    <a:pt x="239" y="134"/>
                    <a:pt x="209" y="122"/>
                    <a:pt x="185" y="129"/>
                  </a:cubicBezTo>
                  <a:cubicBezTo>
                    <a:pt x="184" y="130"/>
                    <a:pt x="180" y="136"/>
                    <a:pt x="179" y="136"/>
                  </a:cubicBezTo>
                  <a:cubicBezTo>
                    <a:pt x="164" y="138"/>
                    <a:pt x="141" y="140"/>
                    <a:pt x="127" y="136"/>
                  </a:cubicBezTo>
                  <a:cubicBezTo>
                    <a:pt x="115" y="133"/>
                    <a:pt x="111" y="119"/>
                    <a:pt x="101" y="112"/>
                  </a:cubicBezTo>
                  <a:cubicBezTo>
                    <a:pt x="97" y="109"/>
                    <a:pt x="91" y="109"/>
                    <a:pt x="87" y="107"/>
                  </a:cubicBezTo>
                  <a:cubicBezTo>
                    <a:pt x="61" y="91"/>
                    <a:pt x="45" y="55"/>
                    <a:pt x="20" y="40"/>
                  </a:cubicBezTo>
                  <a:cubicBezTo>
                    <a:pt x="20" y="35"/>
                    <a:pt x="20" y="30"/>
                    <a:pt x="20" y="25"/>
                  </a:cubicBezTo>
                  <a:cubicBezTo>
                    <a:pt x="14" y="25"/>
                    <a:pt x="7" y="25"/>
                    <a:pt x="0" y="25"/>
                  </a:cubicBezTo>
                  <a:cubicBezTo>
                    <a:pt x="0" y="16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83" name="Freeform 305"/>
            <p:cNvSpPr>
              <a:spLocks/>
            </p:cNvSpPr>
            <p:nvPr/>
          </p:nvSpPr>
          <p:spPr bwMode="auto">
            <a:xfrm>
              <a:off x="3742" y="1378"/>
              <a:ext cx="238" cy="488"/>
            </a:xfrm>
            <a:custGeom>
              <a:avLst/>
              <a:gdLst>
                <a:gd name="T0" fmla="*/ 7296 w 119"/>
                <a:gd name="T1" fmla="*/ 0 h 243"/>
                <a:gd name="T2" fmla="*/ 7424 w 119"/>
                <a:gd name="T3" fmla="*/ 4796 h 243"/>
                <a:gd name="T4" fmla="*/ 4416 w 119"/>
                <a:gd name="T5" fmla="*/ 6699 h 243"/>
                <a:gd name="T6" fmla="*/ 4416 w 119"/>
                <a:gd name="T7" fmla="*/ 8457 h 243"/>
                <a:gd name="T8" fmla="*/ 2432 w 119"/>
                <a:gd name="T9" fmla="*/ 9631 h 243"/>
                <a:gd name="T10" fmla="*/ 3008 w 119"/>
                <a:gd name="T11" fmla="*/ 7872 h 243"/>
                <a:gd name="T12" fmla="*/ 320 w 119"/>
                <a:gd name="T13" fmla="*/ 10620 h 243"/>
                <a:gd name="T14" fmla="*/ 3840 w 119"/>
                <a:gd name="T15" fmla="*/ 10812 h 243"/>
                <a:gd name="T16" fmla="*/ 3840 w 119"/>
                <a:gd name="T17" fmla="*/ 11664 h 243"/>
                <a:gd name="T18" fmla="*/ 2560 w 119"/>
                <a:gd name="T19" fmla="*/ 11664 h 243"/>
                <a:gd name="T20" fmla="*/ 4864 w 119"/>
                <a:gd name="T21" fmla="*/ 15939 h 243"/>
                <a:gd name="T22" fmla="*/ 2432 w 119"/>
                <a:gd name="T23" fmla="*/ 13712 h 243"/>
                <a:gd name="T24" fmla="*/ 2432 w 119"/>
                <a:gd name="T25" fmla="*/ 11664 h 243"/>
                <a:gd name="T26" fmla="*/ 3712 w 119"/>
                <a:gd name="T27" fmla="*/ 11405 h 243"/>
                <a:gd name="T28" fmla="*/ 128 w 119"/>
                <a:gd name="T29" fmla="*/ 10812 h 243"/>
                <a:gd name="T30" fmla="*/ 2176 w 119"/>
                <a:gd name="T31" fmla="*/ 7744 h 243"/>
                <a:gd name="T32" fmla="*/ 3008 w 119"/>
                <a:gd name="T33" fmla="*/ 7744 h 243"/>
                <a:gd name="T34" fmla="*/ 2752 w 119"/>
                <a:gd name="T35" fmla="*/ 9304 h 243"/>
                <a:gd name="T36" fmla="*/ 4288 w 119"/>
                <a:gd name="T37" fmla="*/ 8324 h 243"/>
                <a:gd name="T38" fmla="*/ 4288 w 119"/>
                <a:gd name="T39" fmla="*/ 6699 h 243"/>
                <a:gd name="T40" fmla="*/ 7296 w 119"/>
                <a:gd name="T41" fmla="*/ 4667 h 243"/>
                <a:gd name="T42" fmla="*/ 7296 w 119"/>
                <a:gd name="T43" fmla="*/ 0 h 24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9"/>
                <a:gd name="T67" fmla="*/ 0 h 243"/>
                <a:gd name="T68" fmla="*/ 119 w 119"/>
                <a:gd name="T69" fmla="*/ 243 h 24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9" h="243">
                  <a:moveTo>
                    <a:pt x="114" y="0"/>
                  </a:moveTo>
                  <a:cubicBezTo>
                    <a:pt x="119" y="20"/>
                    <a:pt x="115" y="49"/>
                    <a:pt x="116" y="73"/>
                  </a:cubicBezTo>
                  <a:cubicBezTo>
                    <a:pt x="88" y="70"/>
                    <a:pt x="89" y="97"/>
                    <a:pt x="69" y="102"/>
                  </a:cubicBezTo>
                  <a:cubicBezTo>
                    <a:pt x="69" y="111"/>
                    <a:pt x="69" y="120"/>
                    <a:pt x="69" y="129"/>
                  </a:cubicBezTo>
                  <a:cubicBezTo>
                    <a:pt x="51" y="126"/>
                    <a:pt x="55" y="147"/>
                    <a:pt x="38" y="147"/>
                  </a:cubicBezTo>
                  <a:cubicBezTo>
                    <a:pt x="44" y="141"/>
                    <a:pt x="50" y="134"/>
                    <a:pt x="47" y="120"/>
                  </a:cubicBezTo>
                  <a:cubicBezTo>
                    <a:pt x="23" y="124"/>
                    <a:pt x="9" y="138"/>
                    <a:pt x="5" y="162"/>
                  </a:cubicBezTo>
                  <a:cubicBezTo>
                    <a:pt x="19" y="168"/>
                    <a:pt x="43" y="163"/>
                    <a:pt x="60" y="165"/>
                  </a:cubicBezTo>
                  <a:cubicBezTo>
                    <a:pt x="60" y="169"/>
                    <a:pt x="60" y="174"/>
                    <a:pt x="60" y="178"/>
                  </a:cubicBezTo>
                  <a:cubicBezTo>
                    <a:pt x="54" y="178"/>
                    <a:pt x="47" y="178"/>
                    <a:pt x="40" y="178"/>
                  </a:cubicBezTo>
                  <a:cubicBezTo>
                    <a:pt x="33" y="219"/>
                    <a:pt x="64" y="221"/>
                    <a:pt x="76" y="243"/>
                  </a:cubicBezTo>
                  <a:cubicBezTo>
                    <a:pt x="62" y="233"/>
                    <a:pt x="54" y="217"/>
                    <a:pt x="38" y="209"/>
                  </a:cubicBezTo>
                  <a:cubicBezTo>
                    <a:pt x="38" y="199"/>
                    <a:pt x="38" y="188"/>
                    <a:pt x="38" y="178"/>
                  </a:cubicBezTo>
                  <a:cubicBezTo>
                    <a:pt x="41" y="173"/>
                    <a:pt x="56" y="179"/>
                    <a:pt x="58" y="174"/>
                  </a:cubicBezTo>
                  <a:cubicBezTo>
                    <a:pt x="53" y="157"/>
                    <a:pt x="15" y="173"/>
                    <a:pt x="2" y="165"/>
                  </a:cubicBezTo>
                  <a:cubicBezTo>
                    <a:pt x="0" y="136"/>
                    <a:pt x="25" y="135"/>
                    <a:pt x="34" y="118"/>
                  </a:cubicBezTo>
                  <a:cubicBezTo>
                    <a:pt x="38" y="118"/>
                    <a:pt x="43" y="118"/>
                    <a:pt x="47" y="118"/>
                  </a:cubicBezTo>
                  <a:cubicBezTo>
                    <a:pt x="51" y="124"/>
                    <a:pt x="51" y="142"/>
                    <a:pt x="43" y="142"/>
                  </a:cubicBezTo>
                  <a:cubicBezTo>
                    <a:pt x="51" y="146"/>
                    <a:pt x="52" y="124"/>
                    <a:pt x="67" y="127"/>
                  </a:cubicBezTo>
                  <a:cubicBezTo>
                    <a:pt x="67" y="119"/>
                    <a:pt x="67" y="110"/>
                    <a:pt x="67" y="102"/>
                  </a:cubicBezTo>
                  <a:cubicBezTo>
                    <a:pt x="87" y="96"/>
                    <a:pt x="86" y="69"/>
                    <a:pt x="114" y="71"/>
                  </a:cubicBezTo>
                  <a:cubicBezTo>
                    <a:pt x="114" y="47"/>
                    <a:pt x="114" y="23"/>
                    <a:pt x="114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84" name="Freeform 306"/>
            <p:cNvSpPr>
              <a:spLocks/>
            </p:cNvSpPr>
            <p:nvPr/>
          </p:nvSpPr>
          <p:spPr bwMode="auto">
            <a:xfrm>
              <a:off x="2839" y="1246"/>
              <a:ext cx="1131" cy="960"/>
            </a:xfrm>
            <a:custGeom>
              <a:avLst/>
              <a:gdLst>
                <a:gd name="T0" fmla="*/ 6360 w 565"/>
                <a:gd name="T1" fmla="*/ 6279 h 479"/>
                <a:gd name="T2" fmla="*/ 8672 w 565"/>
                <a:gd name="T3" fmla="*/ 9925 h 479"/>
                <a:gd name="T4" fmla="*/ 12795 w 565"/>
                <a:gd name="T5" fmla="*/ 9925 h 479"/>
                <a:gd name="T6" fmla="*/ 12987 w 565"/>
                <a:gd name="T7" fmla="*/ 11937 h 479"/>
                <a:gd name="T8" fmla="*/ 22460 w 565"/>
                <a:gd name="T9" fmla="*/ 11937 h 479"/>
                <a:gd name="T10" fmla="*/ 27745 w 565"/>
                <a:gd name="T11" fmla="*/ 6279 h 479"/>
                <a:gd name="T12" fmla="*/ 24904 w 565"/>
                <a:gd name="T13" fmla="*/ 5371 h 479"/>
                <a:gd name="T14" fmla="*/ 24904 w 565"/>
                <a:gd name="T15" fmla="*/ 3808 h 479"/>
                <a:gd name="T16" fmla="*/ 25869 w 565"/>
                <a:gd name="T17" fmla="*/ 3680 h 479"/>
                <a:gd name="T18" fmla="*/ 25869 w 565"/>
                <a:gd name="T19" fmla="*/ 321 h 479"/>
                <a:gd name="T20" fmla="*/ 32309 w 565"/>
                <a:gd name="T21" fmla="*/ 4531 h 479"/>
                <a:gd name="T22" fmla="*/ 35648 w 565"/>
                <a:gd name="T23" fmla="*/ 4081 h 479"/>
                <a:gd name="T24" fmla="*/ 36224 w 565"/>
                <a:gd name="T25" fmla="*/ 3808 h 479"/>
                <a:gd name="T26" fmla="*/ 36352 w 565"/>
                <a:gd name="T27" fmla="*/ 4273 h 479"/>
                <a:gd name="T28" fmla="*/ 36352 w 565"/>
                <a:gd name="T29" fmla="*/ 8889 h 479"/>
                <a:gd name="T30" fmla="*/ 33335 w 565"/>
                <a:gd name="T31" fmla="*/ 10893 h 479"/>
                <a:gd name="T32" fmla="*/ 33335 w 565"/>
                <a:gd name="T33" fmla="*/ 12516 h 479"/>
                <a:gd name="T34" fmla="*/ 31796 w 565"/>
                <a:gd name="T35" fmla="*/ 13484 h 479"/>
                <a:gd name="T36" fmla="*/ 32052 w 565"/>
                <a:gd name="T37" fmla="*/ 11937 h 479"/>
                <a:gd name="T38" fmla="*/ 31212 w 565"/>
                <a:gd name="T39" fmla="*/ 11937 h 479"/>
                <a:gd name="T40" fmla="*/ 29156 w 565"/>
                <a:gd name="T41" fmla="*/ 14975 h 479"/>
                <a:gd name="T42" fmla="*/ 32757 w 565"/>
                <a:gd name="T43" fmla="*/ 15552 h 479"/>
                <a:gd name="T44" fmla="*/ 31468 w 565"/>
                <a:gd name="T45" fmla="*/ 15809 h 479"/>
                <a:gd name="T46" fmla="*/ 31468 w 565"/>
                <a:gd name="T47" fmla="*/ 17815 h 479"/>
                <a:gd name="T48" fmla="*/ 33912 w 565"/>
                <a:gd name="T49" fmla="*/ 20020 h 479"/>
                <a:gd name="T50" fmla="*/ 34044 w 565"/>
                <a:gd name="T51" fmla="*/ 20280 h 479"/>
                <a:gd name="T52" fmla="*/ 34621 w 565"/>
                <a:gd name="T53" fmla="*/ 22152 h 479"/>
                <a:gd name="T54" fmla="*/ 34621 w 565"/>
                <a:gd name="T55" fmla="*/ 24764 h 479"/>
                <a:gd name="T56" fmla="*/ 34172 w 565"/>
                <a:gd name="T57" fmla="*/ 25349 h 479"/>
                <a:gd name="T58" fmla="*/ 34044 w 565"/>
                <a:gd name="T59" fmla="*/ 26639 h 479"/>
                <a:gd name="T60" fmla="*/ 33912 w 565"/>
                <a:gd name="T61" fmla="*/ 26960 h 479"/>
                <a:gd name="T62" fmla="*/ 28065 w 565"/>
                <a:gd name="T63" fmla="*/ 30848 h 479"/>
                <a:gd name="T64" fmla="*/ 26319 w 565"/>
                <a:gd name="T65" fmla="*/ 30269 h 479"/>
                <a:gd name="T66" fmla="*/ 26191 w 565"/>
                <a:gd name="T67" fmla="*/ 29237 h 479"/>
                <a:gd name="T68" fmla="*/ 22460 w 565"/>
                <a:gd name="T69" fmla="*/ 29237 h 479"/>
                <a:gd name="T70" fmla="*/ 22140 w 565"/>
                <a:gd name="T71" fmla="*/ 30399 h 479"/>
                <a:gd name="T72" fmla="*/ 19699 w 565"/>
                <a:gd name="T73" fmla="*/ 25477 h 479"/>
                <a:gd name="T74" fmla="*/ 18000 w 565"/>
                <a:gd name="T75" fmla="*/ 24764 h 479"/>
                <a:gd name="T76" fmla="*/ 8928 w 565"/>
                <a:gd name="T77" fmla="*/ 25221 h 479"/>
                <a:gd name="T78" fmla="*/ 2376 w 565"/>
                <a:gd name="T79" fmla="*/ 18976 h 479"/>
                <a:gd name="T80" fmla="*/ 2376 w 565"/>
                <a:gd name="T81" fmla="*/ 18136 h 479"/>
                <a:gd name="T82" fmla="*/ 1089 w 565"/>
                <a:gd name="T83" fmla="*/ 17815 h 479"/>
                <a:gd name="T84" fmla="*/ 897 w 565"/>
                <a:gd name="T85" fmla="*/ 16520 h 479"/>
                <a:gd name="T86" fmla="*/ 192 w 565"/>
                <a:gd name="T87" fmla="*/ 15809 h 479"/>
                <a:gd name="T88" fmla="*/ 320 w 565"/>
                <a:gd name="T89" fmla="*/ 14781 h 479"/>
                <a:gd name="T90" fmla="*/ 3467 w 565"/>
                <a:gd name="T91" fmla="*/ 10053 h 479"/>
                <a:gd name="T92" fmla="*/ 3659 w 565"/>
                <a:gd name="T93" fmla="*/ 9732 h 479"/>
                <a:gd name="T94" fmla="*/ 5783 w 565"/>
                <a:gd name="T95" fmla="*/ 7856 h 479"/>
                <a:gd name="T96" fmla="*/ 5783 w 565"/>
                <a:gd name="T97" fmla="*/ 6728 h 479"/>
                <a:gd name="T98" fmla="*/ 6360 w 565"/>
                <a:gd name="T99" fmla="*/ 6149 h 479"/>
                <a:gd name="T100" fmla="*/ 6360 w 565"/>
                <a:gd name="T101" fmla="*/ 6279 h 47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65"/>
                <a:gd name="T154" fmla="*/ 0 h 479"/>
                <a:gd name="T155" fmla="*/ 565 w 565"/>
                <a:gd name="T156" fmla="*/ 479 h 47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65" h="479">
                  <a:moveTo>
                    <a:pt x="99" y="97"/>
                  </a:moveTo>
                  <a:cubicBezTo>
                    <a:pt x="111" y="115"/>
                    <a:pt x="135" y="122"/>
                    <a:pt x="135" y="153"/>
                  </a:cubicBezTo>
                  <a:cubicBezTo>
                    <a:pt x="156" y="153"/>
                    <a:pt x="178" y="153"/>
                    <a:pt x="199" y="153"/>
                  </a:cubicBezTo>
                  <a:cubicBezTo>
                    <a:pt x="200" y="163"/>
                    <a:pt x="197" y="177"/>
                    <a:pt x="202" y="184"/>
                  </a:cubicBezTo>
                  <a:cubicBezTo>
                    <a:pt x="251" y="184"/>
                    <a:pt x="300" y="184"/>
                    <a:pt x="349" y="184"/>
                  </a:cubicBezTo>
                  <a:cubicBezTo>
                    <a:pt x="376" y="155"/>
                    <a:pt x="409" y="131"/>
                    <a:pt x="431" y="97"/>
                  </a:cubicBezTo>
                  <a:cubicBezTo>
                    <a:pt x="427" y="82"/>
                    <a:pt x="407" y="82"/>
                    <a:pt x="387" y="83"/>
                  </a:cubicBezTo>
                  <a:cubicBezTo>
                    <a:pt x="387" y="75"/>
                    <a:pt x="387" y="67"/>
                    <a:pt x="387" y="59"/>
                  </a:cubicBezTo>
                  <a:cubicBezTo>
                    <a:pt x="392" y="59"/>
                    <a:pt x="399" y="60"/>
                    <a:pt x="402" y="57"/>
                  </a:cubicBezTo>
                  <a:cubicBezTo>
                    <a:pt x="402" y="40"/>
                    <a:pt x="402" y="23"/>
                    <a:pt x="402" y="5"/>
                  </a:cubicBezTo>
                  <a:cubicBezTo>
                    <a:pt x="463" y="0"/>
                    <a:pt x="467" y="50"/>
                    <a:pt x="502" y="70"/>
                  </a:cubicBezTo>
                  <a:cubicBezTo>
                    <a:pt x="518" y="67"/>
                    <a:pt x="549" y="77"/>
                    <a:pt x="554" y="63"/>
                  </a:cubicBezTo>
                  <a:cubicBezTo>
                    <a:pt x="556" y="60"/>
                    <a:pt x="559" y="55"/>
                    <a:pt x="563" y="59"/>
                  </a:cubicBezTo>
                  <a:cubicBezTo>
                    <a:pt x="564" y="61"/>
                    <a:pt x="565" y="63"/>
                    <a:pt x="565" y="66"/>
                  </a:cubicBezTo>
                  <a:cubicBezTo>
                    <a:pt x="565" y="89"/>
                    <a:pt x="565" y="113"/>
                    <a:pt x="565" y="137"/>
                  </a:cubicBezTo>
                  <a:cubicBezTo>
                    <a:pt x="537" y="135"/>
                    <a:pt x="538" y="162"/>
                    <a:pt x="518" y="168"/>
                  </a:cubicBezTo>
                  <a:cubicBezTo>
                    <a:pt x="518" y="176"/>
                    <a:pt x="518" y="185"/>
                    <a:pt x="518" y="193"/>
                  </a:cubicBezTo>
                  <a:cubicBezTo>
                    <a:pt x="503" y="190"/>
                    <a:pt x="502" y="212"/>
                    <a:pt x="494" y="208"/>
                  </a:cubicBezTo>
                  <a:cubicBezTo>
                    <a:pt x="502" y="208"/>
                    <a:pt x="502" y="190"/>
                    <a:pt x="498" y="184"/>
                  </a:cubicBezTo>
                  <a:cubicBezTo>
                    <a:pt x="494" y="184"/>
                    <a:pt x="489" y="184"/>
                    <a:pt x="485" y="184"/>
                  </a:cubicBezTo>
                  <a:cubicBezTo>
                    <a:pt x="476" y="201"/>
                    <a:pt x="451" y="202"/>
                    <a:pt x="453" y="231"/>
                  </a:cubicBezTo>
                  <a:cubicBezTo>
                    <a:pt x="466" y="239"/>
                    <a:pt x="504" y="223"/>
                    <a:pt x="509" y="240"/>
                  </a:cubicBezTo>
                  <a:cubicBezTo>
                    <a:pt x="507" y="245"/>
                    <a:pt x="492" y="239"/>
                    <a:pt x="489" y="244"/>
                  </a:cubicBezTo>
                  <a:cubicBezTo>
                    <a:pt x="489" y="254"/>
                    <a:pt x="489" y="265"/>
                    <a:pt x="489" y="275"/>
                  </a:cubicBezTo>
                  <a:cubicBezTo>
                    <a:pt x="505" y="283"/>
                    <a:pt x="513" y="299"/>
                    <a:pt x="527" y="309"/>
                  </a:cubicBezTo>
                  <a:cubicBezTo>
                    <a:pt x="529" y="309"/>
                    <a:pt x="529" y="311"/>
                    <a:pt x="529" y="313"/>
                  </a:cubicBezTo>
                  <a:cubicBezTo>
                    <a:pt x="529" y="326"/>
                    <a:pt x="527" y="341"/>
                    <a:pt x="538" y="342"/>
                  </a:cubicBezTo>
                  <a:cubicBezTo>
                    <a:pt x="538" y="355"/>
                    <a:pt x="538" y="369"/>
                    <a:pt x="538" y="382"/>
                  </a:cubicBezTo>
                  <a:cubicBezTo>
                    <a:pt x="539" y="388"/>
                    <a:pt x="535" y="389"/>
                    <a:pt x="531" y="391"/>
                  </a:cubicBezTo>
                  <a:cubicBezTo>
                    <a:pt x="526" y="393"/>
                    <a:pt x="531" y="405"/>
                    <a:pt x="529" y="411"/>
                  </a:cubicBezTo>
                  <a:cubicBezTo>
                    <a:pt x="530" y="414"/>
                    <a:pt x="529" y="415"/>
                    <a:pt x="527" y="416"/>
                  </a:cubicBezTo>
                  <a:cubicBezTo>
                    <a:pt x="500" y="437"/>
                    <a:pt x="478" y="479"/>
                    <a:pt x="436" y="476"/>
                  </a:cubicBezTo>
                  <a:cubicBezTo>
                    <a:pt x="430" y="469"/>
                    <a:pt x="423" y="464"/>
                    <a:pt x="409" y="467"/>
                  </a:cubicBezTo>
                  <a:cubicBezTo>
                    <a:pt x="409" y="461"/>
                    <a:pt x="410" y="454"/>
                    <a:pt x="407" y="451"/>
                  </a:cubicBezTo>
                  <a:cubicBezTo>
                    <a:pt x="387" y="451"/>
                    <a:pt x="368" y="451"/>
                    <a:pt x="349" y="451"/>
                  </a:cubicBezTo>
                  <a:cubicBezTo>
                    <a:pt x="344" y="454"/>
                    <a:pt x="350" y="467"/>
                    <a:pt x="344" y="469"/>
                  </a:cubicBezTo>
                  <a:cubicBezTo>
                    <a:pt x="303" y="472"/>
                    <a:pt x="304" y="433"/>
                    <a:pt x="306" y="393"/>
                  </a:cubicBezTo>
                  <a:cubicBezTo>
                    <a:pt x="295" y="392"/>
                    <a:pt x="286" y="389"/>
                    <a:pt x="280" y="382"/>
                  </a:cubicBezTo>
                  <a:cubicBezTo>
                    <a:pt x="226" y="377"/>
                    <a:pt x="190" y="390"/>
                    <a:pt x="139" y="389"/>
                  </a:cubicBezTo>
                  <a:cubicBezTo>
                    <a:pt x="103" y="358"/>
                    <a:pt x="67" y="329"/>
                    <a:pt x="37" y="293"/>
                  </a:cubicBezTo>
                  <a:cubicBezTo>
                    <a:pt x="37" y="289"/>
                    <a:pt x="37" y="284"/>
                    <a:pt x="37" y="280"/>
                  </a:cubicBezTo>
                  <a:cubicBezTo>
                    <a:pt x="34" y="274"/>
                    <a:pt x="19" y="281"/>
                    <a:pt x="17" y="275"/>
                  </a:cubicBezTo>
                  <a:cubicBezTo>
                    <a:pt x="15" y="269"/>
                    <a:pt x="19" y="257"/>
                    <a:pt x="14" y="255"/>
                  </a:cubicBezTo>
                  <a:cubicBezTo>
                    <a:pt x="11" y="251"/>
                    <a:pt x="3" y="252"/>
                    <a:pt x="3" y="244"/>
                  </a:cubicBezTo>
                  <a:cubicBezTo>
                    <a:pt x="4" y="239"/>
                    <a:pt x="0" y="229"/>
                    <a:pt x="5" y="228"/>
                  </a:cubicBezTo>
                  <a:cubicBezTo>
                    <a:pt x="47" y="229"/>
                    <a:pt x="59" y="200"/>
                    <a:pt x="54" y="155"/>
                  </a:cubicBezTo>
                  <a:cubicBezTo>
                    <a:pt x="54" y="152"/>
                    <a:pt x="55" y="151"/>
                    <a:pt x="57" y="150"/>
                  </a:cubicBezTo>
                  <a:cubicBezTo>
                    <a:pt x="69" y="142"/>
                    <a:pt x="76" y="128"/>
                    <a:pt x="90" y="121"/>
                  </a:cubicBezTo>
                  <a:cubicBezTo>
                    <a:pt x="90" y="115"/>
                    <a:pt x="90" y="109"/>
                    <a:pt x="90" y="104"/>
                  </a:cubicBezTo>
                  <a:cubicBezTo>
                    <a:pt x="91" y="99"/>
                    <a:pt x="94" y="96"/>
                    <a:pt x="99" y="95"/>
                  </a:cubicBezTo>
                  <a:cubicBezTo>
                    <a:pt x="99" y="95"/>
                    <a:pt x="99" y="96"/>
                    <a:pt x="99" y="9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85" name="Freeform 307"/>
            <p:cNvSpPr>
              <a:spLocks/>
            </p:cNvSpPr>
            <p:nvPr/>
          </p:nvSpPr>
          <p:spPr bwMode="auto">
            <a:xfrm>
              <a:off x="3886" y="1874"/>
              <a:ext cx="40" cy="138"/>
            </a:xfrm>
            <a:custGeom>
              <a:avLst/>
              <a:gdLst>
                <a:gd name="T0" fmla="*/ 384 w 20"/>
                <a:gd name="T1" fmla="*/ 0 h 69"/>
                <a:gd name="T2" fmla="*/ 1088 w 20"/>
                <a:gd name="T3" fmla="*/ 1600 h 69"/>
                <a:gd name="T4" fmla="*/ 960 w 20"/>
                <a:gd name="T5" fmla="*/ 4416 h 69"/>
                <a:gd name="T6" fmla="*/ 960 w 20"/>
                <a:gd name="T7" fmla="*/ 1856 h 69"/>
                <a:gd name="T8" fmla="*/ 384 w 20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69"/>
                <a:gd name="T17" fmla="*/ 20 w 20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69">
                  <a:moveTo>
                    <a:pt x="6" y="0"/>
                  </a:moveTo>
                  <a:cubicBezTo>
                    <a:pt x="14" y="4"/>
                    <a:pt x="0" y="30"/>
                    <a:pt x="17" y="25"/>
                  </a:cubicBezTo>
                  <a:cubicBezTo>
                    <a:pt x="16" y="39"/>
                    <a:pt x="20" y="59"/>
                    <a:pt x="15" y="69"/>
                  </a:cubicBezTo>
                  <a:cubicBezTo>
                    <a:pt x="15" y="56"/>
                    <a:pt x="15" y="42"/>
                    <a:pt x="15" y="29"/>
                  </a:cubicBezTo>
                  <a:cubicBezTo>
                    <a:pt x="4" y="28"/>
                    <a:pt x="6" y="13"/>
                    <a:pt x="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86" name="Freeform 308"/>
            <p:cNvSpPr>
              <a:spLocks/>
            </p:cNvSpPr>
            <p:nvPr/>
          </p:nvSpPr>
          <p:spPr bwMode="auto">
            <a:xfrm>
              <a:off x="1738" y="1274"/>
              <a:ext cx="18" cy="24"/>
            </a:xfrm>
            <a:custGeom>
              <a:avLst/>
              <a:gdLst>
                <a:gd name="T0" fmla="*/ 0 w 9"/>
                <a:gd name="T1" fmla="*/ 768 h 12"/>
                <a:gd name="T2" fmla="*/ 576 w 9"/>
                <a:gd name="T3" fmla="*/ 0 h 12"/>
                <a:gd name="T4" fmla="*/ 0 w 9"/>
                <a:gd name="T5" fmla="*/ 768 h 12"/>
                <a:gd name="T6" fmla="*/ 0 60000 65536"/>
                <a:gd name="T7" fmla="*/ 0 60000 65536"/>
                <a:gd name="T8" fmla="*/ 0 60000 65536"/>
                <a:gd name="T9" fmla="*/ 0 w 9"/>
                <a:gd name="T10" fmla="*/ 0 h 12"/>
                <a:gd name="T11" fmla="*/ 9 w 9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12">
                  <a:moveTo>
                    <a:pt x="0" y="12"/>
                  </a:moveTo>
                  <a:cubicBezTo>
                    <a:pt x="0" y="5"/>
                    <a:pt x="5" y="3"/>
                    <a:pt x="9" y="0"/>
                  </a:cubicBezTo>
                  <a:cubicBezTo>
                    <a:pt x="7" y="4"/>
                    <a:pt x="3" y="8"/>
                    <a:pt x="0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87" name="Freeform 309"/>
            <p:cNvSpPr>
              <a:spLocks/>
            </p:cNvSpPr>
            <p:nvPr/>
          </p:nvSpPr>
          <p:spPr bwMode="auto">
            <a:xfrm>
              <a:off x="1734" y="1282"/>
              <a:ext cx="126" cy="42"/>
            </a:xfrm>
            <a:custGeom>
              <a:avLst/>
              <a:gdLst>
                <a:gd name="T0" fmla="*/ 128 w 63"/>
                <a:gd name="T1" fmla="*/ 512 h 21"/>
                <a:gd name="T2" fmla="*/ 128 w 63"/>
                <a:gd name="T3" fmla="*/ 896 h 21"/>
                <a:gd name="T4" fmla="*/ 3712 w 63"/>
                <a:gd name="T5" fmla="*/ 640 h 21"/>
                <a:gd name="T6" fmla="*/ 1856 w 63"/>
                <a:gd name="T7" fmla="*/ 320 h 21"/>
                <a:gd name="T8" fmla="*/ 4032 w 63"/>
                <a:gd name="T9" fmla="*/ 640 h 21"/>
                <a:gd name="T10" fmla="*/ 3008 w 63"/>
                <a:gd name="T11" fmla="*/ 1216 h 21"/>
                <a:gd name="T12" fmla="*/ 0 w 63"/>
                <a:gd name="T13" fmla="*/ 1216 h 21"/>
                <a:gd name="T14" fmla="*/ 0 w 63"/>
                <a:gd name="T15" fmla="*/ 512 h 21"/>
                <a:gd name="T16" fmla="*/ 128 w 63"/>
                <a:gd name="T17" fmla="*/ 512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3"/>
                <a:gd name="T28" fmla="*/ 0 h 21"/>
                <a:gd name="T29" fmla="*/ 63 w 63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3" h="21">
                  <a:moveTo>
                    <a:pt x="2" y="8"/>
                  </a:moveTo>
                  <a:cubicBezTo>
                    <a:pt x="2" y="10"/>
                    <a:pt x="2" y="12"/>
                    <a:pt x="2" y="14"/>
                  </a:cubicBezTo>
                  <a:cubicBezTo>
                    <a:pt x="21" y="21"/>
                    <a:pt x="44" y="14"/>
                    <a:pt x="58" y="10"/>
                  </a:cubicBezTo>
                  <a:cubicBezTo>
                    <a:pt x="55" y="1"/>
                    <a:pt x="39" y="7"/>
                    <a:pt x="29" y="5"/>
                  </a:cubicBezTo>
                  <a:cubicBezTo>
                    <a:pt x="38" y="0"/>
                    <a:pt x="59" y="2"/>
                    <a:pt x="63" y="10"/>
                  </a:cubicBezTo>
                  <a:cubicBezTo>
                    <a:pt x="61" y="16"/>
                    <a:pt x="42" y="6"/>
                    <a:pt x="47" y="19"/>
                  </a:cubicBezTo>
                  <a:cubicBezTo>
                    <a:pt x="31" y="19"/>
                    <a:pt x="16" y="19"/>
                    <a:pt x="0" y="19"/>
                  </a:cubicBezTo>
                  <a:cubicBezTo>
                    <a:pt x="0" y="15"/>
                    <a:pt x="0" y="11"/>
                    <a:pt x="0" y="8"/>
                  </a:cubicBezTo>
                  <a:cubicBezTo>
                    <a:pt x="1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88" name="Freeform 310"/>
            <p:cNvSpPr>
              <a:spLocks/>
            </p:cNvSpPr>
            <p:nvPr/>
          </p:nvSpPr>
          <p:spPr bwMode="auto">
            <a:xfrm>
              <a:off x="1760" y="1274"/>
              <a:ext cx="18" cy="18"/>
            </a:xfrm>
            <a:custGeom>
              <a:avLst/>
              <a:gdLst>
                <a:gd name="T0" fmla="*/ 0 w 9"/>
                <a:gd name="T1" fmla="*/ 0 h 9"/>
                <a:gd name="T2" fmla="*/ 576 w 9"/>
                <a:gd name="T3" fmla="*/ 576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4" y="2"/>
                    <a:pt x="7" y="5"/>
                    <a:pt x="9" y="9"/>
                  </a:cubicBezTo>
                  <a:cubicBezTo>
                    <a:pt x="5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89" name="Freeform 311"/>
            <p:cNvSpPr>
              <a:spLocks/>
            </p:cNvSpPr>
            <p:nvPr/>
          </p:nvSpPr>
          <p:spPr bwMode="auto">
            <a:xfrm>
              <a:off x="1502" y="1298"/>
              <a:ext cx="28" cy="30"/>
            </a:xfrm>
            <a:custGeom>
              <a:avLst/>
              <a:gdLst>
                <a:gd name="T0" fmla="*/ 0 w 14"/>
                <a:gd name="T1" fmla="*/ 960 h 15"/>
                <a:gd name="T2" fmla="*/ 896 w 14"/>
                <a:gd name="T3" fmla="*/ 0 h 15"/>
                <a:gd name="T4" fmla="*/ 0 w 14"/>
                <a:gd name="T5" fmla="*/ 960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0" y="15"/>
                  </a:moveTo>
                  <a:cubicBezTo>
                    <a:pt x="2" y="7"/>
                    <a:pt x="8" y="4"/>
                    <a:pt x="14" y="0"/>
                  </a:cubicBezTo>
                  <a:cubicBezTo>
                    <a:pt x="10" y="5"/>
                    <a:pt x="4" y="9"/>
                    <a:pt x="0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90" name="Freeform 312"/>
            <p:cNvSpPr>
              <a:spLocks noEditPoints="1"/>
            </p:cNvSpPr>
            <p:nvPr/>
          </p:nvSpPr>
          <p:spPr bwMode="auto">
            <a:xfrm>
              <a:off x="1492" y="1328"/>
              <a:ext cx="38" cy="42"/>
            </a:xfrm>
            <a:custGeom>
              <a:avLst/>
              <a:gdLst>
                <a:gd name="T0" fmla="*/ 320 w 19"/>
                <a:gd name="T1" fmla="*/ 0 h 21"/>
                <a:gd name="T2" fmla="*/ 640 w 19"/>
                <a:gd name="T3" fmla="*/ 128 h 21"/>
                <a:gd name="T4" fmla="*/ 640 w 19"/>
                <a:gd name="T5" fmla="*/ 320 h 21"/>
                <a:gd name="T6" fmla="*/ 1216 w 19"/>
                <a:gd name="T7" fmla="*/ 1024 h 21"/>
                <a:gd name="T8" fmla="*/ 192 w 19"/>
                <a:gd name="T9" fmla="*/ 1152 h 21"/>
                <a:gd name="T10" fmla="*/ 320 w 19"/>
                <a:gd name="T11" fmla="*/ 0 h 21"/>
                <a:gd name="T12" fmla="*/ 320 w 19"/>
                <a:gd name="T13" fmla="*/ 576 h 21"/>
                <a:gd name="T14" fmla="*/ 896 w 19"/>
                <a:gd name="T15" fmla="*/ 832 h 21"/>
                <a:gd name="T16" fmla="*/ 320 w 19"/>
                <a:gd name="T17" fmla="*/ 576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21"/>
                <a:gd name="T29" fmla="*/ 19 w 19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21">
                  <a:moveTo>
                    <a:pt x="5" y="0"/>
                  </a:moveTo>
                  <a:cubicBezTo>
                    <a:pt x="5" y="6"/>
                    <a:pt x="7" y="3"/>
                    <a:pt x="10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4" y="9"/>
                    <a:pt x="16" y="13"/>
                    <a:pt x="19" y="16"/>
                  </a:cubicBezTo>
                  <a:cubicBezTo>
                    <a:pt x="18" y="21"/>
                    <a:pt x="8" y="17"/>
                    <a:pt x="3" y="18"/>
                  </a:cubicBezTo>
                  <a:cubicBezTo>
                    <a:pt x="4" y="13"/>
                    <a:pt x="0" y="2"/>
                    <a:pt x="5" y="0"/>
                  </a:cubicBezTo>
                  <a:close/>
                  <a:moveTo>
                    <a:pt x="5" y="9"/>
                  </a:moveTo>
                  <a:cubicBezTo>
                    <a:pt x="1" y="16"/>
                    <a:pt x="13" y="18"/>
                    <a:pt x="14" y="13"/>
                  </a:cubicBezTo>
                  <a:cubicBezTo>
                    <a:pt x="11" y="12"/>
                    <a:pt x="8" y="10"/>
                    <a:pt x="5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91" name="Freeform 313"/>
            <p:cNvSpPr>
              <a:spLocks/>
            </p:cNvSpPr>
            <p:nvPr/>
          </p:nvSpPr>
          <p:spPr bwMode="auto">
            <a:xfrm>
              <a:off x="1512" y="1298"/>
              <a:ext cx="34" cy="40"/>
            </a:xfrm>
            <a:custGeom>
              <a:avLst/>
              <a:gdLst>
                <a:gd name="T0" fmla="*/ 0 w 17"/>
                <a:gd name="T1" fmla="*/ 1088 h 20"/>
                <a:gd name="T2" fmla="*/ 704 w 17"/>
                <a:gd name="T3" fmla="*/ 0 h 20"/>
                <a:gd name="T4" fmla="*/ 960 w 17"/>
                <a:gd name="T5" fmla="*/ 128 h 20"/>
                <a:gd name="T6" fmla="*/ 0 w 17"/>
                <a:gd name="T7" fmla="*/ 1280 h 20"/>
                <a:gd name="T8" fmla="*/ 0 w 17"/>
                <a:gd name="T9" fmla="*/ 1088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0"/>
                <a:gd name="T17" fmla="*/ 17 w 17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0">
                  <a:moveTo>
                    <a:pt x="0" y="17"/>
                  </a:moveTo>
                  <a:cubicBezTo>
                    <a:pt x="4" y="13"/>
                    <a:pt x="17" y="7"/>
                    <a:pt x="11" y="0"/>
                  </a:cubicBezTo>
                  <a:cubicBezTo>
                    <a:pt x="13" y="0"/>
                    <a:pt x="13" y="2"/>
                    <a:pt x="15" y="2"/>
                  </a:cubicBezTo>
                  <a:cubicBezTo>
                    <a:pt x="13" y="11"/>
                    <a:pt x="6" y="14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92" name="Freeform 314"/>
            <p:cNvSpPr>
              <a:spLocks noEditPoints="1"/>
            </p:cNvSpPr>
            <p:nvPr/>
          </p:nvSpPr>
          <p:spPr bwMode="auto">
            <a:xfrm>
              <a:off x="2216" y="1292"/>
              <a:ext cx="795" cy="387"/>
            </a:xfrm>
            <a:custGeom>
              <a:avLst/>
              <a:gdLst>
                <a:gd name="T0" fmla="*/ 14520 w 397"/>
                <a:gd name="T1" fmla="*/ 1749 h 193"/>
                <a:gd name="T2" fmla="*/ 17804 w 397"/>
                <a:gd name="T3" fmla="*/ 708 h 193"/>
                <a:gd name="T4" fmla="*/ 20580 w 397"/>
                <a:gd name="T5" fmla="*/ 3507 h 193"/>
                <a:gd name="T6" fmla="*/ 23415 w 397"/>
                <a:gd name="T7" fmla="*/ 3507 h 193"/>
                <a:gd name="T8" fmla="*/ 25408 w 397"/>
                <a:gd name="T9" fmla="*/ 4933 h 193"/>
                <a:gd name="T10" fmla="*/ 23159 w 397"/>
                <a:gd name="T11" fmla="*/ 10345 h 193"/>
                <a:gd name="T12" fmla="*/ 19296 w 397"/>
                <a:gd name="T13" fmla="*/ 10345 h 193"/>
                <a:gd name="T14" fmla="*/ 18383 w 397"/>
                <a:gd name="T15" fmla="*/ 10860 h 193"/>
                <a:gd name="T16" fmla="*/ 17416 w 397"/>
                <a:gd name="T17" fmla="*/ 10860 h 193"/>
                <a:gd name="T18" fmla="*/ 15676 w 397"/>
                <a:gd name="T19" fmla="*/ 12480 h 193"/>
                <a:gd name="T20" fmla="*/ 13104 w 397"/>
                <a:gd name="T21" fmla="*/ 10020 h 193"/>
                <a:gd name="T22" fmla="*/ 10503 w 397"/>
                <a:gd name="T23" fmla="*/ 10020 h 193"/>
                <a:gd name="T24" fmla="*/ 6769 w 397"/>
                <a:gd name="T25" fmla="*/ 8845 h 193"/>
                <a:gd name="T26" fmla="*/ 6769 w 397"/>
                <a:gd name="T27" fmla="*/ 11189 h 193"/>
                <a:gd name="T28" fmla="*/ 6176 w 397"/>
                <a:gd name="T29" fmla="*/ 11061 h 193"/>
                <a:gd name="T30" fmla="*/ 4311 w 397"/>
                <a:gd name="T31" fmla="*/ 11189 h 193"/>
                <a:gd name="T32" fmla="*/ 5727 w 397"/>
                <a:gd name="T33" fmla="*/ 8005 h 193"/>
                <a:gd name="T34" fmla="*/ 2313 w 397"/>
                <a:gd name="T35" fmla="*/ 9168 h 193"/>
                <a:gd name="T36" fmla="*/ 0 w 397"/>
                <a:gd name="T37" fmla="*/ 6836 h 193"/>
                <a:gd name="T38" fmla="*/ 2313 w 397"/>
                <a:gd name="T39" fmla="*/ 4347 h 193"/>
                <a:gd name="T40" fmla="*/ 9732 w 397"/>
                <a:gd name="T41" fmla="*/ 4933 h 193"/>
                <a:gd name="T42" fmla="*/ 8891 w 397"/>
                <a:gd name="T43" fmla="*/ 2460 h 193"/>
                <a:gd name="T44" fmla="*/ 8312 w 397"/>
                <a:gd name="T45" fmla="*/ 2328 h 193"/>
                <a:gd name="T46" fmla="*/ 10888 w 397"/>
                <a:gd name="T47" fmla="*/ 1749 h 193"/>
                <a:gd name="T48" fmla="*/ 14520 w 397"/>
                <a:gd name="T49" fmla="*/ 1749 h 193"/>
                <a:gd name="T50" fmla="*/ 10888 w 397"/>
                <a:gd name="T51" fmla="*/ 1877 h 193"/>
                <a:gd name="T52" fmla="*/ 8633 w 397"/>
                <a:gd name="T53" fmla="*/ 2200 h 193"/>
                <a:gd name="T54" fmla="*/ 9924 w 397"/>
                <a:gd name="T55" fmla="*/ 4933 h 193"/>
                <a:gd name="T56" fmla="*/ 2313 w 397"/>
                <a:gd name="T57" fmla="*/ 4476 h 193"/>
                <a:gd name="T58" fmla="*/ 128 w 397"/>
                <a:gd name="T59" fmla="*/ 6836 h 193"/>
                <a:gd name="T60" fmla="*/ 2313 w 397"/>
                <a:gd name="T61" fmla="*/ 8975 h 193"/>
                <a:gd name="T62" fmla="*/ 5855 w 397"/>
                <a:gd name="T63" fmla="*/ 8005 h 193"/>
                <a:gd name="T64" fmla="*/ 4440 w 397"/>
                <a:gd name="T65" fmla="*/ 11189 h 193"/>
                <a:gd name="T66" fmla="*/ 6176 w 397"/>
                <a:gd name="T67" fmla="*/ 10860 h 193"/>
                <a:gd name="T68" fmla="*/ 6576 w 397"/>
                <a:gd name="T69" fmla="*/ 10860 h 193"/>
                <a:gd name="T70" fmla="*/ 6769 w 397"/>
                <a:gd name="T71" fmla="*/ 8717 h 193"/>
                <a:gd name="T72" fmla="*/ 10503 w 397"/>
                <a:gd name="T73" fmla="*/ 9892 h 193"/>
                <a:gd name="T74" fmla="*/ 13104 w 397"/>
                <a:gd name="T75" fmla="*/ 9892 h 193"/>
                <a:gd name="T76" fmla="*/ 15676 w 397"/>
                <a:gd name="T77" fmla="*/ 12352 h 193"/>
                <a:gd name="T78" fmla="*/ 17416 w 397"/>
                <a:gd name="T79" fmla="*/ 10732 h 193"/>
                <a:gd name="T80" fmla="*/ 18383 w 397"/>
                <a:gd name="T81" fmla="*/ 10732 h 193"/>
                <a:gd name="T82" fmla="*/ 19296 w 397"/>
                <a:gd name="T83" fmla="*/ 10152 h 193"/>
                <a:gd name="T84" fmla="*/ 23029 w 397"/>
                <a:gd name="T85" fmla="*/ 10152 h 193"/>
                <a:gd name="T86" fmla="*/ 25280 w 397"/>
                <a:gd name="T87" fmla="*/ 5256 h 193"/>
                <a:gd name="T88" fmla="*/ 20388 w 397"/>
                <a:gd name="T89" fmla="*/ 3635 h 193"/>
                <a:gd name="T90" fmla="*/ 17804 w 397"/>
                <a:gd name="T91" fmla="*/ 904 h 193"/>
                <a:gd name="T92" fmla="*/ 14520 w 397"/>
                <a:gd name="T93" fmla="*/ 1877 h 193"/>
                <a:gd name="T94" fmla="*/ 10888 w 397"/>
                <a:gd name="T95" fmla="*/ 1877 h 19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97"/>
                <a:gd name="T145" fmla="*/ 0 h 193"/>
                <a:gd name="T146" fmla="*/ 397 w 397"/>
                <a:gd name="T147" fmla="*/ 193 h 193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97" h="193">
                  <a:moveTo>
                    <a:pt x="225" y="27"/>
                  </a:moveTo>
                  <a:cubicBezTo>
                    <a:pt x="249" y="28"/>
                    <a:pt x="271" y="28"/>
                    <a:pt x="276" y="11"/>
                  </a:cubicBezTo>
                  <a:cubicBezTo>
                    <a:pt x="291" y="25"/>
                    <a:pt x="305" y="39"/>
                    <a:pt x="319" y="54"/>
                  </a:cubicBezTo>
                  <a:cubicBezTo>
                    <a:pt x="337" y="56"/>
                    <a:pt x="351" y="50"/>
                    <a:pt x="363" y="54"/>
                  </a:cubicBezTo>
                  <a:cubicBezTo>
                    <a:pt x="378" y="58"/>
                    <a:pt x="379" y="76"/>
                    <a:pt x="394" y="76"/>
                  </a:cubicBezTo>
                  <a:cubicBezTo>
                    <a:pt x="397" y="118"/>
                    <a:pt x="348" y="108"/>
                    <a:pt x="359" y="159"/>
                  </a:cubicBezTo>
                  <a:cubicBezTo>
                    <a:pt x="335" y="161"/>
                    <a:pt x="315" y="155"/>
                    <a:pt x="299" y="159"/>
                  </a:cubicBezTo>
                  <a:cubicBezTo>
                    <a:pt x="294" y="159"/>
                    <a:pt x="292" y="166"/>
                    <a:pt x="285" y="167"/>
                  </a:cubicBezTo>
                  <a:cubicBezTo>
                    <a:pt x="280" y="169"/>
                    <a:pt x="272" y="166"/>
                    <a:pt x="270" y="167"/>
                  </a:cubicBezTo>
                  <a:cubicBezTo>
                    <a:pt x="263" y="170"/>
                    <a:pt x="247" y="192"/>
                    <a:pt x="243" y="192"/>
                  </a:cubicBezTo>
                  <a:cubicBezTo>
                    <a:pt x="231" y="192"/>
                    <a:pt x="217" y="158"/>
                    <a:pt x="203" y="154"/>
                  </a:cubicBezTo>
                  <a:cubicBezTo>
                    <a:pt x="189" y="150"/>
                    <a:pt x="175" y="158"/>
                    <a:pt x="163" y="154"/>
                  </a:cubicBezTo>
                  <a:cubicBezTo>
                    <a:pt x="147" y="150"/>
                    <a:pt x="138" y="126"/>
                    <a:pt x="105" y="136"/>
                  </a:cubicBezTo>
                  <a:cubicBezTo>
                    <a:pt x="105" y="148"/>
                    <a:pt x="105" y="160"/>
                    <a:pt x="105" y="172"/>
                  </a:cubicBezTo>
                  <a:cubicBezTo>
                    <a:pt x="104" y="184"/>
                    <a:pt x="101" y="169"/>
                    <a:pt x="96" y="170"/>
                  </a:cubicBezTo>
                  <a:cubicBezTo>
                    <a:pt x="80" y="171"/>
                    <a:pt x="80" y="193"/>
                    <a:pt x="67" y="172"/>
                  </a:cubicBezTo>
                  <a:cubicBezTo>
                    <a:pt x="74" y="155"/>
                    <a:pt x="95" y="153"/>
                    <a:pt x="89" y="123"/>
                  </a:cubicBezTo>
                  <a:cubicBezTo>
                    <a:pt x="60" y="117"/>
                    <a:pt x="49" y="131"/>
                    <a:pt x="36" y="141"/>
                  </a:cubicBezTo>
                  <a:cubicBezTo>
                    <a:pt x="25" y="128"/>
                    <a:pt x="13" y="116"/>
                    <a:pt x="0" y="105"/>
                  </a:cubicBezTo>
                  <a:cubicBezTo>
                    <a:pt x="9" y="89"/>
                    <a:pt x="23" y="79"/>
                    <a:pt x="36" y="67"/>
                  </a:cubicBezTo>
                  <a:cubicBezTo>
                    <a:pt x="73" y="72"/>
                    <a:pt x="106" y="80"/>
                    <a:pt x="151" y="76"/>
                  </a:cubicBezTo>
                  <a:cubicBezTo>
                    <a:pt x="146" y="64"/>
                    <a:pt x="134" y="60"/>
                    <a:pt x="138" y="38"/>
                  </a:cubicBezTo>
                  <a:cubicBezTo>
                    <a:pt x="137" y="35"/>
                    <a:pt x="132" y="36"/>
                    <a:pt x="129" y="36"/>
                  </a:cubicBezTo>
                  <a:cubicBezTo>
                    <a:pt x="132" y="23"/>
                    <a:pt x="154" y="28"/>
                    <a:pt x="169" y="27"/>
                  </a:cubicBezTo>
                  <a:cubicBezTo>
                    <a:pt x="181" y="5"/>
                    <a:pt x="215" y="0"/>
                    <a:pt x="225" y="27"/>
                  </a:cubicBezTo>
                  <a:close/>
                  <a:moveTo>
                    <a:pt x="169" y="29"/>
                  </a:moveTo>
                  <a:cubicBezTo>
                    <a:pt x="158" y="31"/>
                    <a:pt x="138" y="25"/>
                    <a:pt x="134" y="34"/>
                  </a:cubicBezTo>
                  <a:cubicBezTo>
                    <a:pt x="144" y="44"/>
                    <a:pt x="141" y="68"/>
                    <a:pt x="154" y="76"/>
                  </a:cubicBezTo>
                  <a:cubicBezTo>
                    <a:pt x="112" y="85"/>
                    <a:pt x="72" y="74"/>
                    <a:pt x="36" y="69"/>
                  </a:cubicBezTo>
                  <a:cubicBezTo>
                    <a:pt x="24" y="81"/>
                    <a:pt x="10" y="90"/>
                    <a:pt x="2" y="105"/>
                  </a:cubicBezTo>
                  <a:cubicBezTo>
                    <a:pt x="14" y="115"/>
                    <a:pt x="25" y="126"/>
                    <a:pt x="36" y="138"/>
                  </a:cubicBezTo>
                  <a:cubicBezTo>
                    <a:pt x="47" y="128"/>
                    <a:pt x="66" y="113"/>
                    <a:pt x="91" y="123"/>
                  </a:cubicBezTo>
                  <a:cubicBezTo>
                    <a:pt x="98" y="153"/>
                    <a:pt x="76" y="155"/>
                    <a:pt x="69" y="172"/>
                  </a:cubicBezTo>
                  <a:cubicBezTo>
                    <a:pt x="80" y="189"/>
                    <a:pt x="85" y="170"/>
                    <a:pt x="96" y="167"/>
                  </a:cubicBezTo>
                  <a:cubicBezTo>
                    <a:pt x="100" y="167"/>
                    <a:pt x="101" y="178"/>
                    <a:pt x="102" y="167"/>
                  </a:cubicBezTo>
                  <a:cubicBezTo>
                    <a:pt x="103" y="157"/>
                    <a:pt x="100" y="141"/>
                    <a:pt x="105" y="134"/>
                  </a:cubicBezTo>
                  <a:cubicBezTo>
                    <a:pt x="138" y="123"/>
                    <a:pt x="147" y="148"/>
                    <a:pt x="163" y="152"/>
                  </a:cubicBezTo>
                  <a:cubicBezTo>
                    <a:pt x="175" y="155"/>
                    <a:pt x="189" y="148"/>
                    <a:pt x="203" y="152"/>
                  </a:cubicBezTo>
                  <a:cubicBezTo>
                    <a:pt x="217" y="156"/>
                    <a:pt x="231" y="190"/>
                    <a:pt x="243" y="190"/>
                  </a:cubicBezTo>
                  <a:cubicBezTo>
                    <a:pt x="247" y="190"/>
                    <a:pt x="263" y="168"/>
                    <a:pt x="270" y="165"/>
                  </a:cubicBezTo>
                  <a:cubicBezTo>
                    <a:pt x="272" y="164"/>
                    <a:pt x="280" y="167"/>
                    <a:pt x="285" y="165"/>
                  </a:cubicBezTo>
                  <a:cubicBezTo>
                    <a:pt x="292" y="164"/>
                    <a:pt x="294" y="157"/>
                    <a:pt x="299" y="156"/>
                  </a:cubicBezTo>
                  <a:cubicBezTo>
                    <a:pt x="315" y="153"/>
                    <a:pt x="334" y="158"/>
                    <a:pt x="357" y="156"/>
                  </a:cubicBezTo>
                  <a:cubicBezTo>
                    <a:pt x="347" y="110"/>
                    <a:pt x="391" y="116"/>
                    <a:pt x="392" y="81"/>
                  </a:cubicBezTo>
                  <a:cubicBezTo>
                    <a:pt x="378" y="61"/>
                    <a:pt x="355" y="51"/>
                    <a:pt x="316" y="56"/>
                  </a:cubicBezTo>
                  <a:cubicBezTo>
                    <a:pt x="306" y="39"/>
                    <a:pt x="290" y="27"/>
                    <a:pt x="276" y="14"/>
                  </a:cubicBezTo>
                  <a:cubicBezTo>
                    <a:pt x="272" y="31"/>
                    <a:pt x="249" y="30"/>
                    <a:pt x="225" y="29"/>
                  </a:cubicBezTo>
                  <a:cubicBezTo>
                    <a:pt x="214" y="3"/>
                    <a:pt x="182" y="8"/>
                    <a:pt x="169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93" name="Freeform 315"/>
            <p:cNvSpPr>
              <a:spLocks/>
            </p:cNvSpPr>
            <p:nvPr/>
          </p:nvSpPr>
          <p:spPr bwMode="auto">
            <a:xfrm>
              <a:off x="1788" y="1314"/>
              <a:ext cx="128" cy="109"/>
            </a:xfrm>
            <a:custGeom>
              <a:avLst/>
              <a:gdLst>
                <a:gd name="T0" fmla="*/ 2816 w 64"/>
                <a:gd name="T1" fmla="*/ 196 h 54"/>
                <a:gd name="T2" fmla="*/ 1728 w 64"/>
                <a:gd name="T3" fmla="*/ 196 h 54"/>
                <a:gd name="T4" fmla="*/ 1536 w 64"/>
                <a:gd name="T5" fmla="*/ 1679 h 54"/>
                <a:gd name="T6" fmla="*/ 128 w 64"/>
                <a:gd name="T7" fmla="*/ 1679 h 54"/>
                <a:gd name="T8" fmla="*/ 128 w 64"/>
                <a:gd name="T9" fmla="*/ 3520 h 54"/>
                <a:gd name="T10" fmla="*/ 3968 w 64"/>
                <a:gd name="T11" fmla="*/ 3520 h 54"/>
                <a:gd name="T12" fmla="*/ 3968 w 64"/>
                <a:gd name="T13" fmla="*/ 1348 h 54"/>
                <a:gd name="T14" fmla="*/ 4096 w 64"/>
                <a:gd name="T15" fmla="*/ 1348 h 54"/>
                <a:gd name="T16" fmla="*/ 4096 w 64"/>
                <a:gd name="T17" fmla="*/ 3651 h 54"/>
                <a:gd name="T18" fmla="*/ 0 w 64"/>
                <a:gd name="T19" fmla="*/ 3651 h 54"/>
                <a:gd name="T20" fmla="*/ 0 w 64"/>
                <a:gd name="T21" fmla="*/ 1544 h 54"/>
                <a:gd name="T22" fmla="*/ 1408 w 64"/>
                <a:gd name="T23" fmla="*/ 1544 h 54"/>
                <a:gd name="T24" fmla="*/ 1536 w 64"/>
                <a:gd name="T25" fmla="*/ 0 h 54"/>
                <a:gd name="T26" fmla="*/ 2816 w 64"/>
                <a:gd name="T27" fmla="*/ 0 h 54"/>
                <a:gd name="T28" fmla="*/ 2816 w 64"/>
                <a:gd name="T29" fmla="*/ 196 h 5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4"/>
                <a:gd name="T47" fmla="*/ 64 w 64"/>
                <a:gd name="T48" fmla="*/ 54 h 5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4">
                  <a:moveTo>
                    <a:pt x="44" y="3"/>
                  </a:moveTo>
                  <a:cubicBezTo>
                    <a:pt x="38" y="3"/>
                    <a:pt x="33" y="3"/>
                    <a:pt x="27" y="3"/>
                  </a:cubicBezTo>
                  <a:cubicBezTo>
                    <a:pt x="26" y="10"/>
                    <a:pt x="28" y="21"/>
                    <a:pt x="24" y="25"/>
                  </a:cubicBezTo>
                  <a:cubicBezTo>
                    <a:pt x="17" y="25"/>
                    <a:pt x="10" y="25"/>
                    <a:pt x="2" y="25"/>
                  </a:cubicBezTo>
                  <a:cubicBezTo>
                    <a:pt x="2" y="34"/>
                    <a:pt x="2" y="43"/>
                    <a:pt x="2" y="52"/>
                  </a:cubicBezTo>
                  <a:cubicBezTo>
                    <a:pt x="22" y="52"/>
                    <a:pt x="42" y="52"/>
                    <a:pt x="62" y="52"/>
                  </a:cubicBezTo>
                  <a:cubicBezTo>
                    <a:pt x="62" y="41"/>
                    <a:pt x="62" y="31"/>
                    <a:pt x="62" y="20"/>
                  </a:cubicBezTo>
                  <a:cubicBezTo>
                    <a:pt x="63" y="20"/>
                    <a:pt x="64" y="20"/>
                    <a:pt x="64" y="20"/>
                  </a:cubicBezTo>
                  <a:cubicBezTo>
                    <a:pt x="64" y="32"/>
                    <a:pt x="64" y="43"/>
                    <a:pt x="64" y="54"/>
                  </a:cubicBezTo>
                  <a:cubicBezTo>
                    <a:pt x="43" y="54"/>
                    <a:pt x="21" y="54"/>
                    <a:pt x="0" y="54"/>
                  </a:cubicBezTo>
                  <a:cubicBezTo>
                    <a:pt x="0" y="44"/>
                    <a:pt x="0" y="33"/>
                    <a:pt x="0" y="23"/>
                  </a:cubicBezTo>
                  <a:cubicBezTo>
                    <a:pt x="7" y="23"/>
                    <a:pt x="15" y="23"/>
                    <a:pt x="22" y="23"/>
                  </a:cubicBezTo>
                  <a:cubicBezTo>
                    <a:pt x="27" y="20"/>
                    <a:pt x="23" y="7"/>
                    <a:pt x="24" y="0"/>
                  </a:cubicBezTo>
                  <a:cubicBezTo>
                    <a:pt x="31" y="0"/>
                    <a:pt x="38" y="0"/>
                    <a:pt x="44" y="0"/>
                  </a:cubicBezTo>
                  <a:cubicBezTo>
                    <a:pt x="44" y="1"/>
                    <a:pt x="44" y="2"/>
                    <a:pt x="44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94" name="Freeform 316"/>
            <p:cNvSpPr>
              <a:spLocks/>
            </p:cNvSpPr>
            <p:nvPr/>
          </p:nvSpPr>
          <p:spPr bwMode="auto">
            <a:xfrm>
              <a:off x="1876" y="1314"/>
              <a:ext cx="40" cy="40"/>
            </a:xfrm>
            <a:custGeom>
              <a:avLst/>
              <a:gdLst>
                <a:gd name="T0" fmla="*/ 0 w 20"/>
                <a:gd name="T1" fmla="*/ 0 h 20"/>
                <a:gd name="T2" fmla="*/ 1280 w 20"/>
                <a:gd name="T3" fmla="*/ 1280 h 20"/>
                <a:gd name="T4" fmla="*/ 1152 w 20"/>
                <a:gd name="T5" fmla="*/ 1280 h 20"/>
                <a:gd name="T6" fmla="*/ 0 w 20"/>
                <a:gd name="T7" fmla="*/ 192 h 20"/>
                <a:gd name="T8" fmla="*/ 0 w 20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0"/>
                <a:gd name="T17" fmla="*/ 20 w 2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0">
                  <a:moveTo>
                    <a:pt x="0" y="0"/>
                  </a:moveTo>
                  <a:cubicBezTo>
                    <a:pt x="8" y="6"/>
                    <a:pt x="15" y="13"/>
                    <a:pt x="20" y="20"/>
                  </a:cubicBezTo>
                  <a:cubicBezTo>
                    <a:pt x="20" y="20"/>
                    <a:pt x="19" y="20"/>
                    <a:pt x="18" y="20"/>
                  </a:cubicBezTo>
                  <a:cubicBezTo>
                    <a:pt x="13" y="14"/>
                    <a:pt x="7" y="8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95" name="Freeform 317"/>
            <p:cNvSpPr>
              <a:spLocks noEditPoints="1"/>
            </p:cNvSpPr>
            <p:nvPr/>
          </p:nvSpPr>
          <p:spPr bwMode="auto">
            <a:xfrm>
              <a:off x="1760" y="1322"/>
              <a:ext cx="68" cy="40"/>
            </a:xfrm>
            <a:custGeom>
              <a:avLst/>
              <a:gdLst>
                <a:gd name="T0" fmla="*/ 0 w 34"/>
                <a:gd name="T1" fmla="*/ 320 h 20"/>
                <a:gd name="T2" fmla="*/ 0 w 34"/>
                <a:gd name="T3" fmla="*/ 192 h 20"/>
                <a:gd name="T4" fmla="*/ 2176 w 34"/>
                <a:gd name="T5" fmla="*/ 320 h 20"/>
                <a:gd name="T6" fmla="*/ 2176 w 34"/>
                <a:gd name="T7" fmla="*/ 640 h 20"/>
                <a:gd name="T8" fmla="*/ 0 w 34"/>
                <a:gd name="T9" fmla="*/ 896 h 20"/>
                <a:gd name="T10" fmla="*/ 0 w 34"/>
                <a:gd name="T11" fmla="*/ 320 h 20"/>
                <a:gd name="T12" fmla="*/ 192 w 34"/>
                <a:gd name="T13" fmla="*/ 640 h 20"/>
                <a:gd name="T14" fmla="*/ 2048 w 34"/>
                <a:gd name="T15" fmla="*/ 768 h 20"/>
                <a:gd name="T16" fmla="*/ 2048 w 34"/>
                <a:gd name="T17" fmla="*/ 320 h 20"/>
                <a:gd name="T18" fmla="*/ 192 w 34"/>
                <a:gd name="T19" fmla="*/ 64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"/>
                <a:gd name="T31" fmla="*/ 0 h 20"/>
                <a:gd name="T32" fmla="*/ 34 w 34"/>
                <a:gd name="T33" fmla="*/ 20 h 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" h="20">
                  <a:moveTo>
                    <a:pt x="0" y="5"/>
                  </a:moveTo>
                  <a:cubicBezTo>
                    <a:pt x="0" y="5"/>
                    <a:pt x="0" y="4"/>
                    <a:pt x="0" y="3"/>
                  </a:cubicBezTo>
                  <a:cubicBezTo>
                    <a:pt x="11" y="5"/>
                    <a:pt x="27" y="0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1" y="20"/>
                    <a:pt x="11" y="12"/>
                    <a:pt x="0" y="14"/>
                  </a:cubicBezTo>
                  <a:cubicBezTo>
                    <a:pt x="0" y="11"/>
                    <a:pt x="0" y="8"/>
                    <a:pt x="0" y="5"/>
                  </a:cubicBezTo>
                  <a:close/>
                  <a:moveTo>
                    <a:pt x="3" y="10"/>
                  </a:moveTo>
                  <a:cubicBezTo>
                    <a:pt x="8" y="15"/>
                    <a:pt x="23" y="11"/>
                    <a:pt x="32" y="12"/>
                  </a:cubicBezTo>
                  <a:cubicBezTo>
                    <a:pt x="32" y="10"/>
                    <a:pt x="32" y="8"/>
                    <a:pt x="32" y="5"/>
                  </a:cubicBezTo>
                  <a:cubicBezTo>
                    <a:pt x="23" y="8"/>
                    <a:pt x="4" y="0"/>
                    <a:pt x="3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96" name="Freeform 318"/>
            <p:cNvSpPr>
              <a:spLocks/>
            </p:cNvSpPr>
            <p:nvPr/>
          </p:nvSpPr>
          <p:spPr bwMode="auto">
            <a:xfrm>
              <a:off x="1181" y="1350"/>
              <a:ext cx="18" cy="18"/>
            </a:xfrm>
            <a:custGeom>
              <a:avLst/>
              <a:gdLst>
                <a:gd name="T0" fmla="*/ 0 w 9"/>
                <a:gd name="T1" fmla="*/ 0 h 9"/>
                <a:gd name="T2" fmla="*/ 128 w 9"/>
                <a:gd name="T3" fmla="*/ 0 h 9"/>
                <a:gd name="T4" fmla="*/ 576 w 9"/>
                <a:gd name="T5" fmla="*/ 448 h 9"/>
                <a:gd name="T6" fmla="*/ 576 w 9"/>
                <a:gd name="T7" fmla="*/ 576 h 9"/>
                <a:gd name="T8" fmla="*/ 0 w 9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3"/>
                    <a:pt x="5" y="6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5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97" name="Freeform 319"/>
            <p:cNvSpPr>
              <a:spLocks/>
            </p:cNvSpPr>
            <p:nvPr/>
          </p:nvSpPr>
          <p:spPr bwMode="auto">
            <a:xfrm>
              <a:off x="1179" y="1332"/>
              <a:ext cx="52" cy="42"/>
            </a:xfrm>
            <a:custGeom>
              <a:avLst/>
              <a:gdLst>
                <a:gd name="T0" fmla="*/ 64 w 26"/>
                <a:gd name="T1" fmla="*/ 576 h 21"/>
                <a:gd name="T2" fmla="*/ 1472 w 26"/>
                <a:gd name="T3" fmla="*/ 320 h 21"/>
                <a:gd name="T4" fmla="*/ 640 w 26"/>
                <a:gd name="T5" fmla="*/ 1152 h 21"/>
                <a:gd name="T6" fmla="*/ 640 w 26"/>
                <a:gd name="T7" fmla="*/ 1024 h 21"/>
                <a:gd name="T8" fmla="*/ 1344 w 26"/>
                <a:gd name="T9" fmla="*/ 576 h 21"/>
                <a:gd name="T10" fmla="*/ 192 w 26"/>
                <a:gd name="T11" fmla="*/ 576 h 21"/>
                <a:gd name="T12" fmla="*/ 64 w 26"/>
                <a:gd name="T13" fmla="*/ 576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21"/>
                <a:gd name="T23" fmla="*/ 26 w 26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21">
                  <a:moveTo>
                    <a:pt x="1" y="9"/>
                  </a:moveTo>
                  <a:cubicBezTo>
                    <a:pt x="0" y="0"/>
                    <a:pt x="16" y="7"/>
                    <a:pt x="23" y="5"/>
                  </a:cubicBezTo>
                  <a:cubicBezTo>
                    <a:pt x="26" y="16"/>
                    <a:pt x="21" y="21"/>
                    <a:pt x="10" y="18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15" y="16"/>
                    <a:pt x="24" y="18"/>
                    <a:pt x="21" y="9"/>
                  </a:cubicBezTo>
                  <a:cubicBezTo>
                    <a:pt x="20" y="6"/>
                    <a:pt x="4" y="6"/>
                    <a:pt x="3" y="9"/>
                  </a:cubicBezTo>
                  <a:cubicBezTo>
                    <a:pt x="2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98" name="Freeform 320"/>
            <p:cNvSpPr>
              <a:spLocks/>
            </p:cNvSpPr>
            <p:nvPr/>
          </p:nvSpPr>
          <p:spPr bwMode="auto">
            <a:xfrm>
              <a:off x="3045" y="1364"/>
              <a:ext cx="58" cy="59"/>
            </a:xfrm>
            <a:custGeom>
              <a:avLst/>
              <a:gdLst>
                <a:gd name="T0" fmla="*/ 0 w 29"/>
                <a:gd name="T1" fmla="*/ 2053 h 29"/>
                <a:gd name="T2" fmla="*/ 1856 w 29"/>
                <a:gd name="T3" fmla="*/ 0 h 29"/>
                <a:gd name="T4" fmla="*/ 0 w 29"/>
                <a:gd name="T5" fmla="*/ 2053 h 29"/>
                <a:gd name="T6" fmla="*/ 0 60000 65536"/>
                <a:gd name="T7" fmla="*/ 0 60000 65536"/>
                <a:gd name="T8" fmla="*/ 0 60000 65536"/>
                <a:gd name="T9" fmla="*/ 0 w 29"/>
                <a:gd name="T10" fmla="*/ 0 h 29"/>
                <a:gd name="T11" fmla="*/ 29 w 29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" h="29">
                  <a:moveTo>
                    <a:pt x="0" y="29"/>
                  </a:moveTo>
                  <a:cubicBezTo>
                    <a:pt x="9" y="18"/>
                    <a:pt x="19" y="9"/>
                    <a:pt x="29" y="0"/>
                  </a:cubicBezTo>
                  <a:cubicBezTo>
                    <a:pt x="21" y="11"/>
                    <a:pt x="11" y="20"/>
                    <a:pt x="0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99" name="Freeform 321"/>
            <p:cNvSpPr>
              <a:spLocks/>
            </p:cNvSpPr>
            <p:nvPr/>
          </p:nvSpPr>
          <p:spPr bwMode="auto">
            <a:xfrm>
              <a:off x="3045" y="1431"/>
              <a:ext cx="639" cy="196"/>
            </a:xfrm>
            <a:custGeom>
              <a:avLst/>
              <a:gdLst>
                <a:gd name="T0" fmla="*/ 0 w 319"/>
                <a:gd name="T1" fmla="*/ 0 h 98"/>
                <a:gd name="T2" fmla="*/ 2444 w 319"/>
                <a:gd name="T3" fmla="*/ 3328 h 98"/>
                <a:gd name="T4" fmla="*/ 6648 w 319"/>
                <a:gd name="T5" fmla="*/ 3328 h 98"/>
                <a:gd name="T6" fmla="*/ 6777 w 319"/>
                <a:gd name="T7" fmla="*/ 5312 h 98"/>
                <a:gd name="T8" fmla="*/ 15584 w 319"/>
                <a:gd name="T9" fmla="*/ 5312 h 98"/>
                <a:gd name="T10" fmla="*/ 20608 w 319"/>
                <a:gd name="T11" fmla="*/ 576 h 98"/>
                <a:gd name="T12" fmla="*/ 18164 w 319"/>
                <a:gd name="T13" fmla="*/ 3008 h 98"/>
                <a:gd name="T14" fmla="*/ 15713 w 319"/>
                <a:gd name="T15" fmla="*/ 5440 h 98"/>
                <a:gd name="T16" fmla="*/ 6648 w 319"/>
                <a:gd name="T17" fmla="*/ 5440 h 98"/>
                <a:gd name="T18" fmla="*/ 6648 w 319"/>
                <a:gd name="T19" fmla="*/ 3456 h 98"/>
                <a:gd name="T20" fmla="*/ 2316 w 319"/>
                <a:gd name="T21" fmla="*/ 3456 h 98"/>
                <a:gd name="T22" fmla="*/ 0 w 319"/>
                <a:gd name="T23" fmla="*/ 0 h 9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19"/>
                <a:gd name="T37" fmla="*/ 0 h 98"/>
                <a:gd name="T38" fmla="*/ 319 w 319"/>
                <a:gd name="T39" fmla="*/ 98 h 9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19" h="98">
                  <a:moveTo>
                    <a:pt x="0" y="0"/>
                  </a:moveTo>
                  <a:cubicBezTo>
                    <a:pt x="13" y="18"/>
                    <a:pt x="39" y="21"/>
                    <a:pt x="38" y="52"/>
                  </a:cubicBezTo>
                  <a:cubicBezTo>
                    <a:pt x="60" y="52"/>
                    <a:pt x="81" y="52"/>
                    <a:pt x="103" y="52"/>
                  </a:cubicBezTo>
                  <a:cubicBezTo>
                    <a:pt x="107" y="58"/>
                    <a:pt x="104" y="73"/>
                    <a:pt x="105" y="83"/>
                  </a:cubicBezTo>
                  <a:cubicBezTo>
                    <a:pt x="156" y="75"/>
                    <a:pt x="200" y="94"/>
                    <a:pt x="241" y="83"/>
                  </a:cubicBezTo>
                  <a:cubicBezTo>
                    <a:pt x="270" y="75"/>
                    <a:pt x="293" y="22"/>
                    <a:pt x="319" y="9"/>
                  </a:cubicBezTo>
                  <a:cubicBezTo>
                    <a:pt x="310" y="22"/>
                    <a:pt x="296" y="32"/>
                    <a:pt x="281" y="47"/>
                  </a:cubicBezTo>
                  <a:cubicBezTo>
                    <a:pt x="272" y="57"/>
                    <a:pt x="256" y="81"/>
                    <a:pt x="243" y="85"/>
                  </a:cubicBezTo>
                  <a:cubicBezTo>
                    <a:pt x="201" y="98"/>
                    <a:pt x="154" y="75"/>
                    <a:pt x="103" y="85"/>
                  </a:cubicBezTo>
                  <a:cubicBezTo>
                    <a:pt x="103" y="75"/>
                    <a:pt x="103" y="64"/>
                    <a:pt x="103" y="54"/>
                  </a:cubicBezTo>
                  <a:cubicBezTo>
                    <a:pt x="81" y="54"/>
                    <a:pt x="58" y="54"/>
                    <a:pt x="36" y="54"/>
                  </a:cubicBezTo>
                  <a:cubicBezTo>
                    <a:pt x="39" y="22"/>
                    <a:pt x="10" y="20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00" name="Freeform 322"/>
            <p:cNvSpPr>
              <a:spLocks/>
            </p:cNvSpPr>
            <p:nvPr/>
          </p:nvSpPr>
          <p:spPr bwMode="auto">
            <a:xfrm>
              <a:off x="3411" y="1340"/>
              <a:ext cx="264" cy="103"/>
            </a:xfrm>
            <a:custGeom>
              <a:avLst/>
              <a:gdLst>
                <a:gd name="T0" fmla="*/ 0 w 132"/>
                <a:gd name="T1" fmla="*/ 1284 h 51"/>
                <a:gd name="T2" fmla="*/ 1024 w 132"/>
                <a:gd name="T3" fmla="*/ 2316 h 51"/>
                <a:gd name="T4" fmla="*/ 6016 w 132"/>
                <a:gd name="T5" fmla="*/ 668 h 51"/>
                <a:gd name="T6" fmla="*/ 6016 w 132"/>
                <a:gd name="T7" fmla="*/ 2793 h 51"/>
                <a:gd name="T8" fmla="*/ 8448 w 132"/>
                <a:gd name="T9" fmla="*/ 3064 h 51"/>
                <a:gd name="T10" fmla="*/ 5888 w 132"/>
                <a:gd name="T11" fmla="*/ 947 h 51"/>
                <a:gd name="T12" fmla="*/ 2752 w 132"/>
                <a:gd name="T13" fmla="*/ 2448 h 51"/>
                <a:gd name="T14" fmla="*/ 0 w 132"/>
                <a:gd name="T15" fmla="*/ 1284 h 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2"/>
                <a:gd name="T25" fmla="*/ 0 h 51"/>
                <a:gd name="T26" fmla="*/ 132 w 132"/>
                <a:gd name="T27" fmla="*/ 51 h 5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2" h="51">
                  <a:moveTo>
                    <a:pt x="0" y="19"/>
                  </a:moveTo>
                  <a:cubicBezTo>
                    <a:pt x="7" y="22"/>
                    <a:pt x="11" y="29"/>
                    <a:pt x="16" y="34"/>
                  </a:cubicBezTo>
                  <a:cubicBezTo>
                    <a:pt x="59" y="43"/>
                    <a:pt x="50" y="0"/>
                    <a:pt x="94" y="10"/>
                  </a:cubicBezTo>
                  <a:cubicBezTo>
                    <a:pt x="98" y="23"/>
                    <a:pt x="88" y="34"/>
                    <a:pt x="94" y="41"/>
                  </a:cubicBezTo>
                  <a:cubicBezTo>
                    <a:pt x="102" y="51"/>
                    <a:pt x="121" y="36"/>
                    <a:pt x="132" y="45"/>
                  </a:cubicBezTo>
                  <a:cubicBezTo>
                    <a:pt x="105" y="49"/>
                    <a:pt x="83" y="47"/>
                    <a:pt x="92" y="14"/>
                  </a:cubicBezTo>
                  <a:cubicBezTo>
                    <a:pt x="66" y="3"/>
                    <a:pt x="53" y="25"/>
                    <a:pt x="43" y="36"/>
                  </a:cubicBezTo>
                  <a:cubicBezTo>
                    <a:pt x="19" y="41"/>
                    <a:pt x="7" y="32"/>
                    <a:pt x="0" y="1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01" name="Freeform 323"/>
            <p:cNvSpPr>
              <a:spLocks/>
            </p:cNvSpPr>
            <p:nvPr/>
          </p:nvSpPr>
          <p:spPr bwMode="auto">
            <a:xfrm>
              <a:off x="3041" y="1332"/>
              <a:ext cx="649" cy="287"/>
            </a:xfrm>
            <a:custGeom>
              <a:avLst/>
              <a:gdLst>
                <a:gd name="T0" fmla="*/ 11380 w 324"/>
                <a:gd name="T1" fmla="*/ 1036 h 143"/>
                <a:gd name="T2" fmla="*/ 11380 w 324"/>
                <a:gd name="T3" fmla="*/ 907 h 143"/>
                <a:gd name="T4" fmla="*/ 11960 w 324"/>
                <a:gd name="T5" fmla="*/ 1495 h 143"/>
                <a:gd name="T6" fmla="*/ 14733 w 324"/>
                <a:gd name="T7" fmla="*/ 2611 h 143"/>
                <a:gd name="T8" fmla="*/ 17900 w 324"/>
                <a:gd name="T9" fmla="*/ 1172 h 143"/>
                <a:gd name="T10" fmla="*/ 20480 w 324"/>
                <a:gd name="T11" fmla="*/ 3195 h 143"/>
                <a:gd name="T12" fmla="*/ 20864 w 324"/>
                <a:gd name="T13" fmla="*/ 3524 h 143"/>
                <a:gd name="T14" fmla="*/ 20736 w 324"/>
                <a:gd name="T15" fmla="*/ 3783 h 143"/>
                <a:gd name="T16" fmla="*/ 15712 w 324"/>
                <a:gd name="T17" fmla="*/ 8632 h 143"/>
                <a:gd name="T18" fmla="*/ 6905 w 324"/>
                <a:gd name="T19" fmla="*/ 8632 h 143"/>
                <a:gd name="T20" fmla="*/ 6776 w 324"/>
                <a:gd name="T21" fmla="*/ 6605 h 143"/>
                <a:gd name="T22" fmla="*/ 2572 w 324"/>
                <a:gd name="T23" fmla="*/ 6605 h 143"/>
                <a:gd name="T24" fmla="*/ 128 w 324"/>
                <a:gd name="T25" fmla="*/ 3195 h 143"/>
                <a:gd name="T26" fmla="*/ 128 w 324"/>
                <a:gd name="T27" fmla="*/ 2936 h 143"/>
                <a:gd name="T28" fmla="*/ 1995 w 324"/>
                <a:gd name="T29" fmla="*/ 1036 h 143"/>
                <a:gd name="T30" fmla="*/ 2187 w 324"/>
                <a:gd name="T31" fmla="*/ 1036 h 143"/>
                <a:gd name="T32" fmla="*/ 3736 w 324"/>
                <a:gd name="T33" fmla="*/ 2804 h 143"/>
                <a:gd name="T34" fmla="*/ 5939 w 324"/>
                <a:gd name="T35" fmla="*/ 2804 h 143"/>
                <a:gd name="T36" fmla="*/ 6067 w 324"/>
                <a:gd name="T37" fmla="*/ 584 h 143"/>
                <a:gd name="T38" fmla="*/ 10384 w 324"/>
                <a:gd name="T39" fmla="*/ 2079 h 143"/>
                <a:gd name="T40" fmla="*/ 11380 w 324"/>
                <a:gd name="T41" fmla="*/ 1036 h 1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24"/>
                <a:gd name="T64" fmla="*/ 0 h 143"/>
                <a:gd name="T65" fmla="*/ 324 w 324"/>
                <a:gd name="T66" fmla="*/ 143 h 1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24" h="143">
                  <a:moveTo>
                    <a:pt x="176" y="16"/>
                  </a:moveTo>
                  <a:cubicBezTo>
                    <a:pt x="176" y="15"/>
                    <a:pt x="176" y="14"/>
                    <a:pt x="176" y="14"/>
                  </a:cubicBezTo>
                  <a:cubicBezTo>
                    <a:pt x="181" y="15"/>
                    <a:pt x="181" y="21"/>
                    <a:pt x="185" y="23"/>
                  </a:cubicBezTo>
                  <a:cubicBezTo>
                    <a:pt x="192" y="36"/>
                    <a:pt x="204" y="45"/>
                    <a:pt x="228" y="40"/>
                  </a:cubicBezTo>
                  <a:cubicBezTo>
                    <a:pt x="238" y="29"/>
                    <a:pt x="251" y="7"/>
                    <a:pt x="277" y="18"/>
                  </a:cubicBezTo>
                  <a:cubicBezTo>
                    <a:pt x="268" y="51"/>
                    <a:pt x="290" y="53"/>
                    <a:pt x="317" y="49"/>
                  </a:cubicBezTo>
                  <a:cubicBezTo>
                    <a:pt x="320" y="50"/>
                    <a:pt x="320" y="53"/>
                    <a:pt x="323" y="54"/>
                  </a:cubicBezTo>
                  <a:cubicBezTo>
                    <a:pt x="324" y="56"/>
                    <a:pt x="323" y="58"/>
                    <a:pt x="321" y="58"/>
                  </a:cubicBezTo>
                  <a:cubicBezTo>
                    <a:pt x="295" y="71"/>
                    <a:pt x="272" y="124"/>
                    <a:pt x="243" y="132"/>
                  </a:cubicBezTo>
                  <a:cubicBezTo>
                    <a:pt x="202" y="143"/>
                    <a:pt x="158" y="124"/>
                    <a:pt x="107" y="132"/>
                  </a:cubicBezTo>
                  <a:cubicBezTo>
                    <a:pt x="106" y="122"/>
                    <a:pt x="109" y="107"/>
                    <a:pt x="105" y="101"/>
                  </a:cubicBezTo>
                  <a:cubicBezTo>
                    <a:pt x="83" y="101"/>
                    <a:pt x="62" y="101"/>
                    <a:pt x="40" y="101"/>
                  </a:cubicBezTo>
                  <a:cubicBezTo>
                    <a:pt x="41" y="70"/>
                    <a:pt x="15" y="67"/>
                    <a:pt x="2" y="49"/>
                  </a:cubicBezTo>
                  <a:cubicBezTo>
                    <a:pt x="0" y="49"/>
                    <a:pt x="0" y="45"/>
                    <a:pt x="2" y="45"/>
                  </a:cubicBezTo>
                  <a:cubicBezTo>
                    <a:pt x="13" y="36"/>
                    <a:pt x="23" y="27"/>
                    <a:pt x="31" y="16"/>
                  </a:cubicBezTo>
                  <a:cubicBezTo>
                    <a:pt x="32" y="13"/>
                    <a:pt x="34" y="15"/>
                    <a:pt x="34" y="16"/>
                  </a:cubicBezTo>
                  <a:cubicBezTo>
                    <a:pt x="41" y="26"/>
                    <a:pt x="50" y="33"/>
                    <a:pt x="58" y="43"/>
                  </a:cubicBezTo>
                  <a:cubicBezTo>
                    <a:pt x="69" y="43"/>
                    <a:pt x="80" y="43"/>
                    <a:pt x="92" y="43"/>
                  </a:cubicBezTo>
                  <a:cubicBezTo>
                    <a:pt x="96" y="35"/>
                    <a:pt x="93" y="20"/>
                    <a:pt x="94" y="9"/>
                  </a:cubicBezTo>
                  <a:cubicBezTo>
                    <a:pt x="132" y="0"/>
                    <a:pt x="123" y="40"/>
                    <a:pt x="161" y="32"/>
                  </a:cubicBezTo>
                  <a:cubicBezTo>
                    <a:pt x="169" y="30"/>
                    <a:pt x="171" y="21"/>
                    <a:pt x="176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02" name="Freeform 324"/>
            <p:cNvSpPr>
              <a:spLocks/>
            </p:cNvSpPr>
            <p:nvPr/>
          </p:nvSpPr>
          <p:spPr bwMode="auto">
            <a:xfrm>
              <a:off x="3109" y="1332"/>
              <a:ext cx="284" cy="87"/>
            </a:xfrm>
            <a:custGeom>
              <a:avLst/>
              <a:gdLst>
                <a:gd name="T0" fmla="*/ 0 w 142"/>
                <a:gd name="T1" fmla="*/ 1093 h 43"/>
                <a:gd name="T2" fmla="*/ 1536 w 142"/>
                <a:gd name="T3" fmla="*/ 2752 h 43"/>
                <a:gd name="T4" fmla="*/ 3712 w 142"/>
                <a:gd name="T5" fmla="*/ 2752 h 43"/>
                <a:gd name="T6" fmla="*/ 3712 w 142"/>
                <a:gd name="T7" fmla="*/ 471 h 43"/>
                <a:gd name="T8" fmla="*/ 6528 w 142"/>
                <a:gd name="T9" fmla="*/ 1997 h 43"/>
                <a:gd name="T10" fmla="*/ 9088 w 142"/>
                <a:gd name="T11" fmla="*/ 1093 h 43"/>
                <a:gd name="T12" fmla="*/ 8128 w 142"/>
                <a:gd name="T13" fmla="*/ 2211 h 43"/>
                <a:gd name="T14" fmla="*/ 3840 w 142"/>
                <a:gd name="T15" fmla="*/ 605 h 43"/>
                <a:gd name="T16" fmla="*/ 3712 w 142"/>
                <a:gd name="T17" fmla="*/ 2948 h 43"/>
                <a:gd name="T18" fmla="*/ 1536 w 142"/>
                <a:gd name="T19" fmla="*/ 2948 h 43"/>
                <a:gd name="T20" fmla="*/ 0 w 142"/>
                <a:gd name="T21" fmla="*/ 1093 h 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2"/>
                <a:gd name="T34" fmla="*/ 0 h 43"/>
                <a:gd name="T35" fmla="*/ 142 w 142"/>
                <a:gd name="T36" fmla="*/ 43 h 4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2" h="43">
                  <a:moveTo>
                    <a:pt x="0" y="16"/>
                  </a:moveTo>
                  <a:cubicBezTo>
                    <a:pt x="9" y="23"/>
                    <a:pt x="17" y="32"/>
                    <a:pt x="24" y="40"/>
                  </a:cubicBezTo>
                  <a:cubicBezTo>
                    <a:pt x="35" y="40"/>
                    <a:pt x="46" y="40"/>
                    <a:pt x="58" y="40"/>
                  </a:cubicBezTo>
                  <a:cubicBezTo>
                    <a:pt x="58" y="29"/>
                    <a:pt x="58" y="18"/>
                    <a:pt x="58" y="7"/>
                  </a:cubicBezTo>
                  <a:cubicBezTo>
                    <a:pt x="84" y="3"/>
                    <a:pt x="95" y="14"/>
                    <a:pt x="102" y="29"/>
                  </a:cubicBezTo>
                  <a:cubicBezTo>
                    <a:pt x="123" y="33"/>
                    <a:pt x="135" y="26"/>
                    <a:pt x="142" y="16"/>
                  </a:cubicBezTo>
                  <a:cubicBezTo>
                    <a:pt x="137" y="21"/>
                    <a:pt x="135" y="30"/>
                    <a:pt x="127" y="32"/>
                  </a:cubicBezTo>
                  <a:cubicBezTo>
                    <a:pt x="89" y="40"/>
                    <a:pt x="98" y="0"/>
                    <a:pt x="60" y="9"/>
                  </a:cubicBezTo>
                  <a:cubicBezTo>
                    <a:pt x="59" y="20"/>
                    <a:pt x="62" y="35"/>
                    <a:pt x="58" y="43"/>
                  </a:cubicBezTo>
                  <a:cubicBezTo>
                    <a:pt x="46" y="43"/>
                    <a:pt x="35" y="43"/>
                    <a:pt x="24" y="43"/>
                  </a:cubicBezTo>
                  <a:cubicBezTo>
                    <a:pt x="16" y="33"/>
                    <a:pt x="7" y="26"/>
                    <a:pt x="0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03" name="Freeform 325"/>
            <p:cNvSpPr>
              <a:spLocks/>
            </p:cNvSpPr>
            <p:nvPr/>
          </p:nvSpPr>
          <p:spPr bwMode="auto">
            <a:xfrm>
              <a:off x="1167" y="1344"/>
              <a:ext cx="22" cy="34"/>
            </a:xfrm>
            <a:custGeom>
              <a:avLst/>
              <a:gdLst>
                <a:gd name="T0" fmla="*/ 0 w 11"/>
                <a:gd name="T1" fmla="*/ 640 h 17"/>
                <a:gd name="T2" fmla="*/ 704 w 11"/>
                <a:gd name="T3" fmla="*/ 1088 h 17"/>
                <a:gd name="T4" fmla="*/ 0 w 11"/>
                <a:gd name="T5" fmla="*/ 640 h 17"/>
                <a:gd name="T6" fmla="*/ 0 60000 65536"/>
                <a:gd name="T7" fmla="*/ 0 60000 65536"/>
                <a:gd name="T8" fmla="*/ 0 60000 65536"/>
                <a:gd name="T9" fmla="*/ 0 w 11"/>
                <a:gd name="T10" fmla="*/ 0 h 17"/>
                <a:gd name="T11" fmla="*/ 11 w 1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7">
                  <a:moveTo>
                    <a:pt x="0" y="10"/>
                  </a:moveTo>
                  <a:cubicBezTo>
                    <a:pt x="0" y="0"/>
                    <a:pt x="9" y="14"/>
                    <a:pt x="11" y="17"/>
                  </a:cubicBezTo>
                  <a:cubicBezTo>
                    <a:pt x="6" y="16"/>
                    <a:pt x="7" y="9"/>
                    <a:pt x="0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04" name="Freeform 326"/>
            <p:cNvSpPr>
              <a:spLocks/>
            </p:cNvSpPr>
            <p:nvPr/>
          </p:nvSpPr>
          <p:spPr bwMode="auto">
            <a:xfrm>
              <a:off x="1610" y="1354"/>
              <a:ext cx="174" cy="131"/>
            </a:xfrm>
            <a:custGeom>
              <a:avLst/>
              <a:gdLst>
                <a:gd name="T0" fmla="*/ 5248 w 87"/>
                <a:gd name="T1" fmla="*/ 3497 h 65"/>
                <a:gd name="T2" fmla="*/ 5248 w 87"/>
                <a:gd name="T3" fmla="*/ 329 h 65"/>
                <a:gd name="T4" fmla="*/ 128 w 87"/>
                <a:gd name="T5" fmla="*/ 792 h 65"/>
                <a:gd name="T6" fmla="*/ 128 w 87"/>
                <a:gd name="T7" fmla="*/ 3497 h 65"/>
                <a:gd name="T8" fmla="*/ 3840 w 87"/>
                <a:gd name="T9" fmla="*/ 4353 h 65"/>
                <a:gd name="T10" fmla="*/ 3712 w 87"/>
                <a:gd name="T11" fmla="*/ 4353 h 65"/>
                <a:gd name="T12" fmla="*/ 0 w 87"/>
                <a:gd name="T13" fmla="*/ 3628 h 65"/>
                <a:gd name="T14" fmla="*/ 0 w 87"/>
                <a:gd name="T15" fmla="*/ 597 h 65"/>
                <a:gd name="T16" fmla="*/ 5376 w 87"/>
                <a:gd name="T17" fmla="*/ 195 h 65"/>
                <a:gd name="T18" fmla="*/ 5248 w 87"/>
                <a:gd name="T19" fmla="*/ 3497 h 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7"/>
                <a:gd name="T31" fmla="*/ 0 h 65"/>
                <a:gd name="T32" fmla="*/ 87 w 87"/>
                <a:gd name="T33" fmla="*/ 65 h 6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7" h="65">
                  <a:moveTo>
                    <a:pt x="82" y="52"/>
                  </a:moveTo>
                  <a:cubicBezTo>
                    <a:pt x="82" y="36"/>
                    <a:pt x="82" y="21"/>
                    <a:pt x="82" y="5"/>
                  </a:cubicBezTo>
                  <a:cubicBezTo>
                    <a:pt x="50" y="2"/>
                    <a:pt x="36" y="17"/>
                    <a:pt x="2" y="12"/>
                  </a:cubicBezTo>
                  <a:cubicBezTo>
                    <a:pt x="2" y="25"/>
                    <a:pt x="2" y="38"/>
                    <a:pt x="2" y="52"/>
                  </a:cubicBezTo>
                  <a:cubicBezTo>
                    <a:pt x="28" y="50"/>
                    <a:pt x="40" y="61"/>
                    <a:pt x="60" y="65"/>
                  </a:cubicBezTo>
                  <a:cubicBezTo>
                    <a:pt x="59" y="65"/>
                    <a:pt x="58" y="65"/>
                    <a:pt x="58" y="65"/>
                  </a:cubicBezTo>
                  <a:cubicBezTo>
                    <a:pt x="34" y="65"/>
                    <a:pt x="27" y="50"/>
                    <a:pt x="0" y="54"/>
                  </a:cubicBezTo>
                  <a:cubicBezTo>
                    <a:pt x="0" y="39"/>
                    <a:pt x="0" y="24"/>
                    <a:pt x="0" y="9"/>
                  </a:cubicBezTo>
                  <a:cubicBezTo>
                    <a:pt x="35" y="14"/>
                    <a:pt x="51" y="0"/>
                    <a:pt x="84" y="3"/>
                  </a:cubicBezTo>
                  <a:cubicBezTo>
                    <a:pt x="83" y="18"/>
                    <a:pt x="87" y="40"/>
                    <a:pt x="82" y="5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05" name="Freeform 327"/>
            <p:cNvSpPr>
              <a:spLocks/>
            </p:cNvSpPr>
            <p:nvPr/>
          </p:nvSpPr>
          <p:spPr bwMode="auto">
            <a:xfrm>
              <a:off x="1726" y="1459"/>
              <a:ext cx="48" cy="48"/>
            </a:xfrm>
            <a:custGeom>
              <a:avLst/>
              <a:gdLst>
                <a:gd name="T0" fmla="*/ 0 w 24"/>
                <a:gd name="T1" fmla="*/ 832 h 24"/>
                <a:gd name="T2" fmla="*/ 128 w 24"/>
                <a:gd name="T3" fmla="*/ 832 h 24"/>
                <a:gd name="T4" fmla="*/ 1536 w 24"/>
                <a:gd name="T5" fmla="*/ 0 h 24"/>
                <a:gd name="T6" fmla="*/ 256 w 24"/>
                <a:gd name="T7" fmla="*/ 1280 h 24"/>
                <a:gd name="T8" fmla="*/ 0 w 24"/>
                <a:gd name="T9" fmla="*/ 960 h 24"/>
                <a:gd name="T10" fmla="*/ 0 w 24"/>
                <a:gd name="T11" fmla="*/ 832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24"/>
                <a:gd name="T20" fmla="*/ 24 w 24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24">
                  <a:moveTo>
                    <a:pt x="0" y="13"/>
                  </a:moveTo>
                  <a:cubicBezTo>
                    <a:pt x="0" y="13"/>
                    <a:pt x="1" y="13"/>
                    <a:pt x="2" y="13"/>
                  </a:cubicBezTo>
                  <a:cubicBezTo>
                    <a:pt x="9" y="24"/>
                    <a:pt x="18" y="4"/>
                    <a:pt x="24" y="0"/>
                  </a:cubicBezTo>
                  <a:cubicBezTo>
                    <a:pt x="20" y="9"/>
                    <a:pt x="14" y="16"/>
                    <a:pt x="4" y="20"/>
                  </a:cubicBezTo>
                  <a:cubicBezTo>
                    <a:pt x="3" y="18"/>
                    <a:pt x="2" y="16"/>
                    <a:pt x="0" y="15"/>
                  </a:cubicBezTo>
                  <a:cubicBezTo>
                    <a:pt x="0" y="15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06" name="Freeform 328"/>
            <p:cNvSpPr>
              <a:spLocks/>
            </p:cNvSpPr>
            <p:nvPr/>
          </p:nvSpPr>
          <p:spPr bwMode="auto">
            <a:xfrm>
              <a:off x="1149" y="1364"/>
              <a:ext cx="76" cy="55"/>
            </a:xfrm>
            <a:custGeom>
              <a:avLst/>
              <a:gdLst>
                <a:gd name="T0" fmla="*/ 1280 w 38"/>
                <a:gd name="T1" fmla="*/ 497 h 27"/>
                <a:gd name="T2" fmla="*/ 2432 w 38"/>
                <a:gd name="T3" fmla="*/ 497 h 27"/>
                <a:gd name="T4" fmla="*/ 2432 w 38"/>
                <a:gd name="T5" fmla="*/ 1925 h 27"/>
                <a:gd name="T6" fmla="*/ 0 w 38"/>
                <a:gd name="T7" fmla="*/ 1925 h 27"/>
                <a:gd name="T8" fmla="*/ 576 w 38"/>
                <a:gd name="T9" fmla="*/ 0 h 27"/>
                <a:gd name="T10" fmla="*/ 448 w 38"/>
                <a:gd name="T11" fmla="*/ 1725 h 27"/>
                <a:gd name="T12" fmla="*/ 2304 w 38"/>
                <a:gd name="T13" fmla="*/ 1725 h 27"/>
                <a:gd name="T14" fmla="*/ 2304 w 38"/>
                <a:gd name="T15" fmla="*/ 636 h 27"/>
                <a:gd name="T16" fmla="*/ 1280 w 38"/>
                <a:gd name="T17" fmla="*/ 497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7"/>
                <a:gd name="T29" fmla="*/ 38 w 38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7">
                  <a:moveTo>
                    <a:pt x="20" y="7"/>
                  </a:moveTo>
                  <a:cubicBezTo>
                    <a:pt x="26" y="7"/>
                    <a:pt x="32" y="7"/>
                    <a:pt x="38" y="7"/>
                  </a:cubicBezTo>
                  <a:cubicBezTo>
                    <a:pt x="38" y="13"/>
                    <a:pt x="38" y="20"/>
                    <a:pt x="38" y="27"/>
                  </a:cubicBezTo>
                  <a:cubicBezTo>
                    <a:pt x="25" y="27"/>
                    <a:pt x="13" y="27"/>
                    <a:pt x="0" y="27"/>
                  </a:cubicBezTo>
                  <a:cubicBezTo>
                    <a:pt x="10" y="25"/>
                    <a:pt x="4" y="7"/>
                    <a:pt x="9" y="0"/>
                  </a:cubicBezTo>
                  <a:cubicBezTo>
                    <a:pt x="8" y="8"/>
                    <a:pt x="11" y="20"/>
                    <a:pt x="7" y="24"/>
                  </a:cubicBezTo>
                  <a:cubicBezTo>
                    <a:pt x="16" y="24"/>
                    <a:pt x="26" y="24"/>
                    <a:pt x="36" y="24"/>
                  </a:cubicBezTo>
                  <a:cubicBezTo>
                    <a:pt x="36" y="19"/>
                    <a:pt x="36" y="14"/>
                    <a:pt x="36" y="9"/>
                  </a:cubicBezTo>
                  <a:cubicBezTo>
                    <a:pt x="31" y="8"/>
                    <a:pt x="21" y="12"/>
                    <a:pt x="2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07" name="Freeform 329"/>
            <p:cNvSpPr>
              <a:spLocks/>
            </p:cNvSpPr>
            <p:nvPr/>
          </p:nvSpPr>
          <p:spPr bwMode="auto">
            <a:xfrm>
              <a:off x="1472" y="1372"/>
              <a:ext cx="128" cy="105"/>
            </a:xfrm>
            <a:custGeom>
              <a:avLst/>
              <a:gdLst>
                <a:gd name="T0" fmla="*/ 2944 w 64"/>
                <a:gd name="T1" fmla="*/ 3524 h 52"/>
                <a:gd name="T2" fmla="*/ 2688 w 64"/>
                <a:gd name="T3" fmla="*/ 3061 h 52"/>
                <a:gd name="T4" fmla="*/ 3968 w 64"/>
                <a:gd name="T5" fmla="*/ 2924 h 52"/>
                <a:gd name="T6" fmla="*/ 3968 w 64"/>
                <a:gd name="T7" fmla="*/ 196 h 52"/>
                <a:gd name="T8" fmla="*/ 960 w 64"/>
                <a:gd name="T9" fmla="*/ 196 h 52"/>
                <a:gd name="T10" fmla="*/ 128 w 64"/>
                <a:gd name="T11" fmla="*/ 945 h 52"/>
                <a:gd name="T12" fmla="*/ 0 w 64"/>
                <a:gd name="T13" fmla="*/ 2181 h 52"/>
                <a:gd name="T14" fmla="*/ 0 w 64"/>
                <a:gd name="T15" fmla="*/ 800 h 52"/>
                <a:gd name="T16" fmla="*/ 832 w 64"/>
                <a:gd name="T17" fmla="*/ 0 h 52"/>
                <a:gd name="T18" fmla="*/ 4096 w 64"/>
                <a:gd name="T19" fmla="*/ 0 h 52"/>
                <a:gd name="T20" fmla="*/ 4096 w 64"/>
                <a:gd name="T21" fmla="*/ 3061 h 52"/>
                <a:gd name="T22" fmla="*/ 2816 w 64"/>
                <a:gd name="T23" fmla="*/ 3328 h 52"/>
                <a:gd name="T24" fmla="*/ 2944 w 64"/>
                <a:gd name="T25" fmla="*/ 3328 h 52"/>
                <a:gd name="T26" fmla="*/ 2944 w 64"/>
                <a:gd name="T27" fmla="*/ 3524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2"/>
                <a:gd name="T44" fmla="*/ 64 w 64"/>
                <a:gd name="T45" fmla="*/ 52 h 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2">
                  <a:moveTo>
                    <a:pt x="46" y="52"/>
                  </a:moveTo>
                  <a:cubicBezTo>
                    <a:pt x="44" y="51"/>
                    <a:pt x="42" y="49"/>
                    <a:pt x="42" y="45"/>
                  </a:cubicBezTo>
                  <a:cubicBezTo>
                    <a:pt x="46" y="41"/>
                    <a:pt x="55" y="43"/>
                    <a:pt x="62" y="43"/>
                  </a:cubicBezTo>
                  <a:cubicBezTo>
                    <a:pt x="62" y="29"/>
                    <a:pt x="62" y="16"/>
                    <a:pt x="62" y="3"/>
                  </a:cubicBezTo>
                  <a:cubicBezTo>
                    <a:pt x="46" y="3"/>
                    <a:pt x="31" y="3"/>
                    <a:pt x="15" y="3"/>
                  </a:cubicBezTo>
                  <a:cubicBezTo>
                    <a:pt x="17" y="13"/>
                    <a:pt x="11" y="15"/>
                    <a:pt x="2" y="14"/>
                  </a:cubicBezTo>
                  <a:cubicBezTo>
                    <a:pt x="0" y="19"/>
                    <a:pt x="5" y="30"/>
                    <a:pt x="0" y="32"/>
                  </a:cubicBezTo>
                  <a:cubicBezTo>
                    <a:pt x="0" y="25"/>
                    <a:pt x="0" y="18"/>
                    <a:pt x="0" y="12"/>
                  </a:cubicBezTo>
                  <a:cubicBezTo>
                    <a:pt x="9" y="13"/>
                    <a:pt x="16" y="12"/>
                    <a:pt x="13" y="0"/>
                  </a:cubicBezTo>
                  <a:cubicBezTo>
                    <a:pt x="30" y="0"/>
                    <a:pt x="47" y="0"/>
                    <a:pt x="64" y="0"/>
                  </a:cubicBezTo>
                  <a:cubicBezTo>
                    <a:pt x="64" y="15"/>
                    <a:pt x="64" y="30"/>
                    <a:pt x="64" y="45"/>
                  </a:cubicBezTo>
                  <a:cubicBezTo>
                    <a:pt x="58" y="47"/>
                    <a:pt x="43" y="40"/>
                    <a:pt x="44" y="49"/>
                  </a:cubicBezTo>
                  <a:cubicBezTo>
                    <a:pt x="45" y="49"/>
                    <a:pt x="46" y="49"/>
                    <a:pt x="46" y="49"/>
                  </a:cubicBezTo>
                  <a:cubicBezTo>
                    <a:pt x="46" y="50"/>
                    <a:pt x="46" y="51"/>
                    <a:pt x="46" y="5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08" name="Freeform 330"/>
            <p:cNvSpPr>
              <a:spLocks/>
            </p:cNvSpPr>
            <p:nvPr/>
          </p:nvSpPr>
          <p:spPr bwMode="auto">
            <a:xfrm>
              <a:off x="1454" y="1437"/>
              <a:ext cx="18" cy="18"/>
            </a:xfrm>
            <a:custGeom>
              <a:avLst/>
              <a:gdLst>
                <a:gd name="T0" fmla="*/ 0 w 9"/>
                <a:gd name="T1" fmla="*/ 576 h 9"/>
                <a:gd name="T2" fmla="*/ 576 w 9"/>
                <a:gd name="T3" fmla="*/ 0 h 9"/>
                <a:gd name="T4" fmla="*/ 128 w 9"/>
                <a:gd name="T5" fmla="*/ 576 h 9"/>
                <a:gd name="T6" fmla="*/ 0 w 9"/>
                <a:gd name="T7" fmla="*/ 57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0" y="9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8" y="4"/>
                    <a:pt x="3" y="4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09" name="Freeform 331"/>
            <p:cNvSpPr>
              <a:spLocks/>
            </p:cNvSpPr>
            <p:nvPr/>
          </p:nvSpPr>
          <p:spPr bwMode="auto">
            <a:xfrm>
              <a:off x="1454" y="1477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128 w 11"/>
                <a:gd name="T3" fmla="*/ 0 h 11"/>
                <a:gd name="T4" fmla="*/ 128 w 11"/>
                <a:gd name="T5" fmla="*/ 128 h 11"/>
                <a:gd name="T6" fmla="*/ 704 w 11"/>
                <a:gd name="T7" fmla="*/ 576 h 11"/>
                <a:gd name="T8" fmla="*/ 704 w 11"/>
                <a:gd name="T9" fmla="*/ 704 h 11"/>
                <a:gd name="T10" fmla="*/ 0 w 11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"/>
                <a:gd name="T19" fmla="*/ 0 h 11"/>
                <a:gd name="T20" fmla="*/ 11 w 1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" h="1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6" y="3"/>
                    <a:pt x="6" y="8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6" y="8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0" name="Freeform 332"/>
            <p:cNvSpPr>
              <a:spLocks/>
            </p:cNvSpPr>
            <p:nvPr/>
          </p:nvSpPr>
          <p:spPr bwMode="auto">
            <a:xfrm>
              <a:off x="1476" y="1489"/>
              <a:ext cx="98" cy="50"/>
            </a:xfrm>
            <a:custGeom>
              <a:avLst/>
              <a:gdLst>
                <a:gd name="T0" fmla="*/ 0 w 49"/>
                <a:gd name="T1" fmla="*/ 320 h 25"/>
                <a:gd name="T2" fmla="*/ 0 w 49"/>
                <a:gd name="T3" fmla="*/ 192 h 25"/>
                <a:gd name="T4" fmla="*/ 576 w 49"/>
                <a:gd name="T5" fmla="*/ 1472 h 25"/>
                <a:gd name="T6" fmla="*/ 3136 w 49"/>
                <a:gd name="T7" fmla="*/ 1472 h 25"/>
                <a:gd name="T8" fmla="*/ 3136 w 49"/>
                <a:gd name="T9" fmla="*/ 1600 h 25"/>
                <a:gd name="T10" fmla="*/ 384 w 49"/>
                <a:gd name="T11" fmla="*/ 1600 h 25"/>
                <a:gd name="T12" fmla="*/ 128 w 49"/>
                <a:gd name="T13" fmla="*/ 320 h 25"/>
                <a:gd name="T14" fmla="*/ 0 w 49"/>
                <a:gd name="T15" fmla="*/ 32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"/>
                <a:gd name="T25" fmla="*/ 0 h 25"/>
                <a:gd name="T26" fmla="*/ 49 w 49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" h="25">
                  <a:moveTo>
                    <a:pt x="0" y="5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12" y="0"/>
                    <a:pt x="8" y="14"/>
                    <a:pt x="9" y="23"/>
                  </a:cubicBezTo>
                  <a:cubicBezTo>
                    <a:pt x="22" y="23"/>
                    <a:pt x="35" y="23"/>
                    <a:pt x="49" y="23"/>
                  </a:cubicBezTo>
                  <a:cubicBezTo>
                    <a:pt x="49" y="23"/>
                    <a:pt x="49" y="24"/>
                    <a:pt x="49" y="25"/>
                  </a:cubicBezTo>
                  <a:cubicBezTo>
                    <a:pt x="35" y="25"/>
                    <a:pt x="21" y="25"/>
                    <a:pt x="6" y="25"/>
                  </a:cubicBezTo>
                  <a:cubicBezTo>
                    <a:pt x="4" y="19"/>
                    <a:pt x="11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1" name="Freeform 333"/>
            <p:cNvSpPr>
              <a:spLocks/>
            </p:cNvSpPr>
            <p:nvPr/>
          </p:nvSpPr>
          <p:spPr bwMode="auto">
            <a:xfrm>
              <a:off x="1564" y="1471"/>
              <a:ext cx="36" cy="68"/>
            </a:xfrm>
            <a:custGeom>
              <a:avLst/>
              <a:gdLst>
                <a:gd name="T0" fmla="*/ 0 w 18"/>
                <a:gd name="T1" fmla="*/ 0 h 34"/>
                <a:gd name="T2" fmla="*/ 1152 w 18"/>
                <a:gd name="T3" fmla="*/ 1152 h 34"/>
                <a:gd name="T4" fmla="*/ 320 w 18"/>
                <a:gd name="T5" fmla="*/ 2176 h 34"/>
                <a:gd name="T6" fmla="*/ 320 w 18"/>
                <a:gd name="T7" fmla="*/ 2048 h 34"/>
                <a:gd name="T8" fmla="*/ 1024 w 18"/>
                <a:gd name="T9" fmla="*/ 1152 h 34"/>
                <a:gd name="T10" fmla="*/ 0 w 18"/>
                <a:gd name="T11" fmla="*/ 192 h 34"/>
                <a:gd name="T12" fmla="*/ 0 w 18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34"/>
                <a:gd name="T23" fmla="*/ 18 w 18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34">
                  <a:moveTo>
                    <a:pt x="0" y="0"/>
                  </a:moveTo>
                  <a:cubicBezTo>
                    <a:pt x="7" y="5"/>
                    <a:pt x="13" y="11"/>
                    <a:pt x="18" y="18"/>
                  </a:cubicBezTo>
                  <a:cubicBezTo>
                    <a:pt x="17" y="26"/>
                    <a:pt x="10" y="29"/>
                    <a:pt x="5" y="34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9" y="28"/>
                    <a:pt x="15" y="26"/>
                    <a:pt x="16" y="18"/>
                  </a:cubicBezTo>
                  <a:cubicBezTo>
                    <a:pt x="12" y="12"/>
                    <a:pt x="7" y="7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2" name="Freeform 334"/>
            <p:cNvSpPr>
              <a:spLocks/>
            </p:cNvSpPr>
            <p:nvPr/>
          </p:nvSpPr>
          <p:spPr bwMode="auto">
            <a:xfrm>
              <a:off x="1422" y="1394"/>
              <a:ext cx="42" cy="47"/>
            </a:xfrm>
            <a:custGeom>
              <a:avLst/>
              <a:gdLst>
                <a:gd name="T0" fmla="*/ 0 w 21"/>
                <a:gd name="T1" fmla="*/ 648 h 23"/>
                <a:gd name="T2" fmla="*/ 832 w 21"/>
                <a:gd name="T3" fmla="*/ 1537 h 23"/>
                <a:gd name="T4" fmla="*/ 1152 w 21"/>
                <a:gd name="T5" fmla="*/ 213 h 23"/>
                <a:gd name="T6" fmla="*/ 0 w 21"/>
                <a:gd name="T7" fmla="*/ 505 h 23"/>
                <a:gd name="T8" fmla="*/ 1280 w 21"/>
                <a:gd name="T9" fmla="*/ 67 h 23"/>
                <a:gd name="T10" fmla="*/ 1024 w 21"/>
                <a:gd name="T11" fmla="*/ 1674 h 23"/>
                <a:gd name="T12" fmla="*/ 0 w 21"/>
                <a:gd name="T13" fmla="*/ 648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23"/>
                <a:gd name="T23" fmla="*/ 21 w 21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23">
                  <a:moveTo>
                    <a:pt x="0" y="9"/>
                  </a:moveTo>
                  <a:cubicBezTo>
                    <a:pt x="6" y="12"/>
                    <a:pt x="8" y="18"/>
                    <a:pt x="13" y="21"/>
                  </a:cubicBezTo>
                  <a:cubicBezTo>
                    <a:pt x="19" y="18"/>
                    <a:pt x="18" y="10"/>
                    <a:pt x="18" y="3"/>
                  </a:cubicBezTo>
                  <a:cubicBezTo>
                    <a:pt x="9" y="2"/>
                    <a:pt x="4" y="3"/>
                    <a:pt x="0" y="7"/>
                  </a:cubicBezTo>
                  <a:cubicBezTo>
                    <a:pt x="1" y="0"/>
                    <a:pt x="11" y="0"/>
                    <a:pt x="20" y="1"/>
                  </a:cubicBezTo>
                  <a:cubicBezTo>
                    <a:pt x="21" y="10"/>
                    <a:pt x="20" y="18"/>
                    <a:pt x="16" y="23"/>
                  </a:cubicBezTo>
                  <a:cubicBezTo>
                    <a:pt x="7" y="21"/>
                    <a:pt x="5" y="15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3" name="Freeform 335"/>
            <p:cNvSpPr>
              <a:spLocks/>
            </p:cNvSpPr>
            <p:nvPr/>
          </p:nvSpPr>
          <p:spPr bwMode="auto">
            <a:xfrm>
              <a:off x="1786" y="1406"/>
              <a:ext cx="180" cy="61"/>
            </a:xfrm>
            <a:custGeom>
              <a:avLst/>
              <a:gdLst>
                <a:gd name="T0" fmla="*/ 5760 w 90"/>
                <a:gd name="T1" fmla="*/ 413 h 30"/>
                <a:gd name="T2" fmla="*/ 4736 w 90"/>
                <a:gd name="T3" fmla="*/ 203 h 30"/>
                <a:gd name="T4" fmla="*/ 4480 w 90"/>
                <a:gd name="T5" fmla="*/ 1076 h 30"/>
                <a:gd name="T6" fmla="*/ 64 w 90"/>
                <a:gd name="T7" fmla="*/ 2117 h 30"/>
                <a:gd name="T8" fmla="*/ 64 w 90"/>
                <a:gd name="T9" fmla="*/ 840 h 30"/>
                <a:gd name="T10" fmla="*/ 4352 w 90"/>
                <a:gd name="T11" fmla="*/ 840 h 30"/>
                <a:gd name="T12" fmla="*/ 4480 w 90"/>
                <a:gd name="T13" fmla="*/ 67 h 30"/>
                <a:gd name="T14" fmla="*/ 5760 w 90"/>
                <a:gd name="T15" fmla="*/ 203 h 30"/>
                <a:gd name="T16" fmla="*/ 5760 w 90"/>
                <a:gd name="T17" fmla="*/ 413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0"/>
                <a:gd name="T28" fmla="*/ 0 h 30"/>
                <a:gd name="T29" fmla="*/ 90 w 90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0" h="30">
                  <a:moveTo>
                    <a:pt x="90" y="6"/>
                  </a:moveTo>
                  <a:cubicBezTo>
                    <a:pt x="87" y="3"/>
                    <a:pt x="80" y="3"/>
                    <a:pt x="74" y="3"/>
                  </a:cubicBezTo>
                  <a:cubicBezTo>
                    <a:pt x="70" y="4"/>
                    <a:pt x="74" y="13"/>
                    <a:pt x="70" y="15"/>
                  </a:cubicBezTo>
                  <a:cubicBezTo>
                    <a:pt x="47" y="20"/>
                    <a:pt x="0" y="1"/>
                    <a:pt x="1" y="30"/>
                  </a:cubicBezTo>
                  <a:cubicBezTo>
                    <a:pt x="1" y="24"/>
                    <a:pt x="1" y="18"/>
                    <a:pt x="1" y="12"/>
                  </a:cubicBezTo>
                  <a:cubicBezTo>
                    <a:pt x="23" y="12"/>
                    <a:pt x="45" y="12"/>
                    <a:pt x="68" y="12"/>
                  </a:cubicBezTo>
                  <a:cubicBezTo>
                    <a:pt x="73" y="13"/>
                    <a:pt x="69" y="4"/>
                    <a:pt x="70" y="1"/>
                  </a:cubicBezTo>
                  <a:cubicBezTo>
                    <a:pt x="77" y="2"/>
                    <a:pt x="86" y="0"/>
                    <a:pt x="90" y="3"/>
                  </a:cubicBezTo>
                  <a:cubicBezTo>
                    <a:pt x="90" y="4"/>
                    <a:pt x="90" y="5"/>
                    <a:pt x="90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4" name="Freeform 336"/>
            <p:cNvSpPr>
              <a:spLocks/>
            </p:cNvSpPr>
            <p:nvPr/>
          </p:nvSpPr>
          <p:spPr bwMode="auto">
            <a:xfrm>
              <a:off x="1744" y="1467"/>
              <a:ext cx="44" cy="46"/>
            </a:xfrm>
            <a:custGeom>
              <a:avLst/>
              <a:gdLst>
                <a:gd name="T0" fmla="*/ 0 w 22"/>
                <a:gd name="T1" fmla="*/ 1472 h 23"/>
                <a:gd name="T2" fmla="*/ 1408 w 22"/>
                <a:gd name="T3" fmla="*/ 0 h 23"/>
                <a:gd name="T4" fmla="*/ 128 w 22"/>
                <a:gd name="T5" fmla="*/ 1472 h 23"/>
                <a:gd name="T6" fmla="*/ 0 w 22"/>
                <a:gd name="T7" fmla="*/ 1472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23"/>
                <a:gd name="T14" fmla="*/ 22 w 22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23">
                  <a:moveTo>
                    <a:pt x="0" y="23"/>
                  </a:moveTo>
                  <a:cubicBezTo>
                    <a:pt x="6" y="14"/>
                    <a:pt x="13" y="7"/>
                    <a:pt x="22" y="0"/>
                  </a:cubicBezTo>
                  <a:cubicBezTo>
                    <a:pt x="16" y="9"/>
                    <a:pt x="7" y="14"/>
                    <a:pt x="2" y="23"/>
                  </a:cubicBezTo>
                  <a:cubicBezTo>
                    <a:pt x="1" y="23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5" name="Freeform 337"/>
            <p:cNvSpPr>
              <a:spLocks/>
            </p:cNvSpPr>
            <p:nvPr/>
          </p:nvSpPr>
          <p:spPr bwMode="auto">
            <a:xfrm>
              <a:off x="1836" y="1499"/>
              <a:ext cx="32" cy="30"/>
            </a:xfrm>
            <a:custGeom>
              <a:avLst/>
              <a:gdLst>
                <a:gd name="T0" fmla="*/ 0 w 16"/>
                <a:gd name="T1" fmla="*/ 832 h 15"/>
                <a:gd name="T2" fmla="*/ 1024 w 16"/>
                <a:gd name="T3" fmla="*/ 0 h 15"/>
                <a:gd name="T4" fmla="*/ 0 w 16"/>
                <a:gd name="T5" fmla="*/ 960 h 15"/>
                <a:gd name="T6" fmla="*/ 0 w 16"/>
                <a:gd name="T7" fmla="*/ 832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5"/>
                <a:gd name="T14" fmla="*/ 16 w 16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5">
                  <a:moveTo>
                    <a:pt x="0" y="13"/>
                  </a:moveTo>
                  <a:cubicBezTo>
                    <a:pt x="7" y="10"/>
                    <a:pt x="9" y="3"/>
                    <a:pt x="16" y="0"/>
                  </a:cubicBezTo>
                  <a:cubicBezTo>
                    <a:pt x="12" y="6"/>
                    <a:pt x="7" y="11"/>
                    <a:pt x="0" y="15"/>
                  </a:cubicBezTo>
                  <a:cubicBezTo>
                    <a:pt x="0" y="15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6" name="Freeform 338"/>
            <p:cNvSpPr>
              <a:spLocks/>
            </p:cNvSpPr>
            <p:nvPr/>
          </p:nvSpPr>
          <p:spPr bwMode="auto">
            <a:xfrm>
              <a:off x="1876" y="1499"/>
              <a:ext cx="40" cy="40"/>
            </a:xfrm>
            <a:custGeom>
              <a:avLst/>
              <a:gdLst>
                <a:gd name="T0" fmla="*/ 0 w 20"/>
                <a:gd name="T1" fmla="*/ 0 h 20"/>
                <a:gd name="T2" fmla="*/ 1280 w 20"/>
                <a:gd name="T3" fmla="*/ 1280 h 20"/>
                <a:gd name="T4" fmla="*/ 0 w 20"/>
                <a:gd name="T5" fmla="*/ 0 h 20"/>
                <a:gd name="T6" fmla="*/ 0 60000 65536"/>
                <a:gd name="T7" fmla="*/ 0 60000 65536"/>
                <a:gd name="T8" fmla="*/ 0 60000 65536"/>
                <a:gd name="T9" fmla="*/ 0 w 20"/>
                <a:gd name="T10" fmla="*/ 0 h 20"/>
                <a:gd name="T11" fmla="*/ 20 w 20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0">
                  <a:moveTo>
                    <a:pt x="0" y="0"/>
                  </a:moveTo>
                  <a:cubicBezTo>
                    <a:pt x="8" y="6"/>
                    <a:pt x="15" y="12"/>
                    <a:pt x="20" y="20"/>
                  </a:cubicBezTo>
                  <a:cubicBezTo>
                    <a:pt x="13" y="14"/>
                    <a:pt x="6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7" name="Freeform 339"/>
            <p:cNvSpPr>
              <a:spLocks/>
            </p:cNvSpPr>
            <p:nvPr/>
          </p:nvSpPr>
          <p:spPr bwMode="auto">
            <a:xfrm>
              <a:off x="1912" y="1535"/>
              <a:ext cx="152" cy="76"/>
            </a:xfrm>
            <a:custGeom>
              <a:avLst/>
              <a:gdLst>
                <a:gd name="T0" fmla="*/ 128 w 76"/>
                <a:gd name="T1" fmla="*/ 128 h 38"/>
                <a:gd name="T2" fmla="*/ 320 w 76"/>
                <a:gd name="T3" fmla="*/ 1280 h 38"/>
                <a:gd name="T4" fmla="*/ 3456 w 76"/>
                <a:gd name="T5" fmla="*/ 256 h 38"/>
                <a:gd name="T6" fmla="*/ 4864 w 76"/>
                <a:gd name="T7" fmla="*/ 256 h 38"/>
                <a:gd name="T8" fmla="*/ 4864 w 76"/>
                <a:gd name="T9" fmla="*/ 384 h 38"/>
                <a:gd name="T10" fmla="*/ 3456 w 76"/>
                <a:gd name="T11" fmla="*/ 384 h 38"/>
                <a:gd name="T12" fmla="*/ 3584 w 76"/>
                <a:gd name="T13" fmla="*/ 2432 h 38"/>
                <a:gd name="T14" fmla="*/ 3456 w 76"/>
                <a:gd name="T15" fmla="*/ 2432 h 38"/>
                <a:gd name="T16" fmla="*/ 3008 w 76"/>
                <a:gd name="T17" fmla="*/ 1280 h 38"/>
                <a:gd name="T18" fmla="*/ 3008 w 76"/>
                <a:gd name="T19" fmla="*/ 1088 h 38"/>
                <a:gd name="T20" fmla="*/ 320 w 76"/>
                <a:gd name="T21" fmla="*/ 1536 h 38"/>
                <a:gd name="T22" fmla="*/ 128 w 76"/>
                <a:gd name="T23" fmla="*/ 128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6"/>
                <a:gd name="T37" fmla="*/ 0 h 38"/>
                <a:gd name="T38" fmla="*/ 76 w 76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6" h="38">
                  <a:moveTo>
                    <a:pt x="2" y="2"/>
                  </a:moveTo>
                  <a:cubicBezTo>
                    <a:pt x="8" y="4"/>
                    <a:pt x="3" y="14"/>
                    <a:pt x="5" y="20"/>
                  </a:cubicBezTo>
                  <a:cubicBezTo>
                    <a:pt x="8" y="0"/>
                    <a:pt x="54" y="22"/>
                    <a:pt x="54" y="4"/>
                  </a:cubicBezTo>
                  <a:cubicBezTo>
                    <a:pt x="61" y="4"/>
                    <a:pt x="69" y="4"/>
                    <a:pt x="76" y="4"/>
                  </a:cubicBezTo>
                  <a:cubicBezTo>
                    <a:pt x="76" y="5"/>
                    <a:pt x="76" y="6"/>
                    <a:pt x="76" y="6"/>
                  </a:cubicBezTo>
                  <a:cubicBezTo>
                    <a:pt x="69" y="6"/>
                    <a:pt x="61" y="6"/>
                    <a:pt x="54" y="6"/>
                  </a:cubicBezTo>
                  <a:cubicBezTo>
                    <a:pt x="53" y="17"/>
                    <a:pt x="55" y="37"/>
                    <a:pt x="56" y="38"/>
                  </a:cubicBezTo>
                  <a:cubicBezTo>
                    <a:pt x="55" y="38"/>
                    <a:pt x="55" y="38"/>
                    <a:pt x="54" y="38"/>
                  </a:cubicBezTo>
                  <a:cubicBezTo>
                    <a:pt x="48" y="35"/>
                    <a:pt x="56" y="12"/>
                    <a:pt x="47" y="20"/>
                  </a:cubicBezTo>
                  <a:cubicBezTo>
                    <a:pt x="47" y="19"/>
                    <a:pt x="47" y="18"/>
                    <a:pt x="47" y="17"/>
                  </a:cubicBezTo>
                  <a:cubicBezTo>
                    <a:pt x="48" y="9"/>
                    <a:pt x="3" y="9"/>
                    <a:pt x="5" y="24"/>
                  </a:cubicBezTo>
                  <a:cubicBezTo>
                    <a:pt x="0" y="21"/>
                    <a:pt x="4" y="9"/>
                    <a:pt x="2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8" name="Freeform 340"/>
            <p:cNvSpPr>
              <a:spLocks/>
            </p:cNvSpPr>
            <p:nvPr/>
          </p:nvSpPr>
          <p:spPr bwMode="auto">
            <a:xfrm>
              <a:off x="1974" y="1569"/>
              <a:ext cx="32" cy="58"/>
            </a:xfrm>
            <a:custGeom>
              <a:avLst/>
              <a:gdLst>
                <a:gd name="T0" fmla="*/ 896 w 16"/>
                <a:gd name="T1" fmla="*/ 1856 h 29"/>
                <a:gd name="T2" fmla="*/ 0 w 16"/>
                <a:gd name="T3" fmla="*/ 896 h 29"/>
                <a:gd name="T4" fmla="*/ 1024 w 16"/>
                <a:gd name="T5" fmla="*/ 0 h 29"/>
                <a:gd name="T6" fmla="*/ 1024 w 16"/>
                <a:gd name="T7" fmla="*/ 192 h 29"/>
                <a:gd name="T8" fmla="*/ 192 w 16"/>
                <a:gd name="T9" fmla="*/ 896 h 29"/>
                <a:gd name="T10" fmla="*/ 896 w 16"/>
                <a:gd name="T11" fmla="*/ 1856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29"/>
                <a:gd name="T20" fmla="*/ 16 w 16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29">
                  <a:moveTo>
                    <a:pt x="14" y="29"/>
                  </a:moveTo>
                  <a:cubicBezTo>
                    <a:pt x="9" y="25"/>
                    <a:pt x="2" y="22"/>
                    <a:pt x="0" y="14"/>
                  </a:cubicBezTo>
                  <a:cubicBezTo>
                    <a:pt x="7" y="11"/>
                    <a:pt x="9" y="4"/>
                    <a:pt x="16" y="0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0" y="5"/>
                    <a:pt x="9" y="12"/>
                    <a:pt x="3" y="14"/>
                  </a:cubicBezTo>
                  <a:cubicBezTo>
                    <a:pt x="3" y="22"/>
                    <a:pt x="12" y="23"/>
                    <a:pt x="14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19" name="Freeform 341"/>
            <p:cNvSpPr>
              <a:spLocks/>
            </p:cNvSpPr>
            <p:nvPr/>
          </p:nvSpPr>
          <p:spPr bwMode="auto">
            <a:xfrm>
              <a:off x="2006" y="1611"/>
              <a:ext cx="18" cy="16"/>
            </a:xfrm>
            <a:custGeom>
              <a:avLst/>
              <a:gdLst>
                <a:gd name="T0" fmla="*/ 0 w 9"/>
                <a:gd name="T1" fmla="*/ 512 h 8"/>
                <a:gd name="T2" fmla="*/ 448 w 9"/>
                <a:gd name="T3" fmla="*/ 0 h 8"/>
                <a:gd name="T4" fmla="*/ 576 w 9"/>
                <a:gd name="T5" fmla="*/ 0 h 8"/>
                <a:gd name="T6" fmla="*/ 0 w 9"/>
                <a:gd name="T7" fmla="*/ 51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8"/>
                <a:gd name="T14" fmla="*/ 9 w 9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8">
                  <a:moveTo>
                    <a:pt x="0" y="8"/>
                  </a:moveTo>
                  <a:cubicBezTo>
                    <a:pt x="1" y="4"/>
                    <a:pt x="6" y="4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7" y="3"/>
                    <a:pt x="4" y="6"/>
                    <a:pt x="0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20" name="Freeform 342"/>
            <p:cNvSpPr>
              <a:spLocks/>
            </p:cNvSpPr>
            <p:nvPr/>
          </p:nvSpPr>
          <p:spPr bwMode="auto">
            <a:xfrm>
              <a:off x="2064" y="1503"/>
              <a:ext cx="44" cy="44"/>
            </a:xfrm>
            <a:custGeom>
              <a:avLst/>
              <a:gdLst>
                <a:gd name="T0" fmla="*/ 0 w 22"/>
                <a:gd name="T1" fmla="*/ 1280 h 22"/>
                <a:gd name="T2" fmla="*/ 1280 w 22"/>
                <a:gd name="T3" fmla="*/ 0 h 22"/>
                <a:gd name="T4" fmla="*/ 1408 w 22"/>
                <a:gd name="T5" fmla="*/ 0 h 22"/>
                <a:gd name="T6" fmla="*/ 0 w 22"/>
                <a:gd name="T7" fmla="*/ 1408 h 22"/>
                <a:gd name="T8" fmla="*/ 0 w 22"/>
                <a:gd name="T9" fmla="*/ 128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2"/>
                <a:gd name="T17" fmla="*/ 22 w 22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2">
                  <a:moveTo>
                    <a:pt x="0" y="20"/>
                  </a:moveTo>
                  <a:cubicBezTo>
                    <a:pt x="8" y="14"/>
                    <a:pt x="14" y="8"/>
                    <a:pt x="20" y="0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16" y="8"/>
                    <a:pt x="8" y="16"/>
                    <a:pt x="0" y="22"/>
                  </a:cubicBezTo>
                  <a:cubicBezTo>
                    <a:pt x="0" y="22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21" name="Freeform 343"/>
            <p:cNvSpPr>
              <a:spLocks/>
            </p:cNvSpPr>
            <p:nvPr/>
          </p:nvSpPr>
          <p:spPr bwMode="auto">
            <a:xfrm>
              <a:off x="2010" y="1439"/>
              <a:ext cx="118" cy="64"/>
            </a:xfrm>
            <a:custGeom>
              <a:avLst/>
              <a:gdLst>
                <a:gd name="T0" fmla="*/ 0 w 59"/>
                <a:gd name="T1" fmla="*/ 768 h 32"/>
                <a:gd name="T2" fmla="*/ 192 w 59"/>
                <a:gd name="T3" fmla="*/ 768 h 32"/>
                <a:gd name="T4" fmla="*/ 3136 w 59"/>
                <a:gd name="T5" fmla="*/ 2048 h 32"/>
                <a:gd name="T6" fmla="*/ 3008 w 59"/>
                <a:gd name="T7" fmla="*/ 2048 h 32"/>
                <a:gd name="T8" fmla="*/ 3008 w 59"/>
                <a:gd name="T9" fmla="*/ 1024 h 32"/>
                <a:gd name="T10" fmla="*/ 0 w 59"/>
                <a:gd name="T11" fmla="*/ 768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"/>
                <a:gd name="T19" fmla="*/ 0 h 32"/>
                <a:gd name="T20" fmla="*/ 59 w 59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" h="32">
                  <a:moveTo>
                    <a:pt x="0" y="12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15" y="21"/>
                    <a:pt x="59" y="0"/>
                    <a:pt x="49" y="32"/>
                  </a:cubicBezTo>
                  <a:cubicBezTo>
                    <a:pt x="49" y="32"/>
                    <a:pt x="48" y="32"/>
                    <a:pt x="47" y="32"/>
                  </a:cubicBezTo>
                  <a:cubicBezTo>
                    <a:pt x="47" y="27"/>
                    <a:pt x="47" y="22"/>
                    <a:pt x="47" y="16"/>
                  </a:cubicBezTo>
                  <a:cubicBezTo>
                    <a:pt x="32" y="14"/>
                    <a:pt x="8" y="22"/>
                    <a:pt x="0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22" name="Freeform 344"/>
            <p:cNvSpPr>
              <a:spLocks/>
            </p:cNvSpPr>
            <p:nvPr/>
          </p:nvSpPr>
          <p:spPr bwMode="auto">
            <a:xfrm>
              <a:off x="1966" y="1419"/>
              <a:ext cx="50" cy="44"/>
            </a:xfrm>
            <a:custGeom>
              <a:avLst/>
              <a:gdLst>
                <a:gd name="T0" fmla="*/ 0 w 25"/>
                <a:gd name="T1" fmla="*/ 0 h 22"/>
                <a:gd name="T2" fmla="*/ 1600 w 25"/>
                <a:gd name="T3" fmla="*/ 1408 h 22"/>
                <a:gd name="T4" fmla="*/ 1408 w 25"/>
                <a:gd name="T5" fmla="*/ 1408 h 22"/>
                <a:gd name="T6" fmla="*/ 0 w 25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22"/>
                <a:gd name="T14" fmla="*/ 25 w 25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22">
                  <a:moveTo>
                    <a:pt x="0" y="0"/>
                  </a:moveTo>
                  <a:cubicBezTo>
                    <a:pt x="11" y="4"/>
                    <a:pt x="17" y="14"/>
                    <a:pt x="25" y="22"/>
                  </a:cubicBezTo>
                  <a:cubicBezTo>
                    <a:pt x="24" y="22"/>
                    <a:pt x="23" y="22"/>
                    <a:pt x="22" y="22"/>
                  </a:cubicBezTo>
                  <a:cubicBezTo>
                    <a:pt x="16" y="13"/>
                    <a:pt x="8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23" name="Freeform 345"/>
            <p:cNvSpPr>
              <a:spLocks/>
            </p:cNvSpPr>
            <p:nvPr/>
          </p:nvSpPr>
          <p:spPr bwMode="auto">
            <a:xfrm>
              <a:off x="1744" y="1513"/>
              <a:ext cx="92" cy="28"/>
            </a:xfrm>
            <a:custGeom>
              <a:avLst/>
              <a:gdLst>
                <a:gd name="T0" fmla="*/ 0 w 46"/>
                <a:gd name="T1" fmla="*/ 0 h 14"/>
                <a:gd name="T2" fmla="*/ 128 w 46"/>
                <a:gd name="T3" fmla="*/ 0 h 14"/>
                <a:gd name="T4" fmla="*/ 2944 w 46"/>
                <a:gd name="T5" fmla="*/ 384 h 14"/>
                <a:gd name="T6" fmla="*/ 2944 w 46"/>
                <a:gd name="T7" fmla="*/ 512 h 14"/>
                <a:gd name="T8" fmla="*/ 0 w 46"/>
                <a:gd name="T9" fmla="*/ 512 h 14"/>
                <a:gd name="T10" fmla="*/ 0 w 46"/>
                <a:gd name="T11" fmla="*/ 0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14"/>
                <a:gd name="T20" fmla="*/ 46 w 46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14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4" y="14"/>
                    <a:pt x="33" y="3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31" y="8"/>
                    <a:pt x="15" y="8"/>
                    <a:pt x="0" y="8"/>
                  </a:cubicBezTo>
                  <a:cubicBezTo>
                    <a:pt x="0" y="5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24" name="Freeform 346"/>
            <p:cNvSpPr>
              <a:spLocks/>
            </p:cNvSpPr>
            <p:nvPr/>
          </p:nvSpPr>
          <p:spPr bwMode="auto">
            <a:xfrm>
              <a:off x="1385" y="1423"/>
              <a:ext cx="59" cy="76"/>
            </a:xfrm>
            <a:custGeom>
              <a:avLst/>
              <a:gdLst>
                <a:gd name="T0" fmla="*/ 2053 w 29"/>
                <a:gd name="T1" fmla="*/ 2304 h 38"/>
                <a:gd name="T2" fmla="*/ 0 w 29"/>
                <a:gd name="T3" fmla="*/ 832 h 38"/>
                <a:gd name="T4" fmla="*/ 773 w 29"/>
                <a:gd name="T5" fmla="*/ 0 h 38"/>
                <a:gd name="T6" fmla="*/ 136 w 29"/>
                <a:gd name="T7" fmla="*/ 704 h 38"/>
                <a:gd name="T8" fmla="*/ 1921 w 29"/>
                <a:gd name="T9" fmla="*/ 2304 h 38"/>
                <a:gd name="T10" fmla="*/ 2053 w 29"/>
                <a:gd name="T11" fmla="*/ 2304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38"/>
                <a:gd name="T20" fmla="*/ 29 w 29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38">
                  <a:moveTo>
                    <a:pt x="29" y="36"/>
                  </a:moveTo>
                  <a:cubicBezTo>
                    <a:pt x="18" y="38"/>
                    <a:pt x="11" y="18"/>
                    <a:pt x="0" y="13"/>
                  </a:cubicBezTo>
                  <a:cubicBezTo>
                    <a:pt x="1" y="6"/>
                    <a:pt x="7" y="4"/>
                    <a:pt x="11" y="0"/>
                  </a:cubicBezTo>
                  <a:cubicBezTo>
                    <a:pt x="10" y="5"/>
                    <a:pt x="4" y="6"/>
                    <a:pt x="2" y="11"/>
                  </a:cubicBezTo>
                  <a:cubicBezTo>
                    <a:pt x="10" y="20"/>
                    <a:pt x="18" y="28"/>
                    <a:pt x="27" y="36"/>
                  </a:cubicBezTo>
                  <a:cubicBezTo>
                    <a:pt x="28" y="36"/>
                    <a:pt x="28" y="36"/>
                    <a:pt x="29" y="3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25" name="Freeform 347"/>
            <p:cNvSpPr>
              <a:spLocks/>
            </p:cNvSpPr>
            <p:nvPr/>
          </p:nvSpPr>
          <p:spPr bwMode="auto">
            <a:xfrm>
              <a:off x="1413" y="1423"/>
              <a:ext cx="27" cy="32"/>
            </a:xfrm>
            <a:custGeom>
              <a:avLst/>
              <a:gdLst>
                <a:gd name="T0" fmla="*/ 0 w 13"/>
                <a:gd name="T1" fmla="*/ 0 h 16"/>
                <a:gd name="T2" fmla="*/ 1041 w 13"/>
                <a:gd name="T3" fmla="*/ 1024 h 16"/>
                <a:gd name="T4" fmla="*/ 0 w 13"/>
                <a:gd name="T5" fmla="*/ 0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0" y="0"/>
                  </a:moveTo>
                  <a:cubicBezTo>
                    <a:pt x="4" y="5"/>
                    <a:pt x="12" y="7"/>
                    <a:pt x="13" y="16"/>
                  </a:cubicBezTo>
                  <a:cubicBezTo>
                    <a:pt x="9" y="9"/>
                    <a:pt x="1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26" name="Freeform 348"/>
            <p:cNvSpPr>
              <a:spLocks/>
            </p:cNvSpPr>
            <p:nvPr/>
          </p:nvSpPr>
          <p:spPr bwMode="auto">
            <a:xfrm>
              <a:off x="4158" y="1445"/>
              <a:ext cx="26" cy="26"/>
            </a:xfrm>
            <a:custGeom>
              <a:avLst/>
              <a:gdLst>
                <a:gd name="T0" fmla="*/ 0 w 13"/>
                <a:gd name="T1" fmla="*/ 0 h 13"/>
                <a:gd name="T2" fmla="*/ 832 w 13"/>
                <a:gd name="T3" fmla="*/ 832 h 13"/>
                <a:gd name="T4" fmla="*/ 0 w 13"/>
                <a:gd name="T5" fmla="*/ 0 h 13"/>
                <a:gd name="T6" fmla="*/ 0 60000 65536"/>
                <a:gd name="T7" fmla="*/ 0 60000 65536"/>
                <a:gd name="T8" fmla="*/ 0 60000 65536"/>
                <a:gd name="T9" fmla="*/ 0 w 13"/>
                <a:gd name="T10" fmla="*/ 0 h 13"/>
                <a:gd name="T11" fmla="*/ 13 w 13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3">
                  <a:moveTo>
                    <a:pt x="0" y="0"/>
                  </a:moveTo>
                  <a:cubicBezTo>
                    <a:pt x="5" y="4"/>
                    <a:pt x="9" y="8"/>
                    <a:pt x="13" y="13"/>
                  </a:cubicBezTo>
                  <a:cubicBezTo>
                    <a:pt x="8" y="10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27" name="Freeform 349"/>
            <p:cNvSpPr>
              <a:spLocks/>
            </p:cNvSpPr>
            <p:nvPr/>
          </p:nvSpPr>
          <p:spPr bwMode="auto">
            <a:xfrm>
              <a:off x="4158" y="1481"/>
              <a:ext cx="26" cy="26"/>
            </a:xfrm>
            <a:custGeom>
              <a:avLst/>
              <a:gdLst>
                <a:gd name="T0" fmla="*/ 0 w 13"/>
                <a:gd name="T1" fmla="*/ 832 h 13"/>
                <a:gd name="T2" fmla="*/ 832 w 13"/>
                <a:gd name="T3" fmla="*/ 0 h 13"/>
                <a:gd name="T4" fmla="*/ 0 w 13"/>
                <a:gd name="T5" fmla="*/ 832 h 13"/>
                <a:gd name="T6" fmla="*/ 0 60000 65536"/>
                <a:gd name="T7" fmla="*/ 0 60000 65536"/>
                <a:gd name="T8" fmla="*/ 0 60000 65536"/>
                <a:gd name="T9" fmla="*/ 0 w 13"/>
                <a:gd name="T10" fmla="*/ 0 h 13"/>
                <a:gd name="T11" fmla="*/ 13 w 13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3">
                  <a:moveTo>
                    <a:pt x="0" y="13"/>
                  </a:moveTo>
                  <a:cubicBezTo>
                    <a:pt x="3" y="8"/>
                    <a:pt x="8" y="3"/>
                    <a:pt x="13" y="0"/>
                  </a:cubicBezTo>
                  <a:cubicBezTo>
                    <a:pt x="9" y="5"/>
                    <a:pt x="5" y="10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28" name="Freeform 350"/>
            <p:cNvSpPr>
              <a:spLocks/>
            </p:cNvSpPr>
            <p:nvPr/>
          </p:nvSpPr>
          <p:spPr bwMode="auto">
            <a:xfrm>
              <a:off x="4158" y="1485"/>
              <a:ext cx="102" cy="58"/>
            </a:xfrm>
            <a:custGeom>
              <a:avLst/>
              <a:gdLst>
                <a:gd name="T0" fmla="*/ 0 w 51"/>
                <a:gd name="T1" fmla="*/ 1024 h 29"/>
                <a:gd name="T2" fmla="*/ 256 w 51"/>
                <a:gd name="T3" fmla="*/ 1280 h 29"/>
                <a:gd name="T4" fmla="*/ 384 w 51"/>
                <a:gd name="T5" fmla="*/ 704 h 29"/>
                <a:gd name="T6" fmla="*/ 3264 w 51"/>
                <a:gd name="T7" fmla="*/ 0 h 29"/>
                <a:gd name="T8" fmla="*/ 384 w 51"/>
                <a:gd name="T9" fmla="*/ 896 h 29"/>
                <a:gd name="T10" fmla="*/ 832 w 51"/>
                <a:gd name="T11" fmla="*/ 1856 h 29"/>
                <a:gd name="T12" fmla="*/ 0 w 51"/>
                <a:gd name="T13" fmla="*/ 1152 h 29"/>
                <a:gd name="T14" fmla="*/ 0 w 51"/>
                <a:gd name="T15" fmla="*/ 1024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29"/>
                <a:gd name="T26" fmla="*/ 51 w 51"/>
                <a:gd name="T27" fmla="*/ 29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29">
                  <a:moveTo>
                    <a:pt x="0" y="16"/>
                  </a:moveTo>
                  <a:cubicBezTo>
                    <a:pt x="2" y="17"/>
                    <a:pt x="4" y="18"/>
                    <a:pt x="4" y="20"/>
                  </a:cubicBezTo>
                  <a:cubicBezTo>
                    <a:pt x="9" y="20"/>
                    <a:pt x="1" y="14"/>
                    <a:pt x="6" y="11"/>
                  </a:cubicBezTo>
                  <a:cubicBezTo>
                    <a:pt x="26" y="13"/>
                    <a:pt x="44" y="12"/>
                    <a:pt x="51" y="0"/>
                  </a:cubicBezTo>
                  <a:cubicBezTo>
                    <a:pt x="46" y="15"/>
                    <a:pt x="27" y="15"/>
                    <a:pt x="6" y="14"/>
                  </a:cubicBezTo>
                  <a:cubicBezTo>
                    <a:pt x="5" y="22"/>
                    <a:pt x="15" y="19"/>
                    <a:pt x="13" y="29"/>
                  </a:cubicBezTo>
                  <a:cubicBezTo>
                    <a:pt x="7" y="27"/>
                    <a:pt x="5" y="20"/>
                    <a:pt x="0" y="18"/>
                  </a:cubicBezTo>
                  <a:cubicBezTo>
                    <a:pt x="0" y="17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29" name="Freeform 351"/>
            <p:cNvSpPr>
              <a:spLocks/>
            </p:cNvSpPr>
            <p:nvPr/>
          </p:nvSpPr>
          <p:spPr bwMode="auto">
            <a:xfrm>
              <a:off x="4170" y="1423"/>
              <a:ext cx="86" cy="48"/>
            </a:xfrm>
            <a:custGeom>
              <a:avLst/>
              <a:gdLst>
                <a:gd name="T0" fmla="*/ 0 w 43"/>
                <a:gd name="T1" fmla="*/ 0 h 24"/>
                <a:gd name="T2" fmla="*/ 1280 w 43"/>
                <a:gd name="T3" fmla="*/ 1408 h 24"/>
                <a:gd name="T4" fmla="*/ 2752 w 43"/>
                <a:gd name="T5" fmla="*/ 1536 h 24"/>
                <a:gd name="T6" fmla="*/ 1280 w 43"/>
                <a:gd name="T7" fmla="*/ 1536 h 24"/>
                <a:gd name="T8" fmla="*/ 0 w 43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4"/>
                <a:gd name="T17" fmla="*/ 43 w 43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4">
                  <a:moveTo>
                    <a:pt x="0" y="0"/>
                  </a:moveTo>
                  <a:cubicBezTo>
                    <a:pt x="8" y="7"/>
                    <a:pt x="17" y="12"/>
                    <a:pt x="20" y="22"/>
                  </a:cubicBezTo>
                  <a:cubicBezTo>
                    <a:pt x="27" y="24"/>
                    <a:pt x="39" y="19"/>
                    <a:pt x="43" y="24"/>
                  </a:cubicBezTo>
                  <a:cubicBezTo>
                    <a:pt x="35" y="24"/>
                    <a:pt x="28" y="24"/>
                    <a:pt x="20" y="24"/>
                  </a:cubicBezTo>
                  <a:cubicBezTo>
                    <a:pt x="16" y="13"/>
                    <a:pt x="6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30" name="Freeform 352"/>
            <p:cNvSpPr>
              <a:spLocks/>
            </p:cNvSpPr>
            <p:nvPr/>
          </p:nvSpPr>
          <p:spPr bwMode="auto">
            <a:xfrm>
              <a:off x="4152" y="1415"/>
              <a:ext cx="112" cy="110"/>
            </a:xfrm>
            <a:custGeom>
              <a:avLst/>
              <a:gdLst>
                <a:gd name="T0" fmla="*/ 576 w 56"/>
                <a:gd name="T1" fmla="*/ 256 h 55"/>
                <a:gd name="T2" fmla="*/ 1856 w 56"/>
                <a:gd name="T3" fmla="*/ 1792 h 55"/>
                <a:gd name="T4" fmla="*/ 3328 w 56"/>
                <a:gd name="T5" fmla="*/ 1792 h 55"/>
                <a:gd name="T6" fmla="*/ 3584 w 56"/>
                <a:gd name="T7" fmla="*/ 1984 h 55"/>
                <a:gd name="T8" fmla="*/ 3456 w 56"/>
                <a:gd name="T9" fmla="*/ 2240 h 55"/>
                <a:gd name="T10" fmla="*/ 576 w 56"/>
                <a:gd name="T11" fmla="*/ 2944 h 55"/>
                <a:gd name="T12" fmla="*/ 448 w 56"/>
                <a:gd name="T13" fmla="*/ 3520 h 55"/>
                <a:gd name="T14" fmla="*/ 192 w 56"/>
                <a:gd name="T15" fmla="*/ 3264 h 55"/>
                <a:gd name="T16" fmla="*/ 192 w 56"/>
                <a:gd name="T17" fmla="*/ 2944 h 55"/>
                <a:gd name="T18" fmla="*/ 1024 w 56"/>
                <a:gd name="T19" fmla="*/ 2112 h 55"/>
                <a:gd name="T20" fmla="*/ 1024 w 56"/>
                <a:gd name="T21" fmla="*/ 1792 h 55"/>
                <a:gd name="T22" fmla="*/ 192 w 56"/>
                <a:gd name="T23" fmla="*/ 960 h 55"/>
                <a:gd name="T24" fmla="*/ 0 w 56"/>
                <a:gd name="T25" fmla="*/ 832 h 55"/>
                <a:gd name="T26" fmla="*/ 576 w 56"/>
                <a:gd name="T27" fmla="*/ 256 h 5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55"/>
                <a:gd name="T44" fmla="*/ 56 w 56"/>
                <a:gd name="T45" fmla="*/ 55 h 5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55">
                  <a:moveTo>
                    <a:pt x="9" y="4"/>
                  </a:moveTo>
                  <a:cubicBezTo>
                    <a:pt x="15" y="13"/>
                    <a:pt x="25" y="17"/>
                    <a:pt x="29" y="28"/>
                  </a:cubicBezTo>
                  <a:cubicBezTo>
                    <a:pt x="37" y="28"/>
                    <a:pt x="44" y="28"/>
                    <a:pt x="52" y="28"/>
                  </a:cubicBezTo>
                  <a:cubicBezTo>
                    <a:pt x="53" y="29"/>
                    <a:pt x="54" y="31"/>
                    <a:pt x="56" y="31"/>
                  </a:cubicBezTo>
                  <a:cubicBezTo>
                    <a:pt x="56" y="33"/>
                    <a:pt x="56" y="35"/>
                    <a:pt x="54" y="35"/>
                  </a:cubicBezTo>
                  <a:cubicBezTo>
                    <a:pt x="47" y="47"/>
                    <a:pt x="29" y="48"/>
                    <a:pt x="9" y="46"/>
                  </a:cubicBezTo>
                  <a:cubicBezTo>
                    <a:pt x="4" y="49"/>
                    <a:pt x="12" y="55"/>
                    <a:pt x="7" y="55"/>
                  </a:cubicBezTo>
                  <a:cubicBezTo>
                    <a:pt x="7" y="53"/>
                    <a:pt x="5" y="52"/>
                    <a:pt x="3" y="51"/>
                  </a:cubicBezTo>
                  <a:cubicBezTo>
                    <a:pt x="0" y="50"/>
                    <a:pt x="0" y="46"/>
                    <a:pt x="3" y="46"/>
                  </a:cubicBezTo>
                  <a:cubicBezTo>
                    <a:pt x="8" y="43"/>
                    <a:pt x="12" y="38"/>
                    <a:pt x="16" y="33"/>
                  </a:cubicBezTo>
                  <a:cubicBezTo>
                    <a:pt x="16" y="31"/>
                    <a:pt x="16" y="30"/>
                    <a:pt x="16" y="28"/>
                  </a:cubicBezTo>
                  <a:cubicBezTo>
                    <a:pt x="12" y="23"/>
                    <a:pt x="8" y="19"/>
                    <a:pt x="3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8"/>
                    <a:pt x="8" y="0"/>
                    <a:pt x="9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31" name="Freeform 353"/>
            <p:cNvSpPr>
              <a:spLocks/>
            </p:cNvSpPr>
            <p:nvPr/>
          </p:nvSpPr>
          <p:spPr bwMode="auto">
            <a:xfrm>
              <a:off x="1247" y="1499"/>
              <a:ext cx="84" cy="46"/>
            </a:xfrm>
            <a:custGeom>
              <a:avLst/>
              <a:gdLst>
                <a:gd name="T0" fmla="*/ 2688 w 42"/>
                <a:gd name="T1" fmla="*/ 0 h 23"/>
                <a:gd name="T2" fmla="*/ 1728 w 42"/>
                <a:gd name="T3" fmla="*/ 704 h 23"/>
                <a:gd name="T4" fmla="*/ 128 w 42"/>
                <a:gd name="T5" fmla="*/ 832 h 23"/>
                <a:gd name="T6" fmla="*/ 1024 w 42"/>
                <a:gd name="T7" fmla="*/ 1408 h 23"/>
                <a:gd name="T8" fmla="*/ 832 w 42"/>
                <a:gd name="T9" fmla="*/ 1408 h 23"/>
                <a:gd name="T10" fmla="*/ 0 w 42"/>
                <a:gd name="T11" fmla="*/ 1280 h 23"/>
                <a:gd name="T12" fmla="*/ 0 w 42"/>
                <a:gd name="T13" fmla="*/ 576 h 23"/>
                <a:gd name="T14" fmla="*/ 1600 w 42"/>
                <a:gd name="T15" fmla="*/ 576 h 23"/>
                <a:gd name="T16" fmla="*/ 1728 w 42"/>
                <a:gd name="T17" fmla="*/ 0 h 23"/>
                <a:gd name="T18" fmla="*/ 2688 w 42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23"/>
                <a:gd name="T32" fmla="*/ 42 w 42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23">
                  <a:moveTo>
                    <a:pt x="42" y="0"/>
                  </a:moveTo>
                  <a:cubicBezTo>
                    <a:pt x="37" y="3"/>
                    <a:pt x="26" y="1"/>
                    <a:pt x="27" y="11"/>
                  </a:cubicBezTo>
                  <a:cubicBezTo>
                    <a:pt x="19" y="12"/>
                    <a:pt x="6" y="8"/>
                    <a:pt x="2" y="13"/>
                  </a:cubicBezTo>
                  <a:cubicBezTo>
                    <a:pt x="0" y="23"/>
                    <a:pt x="17" y="13"/>
                    <a:pt x="16" y="22"/>
                  </a:cubicBezTo>
                  <a:cubicBezTo>
                    <a:pt x="15" y="22"/>
                    <a:pt x="14" y="22"/>
                    <a:pt x="13" y="22"/>
                  </a:cubicBezTo>
                  <a:cubicBezTo>
                    <a:pt x="13" y="17"/>
                    <a:pt x="4" y="21"/>
                    <a:pt x="0" y="20"/>
                  </a:cubicBezTo>
                  <a:cubicBezTo>
                    <a:pt x="0" y="16"/>
                    <a:pt x="0" y="12"/>
                    <a:pt x="0" y="9"/>
                  </a:cubicBezTo>
                  <a:cubicBezTo>
                    <a:pt x="8" y="9"/>
                    <a:pt x="16" y="9"/>
                    <a:pt x="25" y="9"/>
                  </a:cubicBezTo>
                  <a:cubicBezTo>
                    <a:pt x="28" y="8"/>
                    <a:pt x="26" y="3"/>
                    <a:pt x="27" y="0"/>
                  </a:cubicBezTo>
                  <a:cubicBezTo>
                    <a:pt x="32" y="0"/>
                    <a:pt x="37" y="0"/>
                    <a:pt x="4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32" name="Freeform 354"/>
            <p:cNvSpPr>
              <a:spLocks/>
            </p:cNvSpPr>
            <p:nvPr/>
          </p:nvSpPr>
          <p:spPr bwMode="auto">
            <a:xfrm>
              <a:off x="1273" y="1543"/>
              <a:ext cx="24" cy="22"/>
            </a:xfrm>
            <a:custGeom>
              <a:avLst/>
              <a:gdLst>
                <a:gd name="T0" fmla="*/ 0 w 12"/>
                <a:gd name="T1" fmla="*/ 0 h 11"/>
                <a:gd name="T2" fmla="*/ 192 w 12"/>
                <a:gd name="T3" fmla="*/ 0 h 11"/>
                <a:gd name="T4" fmla="*/ 768 w 12"/>
                <a:gd name="T5" fmla="*/ 576 h 11"/>
                <a:gd name="T6" fmla="*/ 768 w 12"/>
                <a:gd name="T7" fmla="*/ 704 h 11"/>
                <a:gd name="T8" fmla="*/ 0 w 12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1"/>
                <a:gd name="T17" fmla="*/ 12 w 12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5" y="4"/>
                    <a:pt x="8" y="7"/>
                    <a:pt x="12" y="9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7" y="8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33" name="Freeform 355"/>
            <p:cNvSpPr>
              <a:spLocks/>
            </p:cNvSpPr>
            <p:nvPr/>
          </p:nvSpPr>
          <p:spPr bwMode="auto">
            <a:xfrm>
              <a:off x="1297" y="1561"/>
              <a:ext cx="18" cy="94"/>
            </a:xfrm>
            <a:custGeom>
              <a:avLst/>
              <a:gdLst>
                <a:gd name="T0" fmla="*/ 0 w 9"/>
                <a:gd name="T1" fmla="*/ 128 h 47"/>
                <a:gd name="T2" fmla="*/ 0 w 9"/>
                <a:gd name="T3" fmla="*/ 0 h 47"/>
                <a:gd name="T4" fmla="*/ 256 w 9"/>
                <a:gd name="T5" fmla="*/ 3008 h 47"/>
                <a:gd name="T6" fmla="*/ 128 w 9"/>
                <a:gd name="T7" fmla="*/ 3008 h 47"/>
                <a:gd name="T8" fmla="*/ 0 w 9"/>
                <a:gd name="T9" fmla="*/ 128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7"/>
                <a:gd name="T17" fmla="*/ 9 w 9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7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9" y="8"/>
                    <a:pt x="2" y="32"/>
                    <a:pt x="4" y="47"/>
                  </a:cubicBezTo>
                  <a:cubicBezTo>
                    <a:pt x="3" y="47"/>
                    <a:pt x="3" y="47"/>
                    <a:pt x="2" y="47"/>
                  </a:cubicBezTo>
                  <a:cubicBezTo>
                    <a:pt x="0" y="33"/>
                    <a:pt x="5" y="13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34" name="Freeform 356"/>
            <p:cNvSpPr>
              <a:spLocks/>
            </p:cNvSpPr>
            <p:nvPr/>
          </p:nvSpPr>
          <p:spPr bwMode="auto">
            <a:xfrm>
              <a:off x="1301" y="1655"/>
              <a:ext cx="18" cy="18"/>
            </a:xfrm>
            <a:custGeom>
              <a:avLst/>
              <a:gdLst>
                <a:gd name="T0" fmla="*/ 0 w 9"/>
                <a:gd name="T1" fmla="*/ 0 h 9"/>
                <a:gd name="T2" fmla="*/ 128 w 9"/>
                <a:gd name="T3" fmla="*/ 0 h 9"/>
                <a:gd name="T4" fmla="*/ 576 w 9"/>
                <a:gd name="T5" fmla="*/ 448 h 9"/>
                <a:gd name="T6" fmla="*/ 576 w 9"/>
                <a:gd name="T7" fmla="*/ 576 h 9"/>
                <a:gd name="T8" fmla="*/ 0 w 9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5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35" name="Freeform 357"/>
            <p:cNvSpPr>
              <a:spLocks/>
            </p:cNvSpPr>
            <p:nvPr/>
          </p:nvSpPr>
          <p:spPr bwMode="auto">
            <a:xfrm>
              <a:off x="1319" y="1601"/>
              <a:ext cx="149" cy="72"/>
            </a:xfrm>
            <a:custGeom>
              <a:avLst/>
              <a:gdLst>
                <a:gd name="T0" fmla="*/ 0 w 74"/>
                <a:gd name="T1" fmla="*/ 2176 h 36"/>
                <a:gd name="T2" fmla="*/ 2320 w 74"/>
                <a:gd name="T3" fmla="*/ 2176 h 36"/>
                <a:gd name="T4" fmla="*/ 2676 w 74"/>
                <a:gd name="T5" fmla="*/ 1600 h 36"/>
                <a:gd name="T6" fmla="*/ 4605 w 74"/>
                <a:gd name="T7" fmla="*/ 0 h 36"/>
                <a:gd name="T8" fmla="*/ 4736 w 74"/>
                <a:gd name="T9" fmla="*/ 0 h 36"/>
                <a:gd name="T10" fmla="*/ 4736 w 74"/>
                <a:gd name="T11" fmla="*/ 1408 h 36"/>
                <a:gd name="T12" fmla="*/ 2676 w 74"/>
                <a:gd name="T13" fmla="*/ 2304 h 36"/>
                <a:gd name="T14" fmla="*/ 0 w 74"/>
                <a:gd name="T15" fmla="*/ 2304 h 36"/>
                <a:gd name="T16" fmla="*/ 0 w 74"/>
                <a:gd name="T17" fmla="*/ 2176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36"/>
                <a:gd name="T29" fmla="*/ 74 w 74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36">
                  <a:moveTo>
                    <a:pt x="0" y="34"/>
                  </a:moveTo>
                  <a:cubicBezTo>
                    <a:pt x="15" y="35"/>
                    <a:pt x="24" y="29"/>
                    <a:pt x="35" y="34"/>
                  </a:cubicBezTo>
                  <a:cubicBezTo>
                    <a:pt x="40" y="33"/>
                    <a:pt x="37" y="26"/>
                    <a:pt x="40" y="25"/>
                  </a:cubicBezTo>
                  <a:cubicBezTo>
                    <a:pt x="60" y="27"/>
                    <a:pt x="74" y="23"/>
                    <a:pt x="69" y="0"/>
                  </a:cubicBezTo>
                  <a:cubicBezTo>
                    <a:pt x="70" y="0"/>
                    <a:pt x="70" y="0"/>
                    <a:pt x="71" y="0"/>
                  </a:cubicBezTo>
                  <a:cubicBezTo>
                    <a:pt x="71" y="8"/>
                    <a:pt x="71" y="15"/>
                    <a:pt x="71" y="22"/>
                  </a:cubicBezTo>
                  <a:cubicBezTo>
                    <a:pt x="65" y="32"/>
                    <a:pt x="38" y="19"/>
                    <a:pt x="40" y="36"/>
                  </a:cubicBezTo>
                  <a:cubicBezTo>
                    <a:pt x="25" y="33"/>
                    <a:pt x="17" y="36"/>
                    <a:pt x="0" y="36"/>
                  </a:cubicBezTo>
                  <a:cubicBezTo>
                    <a:pt x="0" y="35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36" name="Freeform 358"/>
            <p:cNvSpPr>
              <a:spLocks/>
            </p:cNvSpPr>
            <p:nvPr/>
          </p:nvSpPr>
          <p:spPr bwMode="auto">
            <a:xfrm>
              <a:off x="1444" y="1583"/>
              <a:ext cx="18" cy="18"/>
            </a:xfrm>
            <a:custGeom>
              <a:avLst/>
              <a:gdLst>
                <a:gd name="T0" fmla="*/ 0 w 9"/>
                <a:gd name="T1" fmla="*/ 0 h 9"/>
                <a:gd name="T2" fmla="*/ 576 w 9"/>
                <a:gd name="T3" fmla="*/ 576 h 9"/>
                <a:gd name="T4" fmla="*/ 448 w 9"/>
                <a:gd name="T5" fmla="*/ 576 h 9"/>
                <a:gd name="T6" fmla="*/ 0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0" y="0"/>
                  </a:moveTo>
                  <a:cubicBezTo>
                    <a:pt x="4" y="2"/>
                    <a:pt x="7" y="5"/>
                    <a:pt x="9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6" y="5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37" name="Freeform 359"/>
            <p:cNvSpPr>
              <a:spLocks/>
            </p:cNvSpPr>
            <p:nvPr/>
          </p:nvSpPr>
          <p:spPr bwMode="auto">
            <a:xfrm>
              <a:off x="1444" y="1535"/>
              <a:ext cx="36" cy="34"/>
            </a:xfrm>
            <a:custGeom>
              <a:avLst/>
              <a:gdLst>
                <a:gd name="T0" fmla="*/ 0 w 18"/>
                <a:gd name="T1" fmla="*/ 1088 h 17"/>
                <a:gd name="T2" fmla="*/ 1024 w 18"/>
                <a:gd name="T3" fmla="*/ 0 h 17"/>
                <a:gd name="T4" fmla="*/ 1152 w 18"/>
                <a:gd name="T5" fmla="*/ 0 h 17"/>
                <a:gd name="T6" fmla="*/ 0 w 18"/>
                <a:gd name="T7" fmla="*/ 1088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7"/>
                <a:gd name="T14" fmla="*/ 18 w 1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7">
                  <a:moveTo>
                    <a:pt x="0" y="17"/>
                  </a:moveTo>
                  <a:cubicBezTo>
                    <a:pt x="4" y="10"/>
                    <a:pt x="12" y="7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3" y="7"/>
                    <a:pt x="7" y="12"/>
                    <a:pt x="0" y="1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38" name="Freeform 360"/>
            <p:cNvSpPr>
              <a:spLocks/>
            </p:cNvSpPr>
            <p:nvPr/>
          </p:nvSpPr>
          <p:spPr bwMode="auto">
            <a:xfrm>
              <a:off x="1331" y="1443"/>
              <a:ext cx="101" cy="64"/>
            </a:xfrm>
            <a:custGeom>
              <a:avLst/>
              <a:gdLst>
                <a:gd name="T0" fmla="*/ 0 w 50"/>
                <a:gd name="T1" fmla="*/ 1792 h 32"/>
                <a:gd name="T2" fmla="*/ 1713 w 50"/>
                <a:gd name="T3" fmla="*/ 384 h 32"/>
                <a:gd name="T4" fmla="*/ 3396 w 50"/>
                <a:gd name="T5" fmla="*/ 2048 h 32"/>
                <a:gd name="T6" fmla="*/ 0 w 50"/>
                <a:gd name="T7" fmla="*/ 1792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0"/>
                <a:gd name="T13" fmla="*/ 0 h 32"/>
                <a:gd name="T14" fmla="*/ 50 w 50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" h="32">
                  <a:moveTo>
                    <a:pt x="0" y="28"/>
                  </a:moveTo>
                  <a:cubicBezTo>
                    <a:pt x="8" y="20"/>
                    <a:pt x="14" y="10"/>
                    <a:pt x="25" y="6"/>
                  </a:cubicBezTo>
                  <a:cubicBezTo>
                    <a:pt x="32" y="16"/>
                    <a:pt x="43" y="22"/>
                    <a:pt x="50" y="32"/>
                  </a:cubicBezTo>
                  <a:cubicBezTo>
                    <a:pt x="23" y="9"/>
                    <a:pt x="28" y="0"/>
                    <a:pt x="0" y="2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39" name="Freeform 361"/>
            <p:cNvSpPr>
              <a:spLocks/>
            </p:cNvSpPr>
            <p:nvPr/>
          </p:nvSpPr>
          <p:spPr bwMode="auto">
            <a:xfrm>
              <a:off x="1432" y="1497"/>
              <a:ext cx="60" cy="38"/>
            </a:xfrm>
            <a:custGeom>
              <a:avLst/>
              <a:gdLst>
                <a:gd name="T0" fmla="*/ 0 w 30"/>
                <a:gd name="T1" fmla="*/ 320 h 19"/>
                <a:gd name="T2" fmla="*/ 1536 w 30"/>
                <a:gd name="T3" fmla="*/ 1216 h 19"/>
                <a:gd name="T4" fmla="*/ 1408 w 30"/>
                <a:gd name="T5" fmla="*/ 1216 h 19"/>
                <a:gd name="T6" fmla="*/ 1408 w 30"/>
                <a:gd name="T7" fmla="*/ 512 h 19"/>
                <a:gd name="T8" fmla="*/ 0 w 30"/>
                <a:gd name="T9" fmla="*/ 32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19"/>
                <a:gd name="T17" fmla="*/ 30 w 30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19">
                  <a:moveTo>
                    <a:pt x="0" y="5"/>
                  </a:moveTo>
                  <a:cubicBezTo>
                    <a:pt x="12" y="6"/>
                    <a:pt x="30" y="0"/>
                    <a:pt x="24" y="19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22" y="15"/>
                    <a:pt x="22" y="11"/>
                    <a:pt x="22" y="8"/>
                  </a:cubicBezTo>
                  <a:cubicBezTo>
                    <a:pt x="15" y="6"/>
                    <a:pt x="3" y="10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40" name="Freeform 362"/>
            <p:cNvSpPr>
              <a:spLocks/>
            </p:cNvSpPr>
            <p:nvPr/>
          </p:nvSpPr>
          <p:spPr bwMode="auto">
            <a:xfrm>
              <a:off x="1588" y="1477"/>
              <a:ext cx="30" cy="30"/>
            </a:xfrm>
            <a:custGeom>
              <a:avLst/>
              <a:gdLst>
                <a:gd name="T0" fmla="*/ 0 w 15"/>
                <a:gd name="T1" fmla="*/ 0 h 15"/>
                <a:gd name="T2" fmla="*/ 128 w 15"/>
                <a:gd name="T3" fmla="*/ 0 h 15"/>
                <a:gd name="T4" fmla="*/ 960 w 15"/>
                <a:gd name="T5" fmla="*/ 832 h 15"/>
                <a:gd name="T6" fmla="*/ 960 w 15"/>
                <a:gd name="T7" fmla="*/ 960 h 15"/>
                <a:gd name="T8" fmla="*/ 0 w 15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5"/>
                <a:gd name="T17" fmla="*/ 15 w 15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5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5" y="5"/>
                    <a:pt x="10" y="10"/>
                    <a:pt x="15" y="13"/>
                  </a:cubicBezTo>
                  <a:cubicBezTo>
                    <a:pt x="15" y="14"/>
                    <a:pt x="15" y="15"/>
                    <a:pt x="15" y="15"/>
                  </a:cubicBezTo>
                  <a:cubicBezTo>
                    <a:pt x="9" y="11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41" name="Freeform 363"/>
            <p:cNvSpPr>
              <a:spLocks/>
            </p:cNvSpPr>
            <p:nvPr/>
          </p:nvSpPr>
          <p:spPr bwMode="auto">
            <a:xfrm>
              <a:off x="1650" y="1489"/>
              <a:ext cx="18" cy="18"/>
            </a:xfrm>
            <a:custGeom>
              <a:avLst/>
              <a:gdLst>
                <a:gd name="T0" fmla="*/ 0 w 9"/>
                <a:gd name="T1" fmla="*/ 448 h 9"/>
                <a:gd name="T2" fmla="*/ 576 w 9"/>
                <a:gd name="T3" fmla="*/ 0 h 9"/>
                <a:gd name="T4" fmla="*/ 0 w 9"/>
                <a:gd name="T5" fmla="*/ 576 h 9"/>
                <a:gd name="T6" fmla="*/ 0 w 9"/>
                <a:gd name="T7" fmla="*/ 448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0" y="7"/>
                  </a:moveTo>
                  <a:cubicBezTo>
                    <a:pt x="4" y="6"/>
                    <a:pt x="4" y="1"/>
                    <a:pt x="9" y="0"/>
                  </a:cubicBezTo>
                  <a:cubicBezTo>
                    <a:pt x="7" y="4"/>
                    <a:pt x="4" y="7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42" name="Freeform 364"/>
            <p:cNvSpPr>
              <a:spLocks/>
            </p:cNvSpPr>
            <p:nvPr/>
          </p:nvSpPr>
          <p:spPr bwMode="auto">
            <a:xfrm>
              <a:off x="1588" y="1463"/>
              <a:ext cx="80" cy="22"/>
            </a:xfrm>
            <a:custGeom>
              <a:avLst/>
              <a:gdLst>
                <a:gd name="T0" fmla="*/ 0 w 40"/>
                <a:gd name="T1" fmla="*/ 448 h 11"/>
                <a:gd name="T2" fmla="*/ 2560 w 40"/>
                <a:gd name="T3" fmla="*/ 704 h 11"/>
                <a:gd name="T4" fmla="*/ 128 w 40"/>
                <a:gd name="T5" fmla="*/ 448 h 11"/>
                <a:gd name="T6" fmla="*/ 0 w 40"/>
                <a:gd name="T7" fmla="*/ 448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"/>
                <a:gd name="T13" fmla="*/ 0 h 11"/>
                <a:gd name="T14" fmla="*/ 40 w 4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" h="11">
                  <a:moveTo>
                    <a:pt x="0" y="7"/>
                  </a:moveTo>
                  <a:cubicBezTo>
                    <a:pt x="0" y="4"/>
                    <a:pt x="39" y="0"/>
                    <a:pt x="40" y="11"/>
                  </a:cubicBezTo>
                  <a:cubicBezTo>
                    <a:pt x="33" y="3"/>
                    <a:pt x="15" y="8"/>
                    <a:pt x="2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43" name="Freeform 365"/>
            <p:cNvSpPr>
              <a:spLocks/>
            </p:cNvSpPr>
            <p:nvPr/>
          </p:nvSpPr>
          <p:spPr bwMode="auto">
            <a:xfrm>
              <a:off x="1668" y="1489"/>
              <a:ext cx="18" cy="18"/>
            </a:xfrm>
            <a:custGeom>
              <a:avLst/>
              <a:gdLst>
                <a:gd name="T0" fmla="*/ 0 w 9"/>
                <a:gd name="T1" fmla="*/ 576 h 9"/>
                <a:gd name="T2" fmla="*/ 576 w 9"/>
                <a:gd name="T3" fmla="*/ 0 h 9"/>
                <a:gd name="T4" fmla="*/ 576 w 9"/>
                <a:gd name="T5" fmla="*/ 192 h 9"/>
                <a:gd name="T6" fmla="*/ 0 w 9"/>
                <a:gd name="T7" fmla="*/ 57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0" y="9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4" y="3"/>
                    <a:pt x="4" y="9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44" name="Freeform 366"/>
            <p:cNvSpPr>
              <a:spLocks/>
            </p:cNvSpPr>
            <p:nvPr/>
          </p:nvSpPr>
          <p:spPr bwMode="auto">
            <a:xfrm>
              <a:off x="1668" y="1513"/>
              <a:ext cx="48" cy="18"/>
            </a:xfrm>
            <a:custGeom>
              <a:avLst/>
              <a:gdLst>
                <a:gd name="T0" fmla="*/ 0 w 24"/>
                <a:gd name="T1" fmla="*/ 0 h 9"/>
                <a:gd name="T2" fmla="*/ 1536 w 24"/>
                <a:gd name="T3" fmla="*/ 0 h 9"/>
                <a:gd name="T4" fmla="*/ 0 w 24"/>
                <a:gd name="T5" fmla="*/ 128 h 9"/>
                <a:gd name="T6" fmla="*/ 0 w 24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9"/>
                <a:gd name="T14" fmla="*/ 24 w 24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9">
                  <a:moveTo>
                    <a:pt x="0" y="0"/>
                  </a:moveTo>
                  <a:cubicBezTo>
                    <a:pt x="4" y="6"/>
                    <a:pt x="20" y="6"/>
                    <a:pt x="24" y="0"/>
                  </a:cubicBezTo>
                  <a:cubicBezTo>
                    <a:pt x="23" y="9"/>
                    <a:pt x="4" y="8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45" name="Freeform 367"/>
            <p:cNvSpPr>
              <a:spLocks/>
            </p:cNvSpPr>
            <p:nvPr/>
          </p:nvSpPr>
          <p:spPr bwMode="auto">
            <a:xfrm>
              <a:off x="1712" y="1489"/>
              <a:ext cx="22" cy="28"/>
            </a:xfrm>
            <a:custGeom>
              <a:avLst/>
              <a:gdLst>
                <a:gd name="T0" fmla="*/ 0 w 11"/>
                <a:gd name="T1" fmla="*/ 0 h 14"/>
                <a:gd name="T2" fmla="*/ 704 w 11"/>
                <a:gd name="T3" fmla="*/ 896 h 14"/>
                <a:gd name="T4" fmla="*/ 128 w 11"/>
                <a:gd name="T5" fmla="*/ 768 h 14"/>
                <a:gd name="T6" fmla="*/ 0 w 11"/>
                <a:gd name="T7" fmla="*/ 192 h 14"/>
                <a:gd name="T8" fmla="*/ 0 w 11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4"/>
                <a:gd name="T17" fmla="*/ 11 w 11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4">
                  <a:moveTo>
                    <a:pt x="0" y="0"/>
                  </a:moveTo>
                  <a:cubicBezTo>
                    <a:pt x="4" y="4"/>
                    <a:pt x="10" y="6"/>
                    <a:pt x="11" y="14"/>
                  </a:cubicBezTo>
                  <a:cubicBezTo>
                    <a:pt x="9" y="12"/>
                    <a:pt x="6" y="11"/>
                    <a:pt x="2" y="12"/>
                  </a:cubicBezTo>
                  <a:cubicBezTo>
                    <a:pt x="8" y="8"/>
                    <a:pt x="5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46" name="Freeform 368"/>
            <p:cNvSpPr>
              <a:spLocks/>
            </p:cNvSpPr>
            <p:nvPr/>
          </p:nvSpPr>
          <p:spPr bwMode="auto">
            <a:xfrm>
              <a:off x="1854" y="1535"/>
              <a:ext cx="54" cy="48"/>
            </a:xfrm>
            <a:custGeom>
              <a:avLst/>
              <a:gdLst>
                <a:gd name="T0" fmla="*/ 0 w 27"/>
                <a:gd name="T1" fmla="*/ 0 h 24"/>
                <a:gd name="T2" fmla="*/ 1600 w 27"/>
                <a:gd name="T3" fmla="*/ 1408 h 24"/>
                <a:gd name="T4" fmla="*/ 1728 w 27"/>
                <a:gd name="T5" fmla="*/ 1408 h 24"/>
                <a:gd name="T6" fmla="*/ 0 w 27"/>
                <a:gd name="T7" fmla="*/ 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4"/>
                <a:gd name="T14" fmla="*/ 27 w 27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4">
                  <a:moveTo>
                    <a:pt x="0" y="0"/>
                  </a:moveTo>
                  <a:cubicBezTo>
                    <a:pt x="10" y="6"/>
                    <a:pt x="15" y="16"/>
                    <a:pt x="25" y="22"/>
                  </a:cubicBezTo>
                  <a:cubicBezTo>
                    <a:pt x="26" y="22"/>
                    <a:pt x="26" y="22"/>
                    <a:pt x="27" y="22"/>
                  </a:cubicBezTo>
                  <a:cubicBezTo>
                    <a:pt x="17" y="24"/>
                    <a:pt x="8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47" name="Freeform 369"/>
            <p:cNvSpPr>
              <a:spLocks/>
            </p:cNvSpPr>
            <p:nvPr/>
          </p:nvSpPr>
          <p:spPr bwMode="auto">
            <a:xfrm>
              <a:off x="1854" y="1513"/>
              <a:ext cx="54" cy="34"/>
            </a:xfrm>
            <a:custGeom>
              <a:avLst/>
              <a:gdLst>
                <a:gd name="T0" fmla="*/ 0 w 27"/>
                <a:gd name="T1" fmla="*/ 512 h 17"/>
                <a:gd name="T2" fmla="*/ 704 w 27"/>
                <a:gd name="T3" fmla="*/ 0 h 17"/>
                <a:gd name="T4" fmla="*/ 1728 w 27"/>
                <a:gd name="T5" fmla="*/ 1088 h 17"/>
                <a:gd name="T6" fmla="*/ 1600 w 27"/>
                <a:gd name="T7" fmla="*/ 1088 h 17"/>
                <a:gd name="T8" fmla="*/ 576 w 27"/>
                <a:gd name="T9" fmla="*/ 128 h 17"/>
                <a:gd name="T10" fmla="*/ 0 w 27"/>
                <a:gd name="T11" fmla="*/ 512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7"/>
                <a:gd name="T20" fmla="*/ 27 w 2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7">
                  <a:moveTo>
                    <a:pt x="0" y="8"/>
                  </a:moveTo>
                  <a:cubicBezTo>
                    <a:pt x="3" y="5"/>
                    <a:pt x="5" y="0"/>
                    <a:pt x="11" y="0"/>
                  </a:cubicBezTo>
                  <a:cubicBezTo>
                    <a:pt x="15" y="7"/>
                    <a:pt x="23" y="10"/>
                    <a:pt x="27" y="17"/>
                  </a:cubicBezTo>
                  <a:cubicBezTo>
                    <a:pt x="26" y="17"/>
                    <a:pt x="26" y="17"/>
                    <a:pt x="25" y="17"/>
                  </a:cubicBezTo>
                  <a:cubicBezTo>
                    <a:pt x="21" y="11"/>
                    <a:pt x="15" y="6"/>
                    <a:pt x="9" y="2"/>
                  </a:cubicBezTo>
                  <a:cubicBezTo>
                    <a:pt x="5" y="2"/>
                    <a:pt x="5" y="8"/>
                    <a:pt x="0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48" name="Freeform 370"/>
            <p:cNvSpPr>
              <a:spLocks/>
            </p:cNvSpPr>
            <p:nvPr/>
          </p:nvSpPr>
          <p:spPr bwMode="auto">
            <a:xfrm>
              <a:off x="1582" y="1517"/>
              <a:ext cx="32" cy="30"/>
            </a:xfrm>
            <a:custGeom>
              <a:avLst/>
              <a:gdLst>
                <a:gd name="T0" fmla="*/ 0 w 16"/>
                <a:gd name="T1" fmla="*/ 960 h 15"/>
                <a:gd name="T2" fmla="*/ 1024 w 16"/>
                <a:gd name="T3" fmla="*/ 0 h 15"/>
                <a:gd name="T4" fmla="*/ 1024 w 16"/>
                <a:gd name="T5" fmla="*/ 128 h 15"/>
                <a:gd name="T6" fmla="*/ 0 w 16"/>
                <a:gd name="T7" fmla="*/ 96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5"/>
                <a:gd name="T14" fmla="*/ 16 w 16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5">
                  <a:moveTo>
                    <a:pt x="0" y="15"/>
                  </a:moveTo>
                  <a:cubicBezTo>
                    <a:pt x="5" y="9"/>
                    <a:pt x="10" y="4"/>
                    <a:pt x="16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9" y="5"/>
                    <a:pt x="7" y="12"/>
                    <a:pt x="0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49" name="Freeform 371"/>
            <p:cNvSpPr>
              <a:spLocks/>
            </p:cNvSpPr>
            <p:nvPr/>
          </p:nvSpPr>
          <p:spPr bwMode="auto">
            <a:xfrm>
              <a:off x="1542" y="1543"/>
              <a:ext cx="90" cy="36"/>
            </a:xfrm>
            <a:custGeom>
              <a:avLst/>
              <a:gdLst>
                <a:gd name="T0" fmla="*/ 1280 w 45"/>
                <a:gd name="T1" fmla="*/ 128 h 18"/>
                <a:gd name="T2" fmla="*/ 128 w 45"/>
                <a:gd name="T3" fmla="*/ 448 h 18"/>
                <a:gd name="T4" fmla="*/ 2880 w 45"/>
                <a:gd name="T5" fmla="*/ 576 h 18"/>
                <a:gd name="T6" fmla="*/ 2880 w 45"/>
                <a:gd name="T7" fmla="*/ 704 h 18"/>
                <a:gd name="T8" fmla="*/ 0 w 45"/>
                <a:gd name="T9" fmla="*/ 128 h 18"/>
                <a:gd name="T10" fmla="*/ 1280 w 45"/>
                <a:gd name="T11" fmla="*/ 128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18"/>
                <a:gd name="T20" fmla="*/ 45 w 45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18">
                  <a:moveTo>
                    <a:pt x="20" y="2"/>
                  </a:moveTo>
                  <a:cubicBezTo>
                    <a:pt x="19" y="9"/>
                    <a:pt x="3" y="0"/>
                    <a:pt x="2" y="7"/>
                  </a:cubicBezTo>
                  <a:cubicBezTo>
                    <a:pt x="13" y="12"/>
                    <a:pt x="31" y="8"/>
                    <a:pt x="45" y="9"/>
                  </a:cubicBezTo>
                  <a:cubicBezTo>
                    <a:pt x="45" y="10"/>
                    <a:pt x="45" y="11"/>
                    <a:pt x="45" y="11"/>
                  </a:cubicBezTo>
                  <a:cubicBezTo>
                    <a:pt x="30" y="8"/>
                    <a:pt x="2" y="18"/>
                    <a:pt x="0" y="2"/>
                  </a:cubicBezTo>
                  <a:cubicBezTo>
                    <a:pt x="7" y="2"/>
                    <a:pt x="14" y="2"/>
                    <a:pt x="2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50" name="Freeform 372"/>
            <p:cNvSpPr>
              <a:spLocks/>
            </p:cNvSpPr>
            <p:nvPr/>
          </p:nvSpPr>
          <p:spPr bwMode="auto">
            <a:xfrm>
              <a:off x="1632" y="1517"/>
              <a:ext cx="36" cy="48"/>
            </a:xfrm>
            <a:custGeom>
              <a:avLst/>
              <a:gdLst>
                <a:gd name="T0" fmla="*/ 0 w 18"/>
                <a:gd name="T1" fmla="*/ 1408 h 24"/>
                <a:gd name="T2" fmla="*/ 960 w 18"/>
                <a:gd name="T3" fmla="*/ 256 h 24"/>
                <a:gd name="T4" fmla="*/ 704 w 18"/>
                <a:gd name="T5" fmla="*/ 128 h 24"/>
                <a:gd name="T6" fmla="*/ 704 w 18"/>
                <a:gd name="T7" fmla="*/ 0 h 24"/>
                <a:gd name="T8" fmla="*/ 1152 w 18"/>
                <a:gd name="T9" fmla="*/ 256 h 24"/>
                <a:gd name="T10" fmla="*/ 0 w 18"/>
                <a:gd name="T11" fmla="*/ 1536 h 24"/>
                <a:gd name="T12" fmla="*/ 0 w 18"/>
                <a:gd name="T13" fmla="*/ 1408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24"/>
                <a:gd name="T23" fmla="*/ 18 w 18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24">
                  <a:moveTo>
                    <a:pt x="0" y="22"/>
                  </a:moveTo>
                  <a:cubicBezTo>
                    <a:pt x="6" y="17"/>
                    <a:pt x="13" y="13"/>
                    <a:pt x="15" y="4"/>
                  </a:cubicBezTo>
                  <a:cubicBezTo>
                    <a:pt x="14" y="4"/>
                    <a:pt x="13" y="2"/>
                    <a:pt x="11" y="2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4" y="1"/>
                    <a:pt x="14" y="4"/>
                    <a:pt x="18" y="4"/>
                  </a:cubicBezTo>
                  <a:cubicBezTo>
                    <a:pt x="15" y="14"/>
                    <a:pt x="6" y="18"/>
                    <a:pt x="0" y="24"/>
                  </a:cubicBezTo>
                  <a:cubicBezTo>
                    <a:pt x="0" y="24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51" name="Freeform 373"/>
            <p:cNvSpPr>
              <a:spLocks/>
            </p:cNvSpPr>
            <p:nvPr/>
          </p:nvSpPr>
          <p:spPr bwMode="auto">
            <a:xfrm>
              <a:off x="1680" y="1525"/>
              <a:ext cx="40" cy="16"/>
            </a:xfrm>
            <a:custGeom>
              <a:avLst/>
              <a:gdLst>
                <a:gd name="T0" fmla="*/ 0 w 20"/>
                <a:gd name="T1" fmla="*/ 320 h 8"/>
                <a:gd name="T2" fmla="*/ 1152 w 20"/>
                <a:gd name="T3" fmla="*/ 320 h 8"/>
                <a:gd name="T4" fmla="*/ 1280 w 20"/>
                <a:gd name="T5" fmla="*/ 0 h 8"/>
                <a:gd name="T6" fmla="*/ 1280 w 20"/>
                <a:gd name="T7" fmla="*/ 320 h 8"/>
                <a:gd name="T8" fmla="*/ 0 w 20"/>
                <a:gd name="T9" fmla="*/ 448 h 8"/>
                <a:gd name="T10" fmla="*/ 0 w 20"/>
                <a:gd name="T11" fmla="*/ 32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"/>
                <a:gd name="T19" fmla="*/ 0 h 8"/>
                <a:gd name="T20" fmla="*/ 20 w 2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" h="8">
                  <a:moveTo>
                    <a:pt x="0" y="5"/>
                  </a:moveTo>
                  <a:cubicBezTo>
                    <a:pt x="6" y="5"/>
                    <a:pt x="12" y="5"/>
                    <a:pt x="18" y="5"/>
                  </a:cubicBezTo>
                  <a:cubicBezTo>
                    <a:pt x="18" y="2"/>
                    <a:pt x="19" y="1"/>
                    <a:pt x="20" y="0"/>
                  </a:cubicBezTo>
                  <a:cubicBezTo>
                    <a:pt x="20" y="2"/>
                    <a:pt x="20" y="3"/>
                    <a:pt x="20" y="5"/>
                  </a:cubicBezTo>
                  <a:cubicBezTo>
                    <a:pt x="17" y="8"/>
                    <a:pt x="7" y="6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52" name="Freeform 374"/>
            <p:cNvSpPr>
              <a:spLocks/>
            </p:cNvSpPr>
            <p:nvPr/>
          </p:nvSpPr>
          <p:spPr bwMode="auto">
            <a:xfrm>
              <a:off x="1638" y="1535"/>
              <a:ext cx="42" cy="62"/>
            </a:xfrm>
            <a:custGeom>
              <a:avLst/>
              <a:gdLst>
                <a:gd name="T0" fmla="*/ 960 w 21"/>
                <a:gd name="T1" fmla="*/ 1984 h 31"/>
                <a:gd name="T2" fmla="*/ 64 w 21"/>
                <a:gd name="T3" fmla="*/ 1280 h 31"/>
                <a:gd name="T4" fmla="*/ 1344 w 21"/>
                <a:gd name="T5" fmla="*/ 0 h 31"/>
                <a:gd name="T6" fmla="*/ 1344 w 21"/>
                <a:gd name="T7" fmla="*/ 128 h 31"/>
                <a:gd name="T8" fmla="*/ 768 w 21"/>
                <a:gd name="T9" fmla="*/ 1856 h 31"/>
                <a:gd name="T10" fmla="*/ 960 w 21"/>
                <a:gd name="T11" fmla="*/ 1856 h 31"/>
                <a:gd name="T12" fmla="*/ 960 w 21"/>
                <a:gd name="T13" fmla="*/ 1984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31"/>
                <a:gd name="T23" fmla="*/ 21 w 21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31">
                  <a:moveTo>
                    <a:pt x="15" y="31"/>
                  </a:moveTo>
                  <a:cubicBezTo>
                    <a:pt x="8" y="30"/>
                    <a:pt x="9" y="20"/>
                    <a:pt x="1" y="20"/>
                  </a:cubicBezTo>
                  <a:cubicBezTo>
                    <a:pt x="7" y="12"/>
                    <a:pt x="14" y="5"/>
                    <a:pt x="21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12" y="8"/>
                    <a:pt x="0" y="18"/>
                    <a:pt x="12" y="29"/>
                  </a:cubicBezTo>
                  <a:cubicBezTo>
                    <a:pt x="13" y="29"/>
                    <a:pt x="14" y="29"/>
                    <a:pt x="15" y="29"/>
                  </a:cubicBezTo>
                  <a:cubicBezTo>
                    <a:pt x="15" y="29"/>
                    <a:pt x="15" y="30"/>
                    <a:pt x="15" y="3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53" name="Freeform 375"/>
            <p:cNvSpPr>
              <a:spLocks/>
            </p:cNvSpPr>
            <p:nvPr/>
          </p:nvSpPr>
          <p:spPr bwMode="auto">
            <a:xfrm>
              <a:off x="1712" y="1543"/>
              <a:ext cx="54" cy="50"/>
            </a:xfrm>
            <a:custGeom>
              <a:avLst/>
              <a:gdLst>
                <a:gd name="T0" fmla="*/ 0 w 27"/>
                <a:gd name="T1" fmla="*/ 1600 h 25"/>
                <a:gd name="T2" fmla="*/ 1536 w 27"/>
                <a:gd name="T3" fmla="*/ 0 h 25"/>
                <a:gd name="T4" fmla="*/ 1728 w 27"/>
                <a:gd name="T5" fmla="*/ 0 h 25"/>
                <a:gd name="T6" fmla="*/ 0 w 27"/>
                <a:gd name="T7" fmla="*/ 160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5"/>
                <a:gd name="T14" fmla="*/ 27 w 27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5">
                  <a:moveTo>
                    <a:pt x="0" y="25"/>
                  </a:moveTo>
                  <a:cubicBezTo>
                    <a:pt x="9" y="17"/>
                    <a:pt x="17" y="9"/>
                    <a:pt x="24" y="0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18" y="9"/>
                    <a:pt x="12" y="20"/>
                    <a:pt x="0" y="2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54" name="Freeform 376"/>
            <p:cNvSpPr>
              <a:spLocks/>
            </p:cNvSpPr>
            <p:nvPr/>
          </p:nvSpPr>
          <p:spPr bwMode="auto">
            <a:xfrm>
              <a:off x="1726" y="1525"/>
              <a:ext cx="52" cy="22"/>
            </a:xfrm>
            <a:custGeom>
              <a:avLst/>
              <a:gdLst>
                <a:gd name="T0" fmla="*/ 0 w 26"/>
                <a:gd name="T1" fmla="*/ 0 h 11"/>
                <a:gd name="T2" fmla="*/ 256 w 26"/>
                <a:gd name="T3" fmla="*/ 448 h 11"/>
                <a:gd name="T4" fmla="*/ 1280 w 26"/>
                <a:gd name="T5" fmla="*/ 576 h 11"/>
                <a:gd name="T6" fmla="*/ 1088 w 26"/>
                <a:gd name="T7" fmla="*/ 576 h 11"/>
                <a:gd name="T8" fmla="*/ 0 w 26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11"/>
                <a:gd name="T17" fmla="*/ 26 w 26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11">
                  <a:moveTo>
                    <a:pt x="0" y="0"/>
                  </a:moveTo>
                  <a:cubicBezTo>
                    <a:pt x="2" y="1"/>
                    <a:pt x="4" y="3"/>
                    <a:pt x="4" y="7"/>
                  </a:cubicBezTo>
                  <a:cubicBezTo>
                    <a:pt x="8" y="7"/>
                    <a:pt x="26" y="5"/>
                    <a:pt x="20" y="9"/>
                  </a:cubicBezTo>
                  <a:cubicBezTo>
                    <a:pt x="19" y="9"/>
                    <a:pt x="18" y="9"/>
                    <a:pt x="17" y="9"/>
                  </a:cubicBezTo>
                  <a:cubicBezTo>
                    <a:pt x="7" y="11"/>
                    <a:pt x="1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55" name="Freeform 377"/>
            <p:cNvSpPr>
              <a:spLocks/>
            </p:cNvSpPr>
            <p:nvPr/>
          </p:nvSpPr>
          <p:spPr bwMode="auto">
            <a:xfrm>
              <a:off x="3888" y="1535"/>
              <a:ext cx="92" cy="162"/>
            </a:xfrm>
            <a:custGeom>
              <a:avLst/>
              <a:gdLst>
                <a:gd name="T0" fmla="*/ 2496 w 46"/>
                <a:gd name="T1" fmla="*/ 4800 h 81"/>
                <a:gd name="T2" fmla="*/ 896 w 46"/>
                <a:gd name="T3" fmla="*/ 4992 h 81"/>
                <a:gd name="T4" fmla="*/ 896 w 46"/>
                <a:gd name="T5" fmla="*/ 3392 h 81"/>
                <a:gd name="T6" fmla="*/ 64 w 46"/>
                <a:gd name="T7" fmla="*/ 3264 h 81"/>
                <a:gd name="T8" fmla="*/ 2752 w 46"/>
                <a:gd name="T9" fmla="*/ 0 h 81"/>
                <a:gd name="T10" fmla="*/ 2624 w 46"/>
                <a:gd name="T11" fmla="*/ 2432 h 81"/>
                <a:gd name="T12" fmla="*/ 2624 w 46"/>
                <a:gd name="T13" fmla="*/ 128 h 81"/>
                <a:gd name="T14" fmla="*/ 192 w 46"/>
                <a:gd name="T15" fmla="*/ 2944 h 81"/>
                <a:gd name="T16" fmla="*/ 1024 w 46"/>
                <a:gd name="T17" fmla="*/ 3264 h 81"/>
                <a:gd name="T18" fmla="*/ 1024 w 46"/>
                <a:gd name="T19" fmla="*/ 4672 h 81"/>
                <a:gd name="T20" fmla="*/ 2496 w 46"/>
                <a:gd name="T21" fmla="*/ 4800 h 8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6"/>
                <a:gd name="T34" fmla="*/ 0 h 81"/>
                <a:gd name="T35" fmla="*/ 46 w 46"/>
                <a:gd name="T36" fmla="*/ 81 h 8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6" h="81">
                  <a:moveTo>
                    <a:pt x="39" y="75"/>
                  </a:moveTo>
                  <a:cubicBezTo>
                    <a:pt x="35" y="81"/>
                    <a:pt x="22" y="76"/>
                    <a:pt x="14" y="78"/>
                  </a:cubicBezTo>
                  <a:cubicBezTo>
                    <a:pt x="14" y="70"/>
                    <a:pt x="14" y="61"/>
                    <a:pt x="14" y="53"/>
                  </a:cubicBezTo>
                  <a:cubicBezTo>
                    <a:pt x="14" y="48"/>
                    <a:pt x="5" y="52"/>
                    <a:pt x="1" y="51"/>
                  </a:cubicBezTo>
                  <a:cubicBezTo>
                    <a:pt x="0" y="19"/>
                    <a:pt x="18" y="6"/>
                    <a:pt x="43" y="0"/>
                  </a:cubicBezTo>
                  <a:cubicBezTo>
                    <a:pt x="42" y="12"/>
                    <a:pt x="46" y="29"/>
                    <a:pt x="41" y="38"/>
                  </a:cubicBezTo>
                  <a:cubicBezTo>
                    <a:pt x="41" y="26"/>
                    <a:pt x="41" y="14"/>
                    <a:pt x="41" y="2"/>
                  </a:cubicBezTo>
                  <a:cubicBezTo>
                    <a:pt x="19" y="8"/>
                    <a:pt x="3" y="19"/>
                    <a:pt x="3" y="46"/>
                  </a:cubicBezTo>
                  <a:cubicBezTo>
                    <a:pt x="4" y="51"/>
                    <a:pt x="15" y="47"/>
                    <a:pt x="16" y="51"/>
                  </a:cubicBezTo>
                  <a:cubicBezTo>
                    <a:pt x="16" y="58"/>
                    <a:pt x="16" y="66"/>
                    <a:pt x="16" y="73"/>
                  </a:cubicBezTo>
                  <a:cubicBezTo>
                    <a:pt x="19" y="78"/>
                    <a:pt x="32" y="74"/>
                    <a:pt x="39" y="7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56" name="Freeform 378"/>
            <p:cNvSpPr>
              <a:spLocks/>
            </p:cNvSpPr>
            <p:nvPr/>
          </p:nvSpPr>
          <p:spPr bwMode="auto">
            <a:xfrm>
              <a:off x="3956" y="1645"/>
              <a:ext cx="22" cy="24"/>
            </a:xfrm>
            <a:custGeom>
              <a:avLst/>
              <a:gdLst>
                <a:gd name="T0" fmla="*/ 0 w 11"/>
                <a:gd name="T1" fmla="*/ 0 h 12"/>
                <a:gd name="T2" fmla="*/ 704 w 11"/>
                <a:gd name="T3" fmla="*/ 768 h 12"/>
                <a:gd name="T4" fmla="*/ 0 w 11"/>
                <a:gd name="T5" fmla="*/ 0 h 12"/>
                <a:gd name="T6" fmla="*/ 0 60000 65536"/>
                <a:gd name="T7" fmla="*/ 0 60000 65536"/>
                <a:gd name="T8" fmla="*/ 0 60000 65536"/>
                <a:gd name="T9" fmla="*/ 0 w 11"/>
                <a:gd name="T10" fmla="*/ 0 h 12"/>
                <a:gd name="T11" fmla="*/ 11 w 1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2">
                  <a:moveTo>
                    <a:pt x="0" y="0"/>
                  </a:moveTo>
                  <a:cubicBezTo>
                    <a:pt x="5" y="3"/>
                    <a:pt x="9" y="7"/>
                    <a:pt x="11" y="12"/>
                  </a:cubicBezTo>
                  <a:cubicBezTo>
                    <a:pt x="7" y="9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57" name="Freeform 379"/>
            <p:cNvSpPr>
              <a:spLocks/>
            </p:cNvSpPr>
            <p:nvPr/>
          </p:nvSpPr>
          <p:spPr bwMode="auto">
            <a:xfrm>
              <a:off x="3942" y="1627"/>
              <a:ext cx="14" cy="20"/>
            </a:xfrm>
            <a:custGeom>
              <a:avLst/>
              <a:gdLst>
                <a:gd name="T0" fmla="*/ 448 w 7"/>
                <a:gd name="T1" fmla="*/ 0 h 10"/>
                <a:gd name="T2" fmla="*/ 192 w 7"/>
                <a:gd name="T3" fmla="*/ 192 h 10"/>
                <a:gd name="T4" fmla="*/ 448 w 7"/>
                <a:gd name="T5" fmla="*/ 576 h 10"/>
                <a:gd name="T6" fmla="*/ 64 w 7"/>
                <a:gd name="T7" fmla="*/ 192 h 10"/>
                <a:gd name="T8" fmla="*/ 448 w 7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0"/>
                <a:gd name="T17" fmla="*/ 7 w 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0">
                  <a:moveTo>
                    <a:pt x="7" y="0"/>
                  </a:moveTo>
                  <a:cubicBezTo>
                    <a:pt x="7" y="3"/>
                    <a:pt x="4" y="2"/>
                    <a:pt x="3" y="3"/>
                  </a:cubicBezTo>
                  <a:cubicBezTo>
                    <a:pt x="2" y="8"/>
                    <a:pt x="7" y="6"/>
                    <a:pt x="7" y="9"/>
                  </a:cubicBezTo>
                  <a:cubicBezTo>
                    <a:pt x="2" y="10"/>
                    <a:pt x="0" y="8"/>
                    <a:pt x="1" y="3"/>
                  </a:cubicBezTo>
                  <a:cubicBezTo>
                    <a:pt x="2" y="2"/>
                    <a:pt x="4" y="0"/>
                    <a:pt x="7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58" name="Freeform 380"/>
            <p:cNvSpPr>
              <a:spLocks/>
            </p:cNvSpPr>
            <p:nvPr/>
          </p:nvSpPr>
          <p:spPr bwMode="auto">
            <a:xfrm>
              <a:off x="3894" y="1539"/>
              <a:ext cx="90" cy="152"/>
            </a:xfrm>
            <a:custGeom>
              <a:avLst/>
              <a:gdLst>
                <a:gd name="T0" fmla="*/ 2432 w 45"/>
                <a:gd name="T1" fmla="*/ 2304 h 76"/>
                <a:gd name="T2" fmla="*/ 1984 w 45"/>
                <a:gd name="T3" fmla="*/ 2816 h 76"/>
                <a:gd name="T4" fmla="*/ 1600 w 45"/>
                <a:gd name="T5" fmla="*/ 3008 h 76"/>
                <a:gd name="T6" fmla="*/ 1984 w 45"/>
                <a:gd name="T7" fmla="*/ 3392 h 76"/>
                <a:gd name="T8" fmla="*/ 2688 w 45"/>
                <a:gd name="T9" fmla="*/ 4160 h 76"/>
                <a:gd name="T10" fmla="*/ 2880 w 45"/>
                <a:gd name="T11" fmla="*/ 4160 h 76"/>
                <a:gd name="T12" fmla="*/ 2304 w 45"/>
                <a:gd name="T13" fmla="*/ 4672 h 76"/>
                <a:gd name="T14" fmla="*/ 832 w 45"/>
                <a:gd name="T15" fmla="*/ 4544 h 76"/>
                <a:gd name="T16" fmla="*/ 832 w 45"/>
                <a:gd name="T17" fmla="*/ 3136 h 76"/>
                <a:gd name="T18" fmla="*/ 0 w 45"/>
                <a:gd name="T19" fmla="*/ 2816 h 76"/>
                <a:gd name="T20" fmla="*/ 2432 w 45"/>
                <a:gd name="T21" fmla="*/ 0 h 76"/>
                <a:gd name="T22" fmla="*/ 2432 w 45"/>
                <a:gd name="T23" fmla="*/ 2304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5"/>
                <a:gd name="T37" fmla="*/ 0 h 76"/>
                <a:gd name="T38" fmla="*/ 45 w 45"/>
                <a:gd name="T39" fmla="*/ 76 h 7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5" h="76">
                  <a:moveTo>
                    <a:pt x="38" y="36"/>
                  </a:moveTo>
                  <a:cubicBezTo>
                    <a:pt x="38" y="41"/>
                    <a:pt x="34" y="43"/>
                    <a:pt x="31" y="44"/>
                  </a:cubicBezTo>
                  <a:cubicBezTo>
                    <a:pt x="28" y="44"/>
                    <a:pt x="26" y="46"/>
                    <a:pt x="25" y="47"/>
                  </a:cubicBezTo>
                  <a:cubicBezTo>
                    <a:pt x="24" y="52"/>
                    <a:pt x="26" y="54"/>
                    <a:pt x="31" y="53"/>
                  </a:cubicBezTo>
                  <a:cubicBezTo>
                    <a:pt x="34" y="58"/>
                    <a:pt x="38" y="62"/>
                    <a:pt x="42" y="65"/>
                  </a:cubicBezTo>
                  <a:cubicBezTo>
                    <a:pt x="43" y="65"/>
                    <a:pt x="44" y="65"/>
                    <a:pt x="45" y="65"/>
                  </a:cubicBezTo>
                  <a:cubicBezTo>
                    <a:pt x="43" y="68"/>
                    <a:pt x="40" y="71"/>
                    <a:pt x="36" y="73"/>
                  </a:cubicBezTo>
                  <a:cubicBezTo>
                    <a:pt x="29" y="72"/>
                    <a:pt x="16" y="76"/>
                    <a:pt x="13" y="71"/>
                  </a:cubicBezTo>
                  <a:cubicBezTo>
                    <a:pt x="13" y="64"/>
                    <a:pt x="13" y="56"/>
                    <a:pt x="13" y="49"/>
                  </a:cubicBezTo>
                  <a:cubicBezTo>
                    <a:pt x="12" y="45"/>
                    <a:pt x="1" y="49"/>
                    <a:pt x="0" y="44"/>
                  </a:cubicBezTo>
                  <a:cubicBezTo>
                    <a:pt x="0" y="17"/>
                    <a:pt x="16" y="6"/>
                    <a:pt x="38" y="0"/>
                  </a:cubicBezTo>
                  <a:cubicBezTo>
                    <a:pt x="38" y="12"/>
                    <a:pt x="38" y="24"/>
                    <a:pt x="38" y="3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59" name="Freeform 381"/>
            <p:cNvSpPr>
              <a:spLocks/>
            </p:cNvSpPr>
            <p:nvPr/>
          </p:nvSpPr>
          <p:spPr bwMode="auto">
            <a:xfrm>
              <a:off x="1708" y="1539"/>
              <a:ext cx="80" cy="88"/>
            </a:xfrm>
            <a:custGeom>
              <a:avLst/>
              <a:gdLst>
                <a:gd name="T0" fmla="*/ 1664 w 40"/>
                <a:gd name="T1" fmla="*/ 2816 h 44"/>
                <a:gd name="T2" fmla="*/ 704 w 40"/>
                <a:gd name="T3" fmla="*/ 1728 h 44"/>
                <a:gd name="T4" fmla="*/ 2560 w 40"/>
                <a:gd name="T5" fmla="*/ 0 h 44"/>
                <a:gd name="T6" fmla="*/ 2560 w 40"/>
                <a:gd name="T7" fmla="*/ 128 h 44"/>
                <a:gd name="T8" fmla="*/ 1664 w 40"/>
                <a:gd name="T9" fmla="*/ 2688 h 44"/>
                <a:gd name="T10" fmla="*/ 1664 w 40"/>
                <a:gd name="T11" fmla="*/ 2816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4"/>
                <a:gd name="T20" fmla="*/ 40 w 40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4">
                  <a:moveTo>
                    <a:pt x="26" y="44"/>
                  </a:moveTo>
                  <a:cubicBezTo>
                    <a:pt x="21" y="39"/>
                    <a:pt x="13" y="36"/>
                    <a:pt x="11" y="27"/>
                  </a:cubicBezTo>
                  <a:cubicBezTo>
                    <a:pt x="22" y="19"/>
                    <a:pt x="29" y="7"/>
                    <a:pt x="40" y="0"/>
                  </a:cubicBezTo>
                  <a:cubicBezTo>
                    <a:pt x="40" y="1"/>
                    <a:pt x="40" y="1"/>
                    <a:pt x="40" y="2"/>
                  </a:cubicBezTo>
                  <a:cubicBezTo>
                    <a:pt x="28" y="13"/>
                    <a:pt x="0" y="30"/>
                    <a:pt x="26" y="42"/>
                  </a:cubicBezTo>
                  <a:cubicBezTo>
                    <a:pt x="26" y="43"/>
                    <a:pt x="26" y="44"/>
                    <a:pt x="26" y="4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60" name="Freeform 382"/>
            <p:cNvSpPr>
              <a:spLocks/>
            </p:cNvSpPr>
            <p:nvPr/>
          </p:nvSpPr>
          <p:spPr bwMode="auto">
            <a:xfrm>
              <a:off x="1760" y="1619"/>
              <a:ext cx="126" cy="42"/>
            </a:xfrm>
            <a:custGeom>
              <a:avLst/>
              <a:gdLst>
                <a:gd name="T0" fmla="*/ 0 w 63"/>
                <a:gd name="T1" fmla="*/ 256 h 21"/>
                <a:gd name="T2" fmla="*/ 0 w 63"/>
                <a:gd name="T3" fmla="*/ 128 h 21"/>
                <a:gd name="T4" fmla="*/ 1024 w 63"/>
                <a:gd name="T5" fmla="*/ 128 h 21"/>
                <a:gd name="T6" fmla="*/ 1152 w 63"/>
                <a:gd name="T7" fmla="*/ 832 h 21"/>
                <a:gd name="T8" fmla="*/ 3904 w 63"/>
                <a:gd name="T9" fmla="*/ 0 h 21"/>
                <a:gd name="T10" fmla="*/ 3904 w 63"/>
                <a:gd name="T11" fmla="*/ 1024 h 21"/>
                <a:gd name="T12" fmla="*/ 1024 w 63"/>
                <a:gd name="T13" fmla="*/ 1024 h 21"/>
                <a:gd name="T14" fmla="*/ 1024 w 63"/>
                <a:gd name="T15" fmla="*/ 256 h 21"/>
                <a:gd name="T16" fmla="*/ 0 w 63"/>
                <a:gd name="T17" fmla="*/ 256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3"/>
                <a:gd name="T28" fmla="*/ 0 h 21"/>
                <a:gd name="T29" fmla="*/ 63 w 63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3" h="21">
                  <a:moveTo>
                    <a:pt x="0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6" y="2"/>
                    <a:pt x="11" y="2"/>
                    <a:pt x="16" y="2"/>
                  </a:cubicBezTo>
                  <a:cubicBezTo>
                    <a:pt x="18" y="5"/>
                    <a:pt x="19" y="8"/>
                    <a:pt x="18" y="13"/>
                  </a:cubicBezTo>
                  <a:cubicBezTo>
                    <a:pt x="35" y="12"/>
                    <a:pt x="63" y="21"/>
                    <a:pt x="61" y="0"/>
                  </a:cubicBezTo>
                  <a:cubicBezTo>
                    <a:pt x="61" y="5"/>
                    <a:pt x="61" y="10"/>
                    <a:pt x="61" y="16"/>
                  </a:cubicBezTo>
                  <a:cubicBezTo>
                    <a:pt x="46" y="16"/>
                    <a:pt x="31" y="16"/>
                    <a:pt x="16" y="16"/>
                  </a:cubicBezTo>
                  <a:cubicBezTo>
                    <a:pt x="16" y="12"/>
                    <a:pt x="16" y="8"/>
                    <a:pt x="16" y="4"/>
                  </a:cubicBezTo>
                  <a:cubicBezTo>
                    <a:pt x="11" y="4"/>
                    <a:pt x="6" y="4"/>
                    <a:pt x="0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61" name="Freeform 383"/>
            <p:cNvSpPr>
              <a:spLocks/>
            </p:cNvSpPr>
            <p:nvPr/>
          </p:nvSpPr>
          <p:spPr bwMode="auto">
            <a:xfrm>
              <a:off x="1842" y="1539"/>
              <a:ext cx="48" cy="48"/>
            </a:xfrm>
            <a:custGeom>
              <a:avLst/>
              <a:gdLst>
                <a:gd name="T0" fmla="*/ 0 w 24"/>
                <a:gd name="T1" fmla="*/ 0 h 24"/>
                <a:gd name="T2" fmla="*/ 1536 w 24"/>
                <a:gd name="T3" fmla="*/ 1536 h 24"/>
                <a:gd name="T4" fmla="*/ 1408 w 24"/>
                <a:gd name="T5" fmla="*/ 1536 h 24"/>
                <a:gd name="T6" fmla="*/ 0 w 24"/>
                <a:gd name="T7" fmla="*/ 128 h 24"/>
                <a:gd name="T8" fmla="*/ 0 w 24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0"/>
                  </a:moveTo>
                  <a:cubicBezTo>
                    <a:pt x="9" y="7"/>
                    <a:pt x="17" y="15"/>
                    <a:pt x="24" y="24"/>
                  </a:cubicBezTo>
                  <a:cubicBezTo>
                    <a:pt x="23" y="24"/>
                    <a:pt x="23" y="24"/>
                    <a:pt x="22" y="24"/>
                  </a:cubicBezTo>
                  <a:cubicBezTo>
                    <a:pt x="15" y="16"/>
                    <a:pt x="8" y="9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62" name="Freeform 384"/>
            <p:cNvSpPr>
              <a:spLocks/>
            </p:cNvSpPr>
            <p:nvPr/>
          </p:nvSpPr>
          <p:spPr bwMode="auto">
            <a:xfrm>
              <a:off x="1450" y="1547"/>
              <a:ext cx="34" cy="42"/>
            </a:xfrm>
            <a:custGeom>
              <a:avLst/>
              <a:gdLst>
                <a:gd name="T0" fmla="*/ 832 w 17"/>
                <a:gd name="T1" fmla="*/ 1024 h 21"/>
                <a:gd name="T2" fmla="*/ 256 w 17"/>
                <a:gd name="T3" fmla="*/ 1152 h 21"/>
                <a:gd name="T4" fmla="*/ 1088 w 17"/>
                <a:gd name="T5" fmla="*/ 0 h 21"/>
                <a:gd name="T6" fmla="*/ 1088 w 17"/>
                <a:gd name="T7" fmla="*/ 192 h 21"/>
                <a:gd name="T8" fmla="*/ 704 w 17"/>
                <a:gd name="T9" fmla="*/ 1024 h 21"/>
                <a:gd name="T10" fmla="*/ 832 w 17"/>
                <a:gd name="T11" fmla="*/ 1024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1"/>
                <a:gd name="T20" fmla="*/ 17 w 17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1">
                  <a:moveTo>
                    <a:pt x="13" y="16"/>
                  </a:moveTo>
                  <a:cubicBezTo>
                    <a:pt x="12" y="21"/>
                    <a:pt x="7" y="21"/>
                    <a:pt x="4" y="18"/>
                  </a:cubicBezTo>
                  <a:cubicBezTo>
                    <a:pt x="4" y="8"/>
                    <a:pt x="12" y="6"/>
                    <a:pt x="17" y="0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2" y="3"/>
                    <a:pt x="0" y="21"/>
                    <a:pt x="11" y="16"/>
                  </a:cubicBezTo>
                  <a:cubicBezTo>
                    <a:pt x="11" y="16"/>
                    <a:pt x="12" y="16"/>
                    <a:pt x="13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63" name="Freeform 385"/>
            <p:cNvSpPr>
              <a:spLocks/>
            </p:cNvSpPr>
            <p:nvPr/>
          </p:nvSpPr>
          <p:spPr bwMode="auto">
            <a:xfrm>
              <a:off x="1470" y="1567"/>
              <a:ext cx="28" cy="12"/>
            </a:xfrm>
            <a:custGeom>
              <a:avLst/>
              <a:gdLst>
                <a:gd name="T0" fmla="*/ 64 w 14"/>
                <a:gd name="T1" fmla="*/ 384 h 6"/>
                <a:gd name="T2" fmla="*/ 896 w 14"/>
                <a:gd name="T3" fmla="*/ 384 h 6"/>
                <a:gd name="T4" fmla="*/ 768 w 14"/>
                <a:gd name="T5" fmla="*/ 384 h 6"/>
                <a:gd name="T6" fmla="*/ 192 w 14"/>
                <a:gd name="T7" fmla="*/ 384 h 6"/>
                <a:gd name="T8" fmla="*/ 64 w 14"/>
                <a:gd name="T9" fmla="*/ 38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6"/>
                <a:gd name="T17" fmla="*/ 14 w 14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6">
                  <a:moveTo>
                    <a:pt x="1" y="6"/>
                  </a:moveTo>
                  <a:cubicBezTo>
                    <a:pt x="0" y="0"/>
                    <a:pt x="14" y="0"/>
                    <a:pt x="14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3" y="2"/>
                    <a:pt x="1" y="2"/>
                    <a:pt x="3" y="6"/>
                  </a:cubicBezTo>
                  <a:cubicBezTo>
                    <a:pt x="2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64" name="Freeform 386"/>
            <p:cNvSpPr>
              <a:spLocks/>
            </p:cNvSpPr>
            <p:nvPr/>
          </p:nvSpPr>
          <p:spPr bwMode="auto">
            <a:xfrm>
              <a:off x="1494" y="1565"/>
              <a:ext cx="36" cy="28"/>
            </a:xfrm>
            <a:custGeom>
              <a:avLst/>
              <a:gdLst>
                <a:gd name="T0" fmla="*/ 0 w 18"/>
                <a:gd name="T1" fmla="*/ 448 h 14"/>
                <a:gd name="T2" fmla="*/ 128 w 18"/>
                <a:gd name="T3" fmla="*/ 448 h 14"/>
                <a:gd name="T4" fmla="*/ 256 w 18"/>
                <a:gd name="T5" fmla="*/ 704 h 14"/>
                <a:gd name="T6" fmla="*/ 1152 w 18"/>
                <a:gd name="T7" fmla="*/ 0 h 14"/>
                <a:gd name="T8" fmla="*/ 576 w 18"/>
                <a:gd name="T9" fmla="*/ 896 h 14"/>
                <a:gd name="T10" fmla="*/ 0 w 18"/>
                <a:gd name="T11" fmla="*/ 448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14"/>
                <a:gd name="T20" fmla="*/ 18 w 18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14">
                  <a:moveTo>
                    <a:pt x="0" y="7"/>
                  </a:moveTo>
                  <a:cubicBezTo>
                    <a:pt x="0" y="7"/>
                    <a:pt x="1" y="7"/>
                    <a:pt x="2" y="7"/>
                  </a:cubicBezTo>
                  <a:cubicBezTo>
                    <a:pt x="2" y="9"/>
                    <a:pt x="4" y="9"/>
                    <a:pt x="4" y="11"/>
                  </a:cubicBezTo>
                  <a:cubicBezTo>
                    <a:pt x="12" y="11"/>
                    <a:pt x="13" y="4"/>
                    <a:pt x="18" y="0"/>
                  </a:cubicBezTo>
                  <a:cubicBezTo>
                    <a:pt x="18" y="8"/>
                    <a:pt x="10" y="8"/>
                    <a:pt x="9" y="14"/>
                  </a:cubicBezTo>
                  <a:cubicBezTo>
                    <a:pt x="3" y="14"/>
                    <a:pt x="2" y="10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65" name="Freeform 387"/>
            <p:cNvSpPr>
              <a:spLocks/>
            </p:cNvSpPr>
            <p:nvPr/>
          </p:nvSpPr>
          <p:spPr bwMode="auto">
            <a:xfrm>
              <a:off x="1484" y="1541"/>
              <a:ext cx="66" cy="24"/>
            </a:xfrm>
            <a:custGeom>
              <a:avLst/>
              <a:gdLst>
                <a:gd name="T0" fmla="*/ 0 w 33"/>
                <a:gd name="T1" fmla="*/ 384 h 12"/>
                <a:gd name="T2" fmla="*/ 0 w 33"/>
                <a:gd name="T3" fmla="*/ 192 h 12"/>
                <a:gd name="T4" fmla="*/ 1472 w 33"/>
                <a:gd name="T5" fmla="*/ 768 h 12"/>
                <a:gd name="T6" fmla="*/ 1472 w 33"/>
                <a:gd name="T7" fmla="*/ 384 h 12"/>
                <a:gd name="T8" fmla="*/ 0 w 33"/>
                <a:gd name="T9" fmla="*/ 3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12"/>
                <a:gd name="T17" fmla="*/ 33 w 3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12">
                  <a:moveTo>
                    <a:pt x="0" y="6"/>
                  </a:moveTo>
                  <a:cubicBezTo>
                    <a:pt x="0" y="5"/>
                    <a:pt x="0" y="4"/>
                    <a:pt x="0" y="3"/>
                  </a:cubicBezTo>
                  <a:cubicBezTo>
                    <a:pt x="9" y="3"/>
                    <a:pt x="33" y="0"/>
                    <a:pt x="23" y="12"/>
                  </a:cubicBezTo>
                  <a:cubicBezTo>
                    <a:pt x="23" y="10"/>
                    <a:pt x="23" y="8"/>
                    <a:pt x="23" y="6"/>
                  </a:cubicBezTo>
                  <a:cubicBezTo>
                    <a:pt x="15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" name="Freeform 388"/>
            <p:cNvSpPr>
              <a:spLocks/>
            </p:cNvSpPr>
            <p:nvPr/>
          </p:nvSpPr>
          <p:spPr bwMode="auto">
            <a:xfrm>
              <a:off x="4104" y="1545"/>
              <a:ext cx="156" cy="225"/>
            </a:xfrm>
            <a:custGeom>
              <a:avLst/>
              <a:gdLst>
                <a:gd name="T0" fmla="*/ 51 w 78"/>
                <a:gd name="T1" fmla="*/ 26 h 113"/>
                <a:gd name="T2" fmla="*/ 56 w 78"/>
                <a:gd name="T3" fmla="*/ 6 h 113"/>
                <a:gd name="T4" fmla="*/ 42 w 78"/>
                <a:gd name="T5" fmla="*/ 111 h 113"/>
                <a:gd name="T6" fmla="*/ 38 w 78"/>
                <a:gd name="T7" fmla="*/ 99 h 113"/>
                <a:gd name="T8" fmla="*/ 9 w 78"/>
                <a:gd name="T9" fmla="*/ 106 h 113"/>
                <a:gd name="T10" fmla="*/ 2 w 78"/>
                <a:gd name="T11" fmla="*/ 113 h 113"/>
                <a:gd name="T12" fmla="*/ 0 w 78"/>
                <a:gd name="T13" fmla="*/ 108 h 113"/>
                <a:gd name="T14" fmla="*/ 58 w 78"/>
                <a:gd name="T15" fmla="*/ 55 h 113"/>
                <a:gd name="T16" fmla="*/ 58 w 78"/>
                <a:gd name="T17" fmla="*/ 28 h 113"/>
                <a:gd name="T18" fmla="*/ 51 w 78"/>
                <a:gd name="T19" fmla="*/ 26 h 1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"/>
                <a:gd name="T31" fmla="*/ 0 h 113"/>
                <a:gd name="T32" fmla="*/ 78 w 78"/>
                <a:gd name="T33" fmla="*/ 113 h 1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" h="113">
                  <a:moveTo>
                    <a:pt x="51" y="26"/>
                  </a:moveTo>
                  <a:cubicBezTo>
                    <a:pt x="36" y="23"/>
                    <a:pt x="46" y="0"/>
                    <a:pt x="56" y="6"/>
                  </a:cubicBezTo>
                  <a:cubicBezTo>
                    <a:pt x="78" y="29"/>
                    <a:pt x="70" y="101"/>
                    <a:pt x="42" y="111"/>
                  </a:cubicBezTo>
                  <a:cubicBezTo>
                    <a:pt x="38" y="110"/>
                    <a:pt x="42" y="101"/>
                    <a:pt x="38" y="99"/>
                  </a:cubicBezTo>
                  <a:cubicBezTo>
                    <a:pt x="28" y="102"/>
                    <a:pt x="8" y="94"/>
                    <a:pt x="9" y="106"/>
                  </a:cubicBezTo>
                  <a:cubicBezTo>
                    <a:pt x="7" y="109"/>
                    <a:pt x="5" y="112"/>
                    <a:pt x="2" y="113"/>
                  </a:cubicBezTo>
                  <a:cubicBezTo>
                    <a:pt x="0" y="113"/>
                    <a:pt x="0" y="110"/>
                    <a:pt x="0" y="108"/>
                  </a:cubicBezTo>
                  <a:cubicBezTo>
                    <a:pt x="21" y="92"/>
                    <a:pt x="35" y="69"/>
                    <a:pt x="58" y="55"/>
                  </a:cubicBezTo>
                  <a:cubicBezTo>
                    <a:pt x="58" y="46"/>
                    <a:pt x="58" y="37"/>
                    <a:pt x="58" y="28"/>
                  </a:cubicBezTo>
                  <a:cubicBezTo>
                    <a:pt x="56" y="27"/>
                    <a:pt x="54" y="26"/>
                    <a:pt x="51" y="26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1" name="Freeform 389"/>
            <p:cNvSpPr>
              <a:spLocks/>
            </p:cNvSpPr>
            <p:nvPr/>
          </p:nvSpPr>
          <p:spPr bwMode="auto">
            <a:xfrm>
              <a:off x="4104" y="1597"/>
              <a:ext cx="118" cy="164"/>
            </a:xfrm>
            <a:custGeom>
              <a:avLst/>
              <a:gdLst>
                <a:gd name="T0" fmla="*/ 0 w 59"/>
                <a:gd name="T1" fmla="*/ 82 h 82"/>
                <a:gd name="T2" fmla="*/ 56 w 59"/>
                <a:gd name="T3" fmla="*/ 27 h 82"/>
                <a:gd name="T4" fmla="*/ 51 w 59"/>
                <a:gd name="T5" fmla="*/ 0 h 82"/>
                <a:gd name="T6" fmla="*/ 58 w 59"/>
                <a:gd name="T7" fmla="*/ 2 h 82"/>
                <a:gd name="T8" fmla="*/ 58 w 59"/>
                <a:gd name="T9" fmla="*/ 29 h 82"/>
                <a:gd name="T10" fmla="*/ 0 w 59"/>
                <a:gd name="T11" fmla="*/ 82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"/>
                <a:gd name="T19" fmla="*/ 0 h 82"/>
                <a:gd name="T20" fmla="*/ 59 w 59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" h="82">
                  <a:moveTo>
                    <a:pt x="0" y="82"/>
                  </a:moveTo>
                  <a:cubicBezTo>
                    <a:pt x="17" y="63"/>
                    <a:pt x="36" y="44"/>
                    <a:pt x="56" y="27"/>
                  </a:cubicBezTo>
                  <a:cubicBezTo>
                    <a:pt x="54" y="17"/>
                    <a:pt x="59" y="3"/>
                    <a:pt x="51" y="0"/>
                  </a:cubicBezTo>
                  <a:cubicBezTo>
                    <a:pt x="54" y="0"/>
                    <a:pt x="56" y="1"/>
                    <a:pt x="58" y="2"/>
                  </a:cubicBezTo>
                  <a:cubicBezTo>
                    <a:pt x="58" y="11"/>
                    <a:pt x="58" y="20"/>
                    <a:pt x="58" y="29"/>
                  </a:cubicBezTo>
                  <a:cubicBezTo>
                    <a:pt x="35" y="43"/>
                    <a:pt x="21" y="66"/>
                    <a:pt x="0" y="82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2" name="Freeform 390"/>
            <p:cNvSpPr>
              <a:spLocks/>
            </p:cNvSpPr>
            <p:nvPr/>
          </p:nvSpPr>
          <p:spPr bwMode="auto">
            <a:xfrm>
              <a:off x="4120" y="1557"/>
              <a:ext cx="140" cy="218"/>
            </a:xfrm>
            <a:custGeom>
              <a:avLst/>
              <a:gdLst>
                <a:gd name="T0" fmla="*/ 1 w 70"/>
                <a:gd name="T1" fmla="*/ 100 h 109"/>
                <a:gd name="T2" fmla="*/ 30 w 70"/>
                <a:gd name="T3" fmla="*/ 93 h 109"/>
                <a:gd name="T4" fmla="*/ 34 w 70"/>
                <a:gd name="T5" fmla="*/ 105 h 109"/>
                <a:gd name="T6" fmla="*/ 48 w 70"/>
                <a:gd name="T7" fmla="*/ 0 h 109"/>
                <a:gd name="T8" fmla="*/ 61 w 70"/>
                <a:gd name="T9" fmla="*/ 76 h 109"/>
                <a:gd name="T10" fmla="*/ 32 w 70"/>
                <a:gd name="T11" fmla="*/ 109 h 109"/>
                <a:gd name="T12" fmla="*/ 30 w 70"/>
                <a:gd name="T13" fmla="*/ 96 h 109"/>
                <a:gd name="T14" fmla="*/ 3 w 70"/>
                <a:gd name="T15" fmla="*/ 98 h 109"/>
                <a:gd name="T16" fmla="*/ 1 w 70"/>
                <a:gd name="T17" fmla="*/ 100 h 1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"/>
                <a:gd name="T28" fmla="*/ 0 h 109"/>
                <a:gd name="T29" fmla="*/ 70 w 70"/>
                <a:gd name="T30" fmla="*/ 109 h 1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" h="109">
                  <a:moveTo>
                    <a:pt x="1" y="100"/>
                  </a:moveTo>
                  <a:cubicBezTo>
                    <a:pt x="0" y="88"/>
                    <a:pt x="20" y="96"/>
                    <a:pt x="30" y="93"/>
                  </a:cubicBezTo>
                  <a:cubicBezTo>
                    <a:pt x="34" y="95"/>
                    <a:pt x="30" y="104"/>
                    <a:pt x="34" y="105"/>
                  </a:cubicBezTo>
                  <a:cubicBezTo>
                    <a:pt x="62" y="95"/>
                    <a:pt x="70" y="23"/>
                    <a:pt x="48" y="0"/>
                  </a:cubicBezTo>
                  <a:cubicBezTo>
                    <a:pt x="64" y="11"/>
                    <a:pt x="68" y="50"/>
                    <a:pt x="61" y="76"/>
                  </a:cubicBezTo>
                  <a:cubicBezTo>
                    <a:pt x="56" y="93"/>
                    <a:pt x="35" y="98"/>
                    <a:pt x="32" y="109"/>
                  </a:cubicBezTo>
                  <a:cubicBezTo>
                    <a:pt x="27" y="109"/>
                    <a:pt x="31" y="100"/>
                    <a:pt x="30" y="96"/>
                  </a:cubicBezTo>
                  <a:cubicBezTo>
                    <a:pt x="21" y="97"/>
                    <a:pt x="7" y="93"/>
                    <a:pt x="3" y="98"/>
                  </a:cubicBezTo>
                  <a:cubicBezTo>
                    <a:pt x="3" y="100"/>
                    <a:pt x="2" y="100"/>
                    <a:pt x="1" y="10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69" name="Freeform 391"/>
            <p:cNvSpPr>
              <a:spLocks/>
            </p:cNvSpPr>
            <p:nvPr/>
          </p:nvSpPr>
          <p:spPr bwMode="auto">
            <a:xfrm>
              <a:off x="1512" y="1575"/>
              <a:ext cx="30" cy="30"/>
            </a:xfrm>
            <a:custGeom>
              <a:avLst/>
              <a:gdLst>
                <a:gd name="T0" fmla="*/ 0 w 15"/>
                <a:gd name="T1" fmla="*/ 960 h 15"/>
                <a:gd name="T2" fmla="*/ 960 w 15"/>
                <a:gd name="T3" fmla="*/ 0 h 15"/>
                <a:gd name="T4" fmla="*/ 960 w 15"/>
                <a:gd name="T5" fmla="*/ 128 h 15"/>
                <a:gd name="T6" fmla="*/ 0 w 15"/>
                <a:gd name="T7" fmla="*/ 96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5"/>
                <a:gd name="T14" fmla="*/ 15 w 1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5">
                  <a:moveTo>
                    <a:pt x="0" y="15"/>
                  </a:moveTo>
                  <a:cubicBezTo>
                    <a:pt x="4" y="9"/>
                    <a:pt x="9" y="4"/>
                    <a:pt x="15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9" y="5"/>
                    <a:pt x="6" y="12"/>
                    <a:pt x="0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70" name="Freeform 392"/>
            <p:cNvSpPr>
              <a:spLocks/>
            </p:cNvSpPr>
            <p:nvPr/>
          </p:nvSpPr>
          <p:spPr bwMode="auto">
            <a:xfrm>
              <a:off x="1472" y="1581"/>
              <a:ext cx="30" cy="24"/>
            </a:xfrm>
            <a:custGeom>
              <a:avLst/>
              <a:gdLst>
                <a:gd name="T0" fmla="*/ 0 w 15"/>
                <a:gd name="T1" fmla="*/ 640 h 12"/>
                <a:gd name="T2" fmla="*/ 256 w 15"/>
                <a:gd name="T3" fmla="*/ 192 h 12"/>
                <a:gd name="T4" fmla="*/ 960 w 15"/>
                <a:gd name="T5" fmla="*/ 768 h 12"/>
                <a:gd name="T6" fmla="*/ 128 w 15"/>
                <a:gd name="T7" fmla="*/ 640 h 12"/>
                <a:gd name="T8" fmla="*/ 0 w 15"/>
                <a:gd name="T9" fmla="*/ 64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2"/>
                <a:gd name="T17" fmla="*/ 15 w 15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2">
                  <a:moveTo>
                    <a:pt x="0" y="10"/>
                  </a:moveTo>
                  <a:cubicBezTo>
                    <a:pt x="0" y="7"/>
                    <a:pt x="3" y="7"/>
                    <a:pt x="4" y="3"/>
                  </a:cubicBezTo>
                  <a:cubicBezTo>
                    <a:pt x="11" y="4"/>
                    <a:pt x="12" y="8"/>
                    <a:pt x="15" y="12"/>
                  </a:cubicBezTo>
                  <a:cubicBezTo>
                    <a:pt x="11" y="10"/>
                    <a:pt x="5" y="0"/>
                    <a:pt x="2" y="10"/>
                  </a:cubicBezTo>
                  <a:cubicBezTo>
                    <a:pt x="1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71" name="Freeform 393"/>
            <p:cNvSpPr>
              <a:spLocks/>
            </p:cNvSpPr>
            <p:nvPr/>
          </p:nvSpPr>
          <p:spPr bwMode="auto">
            <a:xfrm>
              <a:off x="1484" y="1633"/>
              <a:ext cx="22" cy="22"/>
            </a:xfrm>
            <a:custGeom>
              <a:avLst/>
              <a:gdLst>
                <a:gd name="T0" fmla="*/ 0 w 11"/>
                <a:gd name="T1" fmla="*/ 576 h 11"/>
                <a:gd name="T2" fmla="*/ 576 w 11"/>
                <a:gd name="T3" fmla="*/ 0 h 11"/>
                <a:gd name="T4" fmla="*/ 704 w 11"/>
                <a:gd name="T5" fmla="*/ 0 h 11"/>
                <a:gd name="T6" fmla="*/ 0 w 11"/>
                <a:gd name="T7" fmla="*/ 704 h 11"/>
                <a:gd name="T8" fmla="*/ 0 w 11"/>
                <a:gd name="T9" fmla="*/ 57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9"/>
                  </a:moveTo>
                  <a:cubicBezTo>
                    <a:pt x="4" y="7"/>
                    <a:pt x="7" y="4"/>
                    <a:pt x="9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9" y="4"/>
                    <a:pt x="5" y="8"/>
                    <a:pt x="0" y="11"/>
                  </a:cubicBezTo>
                  <a:cubicBezTo>
                    <a:pt x="0" y="10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72" name="Freeform 394"/>
            <p:cNvSpPr>
              <a:spLocks/>
            </p:cNvSpPr>
            <p:nvPr/>
          </p:nvSpPr>
          <p:spPr bwMode="auto">
            <a:xfrm>
              <a:off x="1502" y="1621"/>
              <a:ext cx="22" cy="12"/>
            </a:xfrm>
            <a:custGeom>
              <a:avLst/>
              <a:gdLst>
                <a:gd name="T0" fmla="*/ 0 w 11"/>
                <a:gd name="T1" fmla="*/ 384 h 6"/>
                <a:gd name="T2" fmla="*/ 704 w 11"/>
                <a:gd name="T3" fmla="*/ 384 h 6"/>
                <a:gd name="T4" fmla="*/ 576 w 11"/>
                <a:gd name="T5" fmla="*/ 384 h 6"/>
                <a:gd name="T6" fmla="*/ 128 w 11"/>
                <a:gd name="T7" fmla="*/ 384 h 6"/>
                <a:gd name="T8" fmla="*/ 0 w 11"/>
                <a:gd name="T9" fmla="*/ 38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0" y="6"/>
                  </a:moveTo>
                  <a:cubicBezTo>
                    <a:pt x="0" y="0"/>
                    <a:pt x="11" y="0"/>
                    <a:pt x="11" y="6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9" y="3"/>
                    <a:pt x="2" y="3"/>
                    <a:pt x="2" y="6"/>
                  </a:cubicBezTo>
                  <a:cubicBezTo>
                    <a:pt x="2" y="6"/>
                    <a:pt x="1" y="6"/>
                    <a:pt x="0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73" name="Freeform 395"/>
            <p:cNvSpPr>
              <a:spLocks/>
            </p:cNvSpPr>
            <p:nvPr/>
          </p:nvSpPr>
          <p:spPr bwMode="auto">
            <a:xfrm>
              <a:off x="1520" y="1633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128 w 11"/>
                <a:gd name="T3" fmla="*/ 0 h 11"/>
                <a:gd name="T4" fmla="*/ 704 w 11"/>
                <a:gd name="T5" fmla="*/ 576 h 11"/>
                <a:gd name="T6" fmla="*/ 704 w 11"/>
                <a:gd name="T7" fmla="*/ 704 h 11"/>
                <a:gd name="T8" fmla="*/ 0 w 11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4" y="4"/>
                    <a:pt x="7" y="7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7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74" name="Freeform 396"/>
            <p:cNvSpPr>
              <a:spLocks/>
            </p:cNvSpPr>
            <p:nvPr/>
          </p:nvSpPr>
          <p:spPr bwMode="auto">
            <a:xfrm>
              <a:off x="1542" y="1573"/>
              <a:ext cx="108" cy="180"/>
            </a:xfrm>
            <a:custGeom>
              <a:avLst/>
              <a:gdLst>
                <a:gd name="T0" fmla="*/ 0 w 54"/>
                <a:gd name="T1" fmla="*/ 2624 h 90"/>
                <a:gd name="T2" fmla="*/ 0 w 54"/>
                <a:gd name="T3" fmla="*/ 2496 h 90"/>
                <a:gd name="T4" fmla="*/ 896 w 54"/>
                <a:gd name="T5" fmla="*/ 2176 h 90"/>
                <a:gd name="T6" fmla="*/ 1280 w 54"/>
                <a:gd name="T7" fmla="*/ 320 h 90"/>
                <a:gd name="T8" fmla="*/ 0 w 54"/>
                <a:gd name="T9" fmla="*/ 192 h 90"/>
                <a:gd name="T10" fmla="*/ 0 w 54"/>
                <a:gd name="T11" fmla="*/ 64 h 90"/>
                <a:gd name="T12" fmla="*/ 1472 w 54"/>
                <a:gd name="T13" fmla="*/ 64 h 90"/>
                <a:gd name="T14" fmla="*/ 1024 w 54"/>
                <a:gd name="T15" fmla="*/ 2304 h 90"/>
                <a:gd name="T16" fmla="*/ 448 w 54"/>
                <a:gd name="T17" fmla="*/ 2304 h 90"/>
                <a:gd name="T18" fmla="*/ 448 w 54"/>
                <a:gd name="T19" fmla="*/ 2752 h 90"/>
                <a:gd name="T20" fmla="*/ 1152 w 54"/>
                <a:gd name="T21" fmla="*/ 2880 h 90"/>
                <a:gd name="T22" fmla="*/ 1280 w 54"/>
                <a:gd name="T23" fmla="*/ 2624 h 90"/>
                <a:gd name="T24" fmla="*/ 1280 w 54"/>
                <a:gd name="T25" fmla="*/ 2752 h 90"/>
                <a:gd name="T26" fmla="*/ 320 w 54"/>
                <a:gd name="T27" fmla="*/ 2880 h 90"/>
                <a:gd name="T28" fmla="*/ 320 w 54"/>
                <a:gd name="T29" fmla="*/ 3456 h 90"/>
                <a:gd name="T30" fmla="*/ 1472 w 54"/>
                <a:gd name="T31" fmla="*/ 3456 h 90"/>
                <a:gd name="T32" fmla="*/ 1152 w 54"/>
                <a:gd name="T33" fmla="*/ 4352 h 90"/>
                <a:gd name="T34" fmla="*/ 2880 w 54"/>
                <a:gd name="T35" fmla="*/ 5760 h 90"/>
                <a:gd name="T36" fmla="*/ 2752 w 54"/>
                <a:gd name="T37" fmla="*/ 5760 h 90"/>
                <a:gd name="T38" fmla="*/ 2752 w 54"/>
                <a:gd name="T39" fmla="*/ 4736 h 90"/>
                <a:gd name="T40" fmla="*/ 1024 w 54"/>
                <a:gd name="T41" fmla="*/ 4352 h 90"/>
                <a:gd name="T42" fmla="*/ 1280 w 54"/>
                <a:gd name="T43" fmla="*/ 3456 h 90"/>
                <a:gd name="T44" fmla="*/ 1152 w 54"/>
                <a:gd name="T45" fmla="*/ 4032 h 90"/>
                <a:gd name="T46" fmla="*/ 704 w 54"/>
                <a:gd name="T47" fmla="*/ 3904 h 90"/>
                <a:gd name="T48" fmla="*/ 896 w 54"/>
                <a:gd name="T49" fmla="*/ 3456 h 90"/>
                <a:gd name="T50" fmla="*/ 576 w 54"/>
                <a:gd name="T51" fmla="*/ 3904 h 90"/>
                <a:gd name="T52" fmla="*/ 0 w 54"/>
                <a:gd name="T53" fmla="*/ 2624 h 9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4"/>
                <a:gd name="T82" fmla="*/ 0 h 90"/>
                <a:gd name="T83" fmla="*/ 54 w 54"/>
                <a:gd name="T84" fmla="*/ 90 h 9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4" h="90">
                  <a:moveTo>
                    <a:pt x="0" y="41"/>
                  </a:moveTo>
                  <a:cubicBezTo>
                    <a:pt x="0" y="40"/>
                    <a:pt x="0" y="39"/>
                    <a:pt x="0" y="39"/>
                  </a:cubicBezTo>
                  <a:cubicBezTo>
                    <a:pt x="7" y="45"/>
                    <a:pt x="3" y="31"/>
                    <a:pt x="14" y="34"/>
                  </a:cubicBezTo>
                  <a:cubicBezTo>
                    <a:pt x="14" y="23"/>
                    <a:pt x="11" y="8"/>
                    <a:pt x="20" y="5"/>
                  </a:cubicBezTo>
                  <a:cubicBezTo>
                    <a:pt x="18" y="0"/>
                    <a:pt x="6" y="4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8" y="1"/>
                    <a:pt x="15" y="1"/>
                    <a:pt x="23" y="1"/>
                  </a:cubicBezTo>
                  <a:cubicBezTo>
                    <a:pt x="19" y="11"/>
                    <a:pt x="13" y="19"/>
                    <a:pt x="16" y="36"/>
                  </a:cubicBezTo>
                  <a:cubicBezTo>
                    <a:pt x="13" y="36"/>
                    <a:pt x="10" y="36"/>
                    <a:pt x="7" y="36"/>
                  </a:cubicBezTo>
                  <a:cubicBezTo>
                    <a:pt x="7" y="39"/>
                    <a:pt x="7" y="41"/>
                    <a:pt x="7" y="43"/>
                  </a:cubicBezTo>
                  <a:cubicBezTo>
                    <a:pt x="7" y="48"/>
                    <a:pt x="15" y="44"/>
                    <a:pt x="18" y="45"/>
                  </a:cubicBezTo>
                  <a:cubicBezTo>
                    <a:pt x="17" y="41"/>
                    <a:pt x="20" y="37"/>
                    <a:pt x="20" y="41"/>
                  </a:cubicBezTo>
                  <a:cubicBezTo>
                    <a:pt x="20" y="42"/>
                    <a:pt x="20" y="42"/>
                    <a:pt x="20" y="43"/>
                  </a:cubicBezTo>
                  <a:cubicBezTo>
                    <a:pt x="20" y="50"/>
                    <a:pt x="8" y="48"/>
                    <a:pt x="5" y="45"/>
                  </a:cubicBezTo>
                  <a:cubicBezTo>
                    <a:pt x="5" y="48"/>
                    <a:pt x="5" y="51"/>
                    <a:pt x="5" y="54"/>
                  </a:cubicBezTo>
                  <a:cubicBezTo>
                    <a:pt x="10" y="53"/>
                    <a:pt x="18" y="50"/>
                    <a:pt x="23" y="54"/>
                  </a:cubicBezTo>
                  <a:cubicBezTo>
                    <a:pt x="22" y="60"/>
                    <a:pt x="24" y="67"/>
                    <a:pt x="18" y="68"/>
                  </a:cubicBezTo>
                  <a:cubicBezTo>
                    <a:pt x="25" y="77"/>
                    <a:pt x="54" y="65"/>
                    <a:pt x="45" y="90"/>
                  </a:cubicBezTo>
                  <a:cubicBezTo>
                    <a:pt x="44" y="90"/>
                    <a:pt x="43" y="90"/>
                    <a:pt x="43" y="90"/>
                  </a:cubicBezTo>
                  <a:cubicBezTo>
                    <a:pt x="43" y="85"/>
                    <a:pt x="43" y="79"/>
                    <a:pt x="43" y="74"/>
                  </a:cubicBezTo>
                  <a:cubicBezTo>
                    <a:pt x="32" y="74"/>
                    <a:pt x="17" y="77"/>
                    <a:pt x="16" y="68"/>
                  </a:cubicBezTo>
                  <a:cubicBezTo>
                    <a:pt x="20" y="65"/>
                    <a:pt x="22" y="61"/>
                    <a:pt x="20" y="54"/>
                  </a:cubicBezTo>
                  <a:cubicBezTo>
                    <a:pt x="17" y="55"/>
                    <a:pt x="18" y="60"/>
                    <a:pt x="18" y="63"/>
                  </a:cubicBezTo>
                  <a:cubicBezTo>
                    <a:pt x="14" y="64"/>
                    <a:pt x="14" y="61"/>
                    <a:pt x="11" y="61"/>
                  </a:cubicBezTo>
                  <a:cubicBezTo>
                    <a:pt x="11" y="57"/>
                    <a:pt x="13" y="57"/>
                    <a:pt x="14" y="54"/>
                  </a:cubicBezTo>
                  <a:cubicBezTo>
                    <a:pt x="11" y="55"/>
                    <a:pt x="9" y="57"/>
                    <a:pt x="9" y="61"/>
                  </a:cubicBezTo>
                  <a:cubicBezTo>
                    <a:pt x="1" y="60"/>
                    <a:pt x="5" y="46"/>
                    <a:pt x="0" y="4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75" name="Freeform 397"/>
            <p:cNvSpPr>
              <a:spLocks/>
            </p:cNvSpPr>
            <p:nvPr/>
          </p:nvSpPr>
          <p:spPr bwMode="auto">
            <a:xfrm>
              <a:off x="1564" y="1681"/>
              <a:ext cx="22" cy="28"/>
            </a:xfrm>
            <a:custGeom>
              <a:avLst/>
              <a:gdLst>
                <a:gd name="T0" fmla="*/ 0 w 11"/>
                <a:gd name="T1" fmla="*/ 448 h 14"/>
                <a:gd name="T2" fmla="*/ 448 w 11"/>
                <a:gd name="T3" fmla="*/ 576 h 14"/>
                <a:gd name="T4" fmla="*/ 576 w 11"/>
                <a:gd name="T5" fmla="*/ 0 h 14"/>
                <a:gd name="T6" fmla="*/ 320 w 11"/>
                <a:gd name="T7" fmla="*/ 896 h 14"/>
                <a:gd name="T8" fmla="*/ 0 w 11"/>
                <a:gd name="T9" fmla="*/ 448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4"/>
                <a:gd name="T17" fmla="*/ 11 w 11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4">
                  <a:moveTo>
                    <a:pt x="0" y="7"/>
                  </a:moveTo>
                  <a:cubicBezTo>
                    <a:pt x="3" y="7"/>
                    <a:pt x="3" y="10"/>
                    <a:pt x="7" y="9"/>
                  </a:cubicBezTo>
                  <a:cubicBezTo>
                    <a:pt x="7" y="6"/>
                    <a:pt x="6" y="1"/>
                    <a:pt x="9" y="0"/>
                  </a:cubicBezTo>
                  <a:cubicBezTo>
                    <a:pt x="11" y="7"/>
                    <a:pt x="9" y="11"/>
                    <a:pt x="5" y="14"/>
                  </a:cubicBezTo>
                  <a:cubicBezTo>
                    <a:pt x="3" y="12"/>
                    <a:pt x="1" y="10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76" name="Freeform 398"/>
            <p:cNvSpPr>
              <a:spLocks/>
            </p:cNvSpPr>
            <p:nvPr/>
          </p:nvSpPr>
          <p:spPr bwMode="auto">
            <a:xfrm>
              <a:off x="1628" y="1753"/>
              <a:ext cx="18" cy="18"/>
            </a:xfrm>
            <a:custGeom>
              <a:avLst/>
              <a:gdLst>
                <a:gd name="T0" fmla="*/ 0 w 9"/>
                <a:gd name="T1" fmla="*/ 0 h 9"/>
                <a:gd name="T2" fmla="*/ 128 w 9"/>
                <a:gd name="T3" fmla="*/ 0 h 9"/>
                <a:gd name="T4" fmla="*/ 576 w 9"/>
                <a:gd name="T5" fmla="*/ 448 h 9"/>
                <a:gd name="T6" fmla="*/ 576 w 9"/>
                <a:gd name="T7" fmla="*/ 576 h 9"/>
                <a:gd name="T8" fmla="*/ 0 w 9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3"/>
                    <a:pt x="5" y="5"/>
                    <a:pt x="9" y="7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5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77" name="Freeform 399"/>
            <p:cNvSpPr>
              <a:spLocks/>
            </p:cNvSpPr>
            <p:nvPr/>
          </p:nvSpPr>
          <p:spPr bwMode="auto">
            <a:xfrm>
              <a:off x="1646" y="1767"/>
              <a:ext cx="10" cy="16"/>
            </a:xfrm>
            <a:custGeom>
              <a:avLst/>
              <a:gdLst>
                <a:gd name="T0" fmla="*/ 0 w 5"/>
                <a:gd name="T1" fmla="*/ 128 h 8"/>
                <a:gd name="T2" fmla="*/ 0 w 5"/>
                <a:gd name="T3" fmla="*/ 0 h 8"/>
                <a:gd name="T4" fmla="*/ 0 w 5"/>
                <a:gd name="T5" fmla="*/ 512 h 8"/>
                <a:gd name="T6" fmla="*/ 0 w 5"/>
                <a:gd name="T7" fmla="*/ 384 h 8"/>
                <a:gd name="T8" fmla="*/ 0 w 5"/>
                <a:gd name="T9" fmla="*/ 128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8"/>
                <a:gd name="T17" fmla="*/ 5 w 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8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5" y="0"/>
                    <a:pt x="5" y="8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6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78" name="Freeform 400"/>
            <p:cNvSpPr>
              <a:spLocks/>
            </p:cNvSpPr>
            <p:nvPr/>
          </p:nvSpPr>
          <p:spPr bwMode="auto">
            <a:xfrm>
              <a:off x="1630" y="1779"/>
              <a:ext cx="16" cy="22"/>
            </a:xfrm>
            <a:custGeom>
              <a:avLst/>
              <a:gdLst>
                <a:gd name="T0" fmla="*/ 320 w 8"/>
                <a:gd name="T1" fmla="*/ 704 h 11"/>
                <a:gd name="T2" fmla="*/ 64 w 8"/>
                <a:gd name="T3" fmla="*/ 576 h 11"/>
                <a:gd name="T4" fmla="*/ 512 w 8"/>
                <a:gd name="T5" fmla="*/ 0 h 11"/>
                <a:gd name="T6" fmla="*/ 512 w 8"/>
                <a:gd name="T7" fmla="*/ 128 h 11"/>
                <a:gd name="T8" fmla="*/ 320 w 8"/>
                <a:gd name="T9" fmla="*/ 704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1"/>
                <a:gd name="T17" fmla="*/ 8 w 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1">
                  <a:moveTo>
                    <a:pt x="5" y="11"/>
                  </a:moveTo>
                  <a:cubicBezTo>
                    <a:pt x="3" y="11"/>
                    <a:pt x="3" y="9"/>
                    <a:pt x="1" y="9"/>
                  </a:cubicBezTo>
                  <a:cubicBezTo>
                    <a:pt x="0" y="4"/>
                    <a:pt x="4" y="2"/>
                    <a:pt x="8" y="0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2" y="3"/>
                    <a:pt x="2" y="8"/>
                    <a:pt x="5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79" name="Freeform 401"/>
            <p:cNvSpPr>
              <a:spLocks/>
            </p:cNvSpPr>
            <p:nvPr/>
          </p:nvSpPr>
          <p:spPr bwMode="auto">
            <a:xfrm>
              <a:off x="1646" y="1749"/>
              <a:ext cx="34" cy="52"/>
            </a:xfrm>
            <a:custGeom>
              <a:avLst/>
              <a:gdLst>
                <a:gd name="T0" fmla="*/ 0 w 17"/>
                <a:gd name="T1" fmla="*/ 1664 h 26"/>
                <a:gd name="T2" fmla="*/ 704 w 17"/>
                <a:gd name="T3" fmla="*/ 832 h 26"/>
                <a:gd name="T4" fmla="*/ 128 w 17"/>
                <a:gd name="T5" fmla="*/ 128 h 26"/>
                <a:gd name="T6" fmla="*/ 128 w 17"/>
                <a:gd name="T7" fmla="*/ 0 h 26"/>
                <a:gd name="T8" fmla="*/ 0 w 17"/>
                <a:gd name="T9" fmla="*/ 1664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6"/>
                <a:gd name="T17" fmla="*/ 17 w 17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6">
                  <a:moveTo>
                    <a:pt x="0" y="26"/>
                  </a:moveTo>
                  <a:cubicBezTo>
                    <a:pt x="2" y="21"/>
                    <a:pt x="8" y="19"/>
                    <a:pt x="11" y="13"/>
                  </a:cubicBezTo>
                  <a:cubicBezTo>
                    <a:pt x="11" y="6"/>
                    <a:pt x="6" y="5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7" y="5"/>
                    <a:pt x="12" y="21"/>
                    <a:pt x="0" y="2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80" name="Freeform 402"/>
            <p:cNvSpPr>
              <a:spLocks/>
            </p:cNvSpPr>
            <p:nvPr/>
          </p:nvSpPr>
          <p:spPr bwMode="auto">
            <a:xfrm>
              <a:off x="1636" y="1719"/>
              <a:ext cx="42" cy="34"/>
            </a:xfrm>
            <a:custGeom>
              <a:avLst/>
              <a:gdLst>
                <a:gd name="T0" fmla="*/ 448 w 21"/>
                <a:gd name="T1" fmla="*/ 1088 h 17"/>
                <a:gd name="T2" fmla="*/ 128 w 21"/>
                <a:gd name="T3" fmla="*/ 960 h 17"/>
                <a:gd name="T4" fmla="*/ 1024 w 21"/>
                <a:gd name="T5" fmla="*/ 256 h 17"/>
                <a:gd name="T6" fmla="*/ 1152 w 21"/>
                <a:gd name="T7" fmla="*/ 512 h 17"/>
                <a:gd name="T8" fmla="*/ 448 w 21"/>
                <a:gd name="T9" fmla="*/ 960 h 17"/>
                <a:gd name="T10" fmla="*/ 448 w 21"/>
                <a:gd name="T11" fmla="*/ 1088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17"/>
                <a:gd name="T20" fmla="*/ 21 w 21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17">
                  <a:moveTo>
                    <a:pt x="7" y="17"/>
                  </a:moveTo>
                  <a:cubicBezTo>
                    <a:pt x="5" y="17"/>
                    <a:pt x="4" y="15"/>
                    <a:pt x="2" y="15"/>
                  </a:cubicBezTo>
                  <a:cubicBezTo>
                    <a:pt x="4" y="8"/>
                    <a:pt x="7" y="3"/>
                    <a:pt x="16" y="4"/>
                  </a:cubicBezTo>
                  <a:cubicBezTo>
                    <a:pt x="18" y="4"/>
                    <a:pt x="21" y="7"/>
                    <a:pt x="18" y="8"/>
                  </a:cubicBezTo>
                  <a:cubicBezTo>
                    <a:pt x="14" y="0"/>
                    <a:pt x="0" y="12"/>
                    <a:pt x="7" y="15"/>
                  </a:cubicBezTo>
                  <a:cubicBezTo>
                    <a:pt x="7" y="15"/>
                    <a:pt x="7" y="16"/>
                    <a:pt x="7" y="1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81" name="Freeform 403"/>
            <p:cNvSpPr>
              <a:spLocks/>
            </p:cNvSpPr>
            <p:nvPr/>
          </p:nvSpPr>
          <p:spPr bwMode="auto">
            <a:xfrm>
              <a:off x="1628" y="1681"/>
              <a:ext cx="62" cy="72"/>
            </a:xfrm>
            <a:custGeom>
              <a:avLst/>
              <a:gdLst>
                <a:gd name="T0" fmla="*/ 0 w 31"/>
                <a:gd name="T1" fmla="*/ 0 h 36"/>
                <a:gd name="T2" fmla="*/ 1984 w 31"/>
                <a:gd name="T3" fmla="*/ 2304 h 36"/>
                <a:gd name="T4" fmla="*/ 1408 w 31"/>
                <a:gd name="T5" fmla="*/ 1728 h 36"/>
                <a:gd name="T6" fmla="*/ 1280 w 31"/>
                <a:gd name="T7" fmla="*/ 1472 h 36"/>
                <a:gd name="T8" fmla="*/ 0 w 31"/>
                <a:gd name="T9" fmla="*/ 128 h 36"/>
                <a:gd name="T10" fmla="*/ 0 w 31"/>
                <a:gd name="T11" fmla="*/ 0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36"/>
                <a:gd name="T20" fmla="*/ 31 w 31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36">
                  <a:moveTo>
                    <a:pt x="0" y="0"/>
                  </a:moveTo>
                  <a:cubicBezTo>
                    <a:pt x="10" y="11"/>
                    <a:pt x="30" y="23"/>
                    <a:pt x="31" y="36"/>
                  </a:cubicBezTo>
                  <a:cubicBezTo>
                    <a:pt x="27" y="34"/>
                    <a:pt x="24" y="31"/>
                    <a:pt x="22" y="27"/>
                  </a:cubicBezTo>
                  <a:cubicBezTo>
                    <a:pt x="25" y="26"/>
                    <a:pt x="22" y="23"/>
                    <a:pt x="20" y="23"/>
                  </a:cubicBezTo>
                  <a:cubicBezTo>
                    <a:pt x="14" y="15"/>
                    <a:pt x="7" y="8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82" name="Freeform 404"/>
            <p:cNvSpPr>
              <a:spLocks/>
            </p:cNvSpPr>
            <p:nvPr/>
          </p:nvSpPr>
          <p:spPr bwMode="auto">
            <a:xfrm>
              <a:off x="1600" y="1677"/>
              <a:ext cx="28" cy="12"/>
            </a:xfrm>
            <a:custGeom>
              <a:avLst/>
              <a:gdLst>
                <a:gd name="T0" fmla="*/ 0 w 14"/>
                <a:gd name="T1" fmla="*/ 0 h 6"/>
                <a:gd name="T2" fmla="*/ 128 w 14"/>
                <a:gd name="T3" fmla="*/ 0 h 6"/>
                <a:gd name="T4" fmla="*/ 896 w 14"/>
                <a:gd name="T5" fmla="*/ 128 h 6"/>
                <a:gd name="T6" fmla="*/ 896 w 14"/>
                <a:gd name="T7" fmla="*/ 256 h 6"/>
                <a:gd name="T8" fmla="*/ 0 w 14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6"/>
                <a:gd name="T17" fmla="*/ 14 w 14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6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5"/>
                    <a:pt x="10" y="1"/>
                    <a:pt x="14" y="2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8" y="4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83" name="Freeform 405"/>
            <p:cNvSpPr>
              <a:spLocks/>
            </p:cNvSpPr>
            <p:nvPr/>
          </p:nvSpPr>
          <p:spPr bwMode="auto">
            <a:xfrm>
              <a:off x="1582" y="1655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704 w 11"/>
                <a:gd name="T3" fmla="*/ 704 h 11"/>
                <a:gd name="T4" fmla="*/ 576 w 11"/>
                <a:gd name="T5" fmla="*/ 704 h 11"/>
                <a:gd name="T6" fmla="*/ 0 w 11"/>
                <a:gd name="T7" fmla="*/ 128 h 11"/>
                <a:gd name="T8" fmla="*/ 0 w 11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0"/>
                  </a:moveTo>
                  <a:cubicBezTo>
                    <a:pt x="5" y="3"/>
                    <a:pt x="9" y="6"/>
                    <a:pt x="11" y="11"/>
                  </a:cubicBezTo>
                  <a:cubicBezTo>
                    <a:pt x="11" y="11"/>
                    <a:pt x="10" y="11"/>
                    <a:pt x="9" y="11"/>
                  </a:cubicBezTo>
                  <a:cubicBezTo>
                    <a:pt x="7" y="7"/>
                    <a:pt x="4" y="4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84" name="Freeform 406"/>
            <p:cNvSpPr>
              <a:spLocks noEditPoints="1"/>
            </p:cNvSpPr>
            <p:nvPr/>
          </p:nvSpPr>
          <p:spPr bwMode="auto">
            <a:xfrm>
              <a:off x="1592" y="1569"/>
              <a:ext cx="44" cy="34"/>
            </a:xfrm>
            <a:custGeom>
              <a:avLst/>
              <a:gdLst>
                <a:gd name="T0" fmla="*/ 128 w 22"/>
                <a:gd name="T1" fmla="*/ 448 h 17"/>
                <a:gd name="T2" fmla="*/ 1280 w 22"/>
                <a:gd name="T3" fmla="*/ 448 h 17"/>
                <a:gd name="T4" fmla="*/ 128 w 22"/>
                <a:gd name="T5" fmla="*/ 448 h 17"/>
                <a:gd name="T6" fmla="*/ 256 w 22"/>
                <a:gd name="T7" fmla="*/ 576 h 17"/>
                <a:gd name="T8" fmla="*/ 1152 w 22"/>
                <a:gd name="T9" fmla="*/ 320 h 17"/>
                <a:gd name="T10" fmla="*/ 256 w 22"/>
                <a:gd name="T11" fmla="*/ 57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7"/>
                <a:gd name="T20" fmla="*/ 22 w 22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7">
                  <a:moveTo>
                    <a:pt x="2" y="7"/>
                  </a:moveTo>
                  <a:cubicBezTo>
                    <a:pt x="0" y="0"/>
                    <a:pt x="22" y="0"/>
                    <a:pt x="20" y="7"/>
                  </a:cubicBezTo>
                  <a:cubicBezTo>
                    <a:pt x="18" y="10"/>
                    <a:pt x="2" y="17"/>
                    <a:pt x="2" y="7"/>
                  </a:cubicBezTo>
                  <a:close/>
                  <a:moveTo>
                    <a:pt x="4" y="9"/>
                  </a:moveTo>
                  <a:cubicBezTo>
                    <a:pt x="10" y="9"/>
                    <a:pt x="17" y="11"/>
                    <a:pt x="18" y="5"/>
                  </a:cubicBezTo>
                  <a:cubicBezTo>
                    <a:pt x="13" y="6"/>
                    <a:pt x="2" y="1"/>
                    <a:pt x="4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7" name="Group 608"/>
          <p:cNvGrpSpPr>
            <a:grpSpLocks/>
          </p:cNvGrpSpPr>
          <p:nvPr/>
        </p:nvGrpSpPr>
        <p:grpSpPr bwMode="auto">
          <a:xfrm>
            <a:off x="676275" y="2974975"/>
            <a:ext cx="3886200" cy="1401763"/>
            <a:chOff x="907" y="1569"/>
            <a:chExt cx="3209" cy="1157"/>
          </a:xfrm>
        </p:grpSpPr>
        <p:sp>
          <p:nvSpPr>
            <p:cNvPr id="8685" name="Freeform 408"/>
            <p:cNvSpPr>
              <a:spLocks noEditPoints="1"/>
            </p:cNvSpPr>
            <p:nvPr/>
          </p:nvSpPr>
          <p:spPr bwMode="auto">
            <a:xfrm>
              <a:off x="2418" y="1569"/>
              <a:ext cx="381" cy="224"/>
            </a:xfrm>
            <a:custGeom>
              <a:avLst/>
              <a:gdLst>
                <a:gd name="T0" fmla="*/ 515 w 190"/>
                <a:gd name="T1" fmla="*/ 192 h 112"/>
                <a:gd name="T2" fmla="*/ 3443 w 190"/>
                <a:gd name="T3" fmla="*/ 1344 h 112"/>
                <a:gd name="T4" fmla="*/ 9104 w 190"/>
                <a:gd name="T5" fmla="*/ 3904 h 112"/>
                <a:gd name="T6" fmla="*/ 10411 w 190"/>
                <a:gd name="T7" fmla="*/ 2624 h 112"/>
                <a:gd name="T8" fmla="*/ 10540 w 190"/>
                <a:gd name="T9" fmla="*/ 3584 h 112"/>
                <a:gd name="T10" fmla="*/ 11709 w 190"/>
                <a:gd name="T11" fmla="*/ 3008 h 112"/>
                <a:gd name="T12" fmla="*/ 11256 w 190"/>
                <a:gd name="T13" fmla="*/ 4480 h 112"/>
                <a:gd name="T14" fmla="*/ 10411 w 190"/>
                <a:gd name="T15" fmla="*/ 3712 h 112"/>
                <a:gd name="T16" fmla="*/ 8781 w 190"/>
                <a:gd name="T17" fmla="*/ 5312 h 112"/>
                <a:gd name="T18" fmla="*/ 9248 w 190"/>
                <a:gd name="T19" fmla="*/ 7168 h 112"/>
                <a:gd name="T20" fmla="*/ 8200 w 190"/>
                <a:gd name="T21" fmla="*/ 5440 h 112"/>
                <a:gd name="T22" fmla="*/ 3571 w 190"/>
                <a:gd name="T23" fmla="*/ 2432 h 112"/>
                <a:gd name="T24" fmla="*/ 1943 w 190"/>
                <a:gd name="T25" fmla="*/ 2432 h 112"/>
                <a:gd name="T26" fmla="*/ 1813 w 190"/>
                <a:gd name="T27" fmla="*/ 3584 h 112"/>
                <a:gd name="T28" fmla="*/ 515 w 190"/>
                <a:gd name="T29" fmla="*/ 192 h 112"/>
                <a:gd name="T30" fmla="*/ 644 w 190"/>
                <a:gd name="T31" fmla="*/ 320 h 112"/>
                <a:gd name="T32" fmla="*/ 1684 w 190"/>
                <a:gd name="T33" fmla="*/ 3456 h 112"/>
                <a:gd name="T34" fmla="*/ 1943 w 190"/>
                <a:gd name="T35" fmla="*/ 2304 h 112"/>
                <a:gd name="T36" fmla="*/ 8071 w 190"/>
                <a:gd name="T37" fmla="*/ 5312 h 112"/>
                <a:gd name="T38" fmla="*/ 9104 w 190"/>
                <a:gd name="T39" fmla="*/ 6336 h 112"/>
                <a:gd name="T40" fmla="*/ 8653 w 190"/>
                <a:gd name="T41" fmla="*/ 5184 h 112"/>
                <a:gd name="T42" fmla="*/ 10411 w 190"/>
                <a:gd name="T43" fmla="*/ 3008 h 112"/>
                <a:gd name="T44" fmla="*/ 9104 w 190"/>
                <a:gd name="T45" fmla="*/ 4032 h 112"/>
                <a:gd name="T46" fmla="*/ 3443 w 190"/>
                <a:gd name="T47" fmla="*/ 1472 h 112"/>
                <a:gd name="T48" fmla="*/ 644 w 190"/>
                <a:gd name="T49" fmla="*/ 320 h 112"/>
                <a:gd name="T50" fmla="*/ 10668 w 190"/>
                <a:gd name="T51" fmla="*/ 4032 h 112"/>
                <a:gd name="T52" fmla="*/ 10997 w 190"/>
                <a:gd name="T53" fmla="*/ 4288 h 112"/>
                <a:gd name="T54" fmla="*/ 11837 w 190"/>
                <a:gd name="T55" fmla="*/ 3456 h 112"/>
                <a:gd name="T56" fmla="*/ 11384 w 190"/>
                <a:gd name="T57" fmla="*/ 3008 h 112"/>
                <a:gd name="T58" fmla="*/ 10668 w 190"/>
                <a:gd name="T59" fmla="*/ 4032 h 11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0"/>
                <a:gd name="T91" fmla="*/ 0 h 112"/>
                <a:gd name="T92" fmla="*/ 190 w 190"/>
                <a:gd name="T93" fmla="*/ 112 h 11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0" h="112">
                  <a:moveTo>
                    <a:pt x="8" y="3"/>
                  </a:moveTo>
                  <a:cubicBezTo>
                    <a:pt x="31" y="0"/>
                    <a:pt x="49" y="4"/>
                    <a:pt x="53" y="21"/>
                  </a:cubicBezTo>
                  <a:cubicBezTo>
                    <a:pt x="104" y="11"/>
                    <a:pt x="120" y="38"/>
                    <a:pt x="140" y="61"/>
                  </a:cubicBezTo>
                  <a:cubicBezTo>
                    <a:pt x="148" y="56"/>
                    <a:pt x="153" y="48"/>
                    <a:pt x="160" y="41"/>
                  </a:cubicBezTo>
                  <a:cubicBezTo>
                    <a:pt x="165" y="42"/>
                    <a:pt x="161" y="52"/>
                    <a:pt x="162" y="56"/>
                  </a:cubicBezTo>
                  <a:cubicBezTo>
                    <a:pt x="173" y="58"/>
                    <a:pt x="171" y="41"/>
                    <a:pt x="180" y="47"/>
                  </a:cubicBezTo>
                  <a:cubicBezTo>
                    <a:pt x="190" y="56"/>
                    <a:pt x="177" y="63"/>
                    <a:pt x="173" y="70"/>
                  </a:cubicBezTo>
                  <a:cubicBezTo>
                    <a:pt x="165" y="70"/>
                    <a:pt x="164" y="62"/>
                    <a:pt x="160" y="58"/>
                  </a:cubicBezTo>
                  <a:cubicBezTo>
                    <a:pt x="150" y="65"/>
                    <a:pt x="143" y="74"/>
                    <a:pt x="135" y="83"/>
                  </a:cubicBezTo>
                  <a:cubicBezTo>
                    <a:pt x="144" y="86"/>
                    <a:pt x="142" y="100"/>
                    <a:pt x="142" y="112"/>
                  </a:cubicBezTo>
                  <a:cubicBezTo>
                    <a:pt x="142" y="107"/>
                    <a:pt x="131" y="93"/>
                    <a:pt x="126" y="85"/>
                  </a:cubicBezTo>
                  <a:cubicBezTo>
                    <a:pt x="82" y="90"/>
                    <a:pt x="75" y="58"/>
                    <a:pt x="55" y="38"/>
                  </a:cubicBezTo>
                  <a:cubicBezTo>
                    <a:pt x="47" y="38"/>
                    <a:pt x="39" y="38"/>
                    <a:pt x="30" y="38"/>
                  </a:cubicBezTo>
                  <a:cubicBezTo>
                    <a:pt x="25" y="40"/>
                    <a:pt x="29" y="51"/>
                    <a:pt x="28" y="56"/>
                  </a:cubicBezTo>
                  <a:cubicBezTo>
                    <a:pt x="0" y="60"/>
                    <a:pt x="10" y="26"/>
                    <a:pt x="8" y="3"/>
                  </a:cubicBezTo>
                  <a:close/>
                  <a:moveTo>
                    <a:pt x="10" y="5"/>
                  </a:moveTo>
                  <a:cubicBezTo>
                    <a:pt x="13" y="24"/>
                    <a:pt x="2" y="57"/>
                    <a:pt x="26" y="54"/>
                  </a:cubicBezTo>
                  <a:cubicBezTo>
                    <a:pt x="27" y="47"/>
                    <a:pt x="23" y="37"/>
                    <a:pt x="30" y="36"/>
                  </a:cubicBezTo>
                  <a:cubicBezTo>
                    <a:pt x="82" y="31"/>
                    <a:pt x="69" y="91"/>
                    <a:pt x="124" y="83"/>
                  </a:cubicBezTo>
                  <a:cubicBezTo>
                    <a:pt x="130" y="87"/>
                    <a:pt x="132" y="96"/>
                    <a:pt x="140" y="99"/>
                  </a:cubicBezTo>
                  <a:cubicBezTo>
                    <a:pt x="143" y="87"/>
                    <a:pt x="133" y="89"/>
                    <a:pt x="133" y="81"/>
                  </a:cubicBezTo>
                  <a:cubicBezTo>
                    <a:pt x="143" y="71"/>
                    <a:pt x="156" y="64"/>
                    <a:pt x="160" y="47"/>
                  </a:cubicBezTo>
                  <a:cubicBezTo>
                    <a:pt x="153" y="43"/>
                    <a:pt x="149" y="62"/>
                    <a:pt x="140" y="63"/>
                  </a:cubicBezTo>
                  <a:cubicBezTo>
                    <a:pt x="120" y="41"/>
                    <a:pt x="104" y="14"/>
                    <a:pt x="53" y="23"/>
                  </a:cubicBezTo>
                  <a:cubicBezTo>
                    <a:pt x="48" y="7"/>
                    <a:pt x="33" y="2"/>
                    <a:pt x="10" y="5"/>
                  </a:cubicBezTo>
                  <a:close/>
                  <a:moveTo>
                    <a:pt x="164" y="63"/>
                  </a:moveTo>
                  <a:cubicBezTo>
                    <a:pt x="167" y="63"/>
                    <a:pt x="168" y="65"/>
                    <a:pt x="169" y="67"/>
                  </a:cubicBezTo>
                  <a:cubicBezTo>
                    <a:pt x="176" y="66"/>
                    <a:pt x="180" y="61"/>
                    <a:pt x="182" y="54"/>
                  </a:cubicBezTo>
                  <a:cubicBezTo>
                    <a:pt x="181" y="51"/>
                    <a:pt x="178" y="49"/>
                    <a:pt x="175" y="47"/>
                  </a:cubicBezTo>
                  <a:cubicBezTo>
                    <a:pt x="173" y="54"/>
                    <a:pt x="166" y="56"/>
                    <a:pt x="164" y="6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6" name="Freeform 409"/>
            <p:cNvSpPr>
              <a:spLocks/>
            </p:cNvSpPr>
            <p:nvPr/>
          </p:nvSpPr>
          <p:spPr bwMode="auto">
            <a:xfrm>
              <a:off x="1458" y="1601"/>
              <a:ext cx="26" cy="58"/>
            </a:xfrm>
            <a:custGeom>
              <a:avLst/>
              <a:gdLst>
                <a:gd name="T0" fmla="*/ 448 w 13"/>
                <a:gd name="T1" fmla="*/ 0 h 29"/>
                <a:gd name="T2" fmla="*/ 576 w 13"/>
                <a:gd name="T3" fmla="*/ 0 h 29"/>
                <a:gd name="T4" fmla="*/ 832 w 13"/>
                <a:gd name="T5" fmla="*/ 1600 h 29"/>
                <a:gd name="T6" fmla="*/ 832 w 13"/>
                <a:gd name="T7" fmla="*/ 1728 h 29"/>
                <a:gd name="T8" fmla="*/ 448 w 13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9"/>
                <a:gd name="T17" fmla="*/ 13 w 13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9">
                  <a:moveTo>
                    <a:pt x="7" y="0"/>
                  </a:moveTo>
                  <a:cubicBezTo>
                    <a:pt x="7" y="0"/>
                    <a:pt x="8" y="0"/>
                    <a:pt x="9" y="0"/>
                  </a:cubicBezTo>
                  <a:cubicBezTo>
                    <a:pt x="11" y="8"/>
                    <a:pt x="4" y="24"/>
                    <a:pt x="13" y="25"/>
                  </a:cubicBezTo>
                  <a:cubicBezTo>
                    <a:pt x="13" y="25"/>
                    <a:pt x="13" y="26"/>
                    <a:pt x="13" y="27"/>
                  </a:cubicBezTo>
                  <a:cubicBezTo>
                    <a:pt x="0" y="29"/>
                    <a:pt x="9" y="9"/>
                    <a:pt x="7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7" name="Freeform 410"/>
            <p:cNvSpPr>
              <a:spLocks/>
            </p:cNvSpPr>
            <p:nvPr/>
          </p:nvSpPr>
          <p:spPr bwMode="auto">
            <a:xfrm>
              <a:off x="1628" y="1587"/>
              <a:ext cx="30" cy="18"/>
            </a:xfrm>
            <a:custGeom>
              <a:avLst/>
              <a:gdLst>
                <a:gd name="T0" fmla="*/ 0 w 15"/>
                <a:gd name="T1" fmla="*/ 448 h 9"/>
                <a:gd name="T2" fmla="*/ 256 w 15"/>
                <a:gd name="T3" fmla="*/ 0 h 9"/>
                <a:gd name="T4" fmla="*/ 960 w 15"/>
                <a:gd name="T5" fmla="*/ 576 h 9"/>
                <a:gd name="T6" fmla="*/ 832 w 15"/>
                <a:gd name="T7" fmla="*/ 576 h 9"/>
                <a:gd name="T8" fmla="*/ 0 w 15"/>
                <a:gd name="T9" fmla="*/ 44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9"/>
                <a:gd name="T17" fmla="*/ 15 w 1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9">
                  <a:moveTo>
                    <a:pt x="0" y="7"/>
                  </a:moveTo>
                  <a:cubicBezTo>
                    <a:pt x="0" y="4"/>
                    <a:pt x="4" y="4"/>
                    <a:pt x="4" y="0"/>
                  </a:cubicBezTo>
                  <a:cubicBezTo>
                    <a:pt x="11" y="1"/>
                    <a:pt x="12" y="5"/>
                    <a:pt x="15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1" y="2"/>
                    <a:pt x="4" y="2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8" name="Freeform 411"/>
            <p:cNvSpPr>
              <a:spLocks/>
            </p:cNvSpPr>
            <p:nvPr/>
          </p:nvSpPr>
          <p:spPr bwMode="auto">
            <a:xfrm>
              <a:off x="1610" y="1619"/>
              <a:ext cx="18" cy="18"/>
            </a:xfrm>
            <a:custGeom>
              <a:avLst/>
              <a:gdLst>
                <a:gd name="T0" fmla="*/ 0 w 9"/>
                <a:gd name="T1" fmla="*/ 0 h 9"/>
                <a:gd name="T2" fmla="*/ 128 w 9"/>
                <a:gd name="T3" fmla="*/ 0 h 9"/>
                <a:gd name="T4" fmla="*/ 576 w 9"/>
                <a:gd name="T5" fmla="*/ 448 h 9"/>
                <a:gd name="T6" fmla="*/ 576 w 9"/>
                <a:gd name="T7" fmla="*/ 576 h 9"/>
                <a:gd name="T8" fmla="*/ 0 w 9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3"/>
                    <a:pt x="5" y="5"/>
                    <a:pt x="9" y="7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5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9" name="Freeform 412"/>
            <p:cNvSpPr>
              <a:spLocks/>
            </p:cNvSpPr>
            <p:nvPr/>
          </p:nvSpPr>
          <p:spPr bwMode="auto">
            <a:xfrm>
              <a:off x="1628" y="1601"/>
              <a:ext cx="30" cy="42"/>
            </a:xfrm>
            <a:custGeom>
              <a:avLst/>
              <a:gdLst>
                <a:gd name="T0" fmla="*/ 960 w 15"/>
                <a:gd name="T1" fmla="*/ 320 h 21"/>
                <a:gd name="T2" fmla="*/ 576 w 15"/>
                <a:gd name="T3" fmla="*/ 320 h 21"/>
                <a:gd name="T4" fmla="*/ 960 w 15"/>
                <a:gd name="T5" fmla="*/ 1024 h 21"/>
                <a:gd name="T6" fmla="*/ 0 w 15"/>
                <a:gd name="T7" fmla="*/ 1152 h 21"/>
                <a:gd name="T8" fmla="*/ 0 w 15"/>
                <a:gd name="T9" fmla="*/ 1024 h 21"/>
                <a:gd name="T10" fmla="*/ 704 w 15"/>
                <a:gd name="T11" fmla="*/ 832 h 21"/>
                <a:gd name="T12" fmla="*/ 832 w 15"/>
                <a:gd name="T13" fmla="*/ 128 h 21"/>
                <a:gd name="T14" fmla="*/ 960 w 15"/>
                <a:gd name="T15" fmla="*/ 128 h 21"/>
                <a:gd name="T16" fmla="*/ 960 w 15"/>
                <a:gd name="T17" fmla="*/ 32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21"/>
                <a:gd name="T29" fmla="*/ 15 w 15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21">
                  <a:moveTo>
                    <a:pt x="15" y="5"/>
                  </a:moveTo>
                  <a:cubicBezTo>
                    <a:pt x="13" y="5"/>
                    <a:pt x="11" y="5"/>
                    <a:pt x="9" y="5"/>
                  </a:cubicBezTo>
                  <a:cubicBezTo>
                    <a:pt x="7" y="12"/>
                    <a:pt x="11" y="14"/>
                    <a:pt x="15" y="16"/>
                  </a:cubicBezTo>
                  <a:cubicBezTo>
                    <a:pt x="14" y="21"/>
                    <a:pt x="4" y="17"/>
                    <a:pt x="0" y="18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3" y="14"/>
                    <a:pt x="11" y="18"/>
                    <a:pt x="11" y="13"/>
                  </a:cubicBezTo>
                  <a:cubicBezTo>
                    <a:pt x="4" y="13"/>
                    <a:pt x="5" y="0"/>
                    <a:pt x="13" y="2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5" y="3"/>
                    <a:pt x="15" y="4"/>
                    <a:pt x="15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0" name="Freeform 413"/>
            <p:cNvSpPr>
              <a:spLocks/>
            </p:cNvSpPr>
            <p:nvPr/>
          </p:nvSpPr>
          <p:spPr bwMode="auto">
            <a:xfrm>
              <a:off x="1610" y="1601"/>
              <a:ext cx="18" cy="18"/>
            </a:xfrm>
            <a:custGeom>
              <a:avLst/>
              <a:gdLst>
                <a:gd name="T0" fmla="*/ 0 w 9"/>
                <a:gd name="T1" fmla="*/ 576 h 9"/>
                <a:gd name="T2" fmla="*/ 0 w 9"/>
                <a:gd name="T3" fmla="*/ 0 h 9"/>
                <a:gd name="T4" fmla="*/ 576 w 9"/>
                <a:gd name="T5" fmla="*/ 0 h 9"/>
                <a:gd name="T6" fmla="*/ 128 w 9"/>
                <a:gd name="T7" fmla="*/ 128 h 9"/>
                <a:gd name="T8" fmla="*/ 128 w 9"/>
                <a:gd name="T9" fmla="*/ 576 h 9"/>
                <a:gd name="T10" fmla="*/ 0 w 9"/>
                <a:gd name="T11" fmla="*/ 576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9"/>
                <a:gd name="T20" fmla="*/ 9 w 9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9">
                  <a:moveTo>
                    <a:pt x="0" y="9"/>
                  </a:moveTo>
                  <a:cubicBezTo>
                    <a:pt x="0" y="6"/>
                    <a:pt x="0" y="3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8" y="3"/>
                    <a:pt x="5" y="2"/>
                    <a:pt x="2" y="2"/>
                  </a:cubicBezTo>
                  <a:cubicBezTo>
                    <a:pt x="2" y="5"/>
                    <a:pt x="2" y="7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1" name="Freeform 414"/>
            <p:cNvSpPr>
              <a:spLocks/>
            </p:cNvSpPr>
            <p:nvPr/>
          </p:nvSpPr>
          <p:spPr bwMode="auto">
            <a:xfrm>
              <a:off x="1720" y="1605"/>
              <a:ext cx="32" cy="32"/>
            </a:xfrm>
            <a:custGeom>
              <a:avLst/>
              <a:gdLst>
                <a:gd name="T0" fmla="*/ 0 w 16"/>
                <a:gd name="T1" fmla="*/ 0 h 16"/>
                <a:gd name="T2" fmla="*/ 1024 w 16"/>
                <a:gd name="T3" fmla="*/ 1024 h 16"/>
                <a:gd name="T4" fmla="*/ 0 w 16"/>
                <a:gd name="T5" fmla="*/ 192 h 16"/>
                <a:gd name="T6" fmla="*/ 0 w 1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6"/>
                <a:gd name="T14" fmla="*/ 16 w 1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6">
                  <a:moveTo>
                    <a:pt x="0" y="0"/>
                  </a:moveTo>
                  <a:cubicBezTo>
                    <a:pt x="7" y="5"/>
                    <a:pt x="12" y="10"/>
                    <a:pt x="16" y="16"/>
                  </a:cubicBezTo>
                  <a:cubicBezTo>
                    <a:pt x="9" y="13"/>
                    <a:pt x="7" y="6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2" name="Freeform 415"/>
            <p:cNvSpPr>
              <a:spLocks/>
            </p:cNvSpPr>
            <p:nvPr/>
          </p:nvSpPr>
          <p:spPr bwMode="auto">
            <a:xfrm>
              <a:off x="1690" y="1597"/>
              <a:ext cx="94" cy="94"/>
            </a:xfrm>
            <a:custGeom>
              <a:avLst/>
              <a:gdLst>
                <a:gd name="T0" fmla="*/ 1984 w 47"/>
                <a:gd name="T1" fmla="*/ 1280 h 47"/>
                <a:gd name="T2" fmla="*/ 3008 w 47"/>
                <a:gd name="T3" fmla="*/ 1408 h 47"/>
                <a:gd name="T4" fmla="*/ 2560 w 47"/>
                <a:gd name="T5" fmla="*/ 3008 h 47"/>
                <a:gd name="T6" fmla="*/ 1536 w 47"/>
                <a:gd name="T7" fmla="*/ 3008 h 47"/>
                <a:gd name="T8" fmla="*/ 1536 w 47"/>
                <a:gd name="T9" fmla="*/ 2112 h 47"/>
                <a:gd name="T10" fmla="*/ 576 w 47"/>
                <a:gd name="T11" fmla="*/ 1984 h 47"/>
                <a:gd name="T12" fmla="*/ 960 w 47"/>
                <a:gd name="T13" fmla="*/ 256 h 47"/>
                <a:gd name="T14" fmla="*/ 960 w 47"/>
                <a:gd name="T15" fmla="*/ 448 h 47"/>
                <a:gd name="T16" fmla="*/ 832 w 47"/>
                <a:gd name="T17" fmla="*/ 448 h 47"/>
                <a:gd name="T18" fmla="*/ 704 w 47"/>
                <a:gd name="T19" fmla="*/ 1984 h 47"/>
                <a:gd name="T20" fmla="*/ 1728 w 47"/>
                <a:gd name="T21" fmla="*/ 2816 h 47"/>
                <a:gd name="T22" fmla="*/ 2432 w 47"/>
                <a:gd name="T23" fmla="*/ 2816 h 47"/>
                <a:gd name="T24" fmla="*/ 2816 w 47"/>
                <a:gd name="T25" fmla="*/ 1408 h 47"/>
                <a:gd name="T26" fmla="*/ 1984 w 47"/>
                <a:gd name="T27" fmla="*/ 1280 h 4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7"/>
                <a:gd name="T43" fmla="*/ 0 h 47"/>
                <a:gd name="T44" fmla="*/ 47 w 47"/>
                <a:gd name="T45" fmla="*/ 47 h 4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7" h="47">
                  <a:moveTo>
                    <a:pt x="31" y="20"/>
                  </a:moveTo>
                  <a:cubicBezTo>
                    <a:pt x="36" y="21"/>
                    <a:pt x="46" y="17"/>
                    <a:pt x="47" y="22"/>
                  </a:cubicBezTo>
                  <a:cubicBezTo>
                    <a:pt x="41" y="27"/>
                    <a:pt x="38" y="34"/>
                    <a:pt x="40" y="47"/>
                  </a:cubicBezTo>
                  <a:cubicBezTo>
                    <a:pt x="35" y="47"/>
                    <a:pt x="30" y="47"/>
                    <a:pt x="24" y="47"/>
                  </a:cubicBezTo>
                  <a:cubicBezTo>
                    <a:pt x="24" y="42"/>
                    <a:pt x="24" y="38"/>
                    <a:pt x="24" y="33"/>
                  </a:cubicBezTo>
                  <a:cubicBezTo>
                    <a:pt x="18" y="33"/>
                    <a:pt x="12" y="34"/>
                    <a:pt x="9" y="31"/>
                  </a:cubicBezTo>
                  <a:cubicBezTo>
                    <a:pt x="13" y="20"/>
                    <a:pt x="0" y="0"/>
                    <a:pt x="15" y="4"/>
                  </a:cubicBezTo>
                  <a:cubicBezTo>
                    <a:pt x="15" y="5"/>
                    <a:pt x="15" y="6"/>
                    <a:pt x="15" y="7"/>
                  </a:cubicBezTo>
                  <a:cubicBezTo>
                    <a:pt x="15" y="7"/>
                    <a:pt x="14" y="7"/>
                    <a:pt x="13" y="7"/>
                  </a:cubicBezTo>
                  <a:cubicBezTo>
                    <a:pt x="8" y="10"/>
                    <a:pt x="12" y="24"/>
                    <a:pt x="11" y="31"/>
                  </a:cubicBezTo>
                  <a:cubicBezTo>
                    <a:pt x="22" y="29"/>
                    <a:pt x="29" y="32"/>
                    <a:pt x="27" y="44"/>
                  </a:cubicBezTo>
                  <a:cubicBezTo>
                    <a:pt x="30" y="44"/>
                    <a:pt x="34" y="44"/>
                    <a:pt x="38" y="44"/>
                  </a:cubicBezTo>
                  <a:cubicBezTo>
                    <a:pt x="37" y="34"/>
                    <a:pt x="37" y="24"/>
                    <a:pt x="44" y="22"/>
                  </a:cubicBezTo>
                  <a:cubicBezTo>
                    <a:pt x="40" y="21"/>
                    <a:pt x="31" y="25"/>
                    <a:pt x="31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3" name="Freeform 416"/>
            <p:cNvSpPr>
              <a:spLocks/>
            </p:cNvSpPr>
            <p:nvPr/>
          </p:nvSpPr>
          <p:spPr bwMode="auto">
            <a:xfrm>
              <a:off x="1662" y="1623"/>
              <a:ext cx="28" cy="28"/>
            </a:xfrm>
            <a:custGeom>
              <a:avLst/>
              <a:gdLst>
                <a:gd name="T0" fmla="*/ 0 w 14"/>
                <a:gd name="T1" fmla="*/ 0 h 14"/>
                <a:gd name="T2" fmla="*/ 192 w 14"/>
                <a:gd name="T3" fmla="*/ 0 h 14"/>
                <a:gd name="T4" fmla="*/ 896 w 14"/>
                <a:gd name="T5" fmla="*/ 896 h 14"/>
                <a:gd name="T6" fmla="*/ 0 w 14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4"/>
                <a:gd name="T14" fmla="*/ 14 w 1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4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5" y="6"/>
                    <a:pt x="11" y="8"/>
                    <a:pt x="14" y="14"/>
                  </a:cubicBezTo>
                  <a:cubicBezTo>
                    <a:pt x="8" y="10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4" name="Freeform 417"/>
            <p:cNvSpPr>
              <a:spLocks/>
            </p:cNvSpPr>
            <p:nvPr/>
          </p:nvSpPr>
          <p:spPr bwMode="auto">
            <a:xfrm>
              <a:off x="1650" y="1615"/>
              <a:ext cx="52" cy="60"/>
            </a:xfrm>
            <a:custGeom>
              <a:avLst/>
              <a:gdLst>
                <a:gd name="T0" fmla="*/ 384 w 26"/>
                <a:gd name="T1" fmla="*/ 256 h 30"/>
                <a:gd name="T2" fmla="*/ 1536 w 26"/>
                <a:gd name="T3" fmla="*/ 128 h 30"/>
                <a:gd name="T4" fmla="*/ 1280 w 26"/>
                <a:gd name="T5" fmla="*/ 1152 h 30"/>
                <a:gd name="T6" fmla="*/ 1408 w 26"/>
                <a:gd name="T7" fmla="*/ 1152 h 30"/>
                <a:gd name="T8" fmla="*/ 1408 w 26"/>
                <a:gd name="T9" fmla="*/ 256 h 30"/>
                <a:gd name="T10" fmla="*/ 576 w 26"/>
                <a:gd name="T11" fmla="*/ 256 h 30"/>
                <a:gd name="T12" fmla="*/ 384 w 26"/>
                <a:gd name="T13" fmla="*/ 256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30"/>
                <a:gd name="T23" fmla="*/ 26 w 26"/>
                <a:gd name="T24" fmla="*/ 30 h 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30">
                  <a:moveTo>
                    <a:pt x="6" y="4"/>
                  </a:moveTo>
                  <a:cubicBezTo>
                    <a:pt x="0" y="0"/>
                    <a:pt x="19" y="3"/>
                    <a:pt x="24" y="2"/>
                  </a:cubicBezTo>
                  <a:cubicBezTo>
                    <a:pt x="26" y="9"/>
                    <a:pt x="23" y="30"/>
                    <a:pt x="20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3"/>
                    <a:pt x="22" y="9"/>
                    <a:pt x="22" y="4"/>
                  </a:cubicBezTo>
                  <a:cubicBezTo>
                    <a:pt x="18" y="4"/>
                    <a:pt x="13" y="4"/>
                    <a:pt x="9" y="4"/>
                  </a:cubicBezTo>
                  <a:cubicBezTo>
                    <a:pt x="8" y="4"/>
                    <a:pt x="7" y="4"/>
                    <a:pt x="6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5" name="Freeform 418"/>
            <p:cNvSpPr>
              <a:spLocks noEditPoints="1"/>
            </p:cNvSpPr>
            <p:nvPr/>
          </p:nvSpPr>
          <p:spPr bwMode="auto">
            <a:xfrm>
              <a:off x="2743" y="1603"/>
              <a:ext cx="192" cy="118"/>
            </a:xfrm>
            <a:custGeom>
              <a:avLst/>
              <a:gdLst>
                <a:gd name="T0" fmla="*/ 6144 w 96"/>
                <a:gd name="T1" fmla="*/ 512 h 59"/>
                <a:gd name="T2" fmla="*/ 3008 w 96"/>
                <a:gd name="T3" fmla="*/ 2816 h 59"/>
                <a:gd name="T4" fmla="*/ 2816 w 96"/>
                <a:gd name="T5" fmla="*/ 3776 h 59"/>
                <a:gd name="T6" fmla="*/ 704 w 96"/>
                <a:gd name="T7" fmla="*/ 3776 h 59"/>
                <a:gd name="T8" fmla="*/ 1856 w 96"/>
                <a:gd name="T9" fmla="*/ 2496 h 59"/>
                <a:gd name="T10" fmla="*/ 960 w 96"/>
                <a:gd name="T11" fmla="*/ 1536 h 59"/>
                <a:gd name="T12" fmla="*/ 256 w 96"/>
                <a:gd name="T13" fmla="*/ 1792 h 59"/>
                <a:gd name="T14" fmla="*/ 1728 w 96"/>
                <a:gd name="T15" fmla="*/ 1088 h 59"/>
                <a:gd name="T16" fmla="*/ 6144 w 96"/>
                <a:gd name="T17" fmla="*/ 512 h 59"/>
                <a:gd name="T18" fmla="*/ 448 w 96"/>
                <a:gd name="T19" fmla="*/ 1536 h 59"/>
                <a:gd name="T20" fmla="*/ 1984 w 96"/>
                <a:gd name="T21" fmla="*/ 2496 h 59"/>
                <a:gd name="T22" fmla="*/ 960 w 96"/>
                <a:gd name="T23" fmla="*/ 3648 h 59"/>
                <a:gd name="T24" fmla="*/ 2688 w 96"/>
                <a:gd name="T25" fmla="*/ 3648 h 59"/>
                <a:gd name="T26" fmla="*/ 3008 w 96"/>
                <a:gd name="T27" fmla="*/ 2624 h 59"/>
                <a:gd name="T28" fmla="*/ 6016 w 96"/>
                <a:gd name="T29" fmla="*/ 640 h 59"/>
                <a:gd name="T30" fmla="*/ 448 w 96"/>
                <a:gd name="T31" fmla="*/ 1536 h 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6"/>
                <a:gd name="T49" fmla="*/ 0 h 59"/>
                <a:gd name="T50" fmla="*/ 96 w 96"/>
                <a:gd name="T51" fmla="*/ 59 h 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6" h="59">
                  <a:moveTo>
                    <a:pt x="96" y="8"/>
                  </a:moveTo>
                  <a:cubicBezTo>
                    <a:pt x="93" y="33"/>
                    <a:pt x="78" y="46"/>
                    <a:pt x="47" y="44"/>
                  </a:cubicBezTo>
                  <a:cubicBezTo>
                    <a:pt x="42" y="45"/>
                    <a:pt x="46" y="55"/>
                    <a:pt x="44" y="59"/>
                  </a:cubicBezTo>
                  <a:cubicBezTo>
                    <a:pt x="33" y="59"/>
                    <a:pt x="22" y="59"/>
                    <a:pt x="11" y="59"/>
                  </a:cubicBezTo>
                  <a:cubicBezTo>
                    <a:pt x="16" y="51"/>
                    <a:pt x="24" y="47"/>
                    <a:pt x="29" y="39"/>
                  </a:cubicBezTo>
                  <a:cubicBezTo>
                    <a:pt x="27" y="31"/>
                    <a:pt x="21" y="28"/>
                    <a:pt x="15" y="24"/>
                  </a:cubicBezTo>
                  <a:cubicBezTo>
                    <a:pt x="9" y="21"/>
                    <a:pt x="7" y="34"/>
                    <a:pt x="4" y="28"/>
                  </a:cubicBezTo>
                  <a:cubicBezTo>
                    <a:pt x="0" y="13"/>
                    <a:pt x="16" y="17"/>
                    <a:pt x="27" y="17"/>
                  </a:cubicBezTo>
                  <a:cubicBezTo>
                    <a:pt x="36" y="0"/>
                    <a:pt x="73" y="11"/>
                    <a:pt x="96" y="8"/>
                  </a:cubicBezTo>
                  <a:close/>
                  <a:moveTo>
                    <a:pt x="7" y="24"/>
                  </a:moveTo>
                  <a:cubicBezTo>
                    <a:pt x="13" y="19"/>
                    <a:pt x="28" y="27"/>
                    <a:pt x="31" y="39"/>
                  </a:cubicBezTo>
                  <a:cubicBezTo>
                    <a:pt x="27" y="47"/>
                    <a:pt x="19" y="50"/>
                    <a:pt x="15" y="57"/>
                  </a:cubicBezTo>
                  <a:cubicBezTo>
                    <a:pt x="24" y="57"/>
                    <a:pt x="33" y="57"/>
                    <a:pt x="42" y="57"/>
                  </a:cubicBezTo>
                  <a:cubicBezTo>
                    <a:pt x="43" y="51"/>
                    <a:pt x="40" y="42"/>
                    <a:pt x="47" y="41"/>
                  </a:cubicBezTo>
                  <a:cubicBezTo>
                    <a:pt x="76" y="45"/>
                    <a:pt x="90" y="33"/>
                    <a:pt x="94" y="10"/>
                  </a:cubicBezTo>
                  <a:cubicBezTo>
                    <a:pt x="58" y="8"/>
                    <a:pt x="28" y="12"/>
                    <a:pt x="7" y="2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6" name="Freeform 419"/>
            <p:cNvSpPr>
              <a:spLocks noEditPoints="1"/>
            </p:cNvSpPr>
            <p:nvPr/>
          </p:nvSpPr>
          <p:spPr bwMode="auto">
            <a:xfrm>
              <a:off x="2380" y="1641"/>
              <a:ext cx="54" cy="40"/>
            </a:xfrm>
            <a:custGeom>
              <a:avLst/>
              <a:gdLst>
                <a:gd name="T0" fmla="*/ 704 w 27"/>
                <a:gd name="T1" fmla="*/ 0 h 20"/>
                <a:gd name="T2" fmla="*/ 1728 w 27"/>
                <a:gd name="T3" fmla="*/ 1024 h 20"/>
                <a:gd name="T4" fmla="*/ 0 w 27"/>
                <a:gd name="T5" fmla="*/ 896 h 20"/>
                <a:gd name="T6" fmla="*/ 704 w 27"/>
                <a:gd name="T7" fmla="*/ 0 h 20"/>
                <a:gd name="T8" fmla="*/ 192 w 27"/>
                <a:gd name="T9" fmla="*/ 896 h 20"/>
                <a:gd name="T10" fmla="*/ 1472 w 27"/>
                <a:gd name="T11" fmla="*/ 896 h 20"/>
                <a:gd name="T12" fmla="*/ 704 w 27"/>
                <a:gd name="T13" fmla="*/ 128 h 20"/>
                <a:gd name="T14" fmla="*/ 192 w 27"/>
                <a:gd name="T15" fmla="*/ 896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"/>
                <a:gd name="T25" fmla="*/ 0 h 20"/>
                <a:gd name="T26" fmla="*/ 27 w 27"/>
                <a:gd name="T27" fmla="*/ 20 h 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" h="20">
                  <a:moveTo>
                    <a:pt x="11" y="0"/>
                  </a:moveTo>
                  <a:cubicBezTo>
                    <a:pt x="19" y="3"/>
                    <a:pt x="20" y="13"/>
                    <a:pt x="27" y="16"/>
                  </a:cubicBezTo>
                  <a:cubicBezTo>
                    <a:pt x="22" y="20"/>
                    <a:pt x="3" y="19"/>
                    <a:pt x="0" y="14"/>
                  </a:cubicBezTo>
                  <a:cubicBezTo>
                    <a:pt x="3" y="8"/>
                    <a:pt x="9" y="6"/>
                    <a:pt x="11" y="0"/>
                  </a:cubicBezTo>
                  <a:close/>
                  <a:moveTo>
                    <a:pt x="3" y="14"/>
                  </a:moveTo>
                  <a:cubicBezTo>
                    <a:pt x="5" y="16"/>
                    <a:pt x="20" y="18"/>
                    <a:pt x="23" y="14"/>
                  </a:cubicBezTo>
                  <a:cubicBezTo>
                    <a:pt x="17" y="12"/>
                    <a:pt x="18" y="3"/>
                    <a:pt x="11" y="2"/>
                  </a:cubicBezTo>
                  <a:cubicBezTo>
                    <a:pt x="10" y="8"/>
                    <a:pt x="4" y="8"/>
                    <a:pt x="3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7" name="Freeform 420"/>
            <p:cNvSpPr>
              <a:spLocks noEditPoints="1"/>
            </p:cNvSpPr>
            <p:nvPr/>
          </p:nvSpPr>
          <p:spPr bwMode="auto">
            <a:xfrm>
              <a:off x="2074" y="1641"/>
              <a:ext cx="178" cy="50"/>
            </a:xfrm>
            <a:custGeom>
              <a:avLst/>
              <a:gdLst>
                <a:gd name="T0" fmla="*/ 5696 w 89"/>
                <a:gd name="T1" fmla="*/ 1600 h 25"/>
                <a:gd name="T2" fmla="*/ 2688 w 89"/>
                <a:gd name="T3" fmla="*/ 1600 h 25"/>
                <a:gd name="T4" fmla="*/ 2688 w 89"/>
                <a:gd name="T5" fmla="*/ 320 h 25"/>
                <a:gd name="T6" fmla="*/ 1664 w 89"/>
                <a:gd name="T7" fmla="*/ 128 h 25"/>
                <a:gd name="T8" fmla="*/ 5696 w 89"/>
                <a:gd name="T9" fmla="*/ 1600 h 25"/>
                <a:gd name="T10" fmla="*/ 2816 w 89"/>
                <a:gd name="T11" fmla="*/ 320 h 25"/>
                <a:gd name="T12" fmla="*/ 2816 w 89"/>
                <a:gd name="T13" fmla="*/ 1408 h 25"/>
                <a:gd name="T14" fmla="*/ 5376 w 89"/>
                <a:gd name="T15" fmla="*/ 1408 h 25"/>
                <a:gd name="T16" fmla="*/ 2816 w 89"/>
                <a:gd name="T17" fmla="*/ 32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25"/>
                <a:gd name="T29" fmla="*/ 89 w 89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25">
                  <a:moveTo>
                    <a:pt x="89" y="25"/>
                  </a:moveTo>
                  <a:cubicBezTo>
                    <a:pt x="73" y="25"/>
                    <a:pt x="57" y="25"/>
                    <a:pt x="42" y="25"/>
                  </a:cubicBezTo>
                  <a:cubicBezTo>
                    <a:pt x="39" y="16"/>
                    <a:pt x="46" y="9"/>
                    <a:pt x="42" y="5"/>
                  </a:cubicBezTo>
                  <a:cubicBezTo>
                    <a:pt x="43" y="6"/>
                    <a:pt x="0" y="5"/>
                    <a:pt x="26" y="2"/>
                  </a:cubicBezTo>
                  <a:cubicBezTo>
                    <a:pt x="46" y="1"/>
                    <a:pt x="88" y="2"/>
                    <a:pt x="89" y="2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7"/>
                    <a:pt x="44" y="22"/>
                  </a:cubicBezTo>
                  <a:cubicBezTo>
                    <a:pt x="57" y="22"/>
                    <a:pt x="71" y="22"/>
                    <a:pt x="84" y="22"/>
                  </a:cubicBezTo>
                  <a:cubicBezTo>
                    <a:pt x="84" y="13"/>
                    <a:pt x="67" y="0"/>
                    <a:pt x="44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8" name="Freeform 421"/>
            <p:cNvSpPr>
              <a:spLocks noEditPoints="1"/>
            </p:cNvSpPr>
            <p:nvPr/>
          </p:nvSpPr>
          <p:spPr bwMode="auto">
            <a:xfrm>
              <a:off x="2402" y="1655"/>
              <a:ext cx="327" cy="213"/>
            </a:xfrm>
            <a:custGeom>
              <a:avLst/>
              <a:gdLst>
                <a:gd name="T0" fmla="*/ 2672 w 163"/>
                <a:gd name="T1" fmla="*/ 0 h 106"/>
                <a:gd name="T2" fmla="*/ 6853 w 163"/>
                <a:gd name="T3" fmla="*/ 3084 h 106"/>
                <a:gd name="T4" fmla="*/ 6725 w 163"/>
                <a:gd name="T5" fmla="*/ 6589 h 106"/>
                <a:gd name="T6" fmla="*/ 3059 w 163"/>
                <a:gd name="T7" fmla="*/ 3215 h 106"/>
                <a:gd name="T8" fmla="*/ 580 w 163"/>
                <a:gd name="T9" fmla="*/ 5281 h 106"/>
                <a:gd name="T10" fmla="*/ 1164 w 163"/>
                <a:gd name="T11" fmla="*/ 2363 h 106"/>
                <a:gd name="T12" fmla="*/ 1164 w 163"/>
                <a:gd name="T13" fmla="*/ 844 h 106"/>
                <a:gd name="T14" fmla="*/ 2464 w 163"/>
                <a:gd name="T15" fmla="*/ 1176 h 106"/>
                <a:gd name="T16" fmla="*/ 2672 w 163"/>
                <a:gd name="T17" fmla="*/ 0 h 106"/>
                <a:gd name="T18" fmla="*/ 6725 w 163"/>
                <a:gd name="T19" fmla="*/ 6460 h 106"/>
                <a:gd name="T20" fmla="*/ 6853 w 163"/>
                <a:gd name="T21" fmla="*/ 3215 h 106"/>
                <a:gd name="T22" fmla="*/ 2801 w 163"/>
                <a:gd name="T23" fmla="*/ 129 h 106"/>
                <a:gd name="T24" fmla="*/ 2464 w 163"/>
                <a:gd name="T25" fmla="*/ 1308 h 106"/>
                <a:gd name="T26" fmla="*/ 1364 w 163"/>
                <a:gd name="T27" fmla="*/ 1176 h 106"/>
                <a:gd name="T28" fmla="*/ 776 w 163"/>
                <a:gd name="T29" fmla="*/ 5008 h 106"/>
                <a:gd name="T30" fmla="*/ 3059 w 163"/>
                <a:gd name="T31" fmla="*/ 3084 h 106"/>
                <a:gd name="T32" fmla="*/ 6725 w 163"/>
                <a:gd name="T33" fmla="*/ 6460 h 10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3"/>
                <a:gd name="T52" fmla="*/ 0 h 106"/>
                <a:gd name="T53" fmla="*/ 163 w 163"/>
                <a:gd name="T54" fmla="*/ 106 h 10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3" h="106">
                  <a:moveTo>
                    <a:pt x="41" y="0"/>
                  </a:moveTo>
                  <a:cubicBezTo>
                    <a:pt x="77" y="1"/>
                    <a:pt x="81" y="34"/>
                    <a:pt x="105" y="47"/>
                  </a:cubicBezTo>
                  <a:cubicBezTo>
                    <a:pt x="163" y="35"/>
                    <a:pt x="143" y="106"/>
                    <a:pt x="103" y="100"/>
                  </a:cubicBezTo>
                  <a:cubicBezTo>
                    <a:pt x="80" y="97"/>
                    <a:pt x="66" y="55"/>
                    <a:pt x="47" y="49"/>
                  </a:cubicBezTo>
                  <a:cubicBezTo>
                    <a:pt x="32" y="55"/>
                    <a:pt x="21" y="78"/>
                    <a:pt x="9" y="80"/>
                  </a:cubicBezTo>
                  <a:cubicBezTo>
                    <a:pt x="14" y="66"/>
                    <a:pt x="0" y="35"/>
                    <a:pt x="18" y="36"/>
                  </a:cubicBezTo>
                  <a:cubicBezTo>
                    <a:pt x="18" y="28"/>
                    <a:pt x="18" y="21"/>
                    <a:pt x="18" y="13"/>
                  </a:cubicBezTo>
                  <a:cubicBezTo>
                    <a:pt x="22" y="18"/>
                    <a:pt x="29" y="18"/>
                    <a:pt x="38" y="18"/>
                  </a:cubicBezTo>
                  <a:cubicBezTo>
                    <a:pt x="43" y="16"/>
                    <a:pt x="39" y="5"/>
                    <a:pt x="41" y="0"/>
                  </a:cubicBezTo>
                  <a:close/>
                  <a:moveTo>
                    <a:pt x="103" y="98"/>
                  </a:moveTo>
                  <a:cubicBezTo>
                    <a:pt x="141" y="104"/>
                    <a:pt x="160" y="36"/>
                    <a:pt x="105" y="49"/>
                  </a:cubicBezTo>
                  <a:cubicBezTo>
                    <a:pt x="82" y="36"/>
                    <a:pt x="77" y="4"/>
                    <a:pt x="43" y="2"/>
                  </a:cubicBezTo>
                  <a:cubicBezTo>
                    <a:pt x="42" y="9"/>
                    <a:pt x="45" y="19"/>
                    <a:pt x="38" y="20"/>
                  </a:cubicBezTo>
                  <a:cubicBezTo>
                    <a:pt x="32" y="20"/>
                    <a:pt x="24" y="21"/>
                    <a:pt x="21" y="18"/>
                  </a:cubicBezTo>
                  <a:cubicBezTo>
                    <a:pt x="20" y="40"/>
                    <a:pt x="6" y="47"/>
                    <a:pt x="12" y="76"/>
                  </a:cubicBezTo>
                  <a:cubicBezTo>
                    <a:pt x="23" y="74"/>
                    <a:pt x="32" y="52"/>
                    <a:pt x="47" y="47"/>
                  </a:cubicBezTo>
                  <a:cubicBezTo>
                    <a:pt x="66" y="52"/>
                    <a:pt x="80" y="94"/>
                    <a:pt x="103" y="9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9" name="Freeform 422"/>
            <p:cNvSpPr>
              <a:spLocks/>
            </p:cNvSpPr>
            <p:nvPr/>
          </p:nvSpPr>
          <p:spPr bwMode="auto">
            <a:xfrm>
              <a:off x="1221" y="1816"/>
              <a:ext cx="26" cy="26"/>
            </a:xfrm>
            <a:custGeom>
              <a:avLst/>
              <a:gdLst>
                <a:gd name="T0" fmla="*/ 0 w 13"/>
                <a:gd name="T1" fmla="*/ 704 h 13"/>
                <a:gd name="T2" fmla="*/ 704 w 13"/>
                <a:gd name="T3" fmla="*/ 0 h 13"/>
                <a:gd name="T4" fmla="*/ 832 w 13"/>
                <a:gd name="T5" fmla="*/ 0 h 13"/>
                <a:gd name="T6" fmla="*/ 0 w 13"/>
                <a:gd name="T7" fmla="*/ 832 h 13"/>
                <a:gd name="T8" fmla="*/ 0 w 13"/>
                <a:gd name="T9" fmla="*/ 704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3"/>
                <a:gd name="T17" fmla="*/ 13 w 13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3">
                  <a:moveTo>
                    <a:pt x="0" y="11"/>
                  </a:moveTo>
                  <a:cubicBezTo>
                    <a:pt x="4" y="8"/>
                    <a:pt x="8" y="5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0" y="5"/>
                    <a:pt x="5" y="10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0" name="Freeform 423"/>
            <p:cNvSpPr>
              <a:spLocks/>
            </p:cNvSpPr>
            <p:nvPr/>
          </p:nvSpPr>
          <p:spPr bwMode="auto">
            <a:xfrm>
              <a:off x="1243" y="1801"/>
              <a:ext cx="36" cy="15"/>
            </a:xfrm>
            <a:custGeom>
              <a:avLst/>
              <a:gdLst>
                <a:gd name="T0" fmla="*/ 0 w 18"/>
                <a:gd name="T1" fmla="*/ 679 h 7"/>
                <a:gd name="T2" fmla="*/ 1152 w 18"/>
                <a:gd name="T3" fmla="*/ 276 h 7"/>
                <a:gd name="T4" fmla="*/ 1152 w 18"/>
                <a:gd name="T5" fmla="*/ 501 h 7"/>
                <a:gd name="T6" fmla="*/ 128 w 18"/>
                <a:gd name="T7" fmla="*/ 679 h 7"/>
                <a:gd name="T8" fmla="*/ 0 w 18"/>
                <a:gd name="T9" fmla="*/ 679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7"/>
                <a:gd name="T17" fmla="*/ 18 w 18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7">
                  <a:moveTo>
                    <a:pt x="0" y="7"/>
                  </a:moveTo>
                  <a:cubicBezTo>
                    <a:pt x="0" y="0"/>
                    <a:pt x="11" y="3"/>
                    <a:pt x="18" y="3"/>
                  </a:cubicBezTo>
                  <a:cubicBezTo>
                    <a:pt x="18" y="3"/>
                    <a:pt x="18" y="4"/>
                    <a:pt x="18" y="5"/>
                  </a:cubicBezTo>
                  <a:cubicBezTo>
                    <a:pt x="13" y="6"/>
                    <a:pt x="3" y="2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1" name="Freeform 424"/>
            <p:cNvSpPr>
              <a:spLocks/>
            </p:cNvSpPr>
            <p:nvPr/>
          </p:nvSpPr>
          <p:spPr bwMode="auto">
            <a:xfrm>
              <a:off x="1279" y="1779"/>
              <a:ext cx="30" cy="33"/>
            </a:xfrm>
            <a:custGeom>
              <a:avLst/>
              <a:gdLst>
                <a:gd name="T0" fmla="*/ 0 w 15"/>
                <a:gd name="T1" fmla="*/ 1089 h 16"/>
                <a:gd name="T2" fmla="*/ 832 w 15"/>
                <a:gd name="T3" fmla="*/ 0 h 16"/>
                <a:gd name="T4" fmla="*/ 960 w 15"/>
                <a:gd name="T5" fmla="*/ 0 h 16"/>
                <a:gd name="T6" fmla="*/ 0 w 15"/>
                <a:gd name="T7" fmla="*/ 1229 h 16"/>
                <a:gd name="T8" fmla="*/ 0 w 15"/>
                <a:gd name="T9" fmla="*/ 1089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0" y="14"/>
                  </a:moveTo>
                  <a:cubicBezTo>
                    <a:pt x="5" y="10"/>
                    <a:pt x="10" y="6"/>
                    <a:pt x="13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1" y="6"/>
                    <a:pt x="6" y="12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2" name="Freeform 425"/>
            <p:cNvSpPr>
              <a:spLocks/>
            </p:cNvSpPr>
            <p:nvPr/>
          </p:nvSpPr>
          <p:spPr bwMode="auto">
            <a:xfrm>
              <a:off x="1303" y="1753"/>
              <a:ext cx="12" cy="26"/>
            </a:xfrm>
            <a:custGeom>
              <a:avLst/>
              <a:gdLst>
                <a:gd name="T0" fmla="*/ 64 w 6"/>
                <a:gd name="T1" fmla="*/ 832 h 13"/>
                <a:gd name="T2" fmla="*/ 384 w 6"/>
                <a:gd name="T3" fmla="*/ 0 h 13"/>
                <a:gd name="T4" fmla="*/ 384 w 6"/>
                <a:gd name="T5" fmla="*/ 128 h 13"/>
                <a:gd name="T6" fmla="*/ 192 w 6"/>
                <a:gd name="T7" fmla="*/ 832 h 13"/>
                <a:gd name="T8" fmla="*/ 64 w 6"/>
                <a:gd name="T9" fmla="*/ 83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13"/>
                <a:gd name="T17" fmla="*/ 6 w 6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13">
                  <a:moveTo>
                    <a:pt x="1" y="13"/>
                  </a:moveTo>
                  <a:cubicBezTo>
                    <a:pt x="1" y="7"/>
                    <a:pt x="0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1" y="2"/>
                    <a:pt x="5" y="10"/>
                    <a:pt x="3" y="13"/>
                  </a:cubicBezTo>
                  <a:cubicBezTo>
                    <a:pt x="3" y="13"/>
                    <a:pt x="2" y="13"/>
                    <a:pt x="1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3" name="Freeform 426"/>
            <p:cNvSpPr>
              <a:spLocks/>
            </p:cNvSpPr>
            <p:nvPr/>
          </p:nvSpPr>
          <p:spPr bwMode="auto">
            <a:xfrm>
              <a:off x="1315" y="1681"/>
              <a:ext cx="66" cy="76"/>
            </a:xfrm>
            <a:custGeom>
              <a:avLst/>
              <a:gdLst>
                <a:gd name="T0" fmla="*/ 0 w 33"/>
                <a:gd name="T1" fmla="*/ 2304 h 38"/>
                <a:gd name="T2" fmla="*/ 1856 w 33"/>
                <a:gd name="T3" fmla="*/ 448 h 38"/>
                <a:gd name="T4" fmla="*/ 1856 w 33"/>
                <a:gd name="T5" fmla="*/ 320 h 38"/>
                <a:gd name="T6" fmla="*/ 2112 w 33"/>
                <a:gd name="T7" fmla="*/ 0 h 38"/>
                <a:gd name="T8" fmla="*/ 2112 w 33"/>
                <a:gd name="T9" fmla="*/ 320 h 38"/>
                <a:gd name="T10" fmla="*/ 0 w 33"/>
                <a:gd name="T11" fmla="*/ 2432 h 38"/>
                <a:gd name="T12" fmla="*/ 0 w 33"/>
                <a:gd name="T13" fmla="*/ 2304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8"/>
                <a:gd name="T23" fmla="*/ 33 w 33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8">
                  <a:moveTo>
                    <a:pt x="0" y="36"/>
                  </a:moveTo>
                  <a:cubicBezTo>
                    <a:pt x="10" y="27"/>
                    <a:pt x="20" y="17"/>
                    <a:pt x="29" y="7"/>
                  </a:cubicBezTo>
                  <a:cubicBezTo>
                    <a:pt x="29" y="6"/>
                    <a:pt x="29" y="5"/>
                    <a:pt x="29" y="5"/>
                  </a:cubicBezTo>
                  <a:cubicBezTo>
                    <a:pt x="31" y="4"/>
                    <a:pt x="30" y="0"/>
                    <a:pt x="33" y="0"/>
                  </a:cubicBezTo>
                  <a:cubicBezTo>
                    <a:pt x="33" y="2"/>
                    <a:pt x="33" y="3"/>
                    <a:pt x="33" y="5"/>
                  </a:cubicBezTo>
                  <a:cubicBezTo>
                    <a:pt x="23" y="17"/>
                    <a:pt x="12" y="28"/>
                    <a:pt x="0" y="38"/>
                  </a:cubicBezTo>
                  <a:cubicBezTo>
                    <a:pt x="0" y="37"/>
                    <a:pt x="0" y="37"/>
                    <a:pt x="0" y="3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4" name="Freeform 427"/>
            <p:cNvSpPr>
              <a:spLocks/>
            </p:cNvSpPr>
            <p:nvPr/>
          </p:nvSpPr>
          <p:spPr bwMode="auto">
            <a:xfrm>
              <a:off x="1309" y="1679"/>
              <a:ext cx="64" cy="16"/>
            </a:xfrm>
            <a:custGeom>
              <a:avLst/>
              <a:gdLst>
                <a:gd name="T0" fmla="*/ 0 w 32"/>
                <a:gd name="T1" fmla="*/ 64 h 8"/>
                <a:gd name="T2" fmla="*/ 2048 w 32"/>
                <a:gd name="T3" fmla="*/ 384 h 8"/>
                <a:gd name="T4" fmla="*/ 2048 w 32"/>
                <a:gd name="T5" fmla="*/ 512 h 8"/>
                <a:gd name="T6" fmla="*/ 0 w 32"/>
                <a:gd name="T7" fmla="*/ 64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8"/>
                <a:gd name="T14" fmla="*/ 32 w 3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8">
                  <a:moveTo>
                    <a:pt x="0" y="1"/>
                  </a:moveTo>
                  <a:cubicBezTo>
                    <a:pt x="14" y="0"/>
                    <a:pt x="23" y="2"/>
                    <a:pt x="32" y="6"/>
                  </a:cubicBezTo>
                  <a:cubicBezTo>
                    <a:pt x="32" y="6"/>
                    <a:pt x="32" y="7"/>
                    <a:pt x="32" y="8"/>
                  </a:cubicBezTo>
                  <a:cubicBezTo>
                    <a:pt x="24" y="3"/>
                    <a:pt x="9" y="5"/>
                    <a:pt x="0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5" name="Freeform 428"/>
            <p:cNvSpPr>
              <a:spLocks/>
            </p:cNvSpPr>
            <p:nvPr/>
          </p:nvSpPr>
          <p:spPr bwMode="auto">
            <a:xfrm>
              <a:off x="1287" y="1659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704 w 11"/>
                <a:gd name="T3" fmla="*/ 704 h 11"/>
                <a:gd name="T4" fmla="*/ 0 w 11"/>
                <a:gd name="T5" fmla="*/ 128 h 11"/>
                <a:gd name="T6" fmla="*/ 0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0"/>
                  </a:moveTo>
                  <a:cubicBezTo>
                    <a:pt x="5" y="3"/>
                    <a:pt x="9" y="7"/>
                    <a:pt x="11" y="11"/>
                  </a:cubicBezTo>
                  <a:cubicBezTo>
                    <a:pt x="6" y="10"/>
                    <a:pt x="5" y="4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6" name="Freeform 429"/>
            <p:cNvSpPr>
              <a:spLocks/>
            </p:cNvSpPr>
            <p:nvPr/>
          </p:nvSpPr>
          <p:spPr bwMode="auto">
            <a:xfrm>
              <a:off x="1131" y="1645"/>
              <a:ext cx="156" cy="201"/>
            </a:xfrm>
            <a:custGeom>
              <a:avLst/>
              <a:gdLst>
                <a:gd name="T0" fmla="*/ 2880 w 78"/>
                <a:gd name="T1" fmla="*/ 6464 h 100"/>
                <a:gd name="T2" fmla="*/ 1600 w 78"/>
                <a:gd name="T3" fmla="*/ 1309 h 100"/>
                <a:gd name="T4" fmla="*/ 0 w 78"/>
                <a:gd name="T5" fmla="*/ 917 h 100"/>
                <a:gd name="T6" fmla="*/ 2304 w 78"/>
                <a:gd name="T7" fmla="*/ 456 h 100"/>
                <a:gd name="T8" fmla="*/ 4992 w 78"/>
                <a:gd name="T9" fmla="*/ 456 h 100"/>
                <a:gd name="T10" fmla="*/ 4992 w 78"/>
                <a:gd name="T11" fmla="*/ 585 h 100"/>
                <a:gd name="T12" fmla="*/ 128 w 78"/>
                <a:gd name="T13" fmla="*/ 917 h 100"/>
                <a:gd name="T14" fmla="*/ 1728 w 78"/>
                <a:gd name="T15" fmla="*/ 1176 h 100"/>
                <a:gd name="T16" fmla="*/ 2176 w 78"/>
                <a:gd name="T17" fmla="*/ 6336 h 100"/>
                <a:gd name="T18" fmla="*/ 2880 w 78"/>
                <a:gd name="T19" fmla="*/ 6336 h 100"/>
                <a:gd name="T20" fmla="*/ 2880 w 78"/>
                <a:gd name="T21" fmla="*/ 6464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8"/>
                <a:gd name="T34" fmla="*/ 0 h 100"/>
                <a:gd name="T35" fmla="*/ 78 w 78"/>
                <a:gd name="T36" fmla="*/ 100 h 1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8" h="100">
                  <a:moveTo>
                    <a:pt x="45" y="98"/>
                  </a:moveTo>
                  <a:cubicBezTo>
                    <a:pt x="11" y="100"/>
                    <a:pt x="30" y="48"/>
                    <a:pt x="25" y="20"/>
                  </a:cubicBezTo>
                  <a:cubicBezTo>
                    <a:pt x="22" y="13"/>
                    <a:pt x="0" y="25"/>
                    <a:pt x="0" y="14"/>
                  </a:cubicBezTo>
                  <a:cubicBezTo>
                    <a:pt x="0" y="0"/>
                    <a:pt x="25" y="10"/>
                    <a:pt x="36" y="7"/>
                  </a:cubicBezTo>
                  <a:cubicBezTo>
                    <a:pt x="50" y="7"/>
                    <a:pt x="64" y="7"/>
                    <a:pt x="78" y="7"/>
                  </a:cubicBezTo>
                  <a:cubicBezTo>
                    <a:pt x="78" y="8"/>
                    <a:pt x="78" y="9"/>
                    <a:pt x="78" y="9"/>
                  </a:cubicBezTo>
                  <a:cubicBezTo>
                    <a:pt x="54" y="12"/>
                    <a:pt x="19" y="4"/>
                    <a:pt x="2" y="14"/>
                  </a:cubicBezTo>
                  <a:cubicBezTo>
                    <a:pt x="6" y="20"/>
                    <a:pt x="23" y="13"/>
                    <a:pt x="27" y="18"/>
                  </a:cubicBezTo>
                  <a:cubicBezTo>
                    <a:pt x="29" y="44"/>
                    <a:pt x="21" y="81"/>
                    <a:pt x="34" y="96"/>
                  </a:cubicBezTo>
                  <a:cubicBezTo>
                    <a:pt x="37" y="96"/>
                    <a:pt x="41" y="96"/>
                    <a:pt x="45" y="96"/>
                  </a:cubicBezTo>
                  <a:cubicBezTo>
                    <a:pt x="45" y="97"/>
                    <a:pt x="45" y="98"/>
                    <a:pt x="45" y="9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7" name="Freeform 430"/>
            <p:cNvSpPr>
              <a:spLocks/>
            </p:cNvSpPr>
            <p:nvPr/>
          </p:nvSpPr>
          <p:spPr bwMode="auto">
            <a:xfrm>
              <a:off x="1778" y="1649"/>
              <a:ext cx="112" cy="64"/>
            </a:xfrm>
            <a:custGeom>
              <a:avLst/>
              <a:gdLst>
                <a:gd name="T0" fmla="*/ 1728 w 56"/>
                <a:gd name="T1" fmla="*/ 1344 h 32"/>
                <a:gd name="T2" fmla="*/ 0 w 56"/>
                <a:gd name="T3" fmla="*/ 1728 h 32"/>
                <a:gd name="T4" fmla="*/ 0 w 56"/>
                <a:gd name="T5" fmla="*/ 320 h 32"/>
                <a:gd name="T6" fmla="*/ 3328 w 56"/>
                <a:gd name="T7" fmla="*/ 320 h 32"/>
                <a:gd name="T8" fmla="*/ 3584 w 56"/>
                <a:gd name="T9" fmla="*/ 1024 h 32"/>
                <a:gd name="T10" fmla="*/ 1856 w 56"/>
                <a:gd name="T11" fmla="*/ 1152 h 32"/>
                <a:gd name="T12" fmla="*/ 3328 w 56"/>
                <a:gd name="T13" fmla="*/ 1024 h 32"/>
                <a:gd name="T14" fmla="*/ 320 w 56"/>
                <a:gd name="T15" fmla="*/ 448 h 32"/>
                <a:gd name="T16" fmla="*/ 192 w 56"/>
                <a:gd name="T17" fmla="*/ 1600 h 32"/>
                <a:gd name="T18" fmla="*/ 1600 w 56"/>
                <a:gd name="T19" fmla="*/ 1472 h 32"/>
                <a:gd name="T20" fmla="*/ 1728 w 56"/>
                <a:gd name="T21" fmla="*/ 1344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6"/>
                <a:gd name="T34" fmla="*/ 0 h 32"/>
                <a:gd name="T35" fmla="*/ 56 w 5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6" h="32">
                  <a:moveTo>
                    <a:pt x="27" y="21"/>
                  </a:moveTo>
                  <a:cubicBezTo>
                    <a:pt x="28" y="32"/>
                    <a:pt x="10" y="25"/>
                    <a:pt x="0" y="27"/>
                  </a:cubicBezTo>
                  <a:cubicBezTo>
                    <a:pt x="0" y="20"/>
                    <a:pt x="0" y="13"/>
                    <a:pt x="0" y="5"/>
                  </a:cubicBezTo>
                  <a:cubicBezTo>
                    <a:pt x="17" y="5"/>
                    <a:pt x="35" y="5"/>
                    <a:pt x="52" y="5"/>
                  </a:cubicBezTo>
                  <a:cubicBezTo>
                    <a:pt x="51" y="11"/>
                    <a:pt x="51" y="16"/>
                    <a:pt x="56" y="16"/>
                  </a:cubicBezTo>
                  <a:cubicBezTo>
                    <a:pt x="52" y="21"/>
                    <a:pt x="38" y="17"/>
                    <a:pt x="29" y="18"/>
                  </a:cubicBezTo>
                  <a:cubicBezTo>
                    <a:pt x="32" y="13"/>
                    <a:pt x="45" y="18"/>
                    <a:pt x="52" y="16"/>
                  </a:cubicBezTo>
                  <a:cubicBezTo>
                    <a:pt x="50" y="0"/>
                    <a:pt x="20" y="10"/>
                    <a:pt x="5" y="7"/>
                  </a:cubicBezTo>
                  <a:cubicBezTo>
                    <a:pt x="0" y="9"/>
                    <a:pt x="4" y="20"/>
                    <a:pt x="3" y="25"/>
                  </a:cubicBezTo>
                  <a:cubicBezTo>
                    <a:pt x="9" y="24"/>
                    <a:pt x="22" y="28"/>
                    <a:pt x="25" y="23"/>
                  </a:cubicBezTo>
                  <a:cubicBezTo>
                    <a:pt x="24" y="21"/>
                    <a:pt x="26" y="21"/>
                    <a:pt x="27" y="2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8" name="Freeform 431"/>
            <p:cNvSpPr>
              <a:spLocks/>
            </p:cNvSpPr>
            <p:nvPr/>
          </p:nvSpPr>
          <p:spPr bwMode="auto">
            <a:xfrm>
              <a:off x="1688" y="1653"/>
              <a:ext cx="24" cy="36"/>
            </a:xfrm>
            <a:custGeom>
              <a:avLst/>
              <a:gdLst>
                <a:gd name="T0" fmla="*/ 448 w 12"/>
                <a:gd name="T1" fmla="*/ 512 h 18"/>
                <a:gd name="T2" fmla="*/ 640 w 12"/>
                <a:gd name="T3" fmla="*/ 896 h 18"/>
                <a:gd name="T4" fmla="*/ 448 w 12"/>
                <a:gd name="T5" fmla="*/ 512 h 18"/>
                <a:gd name="T6" fmla="*/ 0 60000 65536"/>
                <a:gd name="T7" fmla="*/ 0 60000 65536"/>
                <a:gd name="T8" fmla="*/ 0 60000 65536"/>
                <a:gd name="T9" fmla="*/ 0 w 12"/>
                <a:gd name="T10" fmla="*/ 0 h 18"/>
                <a:gd name="T11" fmla="*/ 12 w 12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8">
                  <a:moveTo>
                    <a:pt x="7" y="8"/>
                  </a:moveTo>
                  <a:cubicBezTo>
                    <a:pt x="8" y="8"/>
                    <a:pt x="12" y="12"/>
                    <a:pt x="10" y="14"/>
                  </a:cubicBezTo>
                  <a:cubicBezTo>
                    <a:pt x="6" y="18"/>
                    <a:pt x="0" y="0"/>
                    <a:pt x="7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09" name="Freeform 432"/>
            <p:cNvSpPr>
              <a:spLocks/>
            </p:cNvSpPr>
            <p:nvPr/>
          </p:nvSpPr>
          <p:spPr bwMode="auto">
            <a:xfrm>
              <a:off x="1730" y="1735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0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11"/>
                  </a:moveTo>
                  <a:cubicBezTo>
                    <a:pt x="3" y="6"/>
                    <a:pt x="6" y="3"/>
                    <a:pt x="11" y="0"/>
                  </a:cubicBezTo>
                  <a:cubicBezTo>
                    <a:pt x="8" y="5"/>
                    <a:pt x="5" y="8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0" name="Freeform 433"/>
            <p:cNvSpPr>
              <a:spLocks/>
            </p:cNvSpPr>
            <p:nvPr/>
          </p:nvSpPr>
          <p:spPr bwMode="auto">
            <a:xfrm>
              <a:off x="1730" y="1709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704 w 11"/>
                <a:gd name="T3" fmla="*/ 704 h 11"/>
                <a:gd name="T4" fmla="*/ 0 w 11"/>
                <a:gd name="T5" fmla="*/ 0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0"/>
                  </a:moveTo>
                  <a:cubicBezTo>
                    <a:pt x="5" y="2"/>
                    <a:pt x="8" y="6"/>
                    <a:pt x="11" y="11"/>
                  </a:cubicBezTo>
                  <a:cubicBezTo>
                    <a:pt x="6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1" name="Freeform 434"/>
            <p:cNvSpPr>
              <a:spLocks/>
            </p:cNvSpPr>
            <p:nvPr/>
          </p:nvSpPr>
          <p:spPr bwMode="auto">
            <a:xfrm>
              <a:off x="1718" y="1669"/>
              <a:ext cx="20" cy="88"/>
            </a:xfrm>
            <a:custGeom>
              <a:avLst/>
              <a:gdLst>
                <a:gd name="T0" fmla="*/ 256 w 10"/>
                <a:gd name="T1" fmla="*/ 2816 h 44"/>
                <a:gd name="T2" fmla="*/ 64 w 10"/>
                <a:gd name="T3" fmla="*/ 128 h 44"/>
                <a:gd name="T4" fmla="*/ 384 w 10"/>
                <a:gd name="T5" fmla="*/ 1280 h 44"/>
                <a:gd name="T6" fmla="*/ 256 w 10"/>
                <a:gd name="T7" fmla="*/ 2816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4"/>
                <a:gd name="T14" fmla="*/ 10 w 10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4">
                  <a:moveTo>
                    <a:pt x="4" y="44"/>
                  </a:moveTo>
                  <a:cubicBezTo>
                    <a:pt x="1" y="34"/>
                    <a:pt x="0" y="10"/>
                    <a:pt x="1" y="2"/>
                  </a:cubicBezTo>
                  <a:cubicBezTo>
                    <a:pt x="10" y="0"/>
                    <a:pt x="4" y="14"/>
                    <a:pt x="6" y="20"/>
                  </a:cubicBezTo>
                  <a:cubicBezTo>
                    <a:pt x="1" y="23"/>
                    <a:pt x="5" y="37"/>
                    <a:pt x="4" y="4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2" name="Freeform 435"/>
            <p:cNvSpPr>
              <a:spLocks/>
            </p:cNvSpPr>
            <p:nvPr/>
          </p:nvSpPr>
          <p:spPr bwMode="auto">
            <a:xfrm>
              <a:off x="3958" y="1679"/>
              <a:ext cx="88" cy="106"/>
            </a:xfrm>
            <a:custGeom>
              <a:avLst/>
              <a:gdLst>
                <a:gd name="T0" fmla="*/ 960 w 44"/>
                <a:gd name="T1" fmla="*/ 192 h 53"/>
                <a:gd name="T2" fmla="*/ 2368 w 44"/>
                <a:gd name="T3" fmla="*/ 2944 h 53"/>
                <a:gd name="T4" fmla="*/ 512 w 44"/>
                <a:gd name="T5" fmla="*/ 640 h 53"/>
                <a:gd name="T6" fmla="*/ 512 w 44"/>
                <a:gd name="T7" fmla="*/ 2624 h 53"/>
                <a:gd name="T8" fmla="*/ 2240 w 44"/>
                <a:gd name="T9" fmla="*/ 2816 h 53"/>
                <a:gd name="T10" fmla="*/ 960 w 44"/>
                <a:gd name="T11" fmla="*/ 192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53"/>
                <a:gd name="T20" fmla="*/ 44 w 44"/>
                <a:gd name="T21" fmla="*/ 53 h 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53">
                  <a:moveTo>
                    <a:pt x="15" y="3"/>
                  </a:moveTo>
                  <a:cubicBezTo>
                    <a:pt x="22" y="0"/>
                    <a:pt x="44" y="20"/>
                    <a:pt x="37" y="46"/>
                  </a:cubicBezTo>
                  <a:cubicBezTo>
                    <a:pt x="6" y="53"/>
                    <a:pt x="0" y="38"/>
                    <a:pt x="8" y="10"/>
                  </a:cubicBezTo>
                  <a:cubicBezTo>
                    <a:pt x="8" y="21"/>
                    <a:pt x="8" y="31"/>
                    <a:pt x="8" y="41"/>
                  </a:cubicBezTo>
                  <a:cubicBezTo>
                    <a:pt x="13" y="46"/>
                    <a:pt x="27" y="42"/>
                    <a:pt x="35" y="44"/>
                  </a:cubicBezTo>
                  <a:cubicBezTo>
                    <a:pt x="38" y="20"/>
                    <a:pt x="29" y="9"/>
                    <a:pt x="15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3" name="Freeform 436"/>
            <p:cNvSpPr>
              <a:spLocks noEditPoints="1"/>
            </p:cNvSpPr>
            <p:nvPr/>
          </p:nvSpPr>
          <p:spPr bwMode="auto">
            <a:xfrm>
              <a:off x="2250" y="1681"/>
              <a:ext cx="86" cy="94"/>
            </a:xfrm>
            <a:custGeom>
              <a:avLst/>
              <a:gdLst>
                <a:gd name="T0" fmla="*/ 1600 w 43"/>
                <a:gd name="T1" fmla="*/ 0 h 47"/>
                <a:gd name="T2" fmla="*/ 2624 w 43"/>
                <a:gd name="T3" fmla="*/ 3008 h 47"/>
                <a:gd name="T4" fmla="*/ 320 w 43"/>
                <a:gd name="T5" fmla="*/ 576 h 47"/>
                <a:gd name="T6" fmla="*/ 1600 w 43"/>
                <a:gd name="T7" fmla="*/ 0 h 47"/>
                <a:gd name="T8" fmla="*/ 448 w 43"/>
                <a:gd name="T9" fmla="*/ 1152 h 47"/>
                <a:gd name="T10" fmla="*/ 2496 w 43"/>
                <a:gd name="T11" fmla="*/ 2752 h 47"/>
                <a:gd name="T12" fmla="*/ 1600 w 43"/>
                <a:gd name="T13" fmla="*/ 128 h 47"/>
                <a:gd name="T14" fmla="*/ 448 w 43"/>
                <a:gd name="T15" fmla="*/ 1152 h 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3"/>
                <a:gd name="T25" fmla="*/ 0 h 47"/>
                <a:gd name="T26" fmla="*/ 43 w 43"/>
                <a:gd name="T27" fmla="*/ 47 h 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3" h="47">
                  <a:moveTo>
                    <a:pt x="25" y="0"/>
                  </a:moveTo>
                  <a:cubicBezTo>
                    <a:pt x="40" y="6"/>
                    <a:pt x="43" y="24"/>
                    <a:pt x="41" y="47"/>
                  </a:cubicBezTo>
                  <a:cubicBezTo>
                    <a:pt x="29" y="34"/>
                    <a:pt x="0" y="39"/>
                    <a:pt x="5" y="9"/>
                  </a:cubicBezTo>
                  <a:cubicBezTo>
                    <a:pt x="13" y="19"/>
                    <a:pt x="20" y="6"/>
                    <a:pt x="25" y="0"/>
                  </a:cubicBezTo>
                  <a:close/>
                  <a:moveTo>
                    <a:pt x="7" y="18"/>
                  </a:moveTo>
                  <a:cubicBezTo>
                    <a:pt x="7" y="37"/>
                    <a:pt x="30" y="33"/>
                    <a:pt x="39" y="43"/>
                  </a:cubicBezTo>
                  <a:cubicBezTo>
                    <a:pt x="40" y="23"/>
                    <a:pt x="38" y="7"/>
                    <a:pt x="25" y="2"/>
                  </a:cubicBezTo>
                  <a:cubicBezTo>
                    <a:pt x="22" y="12"/>
                    <a:pt x="10" y="13"/>
                    <a:pt x="7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4" name="Freeform 437"/>
            <p:cNvSpPr>
              <a:spLocks noEditPoints="1"/>
            </p:cNvSpPr>
            <p:nvPr/>
          </p:nvSpPr>
          <p:spPr bwMode="auto">
            <a:xfrm>
              <a:off x="1131" y="1691"/>
              <a:ext cx="40" cy="135"/>
            </a:xfrm>
            <a:custGeom>
              <a:avLst/>
              <a:gdLst>
                <a:gd name="T0" fmla="*/ 1280 w 20"/>
                <a:gd name="T1" fmla="*/ 0 h 67"/>
                <a:gd name="T2" fmla="*/ 1280 w 20"/>
                <a:gd name="T3" fmla="*/ 4481 h 67"/>
                <a:gd name="T4" fmla="*/ 0 w 20"/>
                <a:gd name="T5" fmla="*/ 4481 h 67"/>
                <a:gd name="T6" fmla="*/ 0 w 20"/>
                <a:gd name="T7" fmla="*/ 0 h 67"/>
                <a:gd name="T8" fmla="*/ 1280 w 20"/>
                <a:gd name="T9" fmla="*/ 0 h 67"/>
                <a:gd name="T10" fmla="*/ 128 w 20"/>
                <a:gd name="T11" fmla="*/ 4288 h 67"/>
                <a:gd name="T12" fmla="*/ 1152 w 20"/>
                <a:gd name="T13" fmla="*/ 4288 h 67"/>
                <a:gd name="T14" fmla="*/ 1152 w 20"/>
                <a:gd name="T15" fmla="*/ 129 h 67"/>
                <a:gd name="T16" fmla="*/ 128 w 20"/>
                <a:gd name="T17" fmla="*/ 129 h 67"/>
                <a:gd name="T18" fmla="*/ 128 w 20"/>
                <a:gd name="T19" fmla="*/ 4288 h 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67"/>
                <a:gd name="T32" fmla="*/ 20 w 20"/>
                <a:gd name="T33" fmla="*/ 67 h 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67">
                  <a:moveTo>
                    <a:pt x="20" y="0"/>
                  </a:moveTo>
                  <a:cubicBezTo>
                    <a:pt x="20" y="22"/>
                    <a:pt x="20" y="44"/>
                    <a:pt x="20" y="67"/>
                  </a:cubicBezTo>
                  <a:cubicBezTo>
                    <a:pt x="14" y="67"/>
                    <a:pt x="7" y="67"/>
                    <a:pt x="0" y="67"/>
                  </a:cubicBezTo>
                  <a:cubicBezTo>
                    <a:pt x="0" y="44"/>
                    <a:pt x="0" y="22"/>
                    <a:pt x="0" y="0"/>
                  </a:cubicBezTo>
                  <a:cubicBezTo>
                    <a:pt x="7" y="0"/>
                    <a:pt x="14" y="0"/>
                    <a:pt x="20" y="0"/>
                  </a:cubicBezTo>
                  <a:close/>
                  <a:moveTo>
                    <a:pt x="2" y="64"/>
                  </a:moveTo>
                  <a:cubicBezTo>
                    <a:pt x="8" y="64"/>
                    <a:pt x="13" y="64"/>
                    <a:pt x="18" y="64"/>
                  </a:cubicBezTo>
                  <a:cubicBezTo>
                    <a:pt x="18" y="44"/>
                    <a:pt x="18" y="23"/>
                    <a:pt x="18" y="2"/>
                  </a:cubicBezTo>
                  <a:cubicBezTo>
                    <a:pt x="13" y="2"/>
                    <a:pt x="8" y="2"/>
                    <a:pt x="2" y="2"/>
                  </a:cubicBezTo>
                  <a:cubicBezTo>
                    <a:pt x="2" y="23"/>
                    <a:pt x="2" y="44"/>
                    <a:pt x="2" y="6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5" name="Freeform 438"/>
            <p:cNvSpPr>
              <a:spLocks/>
            </p:cNvSpPr>
            <p:nvPr/>
          </p:nvSpPr>
          <p:spPr bwMode="auto">
            <a:xfrm>
              <a:off x="1832" y="1703"/>
              <a:ext cx="14" cy="14"/>
            </a:xfrm>
            <a:custGeom>
              <a:avLst/>
              <a:gdLst>
                <a:gd name="T0" fmla="*/ 0 w 7"/>
                <a:gd name="T1" fmla="*/ 320 h 7"/>
                <a:gd name="T2" fmla="*/ 320 w 7"/>
                <a:gd name="T3" fmla="*/ 0 h 7"/>
                <a:gd name="T4" fmla="*/ 448 w 7"/>
                <a:gd name="T5" fmla="*/ 448 h 7"/>
                <a:gd name="T6" fmla="*/ 0 w 7"/>
                <a:gd name="T7" fmla="*/ 448 h 7"/>
                <a:gd name="T8" fmla="*/ 0 w 7"/>
                <a:gd name="T9" fmla="*/ 32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7"/>
                <a:gd name="T17" fmla="*/ 7 w 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7">
                  <a:moveTo>
                    <a:pt x="0" y="5"/>
                  </a:moveTo>
                  <a:cubicBezTo>
                    <a:pt x="1" y="3"/>
                    <a:pt x="2" y="1"/>
                    <a:pt x="5" y="0"/>
                  </a:cubicBezTo>
                  <a:cubicBezTo>
                    <a:pt x="7" y="1"/>
                    <a:pt x="7" y="4"/>
                    <a:pt x="7" y="7"/>
                  </a:cubicBezTo>
                  <a:cubicBezTo>
                    <a:pt x="5" y="7"/>
                    <a:pt x="2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6" name="Freeform 439"/>
            <p:cNvSpPr>
              <a:spLocks/>
            </p:cNvSpPr>
            <p:nvPr/>
          </p:nvSpPr>
          <p:spPr bwMode="auto">
            <a:xfrm>
              <a:off x="1730" y="1713"/>
              <a:ext cx="80" cy="129"/>
            </a:xfrm>
            <a:custGeom>
              <a:avLst/>
              <a:gdLst>
                <a:gd name="T0" fmla="*/ 1280 w 40"/>
                <a:gd name="T1" fmla="*/ 861 h 64"/>
                <a:gd name="T2" fmla="*/ 1536 w 40"/>
                <a:gd name="T3" fmla="*/ 597 h 64"/>
                <a:gd name="T4" fmla="*/ 2560 w 40"/>
                <a:gd name="T5" fmla="*/ 131 h 64"/>
                <a:gd name="T6" fmla="*/ 2432 w 40"/>
                <a:gd name="T7" fmla="*/ 992 h 64"/>
                <a:gd name="T8" fmla="*/ 1856 w 40"/>
                <a:gd name="T9" fmla="*/ 1203 h 64"/>
                <a:gd name="T10" fmla="*/ 1984 w 40"/>
                <a:gd name="T11" fmla="*/ 4289 h 64"/>
                <a:gd name="T12" fmla="*/ 1536 w 40"/>
                <a:gd name="T13" fmla="*/ 4289 h 64"/>
                <a:gd name="T14" fmla="*/ 1984 w 40"/>
                <a:gd name="T15" fmla="*/ 2824 h 64"/>
                <a:gd name="T16" fmla="*/ 704 w 40"/>
                <a:gd name="T17" fmla="*/ 2356 h 64"/>
                <a:gd name="T18" fmla="*/ 1280 w 40"/>
                <a:gd name="T19" fmla="*/ 861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64"/>
                <a:gd name="T32" fmla="*/ 40 w 40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64">
                  <a:moveTo>
                    <a:pt x="20" y="13"/>
                  </a:moveTo>
                  <a:cubicBezTo>
                    <a:pt x="21" y="11"/>
                    <a:pt x="22" y="9"/>
                    <a:pt x="24" y="9"/>
                  </a:cubicBezTo>
                  <a:cubicBezTo>
                    <a:pt x="26" y="3"/>
                    <a:pt x="31" y="0"/>
                    <a:pt x="40" y="2"/>
                  </a:cubicBezTo>
                  <a:cubicBezTo>
                    <a:pt x="37" y="5"/>
                    <a:pt x="37" y="10"/>
                    <a:pt x="38" y="15"/>
                  </a:cubicBezTo>
                  <a:cubicBezTo>
                    <a:pt x="34" y="15"/>
                    <a:pt x="31" y="16"/>
                    <a:pt x="29" y="18"/>
                  </a:cubicBezTo>
                  <a:cubicBezTo>
                    <a:pt x="26" y="35"/>
                    <a:pt x="40" y="49"/>
                    <a:pt x="31" y="64"/>
                  </a:cubicBezTo>
                  <a:cubicBezTo>
                    <a:pt x="29" y="64"/>
                    <a:pt x="27" y="64"/>
                    <a:pt x="24" y="64"/>
                  </a:cubicBezTo>
                  <a:cubicBezTo>
                    <a:pt x="20" y="51"/>
                    <a:pt x="34" y="55"/>
                    <a:pt x="31" y="42"/>
                  </a:cubicBezTo>
                  <a:cubicBezTo>
                    <a:pt x="31" y="34"/>
                    <a:pt x="15" y="41"/>
                    <a:pt x="11" y="35"/>
                  </a:cubicBezTo>
                  <a:cubicBezTo>
                    <a:pt x="0" y="27"/>
                    <a:pt x="14" y="18"/>
                    <a:pt x="2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7" name="Freeform 440"/>
            <p:cNvSpPr>
              <a:spLocks/>
            </p:cNvSpPr>
            <p:nvPr/>
          </p:nvSpPr>
          <p:spPr bwMode="auto">
            <a:xfrm>
              <a:off x="1724" y="1739"/>
              <a:ext cx="46" cy="44"/>
            </a:xfrm>
            <a:custGeom>
              <a:avLst/>
              <a:gdLst>
                <a:gd name="T0" fmla="*/ 896 w 23"/>
                <a:gd name="T1" fmla="*/ 1408 h 22"/>
                <a:gd name="T2" fmla="*/ 1472 w 23"/>
                <a:gd name="T3" fmla="*/ 0 h 22"/>
                <a:gd name="T4" fmla="*/ 896 w 23"/>
                <a:gd name="T5" fmla="*/ 1408 h 22"/>
                <a:gd name="T6" fmla="*/ 0 60000 65536"/>
                <a:gd name="T7" fmla="*/ 0 60000 65536"/>
                <a:gd name="T8" fmla="*/ 0 60000 65536"/>
                <a:gd name="T9" fmla="*/ 0 w 23"/>
                <a:gd name="T10" fmla="*/ 0 h 22"/>
                <a:gd name="T11" fmla="*/ 23 w 23"/>
                <a:gd name="T12" fmla="*/ 22 h 2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22">
                  <a:moveTo>
                    <a:pt x="14" y="22"/>
                  </a:moveTo>
                  <a:cubicBezTo>
                    <a:pt x="0" y="17"/>
                    <a:pt x="13" y="2"/>
                    <a:pt x="23" y="0"/>
                  </a:cubicBezTo>
                  <a:cubicBezTo>
                    <a:pt x="17" y="5"/>
                    <a:pt x="3" y="14"/>
                    <a:pt x="14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8" name="Freeform 441"/>
            <p:cNvSpPr>
              <a:spLocks/>
            </p:cNvSpPr>
            <p:nvPr/>
          </p:nvSpPr>
          <p:spPr bwMode="auto">
            <a:xfrm>
              <a:off x="1748" y="1691"/>
              <a:ext cx="110" cy="157"/>
            </a:xfrm>
            <a:custGeom>
              <a:avLst/>
              <a:gdLst>
                <a:gd name="T0" fmla="*/ 960 w 55"/>
                <a:gd name="T1" fmla="*/ 1328 h 78"/>
                <a:gd name="T2" fmla="*/ 960 w 55"/>
                <a:gd name="T3" fmla="*/ 725 h 78"/>
                <a:gd name="T4" fmla="*/ 2688 w 55"/>
                <a:gd name="T5" fmla="*/ 725 h 78"/>
                <a:gd name="T6" fmla="*/ 2688 w 55"/>
                <a:gd name="T7" fmla="*/ 855 h 78"/>
                <a:gd name="T8" fmla="*/ 3136 w 55"/>
                <a:gd name="T9" fmla="*/ 855 h 78"/>
                <a:gd name="T10" fmla="*/ 3008 w 55"/>
                <a:gd name="T11" fmla="*/ 392 h 78"/>
                <a:gd name="T12" fmla="*/ 3008 w 55"/>
                <a:gd name="T13" fmla="*/ 129 h 78"/>
                <a:gd name="T14" fmla="*/ 3264 w 55"/>
                <a:gd name="T15" fmla="*/ 988 h 78"/>
                <a:gd name="T16" fmla="*/ 2112 w 55"/>
                <a:gd name="T17" fmla="*/ 988 h 78"/>
                <a:gd name="T18" fmla="*/ 1408 w 55"/>
                <a:gd name="T19" fmla="*/ 1916 h 78"/>
                <a:gd name="T20" fmla="*/ 1728 w 55"/>
                <a:gd name="T21" fmla="*/ 5185 h 78"/>
                <a:gd name="T22" fmla="*/ 832 w 55"/>
                <a:gd name="T23" fmla="*/ 5185 h 78"/>
                <a:gd name="T24" fmla="*/ 832 w 55"/>
                <a:gd name="T25" fmla="*/ 4132 h 78"/>
                <a:gd name="T26" fmla="*/ 1280 w 55"/>
                <a:gd name="T27" fmla="*/ 3532 h 78"/>
                <a:gd name="T28" fmla="*/ 128 w 55"/>
                <a:gd name="T29" fmla="*/ 3068 h 78"/>
                <a:gd name="T30" fmla="*/ 1408 w 55"/>
                <a:gd name="T31" fmla="*/ 3532 h 78"/>
                <a:gd name="T32" fmla="*/ 960 w 55"/>
                <a:gd name="T33" fmla="*/ 4992 h 78"/>
                <a:gd name="T34" fmla="*/ 1408 w 55"/>
                <a:gd name="T35" fmla="*/ 4992 h 78"/>
                <a:gd name="T36" fmla="*/ 1280 w 55"/>
                <a:gd name="T37" fmla="*/ 1916 h 78"/>
                <a:gd name="T38" fmla="*/ 1856 w 55"/>
                <a:gd name="T39" fmla="*/ 1721 h 78"/>
                <a:gd name="T40" fmla="*/ 1984 w 55"/>
                <a:gd name="T41" fmla="*/ 855 h 78"/>
                <a:gd name="T42" fmla="*/ 960 w 55"/>
                <a:gd name="T43" fmla="*/ 1328 h 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5"/>
                <a:gd name="T67" fmla="*/ 0 h 78"/>
                <a:gd name="T68" fmla="*/ 55 w 55"/>
                <a:gd name="T69" fmla="*/ 78 h 7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5" h="78">
                  <a:moveTo>
                    <a:pt x="15" y="20"/>
                  </a:moveTo>
                  <a:cubicBezTo>
                    <a:pt x="15" y="17"/>
                    <a:pt x="15" y="14"/>
                    <a:pt x="15" y="11"/>
                  </a:cubicBezTo>
                  <a:cubicBezTo>
                    <a:pt x="24" y="11"/>
                    <a:pt x="33" y="11"/>
                    <a:pt x="42" y="11"/>
                  </a:cubicBezTo>
                  <a:cubicBezTo>
                    <a:pt x="42" y="12"/>
                    <a:pt x="42" y="12"/>
                    <a:pt x="42" y="13"/>
                  </a:cubicBezTo>
                  <a:cubicBezTo>
                    <a:pt x="44" y="13"/>
                    <a:pt x="47" y="13"/>
                    <a:pt x="49" y="13"/>
                  </a:cubicBezTo>
                  <a:cubicBezTo>
                    <a:pt x="49" y="10"/>
                    <a:pt x="49" y="7"/>
                    <a:pt x="47" y="6"/>
                  </a:cubicBezTo>
                  <a:cubicBezTo>
                    <a:pt x="47" y="5"/>
                    <a:pt x="47" y="3"/>
                    <a:pt x="47" y="2"/>
                  </a:cubicBezTo>
                  <a:cubicBezTo>
                    <a:pt x="55" y="0"/>
                    <a:pt x="50" y="11"/>
                    <a:pt x="51" y="15"/>
                  </a:cubicBezTo>
                  <a:cubicBezTo>
                    <a:pt x="45" y="15"/>
                    <a:pt x="39" y="15"/>
                    <a:pt x="33" y="15"/>
                  </a:cubicBezTo>
                  <a:cubicBezTo>
                    <a:pt x="28" y="18"/>
                    <a:pt x="35" y="34"/>
                    <a:pt x="22" y="29"/>
                  </a:cubicBezTo>
                  <a:cubicBezTo>
                    <a:pt x="22" y="47"/>
                    <a:pt x="30" y="57"/>
                    <a:pt x="27" y="78"/>
                  </a:cubicBezTo>
                  <a:cubicBezTo>
                    <a:pt x="22" y="78"/>
                    <a:pt x="18" y="78"/>
                    <a:pt x="13" y="78"/>
                  </a:cubicBezTo>
                  <a:cubicBezTo>
                    <a:pt x="13" y="72"/>
                    <a:pt x="13" y="67"/>
                    <a:pt x="13" y="62"/>
                  </a:cubicBezTo>
                  <a:cubicBezTo>
                    <a:pt x="21" y="64"/>
                    <a:pt x="20" y="59"/>
                    <a:pt x="20" y="53"/>
                  </a:cubicBezTo>
                  <a:cubicBezTo>
                    <a:pt x="19" y="46"/>
                    <a:pt x="0" y="57"/>
                    <a:pt x="2" y="46"/>
                  </a:cubicBezTo>
                  <a:cubicBezTo>
                    <a:pt x="6" y="52"/>
                    <a:pt x="22" y="45"/>
                    <a:pt x="22" y="53"/>
                  </a:cubicBezTo>
                  <a:cubicBezTo>
                    <a:pt x="25" y="66"/>
                    <a:pt x="11" y="62"/>
                    <a:pt x="15" y="75"/>
                  </a:cubicBezTo>
                  <a:cubicBezTo>
                    <a:pt x="18" y="75"/>
                    <a:pt x="20" y="75"/>
                    <a:pt x="22" y="75"/>
                  </a:cubicBezTo>
                  <a:cubicBezTo>
                    <a:pt x="31" y="60"/>
                    <a:pt x="17" y="46"/>
                    <a:pt x="20" y="29"/>
                  </a:cubicBezTo>
                  <a:cubicBezTo>
                    <a:pt x="22" y="27"/>
                    <a:pt x="25" y="26"/>
                    <a:pt x="29" y="26"/>
                  </a:cubicBezTo>
                  <a:cubicBezTo>
                    <a:pt x="28" y="21"/>
                    <a:pt x="28" y="16"/>
                    <a:pt x="31" y="13"/>
                  </a:cubicBezTo>
                  <a:cubicBezTo>
                    <a:pt x="22" y="11"/>
                    <a:pt x="17" y="14"/>
                    <a:pt x="15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19" name="Freeform 442"/>
            <p:cNvSpPr>
              <a:spLocks/>
            </p:cNvSpPr>
            <p:nvPr/>
          </p:nvSpPr>
          <p:spPr bwMode="auto">
            <a:xfrm>
              <a:off x="1860" y="1699"/>
              <a:ext cx="26" cy="30"/>
            </a:xfrm>
            <a:custGeom>
              <a:avLst/>
              <a:gdLst>
                <a:gd name="T0" fmla="*/ 128 w 13"/>
                <a:gd name="T1" fmla="*/ 576 h 15"/>
                <a:gd name="T2" fmla="*/ 256 w 13"/>
                <a:gd name="T3" fmla="*/ 576 h 15"/>
                <a:gd name="T4" fmla="*/ 704 w 13"/>
                <a:gd name="T5" fmla="*/ 0 h 15"/>
                <a:gd name="T6" fmla="*/ 832 w 13"/>
                <a:gd name="T7" fmla="*/ 0 h 15"/>
                <a:gd name="T8" fmla="*/ 0 w 13"/>
                <a:gd name="T9" fmla="*/ 576 h 15"/>
                <a:gd name="T10" fmla="*/ 128 w 13"/>
                <a:gd name="T11" fmla="*/ 576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15"/>
                <a:gd name="T20" fmla="*/ 13 w 13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15">
                  <a:moveTo>
                    <a:pt x="2" y="9"/>
                  </a:moveTo>
                  <a:cubicBezTo>
                    <a:pt x="2" y="9"/>
                    <a:pt x="3" y="9"/>
                    <a:pt x="4" y="9"/>
                  </a:cubicBezTo>
                  <a:cubicBezTo>
                    <a:pt x="5" y="5"/>
                    <a:pt x="10" y="5"/>
                    <a:pt x="11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0" y="3"/>
                    <a:pt x="4" y="15"/>
                    <a:pt x="0" y="9"/>
                  </a:cubicBezTo>
                  <a:cubicBezTo>
                    <a:pt x="0" y="9"/>
                    <a:pt x="1" y="9"/>
                    <a:pt x="2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20" name="Freeform 443"/>
            <p:cNvSpPr>
              <a:spLocks/>
            </p:cNvSpPr>
            <p:nvPr/>
          </p:nvSpPr>
          <p:spPr bwMode="auto">
            <a:xfrm>
              <a:off x="1860" y="1693"/>
              <a:ext cx="40" cy="24"/>
            </a:xfrm>
            <a:custGeom>
              <a:avLst/>
              <a:gdLst>
                <a:gd name="T0" fmla="*/ 0 w 20"/>
                <a:gd name="T1" fmla="*/ 768 h 12"/>
                <a:gd name="T2" fmla="*/ 0 w 20"/>
                <a:gd name="T3" fmla="*/ 64 h 12"/>
                <a:gd name="T4" fmla="*/ 832 w 20"/>
                <a:gd name="T5" fmla="*/ 192 h 12"/>
                <a:gd name="T6" fmla="*/ 704 w 20"/>
                <a:gd name="T7" fmla="*/ 192 h 12"/>
                <a:gd name="T8" fmla="*/ 128 w 20"/>
                <a:gd name="T9" fmla="*/ 192 h 12"/>
                <a:gd name="T10" fmla="*/ 128 w 20"/>
                <a:gd name="T11" fmla="*/ 768 h 12"/>
                <a:gd name="T12" fmla="*/ 0 w 20"/>
                <a:gd name="T13" fmla="*/ 768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2"/>
                <a:gd name="T23" fmla="*/ 20 w 20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2">
                  <a:moveTo>
                    <a:pt x="0" y="12"/>
                  </a:moveTo>
                  <a:cubicBezTo>
                    <a:pt x="0" y="8"/>
                    <a:pt x="0" y="5"/>
                    <a:pt x="0" y="1"/>
                  </a:cubicBezTo>
                  <a:cubicBezTo>
                    <a:pt x="3" y="1"/>
                    <a:pt x="20" y="0"/>
                    <a:pt x="13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8" y="3"/>
                    <a:pt x="5" y="3"/>
                    <a:pt x="2" y="3"/>
                  </a:cubicBezTo>
                  <a:cubicBezTo>
                    <a:pt x="2" y="6"/>
                    <a:pt x="2" y="9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21" name="Freeform 444"/>
            <p:cNvSpPr>
              <a:spLocks/>
            </p:cNvSpPr>
            <p:nvPr/>
          </p:nvSpPr>
          <p:spPr bwMode="auto">
            <a:xfrm>
              <a:off x="1736" y="1699"/>
              <a:ext cx="34" cy="34"/>
            </a:xfrm>
            <a:custGeom>
              <a:avLst/>
              <a:gdLst>
                <a:gd name="T0" fmla="*/ 384 w 17"/>
                <a:gd name="T1" fmla="*/ 128 h 17"/>
                <a:gd name="T2" fmla="*/ 960 w 17"/>
                <a:gd name="T3" fmla="*/ 704 h 17"/>
                <a:gd name="T4" fmla="*/ 1088 w 17"/>
                <a:gd name="T5" fmla="*/ 704 h 17"/>
                <a:gd name="T6" fmla="*/ 384 w 17"/>
                <a:gd name="T7" fmla="*/ 0 h 17"/>
                <a:gd name="T8" fmla="*/ 384 w 17"/>
                <a:gd name="T9" fmla="*/ 12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6" y="2"/>
                  </a:moveTo>
                  <a:cubicBezTo>
                    <a:pt x="8" y="6"/>
                    <a:pt x="11" y="9"/>
                    <a:pt x="15" y="11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4" y="17"/>
                    <a:pt x="0" y="3"/>
                    <a:pt x="6" y="0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22" name="Freeform 445"/>
            <p:cNvSpPr>
              <a:spLocks/>
            </p:cNvSpPr>
            <p:nvPr/>
          </p:nvSpPr>
          <p:spPr bwMode="auto">
            <a:xfrm>
              <a:off x="1748" y="1699"/>
              <a:ext cx="22" cy="22"/>
            </a:xfrm>
            <a:custGeom>
              <a:avLst/>
              <a:gdLst>
                <a:gd name="T0" fmla="*/ 0 w 11"/>
                <a:gd name="T1" fmla="*/ 128 h 11"/>
                <a:gd name="T2" fmla="*/ 0 w 11"/>
                <a:gd name="T3" fmla="*/ 0 h 11"/>
                <a:gd name="T4" fmla="*/ 704 w 11"/>
                <a:gd name="T5" fmla="*/ 0 h 11"/>
                <a:gd name="T6" fmla="*/ 704 w 11"/>
                <a:gd name="T7" fmla="*/ 704 h 11"/>
                <a:gd name="T8" fmla="*/ 576 w 11"/>
                <a:gd name="T9" fmla="*/ 704 h 11"/>
                <a:gd name="T10" fmla="*/ 576 w 11"/>
                <a:gd name="T11" fmla="*/ 128 h 11"/>
                <a:gd name="T12" fmla="*/ 0 w 11"/>
                <a:gd name="T13" fmla="*/ 128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11"/>
                <a:gd name="T23" fmla="*/ 11 w 11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11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7" y="0"/>
                    <a:pt x="11" y="0"/>
                  </a:cubicBezTo>
                  <a:cubicBezTo>
                    <a:pt x="11" y="4"/>
                    <a:pt x="11" y="8"/>
                    <a:pt x="11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8"/>
                    <a:pt x="9" y="5"/>
                    <a:pt x="9" y="2"/>
                  </a:cubicBezTo>
                  <a:cubicBezTo>
                    <a:pt x="6" y="2"/>
                    <a:pt x="3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23" name="Freeform 446"/>
            <p:cNvSpPr>
              <a:spLocks/>
            </p:cNvSpPr>
            <p:nvPr/>
          </p:nvSpPr>
          <p:spPr bwMode="auto">
            <a:xfrm>
              <a:off x="1868" y="1713"/>
              <a:ext cx="48" cy="54"/>
            </a:xfrm>
            <a:custGeom>
              <a:avLst/>
              <a:gdLst>
                <a:gd name="T0" fmla="*/ 0 w 24"/>
                <a:gd name="T1" fmla="*/ 1728 h 27"/>
                <a:gd name="T2" fmla="*/ 1536 w 24"/>
                <a:gd name="T3" fmla="*/ 0 h 27"/>
                <a:gd name="T4" fmla="*/ 1536 w 24"/>
                <a:gd name="T5" fmla="*/ 128 h 27"/>
                <a:gd name="T6" fmla="*/ 0 w 24"/>
                <a:gd name="T7" fmla="*/ 1728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7"/>
                <a:gd name="T14" fmla="*/ 24 w 24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7">
                  <a:moveTo>
                    <a:pt x="0" y="27"/>
                  </a:moveTo>
                  <a:cubicBezTo>
                    <a:pt x="5" y="15"/>
                    <a:pt x="16" y="8"/>
                    <a:pt x="24" y="0"/>
                  </a:cubicBezTo>
                  <a:cubicBezTo>
                    <a:pt x="24" y="1"/>
                    <a:pt x="24" y="1"/>
                    <a:pt x="24" y="2"/>
                  </a:cubicBezTo>
                  <a:cubicBezTo>
                    <a:pt x="15" y="9"/>
                    <a:pt x="8" y="18"/>
                    <a:pt x="0" y="2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24" name="Freeform 447"/>
            <p:cNvSpPr>
              <a:spLocks/>
            </p:cNvSpPr>
            <p:nvPr/>
          </p:nvSpPr>
          <p:spPr bwMode="auto">
            <a:xfrm>
              <a:off x="1868" y="1789"/>
              <a:ext cx="44" cy="49"/>
            </a:xfrm>
            <a:custGeom>
              <a:avLst/>
              <a:gdLst>
                <a:gd name="T0" fmla="*/ 0 w 22"/>
                <a:gd name="T1" fmla="*/ 0 h 24"/>
                <a:gd name="T2" fmla="*/ 1408 w 22"/>
                <a:gd name="T3" fmla="*/ 1601 h 24"/>
                <a:gd name="T4" fmla="*/ 1408 w 22"/>
                <a:gd name="T5" fmla="*/ 1733 h 24"/>
                <a:gd name="T6" fmla="*/ 0 w 22"/>
                <a:gd name="T7" fmla="*/ 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24"/>
                <a:gd name="T14" fmla="*/ 22 w 22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24">
                  <a:moveTo>
                    <a:pt x="0" y="0"/>
                  </a:moveTo>
                  <a:cubicBezTo>
                    <a:pt x="7" y="8"/>
                    <a:pt x="14" y="16"/>
                    <a:pt x="22" y="22"/>
                  </a:cubicBezTo>
                  <a:cubicBezTo>
                    <a:pt x="22" y="23"/>
                    <a:pt x="22" y="23"/>
                    <a:pt x="22" y="24"/>
                  </a:cubicBezTo>
                  <a:cubicBezTo>
                    <a:pt x="14" y="17"/>
                    <a:pt x="4" y="1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25" name="Freeform 448"/>
            <p:cNvSpPr>
              <a:spLocks/>
            </p:cNvSpPr>
            <p:nvPr/>
          </p:nvSpPr>
          <p:spPr bwMode="auto">
            <a:xfrm>
              <a:off x="2042" y="1820"/>
              <a:ext cx="18" cy="18"/>
            </a:xfrm>
            <a:custGeom>
              <a:avLst/>
              <a:gdLst>
                <a:gd name="T0" fmla="*/ 0 w 9"/>
                <a:gd name="T1" fmla="*/ 448 h 9"/>
                <a:gd name="T2" fmla="*/ 576 w 9"/>
                <a:gd name="T3" fmla="*/ 0 h 9"/>
                <a:gd name="T4" fmla="*/ 0 w 9"/>
                <a:gd name="T5" fmla="*/ 576 h 9"/>
                <a:gd name="T6" fmla="*/ 0 w 9"/>
                <a:gd name="T7" fmla="*/ 448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0" y="7"/>
                  </a:moveTo>
                  <a:cubicBezTo>
                    <a:pt x="4" y="6"/>
                    <a:pt x="4" y="1"/>
                    <a:pt x="9" y="0"/>
                  </a:cubicBezTo>
                  <a:cubicBezTo>
                    <a:pt x="7" y="4"/>
                    <a:pt x="4" y="7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26" name="Freeform 449"/>
            <p:cNvSpPr>
              <a:spLocks/>
            </p:cNvSpPr>
            <p:nvPr/>
          </p:nvSpPr>
          <p:spPr bwMode="auto">
            <a:xfrm>
              <a:off x="1916" y="1683"/>
              <a:ext cx="310" cy="137"/>
            </a:xfrm>
            <a:custGeom>
              <a:avLst/>
              <a:gdLst>
                <a:gd name="T0" fmla="*/ 4608 w 155"/>
                <a:gd name="T1" fmla="*/ 4545 h 68"/>
                <a:gd name="T2" fmla="*/ 9600 w 155"/>
                <a:gd name="T3" fmla="*/ 4416 h 68"/>
                <a:gd name="T4" fmla="*/ 9280 w 155"/>
                <a:gd name="T5" fmla="*/ 661 h 68"/>
                <a:gd name="T6" fmla="*/ 7424 w 155"/>
                <a:gd name="T7" fmla="*/ 1136 h 68"/>
                <a:gd name="T8" fmla="*/ 0 w 155"/>
                <a:gd name="T9" fmla="*/ 1136 h 68"/>
                <a:gd name="T10" fmla="*/ 0 w 155"/>
                <a:gd name="T11" fmla="*/ 991 h 68"/>
                <a:gd name="T12" fmla="*/ 3904 w 155"/>
                <a:gd name="T13" fmla="*/ 524 h 68"/>
                <a:gd name="T14" fmla="*/ 4480 w 155"/>
                <a:gd name="T15" fmla="*/ 991 h 68"/>
                <a:gd name="T16" fmla="*/ 7424 w 155"/>
                <a:gd name="T17" fmla="*/ 991 h 68"/>
                <a:gd name="T18" fmla="*/ 9472 w 155"/>
                <a:gd name="T19" fmla="*/ 524 h 68"/>
                <a:gd name="T20" fmla="*/ 9728 w 155"/>
                <a:gd name="T21" fmla="*/ 4545 h 68"/>
                <a:gd name="T22" fmla="*/ 4608 w 155"/>
                <a:gd name="T23" fmla="*/ 4545 h 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5"/>
                <a:gd name="T37" fmla="*/ 0 h 68"/>
                <a:gd name="T38" fmla="*/ 155 w 155"/>
                <a:gd name="T39" fmla="*/ 68 h 6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5" h="68">
                  <a:moveTo>
                    <a:pt x="72" y="68"/>
                  </a:moveTo>
                  <a:cubicBezTo>
                    <a:pt x="93" y="63"/>
                    <a:pt x="125" y="68"/>
                    <a:pt x="150" y="66"/>
                  </a:cubicBezTo>
                  <a:cubicBezTo>
                    <a:pt x="152" y="44"/>
                    <a:pt x="147" y="29"/>
                    <a:pt x="145" y="10"/>
                  </a:cubicBezTo>
                  <a:cubicBezTo>
                    <a:pt x="131" y="8"/>
                    <a:pt x="123" y="12"/>
                    <a:pt x="116" y="17"/>
                  </a:cubicBezTo>
                  <a:cubicBezTo>
                    <a:pt x="69" y="18"/>
                    <a:pt x="43" y="6"/>
                    <a:pt x="0" y="17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26" y="21"/>
                    <a:pt x="33" y="0"/>
                    <a:pt x="61" y="8"/>
                  </a:cubicBezTo>
                  <a:cubicBezTo>
                    <a:pt x="63" y="9"/>
                    <a:pt x="66" y="14"/>
                    <a:pt x="70" y="15"/>
                  </a:cubicBezTo>
                  <a:cubicBezTo>
                    <a:pt x="83" y="17"/>
                    <a:pt x="99" y="13"/>
                    <a:pt x="116" y="15"/>
                  </a:cubicBezTo>
                  <a:cubicBezTo>
                    <a:pt x="121" y="7"/>
                    <a:pt x="134" y="8"/>
                    <a:pt x="148" y="8"/>
                  </a:cubicBezTo>
                  <a:cubicBezTo>
                    <a:pt x="149" y="29"/>
                    <a:pt x="155" y="44"/>
                    <a:pt x="152" y="68"/>
                  </a:cubicBezTo>
                  <a:cubicBezTo>
                    <a:pt x="125" y="68"/>
                    <a:pt x="99" y="68"/>
                    <a:pt x="72" y="6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27" name="Freeform 450"/>
            <p:cNvSpPr>
              <a:spLocks noEditPoints="1"/>
            </p:cNvSpPr>
            <p:nvPr/>
          </p:nvSpPr>
          <p:spPr bwMode="auto">
            <a:xfrm>
              <a:off x="2212" y="1699"/>
              <a:ext cx="62" cy="60"/>
            </a:xfrm>
            <a:custGeom>
              <a:avLst/>
              <a:gdLst>
                <a:gd name="T0" fmla="*/ 256 w 31"/>
                <a:gd name="T1" fmla="*/ 0 h 30"/>
                <a:gd name="T2" fmla="*/ 1280 w 31"/>
                <a:gd name="T3" fmla="*/ 0 h 30"/>
                <a:gd name="T4" fmla="*/ 1984 w 31"/>
                <a:gd name="T5" fmla="*/ 1728 h 30"/>
                <a:gd name="T6" fmla="*/ 256 w 31"/>
                <a:gd name="T7" fmla="*/ 0 h 30"/>
                <a:gd name="T8" fmla="*/ 1088 w 31"/>
                <a:gd name="T9" fmla="*/ 128 h 30"/>
                <a:gd name="T10" fmla="*/ 384 w 31"/>
                <a:gd name="T11" fmla="*/ 128 h 30"/>
                <a:gd name="T12" fmla="*/ 1536 w 31"/>
                <a:gd name="T13" fmla="*/ 1408 h 30"/>
                <a:gd name="T14" fmla="*/ 1088 w 31"/>
                <a:gd name="T15" fmla="*/ 128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"/>
                <a:gd name="T25" fmla="*/ 0 h 30"/>
                <a:gd name="T26" fmla="*/ 31 w 31"/>
                <a:gd name="T27" fmla="*/ 30 h 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" h="30">
                  <a:moveTo>
                    <a:pt x="4" y="0"/>
                  </a:moveTo>
                  <a:cubicBezTo>
                    <a:pt x="9" y="0"/>
                    <a:pt x="14" y="0"/>
                    <a:pt x="20" y="0"/>
                  </a:cubicBezTo>
                  <a:cubicBezTo>
                    <a:pt x="17" y="15"/>
                    <a:pt x="22" y="23"/>
                    <a:pt x="31" y="27"/>
                  </a:cubicBezTo>
                  <a:cubicBezTo>
                    <a:pt x="18" y="30"/>
                    <a:pt x="0" y="20"/>
                    <a:pt x="4" y="0"/>
                  </a:cubicBezTo>
                  <a:close/>
                  <a:moveTo>
                    <a:pt x="17" y="2"/>
                  </a:moveTo>
                  <a:cubicBezTo>
                    <a:pt x="14" y="2"/>
                    <a:pt x="10" y="2"/>
                    <a:pt x="6" y="2"/>
                  </a:cubicBezTo>
                  <a:cubicBezTo>
                    <a:pt x="4" y="16"/>
                    <a:pt x="15" y="28"/>
                    <a:pt x="24" y="22"/>
                  </a:cubicBezTo>
                  <a:cubicBezTo>
                    <a:pt x="14" y="24"/>
                    <a:pt x="18" y="10"/>
                    <a:pt x="17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28" name="Freeform 451"/>
            <p:cNvSpPr>
              <a:spLocks noEditPoints="1"/>
            </p:cNvSpPr>
            <p:nvPr/>
          </p:nvSpPr>
          <p:spPr bwMode="auto">
            <a:xfrm>
              <a:off x="2703" y="1699"/>
              <a:ext cx="162" cy="104"/>
            </a:xfrm>
            <a:custGeom>
              <a:avLst/>
              <a:gdLst>
                <a:gd name="T0" fmla="*/ 960 w 81"/>
                <a:gd name="T1" fmla="*/ 0 h 52"/>
                <a:gd name="T2" fmla="*/ 1280 w 81"/>
                <a:gd name="T3" fmla="*/ 1024 h 52"/>
                <a:gd name="T4" fmla="*/ 4096 w 81"/>
                <a:gd name="T5" fmla="*/ 1024 h 52"/>
                <a:gd name="T6" fmla="*/ 4992 w 81"/>
                <a:gd name="T7" fmla="*/ 2688 h 52"/>
                <a:gd name="T8" fmla="*/ 3264 w 81"/>
                <a:gd name="T9" fmla="*/ 2688 h 52"/>
                <a:gd name="T10" fmla="*/ 3264 w 81"/>
                <a:gd name="T11" fmla="*/ 1280 h 52"/>
                <a:gd name="T12" fmla="*/ 256 w 81"/>
                <a:gd name="T13" fmla="*/ 3264 h 52"/>
                <a:gd name="T14" fmla="*/ 0 w 81"/>
                <a:gd name="T15" fmla="*/ 1152 h 52"/>
                <a:gd name="T16" fmla="*/ 960 w 81"/>
                <a:gd name="T17" fmla="*/ 0 h 52"/>
                <a:gd name="T18" fmla="*/ 128 w 81"/>
                <a:gd name="T19" fmla="*/ 1152 h 52"/>
                <a:gd name="T20" fmla="*/ 448 w 81"/>
                <a:gd name="T21" fmla="*/ 3136 h 52"/>
                <a:gd name="T22" fmla="*/ 3008 w 81"/>
                <a:gd name="T23" fmla="*/ 1152 h 52"/>
                <a:gd name="T24" fmla="*/ 1152 w 81"/>
                <a:gd name="T25" fmla="*/ 896 h 52"/>
                <a:gd name="T26" fmla="*/ 960 w 81"/>
                <a:gd name="T27" fmla="*/ 128 h 52"/>
                <a:gd name="T28" fmla="*/ 128 w 81"/>
                <a:gd name="T29" fmla="*/ 1152 h 52"/>
                <a:gd name="T30" fmla="*/ 3392 w 81"/>
                <a:gd name="T31" fmla="*/ 2560 h 52"/>
                <a:gd name="T32" fmla="*/ 4864 w 81"/>
                <a:gd name="T33" fmla="*/ 2560 h 52"/>
                <a:gd name="T34" fmla="*/ 3392 w 81"/>
                <a:gd name="T35" fmla="*/ 1152 h 52"/>
                <a:gd name="T36" fmla="*/ 3392 w 81"/>
                <a:gd name="T37" fmla="*/ 2560 h 5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1"/>
                <a:gd name="T58" fmla="*/ 0 h 52"/>
                <a:gd name="T59" fmla="*/ 81 w 81"/>
                <a:gd name="T60" fmla="*/ 52 h 5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1" h="52">
                  <a:moveTo>
                    <a:pt x="15" y="0"/>
                  </a:moveTo>
                  <a:cubicBezTo>
                    <a:pt x="24" y="5"/>
                    <a:pt x="25" y="8"/>
                    <a:pt x="20" y="16"/>
                  </a:cubicBezTo>
                  <a:cubicBezTo>
                    <a:pt x="35" y="16"/>
                    <a:pt x="50" y="16"/>
                    <a:pt x="64" y="16"/>
                  </a:cubicBezTo>
                  <a:cubicBezTo>
                    <a:pt x="64" y="30"/>
                    <a:pt x="81" y="26"/>
                    <a:pt x="78" y="42"/>
                  </a:cubicBezTo>
                  <a:cubicBezTo>
                    <a:pt x="69" y="42"/>
                    <a:pt x="60" y="42"/>
                    <a:pt x="51" y="42"/>
                  </a:cubicBezTo>
                  <a:cubicBezTo>
                    <a:pt x="51" y="35"/>
                    <a:pt x="51" y="28"/>
                    <a:pt x="51" y="20"/>
                  </a:cubicBezTo>
                  <a:cubicBezTo>
                    <a:pt x="31" y="26"/>
                    <a:pt x="31" y="52"/>
                    <a:pt x="4" y="51"/>
                  </a:cubicBezTo>
                  <a:cubicBezTo>
                    <a:pt x="2" y="41"/>
                    <a:pt x="9" y="22"/>
                    <a:pt x="0" y="18"/>
                  </a:cubicBezTo>
                  <a:cubicBezTo>
                    <a:pt x="4" y="11"/>
                    <a:pt x="12" y="7"/>
                    <a:pt x="15" y="0"/>
                  </a:cubicBezTo>
                  <a:close/>
                  <a:moveTo>
                    <a:pt x="2" y="18"/>
                  </a:moveTo>
                  <a:cubicBezTo>
                    <a:pt x="11" y="21"/>
                    <a:pt x="5" y="39"/>
                    <a:pt x="7" y="49"/>
                  </a:cubicBezTo>
                  <a:cubicBezTo>
                    <a:pt x="29" y="48"/>
                    <a:pt x="33" y="29"/>
                    <a:pt x="47" y="18"/>
                  </a:cubicBezTo>
                  <a:cubicBezTo>
                    <a:pt x="37" y="16"/>
                    <a:pt x="20" y="22"/>
                    <a:pt x="18" y="14"/>
                  </a:cubicBezTo>
                  <a:cubicBezTo>
                    <a:pt x="23" y="9"/>
                    <a:pt x="22" y="5"/>
                    <a:pt x="15" y="2"/>
                  </a:cubicBezTo>
                  <a:cubicBezTo>
                    <a:pt x="12" y="9"/>
                    <a:pt x="5" y="11"/>
                    <a:pt x="2" y="18"/>
                  </a:cubicBezTo>
                  <a:close/>
                  <a:moveTo>
                    <a:pt x="53" y="40"/>
                  </a:moveTo>
                  <a:cubicBezTo>
                    <a:pt x="61" y="40"/>
                    <a:pt x="68" y="40"/>
                    <a:pt x="76" y="40"/>
                  </a:cubicBezTo>
                  <a:cubicBezTo>
                    <a:pt x="73" y="28"/>
                    <a:pt x="66" y="20"/>
                    <a:pt x="53" y="18"/>
                  </a:cubicBezTo>
                  <a:cubicBezTo>
                    <a:pt x="51" y="19"/>
                    <a:pt x="55" y="33"/>
                    <a:pt x="53" y="4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29" name="Freeform 452"/>
            <p:cNvSpPr>
              <a:spLocks noEditPoints="1"/>
            </p:cNvSpPr>
            <p:nvPr/>
          </p:nvSpPr>
          <p:spPr bwMode="auto">
            <a:xfrm>
              <a:off x="1470" y="1757"/>
              <a:ext cx="30" cy="50"/>
            </a:xfrm>
            <a:custGeom>
              <a:avLst/>
              <a:gdLst>
                <a:gd name="T0" fmla="*/ 896 w 15"/>
                <a:gd name="T1" fmla="*/ 0 h 25"/>
                <a:gd name="T2" fmla="*/ 896 w 15"/>
                <a:gd name="T3" fmla="*/ 1600 h 25"/>
                <a:gd name="T4" fmla="*/ 192 w 15"/>
                <a:gd name="T5" fmla="*/ 1600 h 25"/>
                <a:gd name="T6" fmla="*/ 192 w 15"/>
                <a:gd name="T7" fmla="*/ 0 h 25"/>
                <a:gd name="T8" fmla="*/ 896 w 15"/>
                <a:gd name="T9" fmla="*/ 0 h 25"/>
                <a:gd name="T10" fmla="*/ 576 w 15"/>
                <a:gd name="T11" fmla="*/ 1408 h 25"/>
                <a:gd name="T12" fmla="*/ 768 w 15"/>
                <a:gd name="T13" fmla="*/ 128 h 25"/>
                <a:gd name="T14" fmla="*/ 320 w 15"/>
                <a:gd name="T15" fmla="*/ 128 h 25"/>
                <a:gd name="T16" fmla="*/ 576 w 15"/>
                <a:gd name="T17" fmla="*/ 1408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25"/>
                <a:gd name="T29" fmla="*/ 15 w 1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25">
                  <a:moveTo>
                    <a:pt x="14" y="0"/>
                  </a:moveTo>
                  <a:cubicBezTo>
                    <a:pt x="14" y="8"/>
                    <a:pt x="14" y="16"/>
                    <a:pt x="14" y="25"/>
                  </a:cubicBezTo>
                  <a:cubicBezTo>
                    <a:pt x="10" y="25"/>
                    <a:pt x="7" y="25"/>
                    <a:pt x="3" y="25"/>
                  </a:cubicBezTo>
                  <a:cubicBezTo>
                    <a:pt x="3" y="16"/>
                    <a:pt x="3" y="8"/>
                    <a:pt x="3" y="0"/>
                  </a:cubicBezTo>
                  <a:cubicBezTo>
                    <a:pt x="7" y="0"/>
                    <a:pt x="10" y="0"/>
                    <a:pt x="14" y="0"/>
                  </a:cubicBezTo>
                  <a:close/>
                  <a:moveTo>
                    <a:pt x="9" y="22"/>
                  </a:moveTo>
                  <a:cubicBezTo>
                    <a:pt x="15" y="20"/>
                    <a:pt x="10" y="8"/>
                    <a:pt x="12" y="2"/>
                  </a:cubicBezTo>
                  <a:cubicBezTo>
                    <a:pt x="9" y="2"/>
                    <a:pt x="7" y="2"/>
                    <a:pt x="5" y="2"/>
                  </a:cubicBezTo>
                  <a:cubicBezTo>
                    <a:pt x="7" y="9"/>
                    <a:pt x="0" y="23"/>
                    <a:pt x="9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30" name="Freeform 453"/>
            <p:cNvSpPr>
              <a:spLocks/>
            </p:cNvSpPr>
            <p:nvPr/>
          </p:nvSpPr>
          <p:spPr bwMode="auto">
            <a:xfrm>
              <a:off x="4050" y="1783"/>
              <a:ext cx="66" cy="67"/>
            </a:xfrm>
            <a:custGeom>
              <a:avLst/>
              <a:gdLst>
                <a:gd name="T0" fmla="*/ 704 w 33"/>
                <a:gd name="T1" fmla="*/ 828 h 33"/>
                <a:gd name="T2" fmla="*/ 704 w 33"/>
                <a:gd name="T3" fmla="*/ 1104 h 33"/>
                <a:gd name="T4" fmla="*/ 1024 w 33"/>
                <a:gd name="T5" fmla="*/ 0 h 33"/>
                <a:gd name="T6" fmla="*/ 1024 w 33"/>
                <a:gd name="T7" fmla="*/ 201 h 33"/>
                <a:gd name="T8" fmla="*/ 1600 w 33"/>
                <a:gd name="T9" fmla="*/ 2241 h 33"/>
                <a:gd name="T10" fmla="*/ 1280 w 33"/>
                <a:gd name="T11" fmla="*/ 973 h 33"/>
                <a:gd name="T12" fmla="*/ 704 w 33"/>
                <a:gd name="T13" fmla="*/ 828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3"/>
                <a:gd name="T23" fmla="*/ 33 w 33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3">
                  <a:moveTo>
                    <a:pt x="11" y="12"/>
                  </a:moveTo>
                  <a:cubicBezTo>
                    <a:pt x="11" y="13"/>
                    <a:pt x="11" y="15"/>
                    <a:pt x="11" y="16"/>
                  </a:cubicBezTo>
                  <a:cubicBezTo>
                    <a:pt x="0" y="13"/>
                    <a:pt x="6" y="1"/>
                    <a:pt x="16" y="0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21" y="8"/>
                    <a:pt x="33" y="20"/>
                    <a:pt x="25" y="32"/>
                  </a:cubicBezTo>
                  <a:cubicBezTo>
                    <a:pt x="16" y="33"/>
                    <a:pt x="22" y="19"/>
                    <a:pt x="20" y="14"/>
                  </a:cubicBezTo>
                  <a:cubicBezTo>
                    <a:pt x="21" y="10"/>
                    <a:pt x="12" y="6"/>
                    <a:pt x="11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31" name="Freeform 454"/>
            <p:cNvSpPr>
              <a:spLocks/>
            </p:cNvSpPr>
            <p:nvPr/>
          </p:nvSpPr>
          <p:spPr bwMode="auto">
            <a:xfrm>
              <a:off x="4072" y="1795"/>
              <a:ext cx="20" cy="17"/>
            </a:xfrm>
            <a:custGeom>
              <a:avLst/>
              <a:gdLst>
                <a:gd name="T0" fmla="*/ 0 w 10"/>
                <a:gd name="T1" fmla="*/ 565 h 8"/>
                <a:gd name="T2" fmla="*/ 576 w 10"/>
                <a:gd name="T3" fmla="*/ 727 h 8"/>
                <a:gd name="T4" fmla="*/ 448 w 10"/>
                <a:gd name="T5" fmla="*/ 727 h 8"/>
                <a:gd name="T6" fmla="*/ 0 w 10"/>
                <a:gd name="T7" fmla="*/ 565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8"/>
                <a:gd name="T14" fmla="*/ 10 w 10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8">
                  <a:moveTo>
                    <a:pt x="0" y="6"/>
                  </a:moveTo>
                  <a:cubicBezTo>
                    <a:pt x="1" y="0"/>
                    <a:pt x="10" y="4"/>
                    <a:pt x="9" y="8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6" y="5"/>
                    <a:pt x="3" y="6"/>
                    <a:pt x="0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32" name="Freeform 455"/>
            <p:cNvSpPr>
              <a:spLocks/>
            </p:cNvSpPr>
            <p:nvPr/>
          </p:nvSpPr>
          <p:spPr bwMode="auto">
            <a:xfrm>
              <a:off x="4082" y="1789"/>
              <a:ext cx="34" cy="63"/>
            </a:xfrm>
            <a:custGeom>
              <a:avLst/>
              <a:gdLst>
                <a:gd name="T0" fmla="*/ 0 w 17"/>
                <a:gd name="T1" fmla="*/ 0 h 31"/>
                <a:gd name="T2" fmla="*/ 832 w 17"/>
                <a:gd name="T3" fmla="*/ 2181 h 31"/>
                <a:gd name="T4" fmla="*/ 128 w 17"/>
                <a:gd name="T5" fmla="*/ 2181 h 31"/>
                <a:gd name="T6" fmla="*/ 128 w 17"/>
                <a:gd name="T7" fmla="*/ 764 h 31"/>
                <a:gd name="T8" fmla="*/ 256 w 17"/>
                <a:gd name="T9" fmla="*/ 764 h 31"/>
                <a:gd name="T10" fmla="*/ 576 w 17"/>
                <a:gd name="T11" fmla="*/ 2049 h 31"/>
                <a:gd name="T12" fmla="*/ 0 w 17"/>
                <a:gd name="T13" fmla="*/ 0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31"/>
                <a:gd name="T23" fmla="*/ 17 w 17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31">
                  <a:moveTo>
                    <a:pt x="0" y="0"/>
                  </a:moveTo>
                  <a:cubicBezTo>
                    <a:pt x="9" y="5"/>
                    <a:pt x="16" y="13"/>
                    <a:pt x="13" y="31"/>
                  </a:cubicBezTo>
                  <a:cubicBezTo>
                    <a:pt x="9" y="31"/>
                    <a:pt x="6" y="31"/>
                    <a:pt x="2" y="31"/>
                  </a:cubicBezTo>
                  <a:cubicBezTo>
                    <a:pt x="2" y="24"/>
                    <a:pt x="2" y="18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6" y="16"/>
                    <a:pt x="0" y="30"/>
                    <a:pt x="9" y="29"/>
                  </a:cubicBezTo>
                  <a:cubicBezTo>
                    <a:pt x="17" y="17"/>
                    <a:pt x="5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33" name="Freeform 456"/>
            <p:cNvSpPr>
              <a:spLocks/>
            </p:cNvSpPr>
            <p:nvPr/>
          </p:nvSpPr>
          <p:spPr bwMode="auto">
            <a:xfrm>
              <a:off x="1596" y="1820"/>
              <a:ext cx="18" cy="18"/>
            </a:xfrm>
            <a:custGeom>
              <a:avLst/>
              <a:gdLst>
                <a:gd name="T0" fmla="*/ 0 w 9"/>
                <a:gd name="T1" fmla="*/ 0 h 9"/>
                <a:gd name="T2" fmla="*/ 128 w 9"/>
                <a:gd name="T3" fmla="*/ 0 h 9"/>
                <a:gd name="T4" fmla="*/ 576 w 9"/>
                <a:gd name="T5" fmla="*/ 448 h 9"/>
                <a:gd name="T6" fmla="*/ 576 w 9"/>
                <a:gd name="T7" fmla="*/ 576 h 9"/>
                <a:gd name="T8" fmla="*/ 0 w 9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3" y="4"/>
                    <a:pt x="6" y="6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5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34" name="Freeform 457"/>
            <p:cNvSpPr>
              <a:spLocks/>
            </p:cNvSpPr>
            <p:nvPr/>
          </p:nvSpPr>
          <p:spPr bwMode="auto">
            <a:xfrm>
              <a:off x="1594" y="1795"/>
              <a:ext cx="44" cy="45"/>
            </a:xfrm>
            <a:custGeom>
              <a:avLst/>
              <a:gdLst>
                <a:gd name="T0" fmla="*/ 64 w 22"/>
                <a:gd name="T1" fmla="*/ 892 h 22"/>
                <a:gd name="T2" fmla="*/ 640 w 22"/>
                <a:gd name="T3" fmla="*/ 1540 h 22"/>
                <a:gd name="T4" fmla="*/ 640 w 22"/>
                <a:gd name="T5" fmla="*/ 1401 h 22"/>
                <a:gd name="T6" fmla="*/ 640 w 22"/>
                <a:gd name="T7" fmla="*/ 892 h 22"/>
                <a:gd name="T8" fmla="*/ 192 w 22"/>
                <a:gd name="T9" fmla="*/ 892 h 22"/>
                <a:gd name="T10" fmla="*/ 64 w 22"/>
                <a:gd name="T11" fmla="*/ 892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22"/>
                <a:gd name="T20" fmla="*/ 22 w 22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22">
                  <a:moveTo>
                    <a:pt x="1" y="12"/>
                  </a:moveTo>
                  <a:cubicBezTo>
                    <a:pt x="0" y="0"/>
                    <a:pt x="22" y="22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17"/>
                    <a:pt x="10" y="15"/>
                    <a:pt x="10" y="12"/>
                  </a:cubicBezTo>
                  <a:cubicBezTo>
                    <a:pt x="8" y="12"/>
                    <a:pt x="5" y="12"/>
                    <a:pt x="3" y="12"/>
                  </a:cubicBezTo>
                  <a:cubicBezTo>
                    <a:pt x="2" y="12"/>
                    <a:pt x="2" y="12"/>
                    <a:pt x="1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35" name="Freeform 458"/>
            <p:cNvSpPr>
              <a:spLocks/>
            </p:cNvSpPr>
            <p:nvPr/>
          </p:nvSpPr>
          <p:spPr bwMode="auto">
            <a:xfrm>
              <a:off x="2635" y="1805"/>
              <a:ext cx="290" cy="365"/>
            </a:xfrm>
            <a:custGeom>
              <a:avLst/>
              <a:gdLst>
                <a:gd name="T0" fmla="*/ 6720 w 145"/>
                <a:gd name="T1" fmla="*/ 10027 h 182"/>
                <a:gd name="T2" fmla="*/ 6848 w 145"/>
                <a:gd name="T3" fmla="*/ 10808 h 182"/>
                <a:gd name="T4" fmla="*/ 5312 w 145"/>
                <a:gd name="T5" fmla="*/ 10808 h 182"/>
                <a:gd name="T6" fmla="*/ 4992 w 145"/>
                <a:gd name="T7" fmla="*/ 11776 h 182"/>
                <a:gd name="T8" fmla="*/ 3008 w 145"/>
                <a:gd name="T9" fmla="*/ 10356 h 182"/>
                <a:gd name="T10" fmla="*/ 320 w 145"/>
                <a:gd name="T11" fmla="*/ 10356 h 182"/>
                <a:gd name="T12" fmla="*/ 0 w 145"/>
                <a:gd name="T13" fmla="*/ 7035 h 182"/>
                <a:gd name="T14" fmla="*/ 5440 w 145"/>
                <a:gd name="T15" fmla="*/ 3249 h 182"/>
                <a:gd name="T16" fmla="*/ 8448 w 145"/>
                <a:gd name="T17" fmla="*/ 321 h 182"/>
                <a:gd name="T18" fmla="*/ 9280 w 145"/>
                <a:gd name="T19" fmla="*/ 2204 h 182"/>
                <a:gd name="T20" fmla="*/ 8320 w 145"/>
                <a:gd name="T21" fmla="*/ 451 h 182"/>
                <a:gd name="T22" fmla="*/ 5568 w 145"/>
                <a:gd name="T23" fmla="*/ 1492 h 182"/>
                <a:gd name="T24" fmla="*/ 5568 w 145"/>
                <a:gd name="T25" fmla="*/ 3056 h 182"/>
                <a:gd name="T26" fmla="*/ 1728 w 145"/>
                <a:gd name="T27" fmla="*/ 7164 h 182"/>
                <a:gd name="T28" fmla="*/ 320 w 145"/>
                <a:gd name="T29" fmla="*/ 7164 h 182"/>
                <a:gd name="T30" fmla="*/ 448 w 145"/>
                <a:gd name="T31" fmla="*/ 10027 h 182"/>
                <a:gd name="T32" fmla="*/ 2880 w 145"/>
                <a:gd name="T33" fmla="*/ 10220 h 182"/>
                <a:gd name="T34" fmla="*/ 4864 w 145"/>
                <a:gd name="T35" fmla="*/ 11648 h 182"/>
                <a:gd name="T36" fmla="*/ 5184 w 145"/>
                <a:gd name="T37" fmla="*/ 10615 h 182"/>
                <a:gd name="T38" fmla="*/ 6720 w 145"/>
                <a:gd name="T39" fmla="*/ 10615 h 182"/>
                <a:gd name="T40" fmla="*/ 6720 w 145"/>
                <a:gd name="T41" fmla="*/ 10027 h 18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45"/>
                <a:gd name="T64" fmla="*/ 0 h 182"/>
                <a:gd name="T65" fmla="*/ 145 w 145"/>
                <a:gd name="T66" fmla="*/ 182 h 18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45" h="182">
                  <a:moveTo>
                    <a:pt x="105" y="154"/>
                  </a:moveTo>
                  <a:cubicBezTo>
                    <a:pt x="110" y="154"/>
                    <a:pt x="106" y="162"/>
                    <a:pt x="107" y="166"/>
                  </a:cubicBezTo>
                  <a:cubicBezTo>
                    <a:pt x="99" y="166"/>
                    <a:pt x="91" y="166"/>
                    <a:pt x="83" y="166"/>
                  </a:cubicBezTo>
                  <a:cubicBezTo>
                    <a:pt x="76" y="166"/>
                    <a:pt x="85" y="181"/>
                    <a:pt x="78" y="181"/>
                  </a:cubicBezTo>
                  <a:cubicBezTo>
                    <a:pt x="60" y="182"/>
                    <a:pt x="57" y="167"/>
                    <a:pt x="47" y="159"/>
                  </a:cubicBezTo>
                  <a:cubicBezTo>
                    <a:pt x="33" y="159"/>
                    <a:pt x="19" y="159"/>
                    <a:pt x="5" y="159"/>
                  </a:cubicBezTo>
                  <a:cubicBezTo>
                    <a:pt x="6" y="141"/>
                    <a:pt x="5" y="112"/>
                    <a:pt x="0" y="108"/>
                  </a:cubicBezTo>
                  <a:cubicBezTo>
                    <a:pt x="51" y="111"/>
                    <a:pt x="57" y="69"/>
                    <a:pt x="85" y="50"/>
                  </a:cubicBezTo>
                  <a:cubicBezTo>
                    <a:pt x="80" y="14"/>
                    <a:pt x="97" y="0"/>
                    <a:pt x="132" y="5"/>
                  </a:cubicBezTo>
                  <a:cubicBezTo>
                    <a:pt x="129" y="22"/>
                    <a:pt x="140" y="25"/>
                    <a:pt x="145" y="34"/>
                  </a:cubicBezTo>
                  <a:cubicBezTo>
                    <a:pt x="138" y="27"/>
                    <a:pt x="127" y="24"/>
                    <a:pt x="130" y="7"/>
                  </a:cubicBezTo>
                  <a:cubicBezTo>
                    <a:pt x="109" y="7"/>
                    <a:pt x="92" y="6"/>
                    <a:pt x="87" y="23"/>
                  </a:cubicBezTo>
                  <a:cubicBezTo>
                    <a:pt x="85" y="30"/>
                    <a:pt x="90" y="40"/>
                    <a:pt x="87" y="47"/>
                  </a:cubicBezTo>
                  <a:cubicBezTo>
                    <a:pt x="85" y="55"/>
                    <a:pt x="40" y="106"/>
                    <a:pt x="27" y="110"/>
                  </a:cubicBezTo>
                  <a:cubicBezTo>
                    <a:pt x="21" y="112"/>
                    <a:pt x="10" y="109"/>
                    <a:pt x="5" y="110"/>
                  </a:cubicBezTo>
                  <a:cubicBezTo>
                    <a:pt x="7" y="115"/>
                    <a:pt x="8" y="140"/>
                    <a:pt x="7" y="154"/>
                  </a:cubicBezTo>
                  <a:cubicBezTo>
                    <a:pt x="15" y="160"/>
                    <a:pt x="33" y="155"/>
                    <a:pt x="45" y="157"/>
                  </a:cubicBezTo>
                  <a:cubicBezTo>
                    <a:pt x="58" y="161"/>
                    <a:pt x="58" y="180"/>
                    <a:pt x="76" y="179"/>
                  </a:cubicBezTo>
                  <a:cubicBezTo>
                    <a:pt x="81" y="178"/>
                    <a:pt x="76" y="165"/>
                    <a:pt x="81" y="163"/>
                  </a:cubicBezTo>
                  <a:cubicBezTo>
                    <a:pt x="89" y="163"/>
                    <a:pt x="97" y="163"/>
                    <a:pt x="105" y="163"/>
                  </a:cubicBezTo>
                  <a:cubicBezTo>
                    <a:pt x="105" y="160"/>
                    <a:pt x="105" y="157"/>
                    <a:pt x="105" y="15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36" name="Freeform 459"/>
            <p:cNvSpPr>
              <a:spLocks/>
            </p:cNvSpPr>
            <p:nvPr/>
          </p:nvSpPr>
          <p:spPr bwMode="auto">
            <a:xfrm>
              <a:off x="2775" y="2016"/>
              <a:ext cx="74" cy="82"/>
            </a:xfrm>
            <a:custGeom>
              <a:avLst/>
              <a:gdLst>
                <a:gd name="T0" fmla="*/ 1536 w 37"/>
                <a:gd name="T1" fmla="*/ 2624 h 41"/>
                <a:gd name="T2" fmla="*/ 2368 w 37"/>
                <a:gd name="T3" fmla="*/ 0 h 41"/>
                <a:gd name="T4" fmla="*/ 1536 w 37"/>
                <a:gd name="T5" fmla="*/ 2624 h 41"/>
                <a:gd name="T6" fmla="*/ 0 60000 65536"/>
                <a:gd name="T7" fmla="*/ 0 60000 65536"/>
                <a:gd name="T8" fmla="*/ 0 60000 65536"/>
                <a:gd name="T9" fmla="*/ 0 w 37"/>
                <a:gd name="T10" fmla="*/ 0 h 41"/>
                <a:gd name="T11" fmla="*/ 37 w 37"/>
                <a:gd name="T12" fmla="*/ 41 h 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" h="41">
                  <a:moveTo>
                    <a:pt x="24" y="41"/>
                  </a:moveTo>
                  <a:cubicBezTo>
                    <a:pt x="0" y="29"/>
                    <a:pt x="26" y="9"/>
                    <a:pt x="37" y="0"/>
                  </a:cubicBezTo>
                  <a:cubicBezTo>
                    <a:pt x="29" y="12"/>
                    <a:pt x="3" y="26"/>
                    <a:pt x="24" y="4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37" name="Freeform 460"/>
            <p:cNvSpPr>
              <a:spLocks/>
            </p:cNvSpPr>
            <p:nvPr/>
          </p:nvSpPr>
          <p:spPr bwMode="auto">
            <a:xfrm>
              <a:off x="2859" y="1924"/>
              <a:ext cx="30" cy="88"/>
            </a:xfrm>
            <a:custGeom>
              <a:avLst/>
              <a:gdLst>
                <a:gd name="T0" fmla="*/ 0 w 15"/>
                <a:gd name="T1" fmla="*/ 2816 h 44"/>
                <a:gd name="T2" fmla="*/ 832 w 15"/>
                <a:gd name="T3" fmla="*/ 0 h 44"/>
                <a:gd name="T4" fmla="*/ 0 w 15"/>
                <a:gd name="T5" fmla="*/ 2816 h 44"/>
                <a:gd name="T6" fmla="*/ 0 60000 65536"/>
                <a:gd name="T7" fmla="*/ 0 60000 65536"/>
                <a:gd name="T8" fmla="*/ 0 60000 65536"/>
                <a:gd name="T9" fmla="*/ 0 w 15"/>
                <a:gd name="T10" fmla="*/ 0 h 44"/>
                <a:gd name="T11" fmla="*/ 15 w 15"/>
                <a:gd name="T12" fmla="*/ 44 h 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44">
                  <a:moveTo>
                    <a:pt x="0" y="44"/>
                  </a:moveTo>
                  <a:cubicBezTo>
                    <a:pt x="14" y="39"/>
                    <a:pt x="9" y="15"/>
                    <a:pt x="13" y="0"/>
                  </a:cubicBezTo>
                  <a:cubicBezTo>
                    <a:pt x="14" y="20"/>
                    <a:pt x="15" y="40"/>
                    <a:pt x="0" y="4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38" name="Freeform 461"/>
            <p:cNvSpPr>
              <a:spLocks/>
            </p:cNvSpPr>
            <p:nvPr/>
          </p:nvSpPr>
          <p:spPr bwMode="auto">
            <a:xfrm>
              <a:off x="2645" y="1818"/>
              <a:ext cx="286" cy="348"/>
            </a:xfrm>
            <a:custGeom>
              <a:avLst/>
              <a:gdLst>
                <a:gd name="T0" fmla="*/ 8960 w 143"/>
                <a:gd name="T1" fmla="*/ 1792 h 174"/>
                <a:gd name="T2" fmla="*/ 9152 w 143"/>
                <a:gd name="T3" fmla="*/ 1792 h 174"/>
                <a:gd name="T4" fmla="*/ 7680 w 143"/>
                <a:gd name="T5" fmla="*/ 3392 h 174"/>
                <a:gd name="T6" fmla="*/ 6848 w 143"/>
                <a:gd name="T7" fmla="*/ 6208 h 174"/>
                <a:gd name="T8" fmla="*/ 6528 w 143"/>
                <a:gd name="T9" fmla="*/ 6336 h 174"/>
                <a:gd name="T10" fmla="*/ 5696 w 143"/>
                <a:gd name="T11" fmla="*/ 8960 h 174"/>
                <a:gd name="T12" fmla="*/ 6400 w 143"/>
                <a:gd name="T13" fmla="*/ 9472 h 174"/>
                <a:gd name="T14" fmla="*/ 6400 w 143"/>
                <a:gd name="T15" fmla="*/ 10048 h 174"/>
                <a:gd name="T16" fmla="*/ 4864 w 143"/>
                <a:gd name="T17" fmla="*/ 10048 h 174"/>
                <a:gd name="T18" fmla="*/ 4544 w 143"/>
                <a:gd name="T19" fmla="*/ 11072 h 174"/>
                <a:gd name="T20" fmla="*/ 2560 w 143"/>
                <a:gd name="T21" fmla="*/ 9664 h 174"/>
                <a:gd name="T22" fmla="*/ 128 w 143"/>
                <a:gd name="T23" fmla="*/ 9472 h 174"/>
                <a:gd name="T24" fmla="*/ 0 w 143"/>
                <a:gd name="T25" fmla="*/ 6656 h 174"/>
                <a:gd name="T26" fmla="*/ 1408 w 143"/>
                <a:gd name="T27" fmla="*/ 6656 h 174"/>
                <a:gd name="T28" fmla="*/ 5248 w 143"/>
                <a:gd name="T29" fmla="*/ 2624 h 174"/>
                <a:gd name="T30" fmla="*/ 5248 w 143"/>
                <a:gd name="T31" fmla="*/ 1088 h 174"/>
                <a:gd name="T32" fmla="*/ 8000 w 143"/>
                <a:gd name="T33" fmla="*/ 64 h 174"/>
                <a:gd name="T34" fmla="*/ 8960 w 143"/>
                <a:gd name="T35" fmla="*/ 1792 h 17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3"/>
                <a:gd name="T55" fmla="*/ 0 h 174"/>
                <a:gd name="T56" fmla="*/ 143 w 143"/>
                <a:gd name="T57" fmla="*/ 174 h 17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3" h="174">
                  <a:moveTo>
                    <a:pt x="140" y="28"/>
                  </a:moveTo>
                  <a:cubicBezTo>
                    <a:pt x="141" y="28"/>
                    <a:pt x="142" y="28"/>
                    <a:pt x="143" y="28"/>
                  </a:cubicBezTo>
                  <a:cubicBezTo>
                    <a:pt x="137" y="38"/>
                    <a:pt x="127" y="44"/>
                    <a:pt x="120" y="53"/>
                  </a:cubicBezTo>
                  <a:cubicBezTo>
                    <a:pt x="116" y="68"/>
                    <a:pt x="121" y="92"/>
                    <a:pt x="107" y="97"/>
                  </a:cubicBezTo>
                  <a:cubicBezTo>
                    <a:pt x="107" y="99"/>
                    <a:pt x="104" y="99"/>
                    <a:pt x="102" y="99"/>
                  </a:cubicBezTo>
                  <a:cubicBezTo>
                    <a:pt x="91" y="108"/>
                    <a:pt x="65" y="128"/>
                    <a:pt x="89" y="140"/>
                  </a:cubicBezTo>
                  <a:cubicBezTo>
                    <a:pt x="96" y="140"/>
                    <a:pt x="97" y="145"/>
                    <a:pt x="100" y="148"/>
                  </a:cubicBezTo>
                  <a:cubicBezTo>
                    <a:pt x="100" y="151"/>
                    <a:pt x="100" y="154"/>
                    <a:pt x="100" y="157"/>
                  </a:cubicBezTo>
                  <a:cubicBezTo>
                    <a:pt x="92" y="157"/>
                    <a:pt x="84" y="157"/>
                    <a:pt x="76" y="157"/>
                  </a:cubicBezTo>
                  <a:cubicBezTo>
                    <a:pt x="71" y="159"/>
                    <a:pt x="76" y="172"/>
                    <a:pt x="71" y="173"/>
                  </a:cubicBezTo>
                  <a:cubicBezTo>
                    <a:pt x="53" y="174"/>
                    <a:pt x="53" y="155"/>
                    <a:pt x="40" y="151"/>
                  </a:cubicBezTo>
                  <a:cubicBezTo>
                    <a:pt x="28" y="149"/>
                    <a:pt x="10" y="154"/>
                    <a:pt x="2" y="148"/>
                  </a:cubicBezTo>
                  <a:cubicBezTo>
                    <a:pt x="3" y="134"/>
                    <a:pt x="2" y="109"/>
                    <a:pt x="0" y="104"/>
                  </a:cubicBezTo>
                  <a:cubicBezTo>
                    <a:pt x="5" y="103"/>
                    <a:pt x="16" y="106"/>
                    <a:pt x="22" y="104"/>
                  </a:cubicBezTo>
                  <a:cubicBezTo>
                    <a:pt x="35" y="100"/>
                    <a:pt x="80" y="49"/>
                    <a:pt x="82" y="41"/>
                  </a:cubicBezTo>
                  <a:cubicBezTo>
                    <a:pt x="85" y="34"/>
                    <a:pt x="80" y="24"/>
                    <a:pt x="82" y="17"/>
                  </a:cubicBezTo>
                  <a:cubicBezTo>
                    <a:pt x="87" y="0"/>
                    <a:pt x="104" y="1"/>
                    <a:pt x="125" y="1"/>
                  </a:cubicBezTo>
                  <a:cubicBezTo>
                    <a:pt x="122" y="18"/>
                    <a:pt x="133" y="21"/>
                    <a:pt x="140" y="2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39" name="Freeform 462"/>
            <p:cNvSpPr>
              <a:spLocks/>
            </p:cNvSpPr>
            <p:nvPr/>
          </p:nvSpPr>
          <p:spPr bwMode="auto">
            <a:xfrm>
              <a:off x="1297" y="1852"/>
              <a:ext cx="26" cy="26"/>
            </a:xfrm>
            <a:custGeom>
              <a:avLst/>
              <a:gdLst>
                <a:gd name="T0" fmla="*/ 0 w 13"/>
                <a:gd name="T1" fmla="*/ 832 h 13"/>
                <a:gd name="T2" fmla="*/ 832 w 13"/>
                <a:gd name="T3" fmla="*/ 0 h 13"/>
                <a:gd name="T4" fmla="*/ 832 w 13"/>
                <a:gd name="T5" fmla="*/ 128 h 13"/>
                <a:gd name="T6" fmla="*/ 0 w 13"/>
                <a:gd name="T7" fmla="*/ 832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3"/>
                <a:gd name="T14" fmla="*/ 13 w 13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3">
                  <a:moveTo>
                    <a:pt x="0" y="13"/>
                  </a:moveTo>
                  <a:cubicBezTo>
                    <a:pt x="3" y="8"/>
                    <a:pt x="8" y="3"/>
                    <a:pt x="13" y="0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7" y="4"/>
                    <a:pt x="6" y="11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40" name="Freeform 463"/>
            <p:cNvSpPr>
              <a:spLocks/>
            </p:cNvSpPr>
            <p:nvPr/>
          </p:nvSpPr>
          <p:spPr bwMode="auto">
            <a:xfrm>
              <a:off x="1277" y="1878"/>
              <a:ext cx="20" cy="68"/>
            </a:xfrm>
            <a:custGeom>
              <a:avLst/>
              <a:gdLst>
                <a:gd name="T0" fmla="*/ 192 w 10"/>
                <a:gd name="T1" fmla="*/ 320 h 34"/>
                <a:gd name="T2" fmla="*/ 640 w 10"/>
                <a:gd name="T3" fmla="*/ 0 h 34"/>
                <a:gd name="T4" fmla="*/ 192 w 10"/>
                <a:gd name="T5" fmla="*/ 2176 h 34"/>
                <a:gd name="T6" fmla="*/ 192 w 10"/>
                <a:gd name="T7" fmla="*/ 32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34"/>
                <a:gd name="T14" fmla="*/ 10 w 10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34">
                  <a:moveTo>
                    <a:pt x="3" y="5"/>
                  </a:moveTo>
                  <a:cubicBezTo>
                    <a:pt x="4" y="2"/>
                    <a:pt x="6" y="0"/>
                    <a:pt x="10" y="0"/>
                  </a:cubicBezTo>
                  <a:cubicBezTo>
                    <a:pt x="0" y="4"/>
                    <a:pt x="10" y="27"/>
                    <a:pt x="3" y="34"/>
                  </a:cubicBezTo>
                  <a:cubicBezTo>
                    <a:pt x="3" y="24"/>
                    <a:pt x="3" y="14"/>
                    <a:pt x="3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41" name="Freeform 464"/>
            <p:cNvSpPr>
              <a:spLocks/>
            </p:cNvSpPr>
            <p:nvPr/>
          </p:nvSpPr>
          <p:spPr bwMode="auto">
            <a:xfrm>
              <a:off x="1105" y="1874"/>
              <a:ext cx="98" cy="98"/>
            </a:xfrm>
            <a:custGeom>
              <a:avLst/>
              <a:gdLst>
                <a:gd name="T0" fmla="*/ 0 w 49"/>
                <a:gd name="T1" fmla="*/ 3136 h 49"/>
                <a:gd name="T2" fmla="*/ 3136 w 49"/>
                <a:gd name="T3" fmla="*/ 0 h 49"/>
                <a:gd name="T4" fmla="*/ 128 w 49"/>
                <a:gd name="T5" fmla="*/ 3136 h 49"/>
                <a:gd name="T6" fmla="*/ 0 w 49"/>
                <a:gd name="T7" fmla="*/ 3136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49"/>
                <a:gd name="T14" fmla="*/ 49 w 49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49">
                  <a:moveTo>
                    <a:pt x="0" y="49"/>
                  </a:moveTo>
                  <a:cubicBezTo>
                    <a:pt x="15" y="32"/>
                    <a:pt x="32" y="15"/>
                    <a:pt x="49" y="0"/>
                  </a:cubicBezTo>
                  <a:cubicBezTo>
                    <a:pt x="35" y="18"/>
                    <a:pt x="16" y="31"/>
                    <a:pt x="2" y="49"/>
                  </a:cubicBezTo>
                  <a:cubicBezTo>
                    <a:pt x="1" y="49"/>
                    <a:pt x="1" y="49"/>
                    <a:pt x="0" y="4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42" name="Freeform 465"/>
            <p:cNvSpPr>
              <a:spLocks/>
            </p:cNvSpPr>
            <p:nvPr/>
          </p:nvSpPr>
          <p:spPr bwMode="auto">
            <a:xfrm>
              <a:off x="1059" y="2022"/>
              <a:ext cx="42" cy="40"/>
            </a:xfrm>
            <a:custGeom>
              <a:avLst/>
              <a:gdLst>
                <a:gd name="T0" fmla="*/ 0 w 21"/>
                <a:gd name="T1" fmla="*/ 1280 h 20"/>
                <a:gd name="T2" fmla="*/ 1344 w 21"/>
                <a:gd name="T3" fmla="*/ 0 h 20"/>
                <a:gd name="T4" fmla="*/ 1344 w 21"/>
                <a:gd name="T5" fmla="*/ 128 h 20"/>
                <a:gd name="T6" fmla="*/ 192 w 21"/>
                <a:gd name="T7" fmla="*/ 1280 h 20"/>
                <a:gd name="T8" fmla="*/ 0 w 21"/>
                <a:gd name="T9" fmla="*/ 128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0"/>
                <a:gd name="T17" fmla="*/ 21 w 21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0">
                  <a:moveTo>
                    <a:pt x="0" y="20"/>
                  </a:moveTo>
                  <a:cubicBezTo>
                    <a:pt x="6" y="12"/>
                    <a:pt x="13" y="5"/>
                    <a:pt x="21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14" y="7"/>
                    <a:pt x="8" y="13"/>
                    <a:pt x="3" y="20"/>
                  </a:cubicBezTo>
                  <a:cubicBezTo>
                    <a:pt x="2" y="20"/>
                    <a:pt x="1" y="20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43" name="Freeform 466"/>
            <p:cNvSpPr>
              <a:spLocks/>
            </p:cNvSpPr>
            <p:nvPr/>
          </p:nvSpPr>
          <p:spPr bwMode="auto">
            <a:xfrm>
              <a:off x="1117" y="2012"/>
              <a:ext cx="24" cy="22"/>
            </a:xfrm>
            <a:custGeom>
              <a:avLst/>
              <a:gdLst>
                <a:gd name="T0" fmla="*/ 0 w 12"/>
                <a:gd name="T1" fmla="*/ 704 h 11"/>
                <a:gd name="T2" fmla="*/ 768 w 12"/>
                <a:gd name="T3" fmla="*/ 0 h 11"/>
                <a:gd name="T4" fmla="*/ 768 w 12"/>
                <a:gd name="T5" fmla="*/ 128 h 11"/>
                <a:gd name="T6" fmla="*/ 0 w 12"/>
                <a:gd name="T7" fmla="*/ 704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1"/>
                <a:gd name="T14" fmla="*/ 12 w 12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1">
                  <a:moveTo>
                    <a:pt x="0" y="11"/>
                  </a:moveTo>
                  <a:cubicBezTo>
                    <a:pt x="3" y="7"/>
                    <a:pt x="7" y="3"/>
                    <a:pt x="12" y="0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6" y="4"/>
                    <a:pt x="6" y="10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44" name="Freeform 467"/>
            <p:cNvSpPr>
              <a:spLocks/>
            </p:cNvSpPr>
            <p:nvPr/>
          </p:nvSpPr>
          <p:spPr bwMode="auto">
            <a:xfrm>
              <a:off x="1127" y="2016"/>
              <a:ext cx="22" cy="24"/>
            </a:xfrm>
            <a:custGeom>
              <a:avLst/>
              <a:gdLst>
                <a:gd name="T0" fmla="*/ 0 w 11"/>
                <a:gd name="T1" fmla="*/ 768 h 12"/>
                <a:gd name="T2" fmla="*/ 576 w 11"/>
                <a:gd name="T3" fmla="*/ 0 h 12"/>
                <a:gd name="T4" fmla="*/ 704 w 11"/>
                <a:gd name="T5" fmla="*/ 0 h 12"/>
                <a:gd name="T6" fmla="*/ 704 w 11"/>
                <a:gd name="T7" fmla="*/ 192 h 12"/>
                <a:gd name="T8" fmla="*/ 128 w 11"/>
                <a:gd name="T9" fmla="*/ 768 h 12"/>
                <a:gd name="T10" fmla="*/ 0 w 11"/>
                <a:gd name="T11" fmla="*/ 768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"/>
                <a:gd name="T19" fmla="*/ 0 h 12"/>
                <a:gd name="T20" fmla="*/ 11 w 11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" h="12">
                  <a:moveTo>
                    <a:pt x="0" y="12"/>
                  </a:moveTo>
                  <a:cubicBezTo>
                    <a:pt x="1" y="6"/>
                    <a:pt x="7" y="6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7" y="5"/>
                    <a:pt x="4" y="8"/>
                    <a:pt x="2" y="12"/>
                  </a:cubicBezTo>
                  <a:cubicBezTo>
                    <a:pt x="1" y="12"/>
                    <a:pt x="1" y="12"/>
                    <a:pt x="0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45" name="Freeform 468"/>
            <p:cNvSpPr>
              <a:spLocks/>
            </p:cNvSpPr>
            <p:nvPr/>
          </p:nvSpPr>
          <p:spPr bwMode="auto">
            <a:xfrm>
              <a:off x="1127" y="2070"/>
              <a:ext cx="258" cy="259"/>
            </a:xfrm>
            <a:custGeom>
              <a:avLst/>
              <a:gdLst>
                <a:gd name="T0" fmla="*/ 0 w 129"/>
                <a:gd name="T1" fmla="*/ 0 h 129"/>
                <a:gd name="T2" fmla="*/ 128 w 129"/>
                <a:gd name="T3" fmla="*/ 0 h 129"/>
                <a:gd name="T4" fmla="*/ 8256 w 129"/>
                <a:gd name="T5" fmla="*/ 8449 h 129"/>
                <a:gd name="T6" fmla="*/ 0 w 129"/>
                <a:gd name="T7" fmla="*/ 0 h 1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9"/>
                <a:gd name="T13" fmla="*/ 0 h 129"/>
                <a:gd name="T14" fmla="*/ 129 w 129"/>
                <a:gd name="T15" fmla="*/ 129 h 1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" h="12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43" y="45"/>
                    <a:pt x="88" y="85"/>
                    <a:pt x="129" y="129"/>
                  </a:cubicBezTo>
                  <a:cubicBezTo>
                    <a:pt x="85" y="87"/>
                    <a:pt x="42" y="4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46" name="Freeform 469"/>
            <p:cNvSpPr>
              <a:spLocks/>
            </p:cNvSpPr>
            <p:nvPr/>
          </p:nvSpPr>
          <p:spPr bwMode="auto">
            <a:xfrm>
              <a:off x="1389" y="2138"/>
              <a:ext cx="157" cy="191"/>
            </a:xfrm>
            <a:custGeom>
              <a:avLst/>
              <a:gdLst>
                <a:gd name="T0" fmla="*/ 0 w 78"/>
                <a:gd name="T1" fmla="*/ 6273 h 95"/>
                <a:gd name="T2" fmla="*/ 5056 w 78"/>
                <a:gd name="T3" fmla="*/ 1309 h 95"/>
                <a:gd name="T4" fmla="*/ 4068 w 78"/>
                <a:gd name="T5" fmla="*/ 0 h 95"/>
                <a:gd name="T6" fmla="*/ 4201 w 78"/>
                <a:gd name="T7" fmla="*/ 0 h 95"/>
                <a:gd name="T8" fmla="*/ 5185 w 78"/>
                <a:gd name="T9" fmla="*/ 1309 h 95"/>
                <a:gd name="T10" fmla="*/ 0 w 78"/>
                <a:gd name="T11" fmla="*/ 6273 h 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"/>
                <a:gd name="T19" fmla="*/ 0 h 95"/>
                <a:gd name="T20" fmla="*/ 78 w 78"/>
                <a:gd name="T21" fmla="*/ 95 h 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" h="95">
                  <a:moveTo>
                    <a:pt x="0" y="95"/>
                  </a:moveTo>
                  <a:cubicBezTo>
                    <a:pt x="25" y="69"/>
                    <a:pt x="50" y="44"/>
                    <a:pt x="76" y="20"/>
                  </a:cubicBezTo>
                  <a:cubicBezTo>
                    <a:pt x="75" y="9"/>
                    <a:pt x="64" y="8"/>
                    <a:pt x="61" y="0"/>
                  </a:cubicBezTo>
                  <a:cubicBezTo>
                    <a:pt x="61" y="0"/>
                    <a:pt x="62" y="0"/>
                    <a:pt x="63" y="0"/>
                  </a:cubicBezTo>
                  <a:cubicBezTo>
                    <a:pt x="66" y="8"/>
                    <a:pt x="77" y="9"/>
                    <a:pt x="78" y="20"/>
                  </a:cubicBezTo>
                  <a:cubicBezTo>
                    <a:pt x="51" y="44"/>
                    <a:pt x="28" y="71"/>
                    <a:pt x="0" y="9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47" name="Freeform 470"/>
            <p:cNvSpPr>
              <a:spLocks/>
            </p:cNvSpPr>
            <p:nvPr/>
          </p:nvSpPr>
          <p:spPr bwMode="auto">
            <a:xfrm>
              <a:off x="1516" y="2128"/>
              <a:ext cx="88" cy="95"/>
            </a:xfrm>
            <a:custGeom>
              <a:avLst/>
              <a:gdLst>
                <a:gd name="T0" fmla="*/ 128 w 44"/>
                <a:gd name="T1" fmla="*/ 0 h 47"/>
                <a:gd name="T2" fmla="*/ 2816 w 44"/>
                <a:gd name="T3" fmla="*/ 3204 h 47"/>
                <a:gd name="T4" fmla="*/ 0 w 44"/>
                <a:gd name="T5" fmla="*/ 131 h 47"/>
                <a:gd name="T6" fmla="*/ 0 w 44"/>
                <a:gd name="T7" fmla="*/ 0 h 47"/>
                <a:gd name="T8" fmla="*/ 128 w 44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7"/>
                <a:gd name="T17" fmla="*/ 44 w 44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7">
                  <a:moveTo>
                    <a:pt x="2" y="0"/>
                  </a:moveTo>
                  <a:cubicBezTo>
                    <a:pt x="16" y="16"/>
                    <a:pt x="30" y="31"/>
                    <a:pt x="44" y="47"/>
                  </a:cubicBezTo>
                  <a:cubicBezTo>
                    <a:pt x="27" y="35"/>
                    <a:pt x="17" y="15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48" name="Freeform 471"/>
            <p:cNvSpPr>
              <a:spLocks/>
            </p:cNvSpPr>
            <p:nvPr/>
          </p:nvSpPr>
          <p:spPr bwMode="auto">
            <a:xfrm>
              <a:off x="1610" y="2164"/>
              <a:ext cx="58" cy="59"/>
            </a:xfrm>
            <a:custGeom>
              <a:avLst/>
              <a:gdLst>
                <a:gd name="T0" fmla="*/ 0 w 29"/>
                <a:gd name="T1" fmla="*/ 2053 h 29"/>
                <a:gd name="T2" fmla="*/ 1664 w 29"/>
                <a:gd name="T3" fmla="*/ 0 h 29"/>
                <a:gd name="T4" fmla="*/ 1856 w 29"/>
                <a:gd name="T5" fmla="*/ 0 h 29"/>
                <a:gd name="T6" fmla="*/ 0 w 29"/>
                <a:gd name="T7" fmla="*/ 2053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0" y="29"/>
                  </a:moveTo>
                  <a:cubicBezTo>
                    <a:pt x="7" y="18"/>
                    <a:pt x="18" y="10"/>
                    <a:pt x="26" y="0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0" y="11"/>
                    <a:pt x="10" y="20"/>
                    <a:pt x="0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49" name="Freeform 472"/>
            <p:cNvSpPr>
              <a:spLocks/>
            </p:cNvSpPr>
            <p:nvPr/>
          </p:nvSpPr>
          <p:spPr bwMode="auto">
            <a:xfrm>
              <a:off x="1680" y="2164"/>
              <a:ext cx="144" cy="143"/>
            </a:xfrm>
            <a:custGeom>
              <a:avLst/>
              <a:gdLst>
                <a:gd name="T0" fmla="*/ 0 w 72"/>
                <a:gd name="T1" fmla="*/ 0 h 71"/>
                <a:gd name="T2" fmla="*/ 192 w 72"/>
                <a:gd name="T3" fmla="*/ 0 h 71"/>
                <a:gd name="T4" fmla="*/ 4608 w 72"/>
                <a:gd name="T5" fmla="*/ 4608 h 71"/>
                <a:gd name="T6" fmla="*/ 4608 w 72"/>
                <a:gd name="T7" fmla="*/ 4737 h 71"/>
                <a:gd name="T8" fmla="*/ 0 w 72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71"/>
                <a:gd name="T17" fmla="*/ 72 w 72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7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5" y="24"/>
                    <a:pt x="48" y="47"/>
                    <a:pt x="72" y="69"/>
                  </a:cubicBezTo>
                  <a:cubicBezTo>
                    <a:pt x="72" y="70"/>
                    <a:pt x="72" y="71"/>
                    <a:pt x="72" y="71"/>
                  </a:cubicBezTo>
                  <a:cubicBezTo>
                    <a:pt x="47" y="48"/>
                    <a:pt x="23" y="2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50" name="Freeform 473"/>
            <p:cNvSpPr>
              <a:spLocks/>
            </p:cNvSpPr>
            <p:nvPr/>
          </p:nvSpPr>
          <p:spPr bwMode="auto">
            <a:xfrm>
              <a:off x="1784" y="1950"/>
              <a:ext cx="34" cy="36"/>
            </a:xfrm>
            <a:custGeom>
              <a:avLst/>
              <a:gdLst>
                <a:gd name="T0" fmla="*/ 0 w 17"/>
                <a:gd name="T1" fmla="*/ 0 h 18"/>
                <a:gd name="T2" fmla="*/ 1088 w 17"/>
                <a:gd name="T3" fmla="*/ 1152 h 18"/>
                <a:gd name="T4" fmla="*/ 960 w 17"/>
                <a:gd name="T5" fmla="*/ 1152 h 18"/>
                <a:gd name="T6" fmla="*/ 0 w 17"/>
                <a:gd name="T7" fmla="*/ 128 h 18"/>
                <a:gd name="T8" fmla="*/ 0 w 17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8"/>
                <a:gd name="T17" fmla="*/ 17 w 17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8">
                  <a:moveTo>
                    <a:pt x="0" y="0"/>
                  </a:moveTo>
                  <a:cubicBezTo>
                    <a:pt x="6" y="5"/>
                    <a:pt x="12" y="11"/>
                    <a:pt x="17" y="18"/>
                  </a:cubicBezTo>
                  <a:cubicBezTo>
                    <a:pt x="17" y="18"/>
                    <a:pt x="16" y="18"/>
                    <a:pt x="15" y="18"/>
                  </a:cubicBezTo>
                  <a:cubicBezTo>
                    <a:pt x="11" y="12"/>
                    <a:pt x="6" y="6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51" name="Freeform 474"/>
            <p:cNvSpPr>
              <a:spLocks/>
            </p:cNvSpPr>
            <p:nvPr/>
          </p:nvSpPr>
          <p:spPr bwMode="auto">
            <a:xfrm>
              <a:off x="1690" y="1994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704 w 11"/>
                <a:gd name="T3" fmla="*/ 704 h 11"/>
                <a:gd name="T4" fmla="*/ 576 w 11"/>
                <a:gd name="T5" fmla="*/ 704 h 11"/>
                <a:gd name="T6" fmla="*/ 0 w 11"/>
                <a:gd name="T7" fmla="*/ 128 h 11"/>
                <a:gd name="T8" fmla="*/ 0 w 11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0"/>
                  </a:moveTo>
                  <a:cubicBezTo>
                    <a:pt x="4" y="3"/>
                    <a:pt x="8" y="7"/>
                    <a:pt x="11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7" y="7"/>
                    <a:pt x="4" y="4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52" name="Freeform 475"/>
            <p:cNvSpPr>
              <a:spLocks/>
            </p:cNvSpPr>
            <p:nvPr/>
          </p:nvSpPr>
          <p:spPr bwMode="auto">
            <a:xfrm>
              <a:off x="1622" y="1954"/>
              <a:ext cx="36" cy="36"/>
            </a:xfrm>
            <a:custGeom>
              <a:avLst/>
              <a:gdLst>
                <a:gd name="T0" fmla="*/ 0 w 18"/>
                <a:gd name="T1" fmla="*/ 0 h 18"/>
                <a:gd name="T2" fmla="*/ 1152 w 18"/>
                <a:gd name="T3" fmla="*/ 1152 h 18"/>
                <a:gd name="T4" fmla="*/ 1024 w 18"/>
                <a:gd name="T5" fmla="*/ 1152 h 18"/>
                <a:gd name="T6" fmla="*/ 0 w 18"/>
                <a:gd name="T7" fmla="*/ 128 h 18"/>
                <a:gd name="T8" fmla="*/ 0 w 18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8"/>
                <a:gd name="T17" fmla="*/ 18 w 18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8">
                  <a:moveTo>
                    <a:pt x="0" y="0"/>
                  </a:moveTo>
                  <a:cubicBezTo>
                    <a:pt x="7" y="5"/>
                    <a:pt x="13" y="11"/>
                    <a:pt x="18" y="18"/>
                  </a:cubicBezTo>
                  <a:cubicBezTo>
                    <a:pt x="17" y="18"/>
                    <a:pt x="17" y="18"/>
                    <a:pt x="16" y="18"/>
                  </a:cubicBezTo>
                  <a:cubicBezTo>
                    <a:pt x="12" y="12"/>
                    <a:pt x="7" y="7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53" name="Freeform 476"/>
            <p:cNvSpPr>
              <a:spLocks/>
            </p:cNvSpPr>
            <p:nvPr/>
          </p:nvSpPr>
          <p:spPr bwMode="auto">
            <a:xfrm>
              <a:off x="1520" y="1954"/>
              <a:ext cx="36" cy="40"/>
            </a:xfrm>
            <a:custGeom>
              <a:avLst/>
              <a:gdLst>
                <a:gd name="T0" fmla="*/ 0 w 18"/>
                <a:gd name="T1" fmla="*/ 1280 h 20"/>
                <a:gd name="T2" fmla="*/ 1152 w 18"/>
                <a:gd name="T3" fmla="*/ 0 h 20"/>
                <a:gd name="T4" fmla="*/ 1152 w 18"/>
                <a:gd name="T5" fmla="*/ 128 h 20"/>
                <a:gd name="T6" fmla="*/ 0 w 18"/>
                <a:gd name="T7" fmla="*/ 128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20"/>
                <a:gd name="T14" fmla="*/ 18 w 1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20">
                  <a:moveTo>
                    <a:pt x="0" y="20"/>
                  </a:moveTo>
                  <a:cubicBezTo>
                    <a:pt x="3" y="11"/>
                    <a:pt x="11" y="6"/>
                    <a:pt x="18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1" y="7"/>
                    <a:pt x="6" y="14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54" name="Freeform 477"/>
            <p:cNvSpPr>
              <a:spLocks/>
            </p:cNvSpPr>
            <p:nvPr/>
          </p:nvSpPr>
          <p:spPr bwMode="auto">
            <a:xfrm>
              <a:off x="1472" y="1950"/>
              <a:ext cx="40" cy="40"/>
            </a:xfrm>
            <a:custGeom>
              <a:avLst/>
              <a:gdLst>
                <a:gd name="T0" fmla="*/ 128 w 20"/>
                <a:gd name="T1" fmla="*/ 0 h 20"/>
                <a:gd name="T2" fmla="*/ 1280 w 20"/>
                <a:gd name="T3" fmla="*/ 1280 h 20"/>
                <a:gd name="T4" fmla="*/ 1088 w 20"/>
                <a:gd name="T5" fmla="*/ 1280 h 20"/>
                <a:gd name="T6" fmla="*/ 0 w 20"/>
                <a:gd name="T7" fmla="*/ 0 h 20"/>
                <a:gd name="T8" fmla="*/ 128 w 20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0"/>
                <a:gd name="T17" fmla="*/ 20 w 2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0">
                  <a:moveTo>
                    <a:pt x="2" y="0"/>
                  </a:moveTo>
                  <a:cubicBezTo>
                    <a:pt x="6" y="8"/>
                    <a:pt x="15" y="12"/>
                    <a:pt x="20" y="20"/>
                  </a:cubicBezTo>
                  <a:cubicBezTo>
                    <a:pt x="19" y="20"/>
                    <a:pt x="18" y="20"/>
                    <a:pt x="17" y="20"/>
                  </a:cubicBezTo>
                  <a:cubicBezTo>
                    <a:pt x="13" y="12"/>
                    <a:pt x="4" y="8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55" name="Freeform 478"/>
            <p:cNvSpPr>
              <a:spLocks/>
            </p:cNvSpPr>
            <p:nvPr/>
          </p:nvSpPr>
          <p:spPr bwMode="auto">
            <a:xfrm>
              <a:off x="1476" y="1942"/>
              <a:ext cx="36" cy="34"/>
            </a:xfrm>
            <a:custGeom>
              <a:avLst/>
              <a:gdLst>
                <a:gd name="T0" fmla="*/ 0 w 18"/>
                <a:gd name="T1" fmla="*/ 128 h 17"/>
                <a:gd name="T2" fmla="*/ 0 w 18"/>
                <a:gd name="T3" fmla="*/ 0 h 17"/>
                <a:gd name="T4" fmla="*/ 128 w 18"/>
                <a:gd name="T5" fmla="*/ 0 h 17"/>
                <a:gd name="T6" fmla="*/ 1152 w 18"/>
                <a:gd name="T7" fmla="*/ 1088 h 17"/>
                <a:gd name="T8" fmla="*/ 0 w 18"/>
                <a:gd name="T9" fmla="*/ 128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7"/>
                <a:gd name="T17" fmla="*/ 18 w 1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7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6" y="7"/>
                    <a:pt x="14" y="10"/>
                    <a:pt x="18" y="17"/>
                  </a:cubicBezTo>
                  <a:cubicBezTo>
                    <a:pt x="10" y="13"/>
                    <a:pt x="7" y="6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56" name="Freeform 479"/>
            <p:cNvSpPr>
              <a:spLocks/>
            </p:cNvSpPr>
            <p:nvPr/>
          </p:nvSpPr>
          <p:spPr bwMode="auto">
            <a:xfrm>
              <a:off x="1516" y="1950"/>
              <a:ext cx="26" cy="26"/>
            </a:xfrm>
            <a:custGeom>
              <a:avLst/>
              <a:gdLst>
                <a:gd name="T0" fmla="*/ 0 w 13"/>
                <a:gd name="T1" fmla="*/ 832 h 13"/>
                <a:gd name="T2" fmla="*/ 832 w 13"/>
                <a:gd name="T3" fmla="*/ 0 h 13"/>
                <a:gd name="T4" fmla="*/ 0 w 13"/>
                <a:gd name="T5" fmla="*/ 832 h 13"/>
                <a:gd name="T6" fmla="*/ 0 60000 65536"/>
                <a:gd name="T7" fmla="*/ 0 60000 65536"/>
                <a:gd name="T8" fmla="*/ 0 60000 65536"/>
                <a:gd name="T9" fmla="*/ 0 w 13"/>
                <a:gd name="T10" fmla="*/ 0 h 13"/>
                <a:gd name="T11" fmla="*/ 13 w 13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3">
                  <a:moveTo>
                    <a:pt x="0" y="13"/>
                  </a:moveTo>
                  <a:cubicBezTo>
                    <a:pt x="3" y="8"/>
                    <a:pt x="8" y="3"/>
                    <a:pt x="13" y="0"/>
                  </a:cubicBezTo>
                  <a:cubicBezTo>
                    <a:pt x="10" y="5"/>
                    <a:pt x="5" y="10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57" name="Freeform 480"/>
            <p:cNvSpPr>
              <a:spLocks/>
            </p:cNvSpPr>
            <p:nvPr/>
          </p:nvSpPr>
          <p:spPr bwMode="auto">
            <a:xfrm>
              <a:off x="1323" y="1820"/>
              <a:ext cx="183" cy="72"/>
            </a:xfrm>
            <a:custGeom>
              <a:avLst/>
              <a:gdLst>
                <a:gd name="T0" fmla="*/ 0 w 91"/>
                <a:gd name="T1" fmla="*/ 1152 h 36"/>
                <a:gd name="T2" fmla="*/ 0 w 91"/>
                <a:gd name="T3" fmla="*/ 1024 h 36"/>
                <a:gd name="T4" fmla="*/ 5432 w 91"/>
                <a:gd name="T5" fmla="*/ 1152 h 36"/>
                <a:gd name="T6" fmla="*/ 5432 w 91"/>
                <a:gd name="T7" fmla="*/ 2304 h 36"/>
                <a:gd name="T8" fmla="*/ 5301 w 91"/>
                <a:gd name="T9" fmla="*/ 2304 h 36"/>
                <a:gd name="T10" fmla="*/ 0 w 91"/>
                <a:gd name="T11" fmla="*/ 1152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1"/>
                <a:gd name="T19" fmla="*/ 0 h 36"/>
                <a:gd name="T20" fmla="*/ 91 w 91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1" h="36">
                  <a:moveTo>
                    <a:pt x="0" y="18"/>
                  </a:moveTo>
                  <a:cubicBezTo>
                    <a:pt x="0" y="17"/>
                    <a:pt x="0" y="17"/>
                    <a:pt x="0" y="16"/>
                  </a:cubicBezTo>
                  <a:cubicBezTo>
                    <a:pt x="27" y="17"/>
                    <a:pt x="59" y="13"/>
                    <a:pt x="82" y="18"/>
                  </a:cubicBezTo>
                  <a:cubicBezTo>
                    <a:pt x="82" y="24"/>
                    <a:pt x="82" y="30"/>
                    <a:pt x="82" y="36"/>
                  </a:cubicBezTo>
                  <a:cubicBezTo>
                    <a:pt x="82" y="36"/>
                    <a:pt x="81" y="36"/>
                    <a:pt x="80" y="36"/>
                  </a:cubicBezTo>
                  <a:cubicBezTo>
                    <a:pt x="91" y="0"/>
                    <a:pt x="20" y="26"/>
                    <a:pt x="0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58" name="Freeform 481"/>
            <p:cNvSpPr>
              <a:spLocks/>
            </p:cNvSpPr>
            <p:nvPr/>
          </p:nvSpPr>
          <p:spPr bwMode="auto">
            <a:xfrm>
              <a:off x="1472" y="1892"/>
              <a:ext cx="16" cy="18"/>
            </a:xfrm>
            <a:custGeom>
              <a:avLst/>
              <a:gdLst>
                <a:gd name="T0" fmla="*/ 0 w 8"/>
                <a:gd name="T1" fmla="*/ 576 h 9"/>
                <a:gd name="T2" fmla="*/ 384 w 8"/>
                <a:gd name="T3" fmla="*/ 0 h 9"/>
                <a:gd name="T4" fmla="*/ 128 w 8"/>
                <a:gd name="T5" fmla="*/ 576 h 9"/>
                <a:gd name="T6" fmla="*/ 0 w 8"/>
                <a:gd name="T7" fmla="*/ 57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9"/>
                <a:gd name="T14" fmla="*/ 8 w 8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9">
                  <a:moveTo>
                    <a:pt x="0" y="9"/>
                  </a:moveTo>
                  <a:cubicBezTo>
                    <a:pt x="2" y="6"/>
                    <a:pt x="3" y="2"/>
                    <a:pt x="6" y="0"/>
                  </a:cubicBezTo>
                  <a:cubicBezTo>
                    <a:pt x="8" y="6"/>
                    <a:pt x="2" y="4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59" name="Freeform 482"/>
            <p:cNvSpPr>
              <a:spLocks/>
            </p:cNvSpPr>
            <p:nvPr/>
          </p:nvSpPr>
          <p:spPr bwMode="auto">
            <a:xfrm>
              <a:off x="1211" y="1946"/>
              <a:ext cx="72" cy="70"/>
            </a:xfrm>
            <a:custGeom>
              <a:avLst/>
              <a:gdLst>
                <a:gd name="T0" fmla="*/ 0 w 36"/>
                <a:gd name="T1" fmla="*/ 2112 h 35"/>
                <a:gd name="T2" fmla="*/ 2176 w 36"/>
                <a:gd name="T3" fmla="*/ 0 h 35"/>
                <a:gd name="T4" fmla="*/ 2304 w 36"/>
                <a:gd name="T5" fmla="*/ 0 h 35"/>
                <a:gd name="T6" fmla="*/ 0 w 36"/>
                <a:gd name="T7" fmla="*/ 2240 h 35"/>
                <a:gd name="T8" fmla="*/ 0 w 36"/>
                <a:gd name="T9" fmla="*/ 2112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5"/>
                <a:gd name="T17" fmla="*/ 36 w 36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5">
                  <a:moveTo>
                    <a:pt x="0" y="33"/>
                  </a:moveTo>
                  <a:cubicBezTo>
                    <a:pt x="12" y="23"/>
                    <a:pt x="24" y="12"/>
                    <a:pt x="34" y="0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25" y="13"/>
                    <a:pt x="13" y="24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60" name="Freeform 483"/>
            <p:cNvSpPr>
              <a:spLocks/>
            </p:cNvSpPr>
            <p:nvPr/>
          </p:nvSpPr>
          <p:spPr bwMode="auto">
            <a:xfrm>
              <a:off x="1494" y="1836"/>
              <a:ext cx="48" cy="106"/>
            </a:xfrm>
            <a:custGeom>
              <a:avLst/>
              <a:gdLst>
                <a:gd name="T0" fmla="*/ 1280 w 24"/>
                <a:gd name="T1" fmla="*/ 3392 h 53"/>
                <a:gd name="T2" fmla="*/ 832 w 24"/>
                <a:gd name="T3" fmla="*/ 3200 h 53"/>
                <a:gd name="T4" fmla="*/ 1280 w 24"/>
                <a:gd name="T5" fmla="*/ 768 h 53"/>
                <a:gd name="T6" fmla="*/ 0 w 24"/>
                <a:gd name="T7" fmla="*/ 2048 h 53"/>
                <a:gd name="T8" fmla="*/ 0 w 24"/>
                <a:gd name="T9" fmla="*/ 1792 h 53"/>
                <a:gd name="T10" fmla="*/ 0 w 24"/>
                <a:gd name="T11" fmla="*/ 640 h 53"/>
                <a:gd name="T12" fmla="*/ 0 w 24"/>
                <a:gd name="T13" fmla="*/ 512 h 53"/>
                <a:gd name="T14" fmla="*/ 1408 w 24"/>
                <a:gd name="T15" fmla="*/ 512 h 53"/>
                <a:gd name="T16" fmla="*/ 1280 w 24"/>
                <a:gd name="T17" fmla="*/ 3392 h 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53"/>
                <a:gd name="T29" fmla="*/ 24 w 24"/>
                <a:gd name="T30" fmla="*/ 53 h 5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53">
                  <a:moveTo>
                    <a:pt x="20" y="53"/>
                  </a:moveTo>
                  <a:cubicBezTo>
                    <a:pt x="17" y="53"/>
                    <a:pt x="15" y="51"/>
                    <a:pt x="13" y="50"/>
                  </a:cubicBezTo>
                  <a:cubicBezTo>
                    <a:pt x="21" y="43"/>
                    <a:pt x="20" y="28"/>
                    <a:pt x="20" y="12"/>
                  </a:cubicBezTo>
                  <a:cubicBezTo>
                    <a:pt x="3" y="0"/>
                    <a:pt x="1" y="22"/>
                    <a:pt x="0" y="32"/>
                  </a:cubicBezTo>
                  <a:cubicBezTo>
                    <a:pt x="0" y="31"/>
                    <a:pt x="0" y="29"/>
                    <a:pt x="0" y="28"/>
                  </a:cubicBezTo>
                  <a:cubicBezTo>
                    <a:pt x="0" y="22"/>
                    <a:pt x="0" y="16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7" y="8"/>
                    <a:pt x="15" y="8"/>
                    <a:pt x="22" y="8"/>
                  </a:cubicBezTo>
                  <a:cubicBezTo>
                    <a:pt x="24" y="25"/>
                    <a:pt x="19" y="44"/>
                    <a:pt x="20" y="5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61" name="Freeform 484"/>
            <p:cNvSpPr>
              <a:spLocks/>
            </p:cNvSpPr>
            <p:nvPr/>
          </p:nvSpPr>
          <p:spPr bwMode="auto">
            <a:xfrm>
              <a:off x="1476" y="1900"/>
              <a:ext cx="18" cy="18"/>
            </a:xfrm>
            <a:custGeom>
              <a:avLst/>
              <a:gdLst>
                <a:gd name="T0" fmla="*/ 0 w 9"/>
                <a:gd name="T1" fmla="*/ 448 h 9"/>
                <a:gd name="T2" fmla="*/ 576 w 9"/>
                <a:gd name="T3" fmla="*/ 0 h 9"/>
                <a:gd name="T4" fmla="*/ 128 w 9"/>
                <a:gd name="T5" fmla="*/ 576 h 9"/>
                <a:gd name="T6" fmla="*/ 0 w 9"/>
                <a:gd name="T7" fmla="*/ 576 h 9"/>
                <a:gd name="T8" fmla="*/ 0 w 9"/>
                <a:gd name="T9" fmla="*/ 44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0" y="7"/>
                  </a:moveTo>
                  <a:cubicBezTo>
                    <a:pt x="4" y="6"/>
                    <a:pt x="4" y="1"/>
                    <a:pt x="9" y="0"/>
                  </a:cubicBezTo>
                  <a:cubicBezTo>
                    <a:pt x="8" y="5"/>
                    <a:pt x="3" y="5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62" name="Freeform 485"/>
            <p:cNvSpPr>
              <a:spLocks/>
            </p:cNvSpPr>
            <p:nvPr/>
          </p:nvSpPr>
          <p:spPr bwMode="auto">
            <a:xfrm>
              <a:off x="1207" y="1874"/>
              <a:ext cx="72" cy="62"/>
            </a:xfrm>
            <a:custGeom>
              <a:avLst/>
              <a:gdLst>
                <a:gd name="T0" fmla="*/ 2112 w 36"/>
                <a:gd name="T1" fmla="*/ 1984 h 31"/>
                <a:gd name="T2" fmla="*/ 2112 w 36"/>
                <a:gd name="T3" fmla="*/ 448 h 31"/>
                <a:gd name="T4" fmla="*/ 0 w 36"/>
                <a:gd name="T5" fmla="*/ 0 h 31"/>
                <a:gd name="T6" fmla="*/ 2304 w 36"/>
                <a:gd name="T7" fmla="*/ 448 h 31"/>
                <a:gd name="T8" fmla="*/ 2304 w 36"/>
                <a:gd name="T9" fmla="*/ 1984 h 31"/>
                <a:gd name="T10" fmla="*/ 2112 w 36"/>
                <a:gd name="T11" fmla="*/ 1984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31"/>
                <a:gd name="T20" fmla="*/ 36 w 36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31">
                  <a:moveTo>
                    <a:pt x="33" y="31"/>
                  </a:moveTo>
                  <a:cubicBezTo>
                    <a:pt x="33" y="23"/>
                    <a:pt x="33" y="15"/>
                    <a:pt x="33" y="7"/>
                  </a:cubicBezTo>
                  <a:cubicBezTo>
                    <a:pt x="23" y="4"/>
                    <a:pt x="1" y="13"/>
                    <a:pt x="0" y="0"/>
                  </a:cubicBezTo>
                  <a:cubicBezTo>
                    <a:pt x="5" y="9"/>
                    <a:pt x="28" y="0"/>
                    <a:pt x="36" y="7"/>
                  </a:cubicBezTo>
                  <a:cubicBezTo>
                    <a:pt x="36" y="15"/>
                    <a:pt x="36" y="23"/>
                    <a:pt x="36" y="31"/>
                  </a:cubicBezTo>
                  <a:cubicBezTo>
                    <a:pt x="35" y="31"/>
                    <a:pt x="34" y="31"/>
                    <a:pt x="33" y="3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63" name="Freeform 486"/>
            <p:cNvSpPr>
              <a:spLocks/>
            </p:cNvSpPr>
            <p:nvPr/>
          </p:nvSpPr>
          <p:spPr bwMode="auto">
            <a:xfrm>
              <a:off x="1203" y="1936"/>
              <a:ext cx="76" cy="76"/>
            </a:xfrm>
            <a:custGeom>
              <a:avLst/>
              <a:gdLst>
                <a:gd name="T0" fmla="*/ 0 w 38"/>
                <a:gd name="T1" fmla="*/ 2304 h 38"/>
                <a:gd name="T2" fmla="*/ 2240 w 38"/>
                <a:gd name="T3" fmla="*/ 0 h 38"/>
                <a:gd name="T4" fmla="*/ 2432 w 38"/>
                <a:gd name="T5" fmla="*/ 0 h 38"/>
                <a:gd name="T6" fmla="*/ 2432 w 38"/>
                <a:gd name="T7" fmla="*/ 192 h 38"/>
                <a:gd name="T8" fmla="*/ 128 w 38"/>
                <a:gd name="T9" fmla="*/ 2432 h 38"/>
                <a:gd name="T10" fmla="*/ 0 w 38"/>
                <a:gd name="T11" fmla="*/ 2432 h 38"/>
                <a:gd name="T12" fmla="*/ 0 w 38"/>
                <a:gd name="T13" fmla="*/ 2304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38"/>
                <a:gd name="T23" fmla="*/ 38 w 38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38">
                  <a:moveTo>
                    <a:pt x="0" y="36"/>
                  </a:moveTo>
                  <a:cubicBezTo>
                    <a:pt x="13" y="25"/>
                    <a:pt x="25" y="13"/>
                    <a:pt x="35" y="0"/>
                  </a:cubicBezTo>
                  <a:cubicBezTo>
                    <a:pt x="36" y="0"/>
                    <a:pt x="37" y="0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25" y="13"/>
                    <a:pt x="13" y="25"/>
                    <a:pt x="2" y="38"/>
                  </a:cubicBezTo>
                  <a:cubicBezTo>
                    <a:pt x="1" y="38"/>
                    <a:pt x="1" y="38"/>
                    <a:pt x="0" y="38"/>
                  </a:cubicBezTo>
                  <a:cubicBezTo>
                    <a:pt x="0" y="37"/>
                    <a:pt x="0" y="37"/>
                    <a:pt x="0" y="3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64" name="Freeform 487"/>
            <p:cNvSpPr>
              <a:spLocks/>
            </p:cNvSpPr>
            <p:nvPr/>
          </p:nvSpPr>
          <p:spPr bwMode="auto">
            <a:xfrm>
              <a:off x="1055" y="2034"/>
              <a:ext cx="64" cy="36"/>
            </a:xfrm>
            <a:custGeom>
              <a:avLst/>
              <a:gdLst>
                <a:gd name="T0" fmla="*/ 1984 w 32"/>
                <a:gd name="T1" fmla="*/ 0 h 18"/>
                <a:gd name="T2" fmla="*/ 1984 w 32"/>
                <a:gd name="T3" fmla="*/ 1024 h 18"/>
                <a:gd name="T4" fmla="*/ 128 w 32"/>
                <a:gd name="T5" fmla="*/ 896 h 18"/>
                <a:gd name="T6" fmla="*/ 320 w 32"/>
                <a:gd name="T7" fmla="*/ 896 h 18"/>
                <a:gd name="T8" fmla="*/ 1984 w 32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18"/>
                <a:gd name="T17" fmla="*/ 32 w 3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18">
                  <a:moveTo>
                    <a:pt x="31" y="0"/>
                  </a:moveTo>
                  <a:cubicBezTo>
                    <a:pt x="31" y="6"/>
                    <a:pt x="31" y="11"/>
                    <a:pt x="31" y="16"/>
                  </a:cubicBezTo>
                  <a:cubicBezTo>
                    <a:pt x="23" y="15"/>
                    <a:pt x="0" y="18"/>
                    <a:pt x="2" y="14"/>
                  </a:cubicBezTo>
                  <a:cubicBezTo>
                    <a:pt x="3" y="14"/>
                    <a:pt x="4" y="14"/>
                    <a:pt x="5" y="14"/>
                  </a:cubicBezTo>
                  <a:cubicBezTo>
                    <a:pt x="20" y="16"/>
                    <a:pt x="32" y="14"/>
                    <a:pt x="3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65" name="Freeform 488"/>
            <p:cNvSpPr>
              <a:spLocks/>
            </p:cNvSpPr>
            <p:nvPr/>
          </p:nvSpPr>
          <p:spPr bwMode="auto">
            <a:xfrm>
              <a:off x="1101" y="1972"/>
              <a:ext cx="12" cy="54"/>
            </a:xfrm>
            <a:custGeom>
              <a:avLst/>
              <a:gdLst>
                <a:gd name="T0" fmla="*/ 128 w 6"/>
                <a:gd name="T1" fmla="*/ 0 h 27"/>
                <a:gd name="T2" fmla="*/ 256 w 6"/>
                <a:gd name="T3" fmla="*/ 0 h 27"/>
                <a:gd name="T4" fmla="*/ 128 w 6"/>
                <a:gd name="T5" fmla="*/ 1728 h 27"/>
                <a:gd name="T6" fmla="*/ 0 w 6"/>
                <a:gd name="T7" fmla="*/ 1728 h 27"/>
                <a:gd name="T8" fmla="*/ 0 w 6"/>
                <a:gd name="T9" fmla="*/ 1600 h 27"/>
                <a:gd name="T10" fmla="*/ 128 w 6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27"/>
                <a:gd name="T20" fmla="*/ 6 w 6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27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9"/>
                    <a:pt x="6" y="21"/>
                    <a:pt x="2" y="27"/>
                  </a:cubicBezTo>
                  <a:cubicBezTo>
                    <a:pt x="1" y="27"/>
                    <a:pt x="0" y="27"/>
                    <a:pt x="0" y="27"/>
                  </a:cubicBezTo>
                  <a:cubicBezTo>
                    <a:pt x="0" y="26"/>
                    <a:pt x="0" y="25"/>
                    <a:pt x="0" y="25"/>
                  </a:cubicBezTo>
                  <a:cubicBezTo>
                    <a:pt x="4" y="20"/>
                    <a:pt x="1" y="8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66" name="Freeform 489"/>
            <p:cNvSpPr>
              <a:spLocks/>
            </p:cNvSpPr>
            <p:nvPr/>
          </p:nvSpPr>
          <p:spPr bwMode="auto">
            <a:xfrm>
              <a:off x="2867" y="1928"/>
              <a:ext cx="36" cy="94"/>
            </a:xfrm>
            <a:custGeom>
              <a:avLst/>
              <a:gdLst>
                <a:gd name="T0" fmla="*/ 0 w 18"/>
                <a:gd name="T1" fmla="*/ 3008 h 47"/>
                <a:gd name="T2" fmla="*/ 1024 w 18"/>
                <a:gd name="T3" fmla="*/ 0 h 47"/>
                <a:gd name="T4" fmla="*/ 0 w 18"/>
                <a:gd name="T5" fmla="*/ 3008 h 47"/>
                <a:gd name="T6" fmla="*/ 0 60000 65536"/>
                <a:gd name="T7" fmla="*/ 0 60000 65536"/>
                <a:gd name="T8" fmla="*/ 0 60000 65536"/>
                <a:gd name="T9" fmla="*/ 0 w 18"/>
                <a:gd name="T10" fmla="*/ 0 h 47"/>
                <a:gd name="T11" fmla="*/ 18 w 18"/>
                <a:gd name="T12" fmla="*/ 47 h 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47">
                  <a:moveTo>
                    <a:pt x="0" y="47"/>
                  </a:moveTo>
                  <a:cubicBezTo>
                    <a:pt x="15" y="40"/>
                    <a:pt x="13" y="18"/>
                    <a:pt x="16" y="0"/>
                  </a:cubicBezTo>
                  <a:cubicBezTo>
                    <a:pt x="18" y="23"/>
                    <a:pt x="15" y="41"/>
                    <a:pt x="0" y="4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67" name="Freeform 490"/>
            <p:cNvSpPr>
              <a:spLocks/>
            </p:cNvSpPr>
            <p:nvPr/>
          </p:nvSpPr>
          <p:spPr bwMode="auto">
            <a:xfrm>
              <a:off x="2819" y="2026"/>
              <a:ext cx="40" cy="40"/>
            </a:xfrm>
            <a:custGeom>
              <a:avLst/>
              <a:gdLst>
                <a:gd name="T0" fmla="*/ 0 w 20"/>
                <a:gd name="T1" fmla="*/ 1280 h 20"/>
                <a:gd name="T2" fmla="*/ 1280 w 20"/>
                <a:gd name="T3" fmla="*/ 0 h 20"/>
                <a:gd name="T4" fmla="*/ 0 w 20"/>
                <a:gd name="T5" fmla="*/ 1280 h 20"/>
                <a:gd name="T6" fmla="*/ 0 60000 65536"/>
                <a:gd name="T7" fmla="*/ 0 60000 65536"/>
                <a:gd name="T8" fmla="*/ 0 60000 65536"/>
                <a:gd name="T9" fmla="*/ 0 w 20"/>
                <a:gd name="T10" fmla="*/ 0 h 20"/>
                <a:gd name="T11" fmla="*/ 20 w 20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0">
                  <a:moveTo>
                    <a:pt x="0" y="20"/>
                  </a:moveTo>
                  <a:cubicBezTo>
                    <a:pt x="6" y="12"/>
                    <a:pt x="12" y="6"/>
                    <a:pt x="20" y="0"/>
                  </a:cubicBezTo>
                  <a:cubicBezTo>
                    <a:pt x="14" y="7"/>
                    <a:pt x="7" y="14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68" name="Freeform 491"/>
            <p:cNvSpPr>
              <a:spLocks/>
            </p:cNvSpPr>
            <p:nvPr/>
          </p:nvSpPr>
          <p:spPr bwMode="auto">
            <a:xfrm>
              <a:off x="2799" y="2092"/>
              <a:ext cx="72" cy="78"/>
            </a:xfrm>
            <a:custGeom>
              <a:avLst/>
              <a:gdLst>
                <a:gd name="T0" fmla="*/ 1344 w 36"/>
                <a:gd name="T1" fmla="*/ 0 h 39"/>
                <a:gd name="T2" fmla="*/ 1920 w 36"/>
                <a:gd name="T3" fmla="*/ 1856 h 39"/>
                <a:gd name="T4" fmla="*/ 320 w 36"/>
                <a:gd name="T5" fmla="*/ 2432 h 39"/>
                <a:gd name="T6" fmla="*/ 192 w 36"/>
                <a:gd name="T7" fmla="*/ 1728 h 39"/>
                <a:gd name="T8" fmla="*/ 1792 w 36"/>
                <a:gd name="T9" fmla="*/ 1728 h 39"/>
                <a:gd name="T10" fmla="*/ 1344 w 36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39"/>
                <a:gd name="T20" fmla="*/ 36 w 36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39">
                  <a:moveTo>
                    <a:pt x="21" y="0"/>
                  </a:moveTo>
                  <a:cubicBezTo>
                    <a:pt x="30" y="3"/>
                    <a:pt x="36" y="18"/>
                    <a:pt x="30" y="29"/>
                  </a:cubicBezTo>
                  <a:cubicBezTo>
                    <a:pt x="21" y="31"/>
                    <a:pt x="1" y="23"/>
                    <a:pt x="5" y="38"/>
                  </a:cubicBezTo>
                  <a:cubicBezTo>
                    <a:pt x="0" y="39"/>
                    <a:pt x="4" y="30"/>
                    <a:pt x="3" y="27"/>
                  </a:cubicBezTo>
                  <a:cubicBezTo>
                    <a:pt x="11" y="27"/>
                    <a:pt x="19" y="27"/>
                    <a:pt x="28" y="27"/>
                  </a:cubicBezTo>
                  <a:cubicBezTo>
                    <a:pt x="35" y="17"/>
                    <a:pt x="26" y="5"/>
                    <a:pt x="2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69" name="Freeform 492"/>
            <p:cNvSpPr>
              <a:spLocks/>
            </p:cNvSpPr>
            <p:nvPr/>
          </p:nvSpPr>
          <p:spPr bwMode="auto">
            <a:xfrm>
              <a:off x="2827" y="2186"/>
              <a:ext cx="14" cy="18"/>
            </a:xfrm>
            <a:custGeom>
              <a:avLst/>
              <a:gdLst>
                <a:gd name="T0" fmla="*/ 0 w 7"/>
                <a:gd name="T1" fmla="*/ 0 h 9"/>
                <a:gd name="T2" fmla="*/ 448 w 7"/>
                <a:gd name="T3" fmla="*/ 128 h 9"/>
                <a:gd name="T4" fmla="*/ 0 w 7"/>
                <a:gd name="T5" fmla="*/ 576 h 9"/>
                <a:gd name="T6" fmla="*/ 320 w 7"/>
                <a:gd name="T7" fmla="*/ 320 h 9"/>
                <a:gd name="T8" fmla="*/ 0 w 7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7" y="7"/>
                    <a:pt x="5" y="9"/>
                    <a:pt x="0" y="9"/>
                  </a:cubicBezTo>
                  <a:cubicBezTo>
                    <a:pt x="1" y="7"/>
                    <a:pt x="5" y="8"/>
                    <a:pt x="5" y="5"/>
                  </a:cubicBezTo>
                  <a:cubicBezTo>
                    <a:pt x="4" y="2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70" name="Freeform 493"/>
            <p:cNvSpPr>
              <a:spLocks/>
            </p:cNvSpPr>
            <p:nvPr/>
          </p:nvSpPr>
          <p:spPr bwMode="auto">
            <a:xfrm>
              <a:off x="2823" y="2219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704 w 11"/>
                <a:gd name="T3" fmla="*/ 704 h 11"/>
                <a:gd name="T4" fmla="*/ 0 w 11"/>
                <a:gd name="T5" fmla="*/ 0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0"/>
                  </a:moveTo>
                  <a:cubicBezTo>
                    <a:pt x="5" y="2"/>
                    <a:pt x="8" y="6"/>
                    <a:pt x="11" y="11"/>
                  </a:cubicBezTo>
                  <a:cubicBezTo>
                    <a:pt x="6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71" name="Freeform 494"/>
            <p:cNvSpPr>
              <a:spLocks/>
            </p:cNvSpPr>
            <p:nvPr/>
          </p:nvSpPr>
          <p:spPr bwMode="auto">
            <a:xfrm>
              <a:off x="2855" y="2213"/>
              <a:ext cx="26" cy="28"/>
            </a:xfrm>
            <a:custGeom>
              <a:avLst/>
              <a:gdLst>
                <a:gd name="T0" fmla="*/ 0 w 13"/>
                <a:gd name="T1" fmla="*/ 896 h 14"/>
                <a:gd name="T2" fmla="*/ 832 w 13"/>
                <a:gd name="T3" fmla="*/ 0 h 14"/>
                <a:gd name="T4" fmla="*/ 0 w 13"/>
                <a:gd name="T5" fmla="*/ 896 h 14"/>
                <a:gd name="T6" fmla="*/ 0 60000 65536"/>
                <a:gd name="T7" fmla="*/ 0 60000 65536"/>
                <a:gd name="T8" fmla="*/ 0 60000 65536"/>
                <a:gd name="T9" fmla="*/ 0 w 13"/>
                <a:gd name="T10" fmla="*/ 0 h 14"/>
                <a:gd name="T11" fmla="*/ 13 w 13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4">
                  <a:moveTo>
                    <a:pt x="0" y="14"/>
                  </a:moveTo>
                  <a:cubicBezTo>
                    <a:pt x="3" y="8"/>
                    <a:pt x="8" y="4"/>
                    <a:pt x="13" y="0"/>
                  </a:cubicBezTo>
                  <a:cubicBezTo>
                    <a:pt x="9" y="6"/>
                    <a:pt x="5" y="10"/>
                    <a:pt x="0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72" name="Freeform 495"/>
            <p:cNvSpPr>
              <a:spLocks/>
            </p:cNvSpPr>
            <p:nvPr/>
          </p:nvSpPr>
          <p:spPr bwMode="auto">
            <a:xfrm>
              <a:off x="2881" y="2196"/>
              <a:ext cx="36" cy="27"/>
            </a:xfrm>
            <a:custGeom>
              <a:avLst/>
              <a:gdLst>
                <a:gd name="T0" fmla="*/ 0 w 18"/>
                <a:gd name="T1" fmla="*/ 656 h 13"/>
                <a:gd name="T2" fmla="*/ 128 w 18"/>
                <a:gd name="T3" fmla="*/ 152 h 13"/>
                <a:gd name="T4" fmla="*/ 832 w 18"/>
                <a:gd name="T5" fmla="*/ 1041 h 13"/>
                <a:gd name="T6" fmla="*/ 0 w 18"/>
                <a:gd name="T7" fmla="*/ 65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3"/>
                <a:gd name="T14" fmla="*/ 18 w 18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3">
                  <a:moveTo>
                    <a:pt x="0" y="8"/>
                  </a:moveTo>
                  <a:cubicBezTo>
                    <a:pt x="0" y="5"/>
                    <a:pt x="1" y="4"/>
                    <a:pt x="2" y="2"/>
                  </a:cubicBezTo>
                  <a:cubicBezTo>
                    <a:pt x="10" y="0"/>
                    <a:pt x="18" y="9"/>
                    <a:pt x="13" y="13"/>
                  </a:cubicBezTo>
                  <a:cubicBezTo>
                    <a:pt x="13" y="6"/>
                    <a:pt x="3" y="0"/>
                    <a:pt x="0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73" name="Freeform 496"/>
            <p:cNvSpPr>
              <a:spLocks/>
            </p:cNvSpPr>
            <p:nvPr/>
          </p:nvSpPr>
          <p:spPr bwMode="auto">
            <a:xfrm>
              <a:off x="2899" y="2339"/>
              <a:ext cx="116" cy="250"/>
            </a:xfrm>
            <a:custGeom>
              <a:avLst/>
              <a:gdLst>
                <a:gd name="T0" fmla="*/ 0 w 58"/>
                <a:gd name="T1" fmla="*/ 0 h 125"/>
                <a:gd name="T2" fmla="*/ 3008 w 58"/>
                <a:gd name="T3" fmla="*/ 5440 h 125"/>
                <a:gd name="T4" fmla="*/ 3712 w 58"/>
                <a:gd name="T5" fmla="*/ 8000 h 125"/>
                <a:gd name="T6" fmla="*/ 2816 w 58"/>
                <a:gd name="T7" fmla="*/ 5568 h 125"/>
                <a:gd name="T8" fmla="*/ 1280 w 58"/>
                <a:gd name="T9" fmla="*/ 3840 h 125"/>
                <a:gd name="T10" fmla="*/ 0 w 58"/>
                <a:gd name="T11" fmla="*/ 0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"/>
                <a:gd name="T19" fmla="*/ 0 h 125"/>
                <a:gd name="T20" fmla="*/ 58 w 58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" h="125">
                  <a:moveTo>
                    <a:pt x="0" y="0"/>
                  </a:moveTo>
                  <a:cubicBezTo>
                    <a:pt x="34" y="10"/>
                    <a:pt x="11" y="76"/>
                    <a:pt x="47" y="85"/>
                  </a:cubicBezTo>
                  <a:cubicBezTo>
                    <a:pt x="45" y="104"/>
                    <a:pt x="47" y="118"/>
                    <a:pt x="58" y="125"/>
                  </a:cubicBezTo>
                  <a:cubicBezTo>
                    <a:pt x="46" y="120"/>
                    <a:pt x="42" y="106"/>
                    <a:pt x="44" y="87"/>
                  </a:cubicBezTo>
                  <a:cubicBezTo>
                    <a:pt x="38" y="76"/>
                    <a:pt x="26" y="71"/>
                    <a:pt x="20" y="60"/>
                  </a:cubicBezTo>
                  <a:cubicBezTo>
                    <a:pt x="24" y="29"/>
                    <a:pt x="15" y="1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74" name="Freeform 497"/>
            <p:cNvSpPr>
              <a:spLocks/>
            </p:cNvSpPr>
            <p:nvPr/>
          </p:nvSpPr>
          <p:spPr bwMode="auto">
            <a:xfrm>
              <a:off x="3019" y="2208"/>
              <a:ext cx="200" cy="381"/>
            </a:xfrm>
            <a:custGeom>
              <a:avLst/>
              <a:gdLst>
                <a:gd name="T0" fmla="*/ 0 w 100"/>
                <a:gd name="T1" fmla="*/ 12352 h 190"/>
                <a:gd name="T2" fmla="*/ 1728 w 100"/>
                <a:gd name="T3" fmla="*/ 6385 h 190"/>
                <a:gd name="T4" fmla="*/ 6016 w 100"/>
                <a:gd name="T5" fmla="*/ 1877 h 190"/>
                <a:gd name="T6" fmla="*/ 6400 w 100"/>
                <a:gd name="T7" fmla="*/ 0 h 190"/>
                <a:gd name="T8" fmla="*/ 1856 w 100"/>
                <a:gd name="T9" fmla="*/ 6256 h 190"/>
                <a:gd name="T10" fmla="*/ 0 w 100"/>
                <a:gd name="T11" fmla="*/ 12352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0"/>
                <a:gd name="T19" fmla="*/ 0 h 190"/>
                <a:gd name="T20" fmla="*/ 100 w 100"/>
                <a:gd name="T21" fmla="*/ 190 h 1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0" h="190">
                  <a:moveTo>
                    <a:pt x="0" y="190"/>
                  </a:moveTo>
                  <a:cubicBezTo>
                    <a:pt x="25" y="176"/>
                    <a:pt x="31" y="142"/>
                    <a:pt x="27" y="98"/>
                  </a:cubicBezTo>
                  <a:cubicBezTo>
                    <a:pt x="48" y="74"/>
                    <a:pt x="73" y="54"/>
                    <a:pt x="94" y="29"/>
                  </a:cubicBezTo>
                  <a:cubicBezTo>
                    <a:pt x="96" y="19"/>
                    <a:pt x="88" y="0"/>
                    <a:pt x="100" y="0"/>
                  </a:cubicBezTo>
                  <a:cubicBezTo>
                    <a:pt x="95" y="51"/>
                    <a:pt x="55" y="66"/>
                    <a:pt x="29" y="96"/>
                  </a:cubicBezTo>
                  <a:cubicBezTo>
                    <a:pt x="33" y="141"/>
                    <a:pt x="29" y="178"/>
                    <a:pt x="0" y="19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75" name="Freeform 498"/>
            <p:cNvSpPr>
              <a:spLocks/>
            </p:cNvSpPr>
            <p:nvPr/>
          </p:nvSpPr>
          <p:spPr bwMode="auto">
            <a:xfrm>
              <a:off x="2993" y="1986"/>
              <a:ext cx="406" cy="214"/>
            </a:xfrm>
            <a:custGeom>
              <a:avLst/>
              <a:gdLst>
                <a:gd name="T0" fmla="*/ 7552 w 203"/>
                <a:gd name="T1" fmla="*/ 6848 h 107"/>
                <a:gd name="T2" fmla="*/ 8384 w 203"/>
                <a:gd name="T3" fmla="*/ 6400 h 107"/>
                <a:gd name="T4" fmla="*/ 6848 w 203"/>
                <a:gd name="T5" fmla="*/ 3264 h 107"/>
                <a:gd name="T6" fmla="*/ 8512 w 203"/>
                <a:gd name="T7" fmla="*/ 3136 h 107"/>
                <a:gd name="T8" fmla="*/ 8704 w 203"/>
                <a:gd name="T9" fmla="*/ 3968 h 107"/>
                <a:gd name="T10" fmla="*/ 10112 w 203"/>
                <a:gd name="T11" fmla="*/ 3968 h 107"/>
                <a:gd name="T12" fmla="*/ 11136 w 203"/>
                <a:gd name="T13" fmla="*/ 5824 h 107"/>
                <a:gd name="T14" fmla="*/ 12800 w 203"/>
                <a:gd name="T15" fmla="*/ 1408 h 107"/>
                <a:gd name="T16" fmla="*/ 10368 w 203"/>
                <a:gd name="T17" fmla="*/ 1408 h 107"/>
                <a:gd name="T18" fmla="*/ 10112 w 203"/>
                <a:gd name="T19" fmla="*/ 2688 h 107"/>
                <a:gd name="T20" fmla="*/ 7552 w 203"/>
                <a:gd name="T21" fmla="*/ 2688 h 107"/>
                <a:gd name="T22" fmla="*/ 7104 w 203"/>
                <a:gd name="T23" fmla="*/ 1856 h 107"/>
                <a:gd name="T24" fmla="*/ 6656 w 203"/>
                <a:gd name="T25" fmla="*/ 3264 h 107"/>
                <a:gd name="T26" fmla="*/ 2816 w 203"/>
                <a:gd name="T27" fmla="*/ 3264 h 107"/>
                <a:gd name="T28" fmla="*/ 576 w 203"/>
                <a:gd name="T29" fmla="*/ 1152 h 107"/>
                <a:gd name="T30" fmla="*/ 1408 w 203"/>
                <a:gd name="T31" fmla="*/ 0 h 107"/>
                <a:gd name="T32" fmla="*/ 2688 w 203"/>
                <a:gd name="T33" fmla="*/ 3136 h 107"/>
                <a:gd name="T34" fmla="*/ 6528 w 203"/>
                <a:gd name="T35" fmla="*/ 3136 h 107"/>
                <a:gd name="T36" fmla="*/ 6656 w 203"/>
                <a:gd name="T37" fmla="*/ 1728 h 107"/>
                <a:gd name="T38" fmla="*/ 7232 w 203"/>
                <a:gd name="T39" fmla="*/ 1728 h 107"/>
                <a:gd name="T40" fmla="*/ 7552 w 203"/>
                <a:gd name="T41" fmla="*/ 2560 h 107"/>
                <a:gd name="T42" fmla="*/ 9984 w 203"/>
                <a:gd name="T43" fmla="*/ 2560 h 107"/>
                <a:gd name="T44" fmla="*/ 10112 w 203"/>
                <a:gd name="T45" fmla="*/ 1280 h 107"/>
                <a:gd name="T46" fmla="*/ 12992 w 203"/>
                <a:gd name="T47" fmla="*/ 1280 h 107"/>
                <a:gd name="T48" fmla="*/ 11264 w 203"/>
                <a:gd name="T49" fmla="*/ 5824 h 107"/>
                <a:gd name="T50" fmla="*/ 10112 w 203"/>
                <a:gd name="T51" fmla="*/ 4096 h 107"/>
                <a:gd name="T52" fmla="*/ 8512 w 203"/>
                <a:gd name="T53" fmla="*/ 4096 h 107"/>
                <a:gd name="T54" fmla="*/ 8512 w 203"/>
                <a:gd name="T55" fmla="*/ 3264 h 107"/>
                <a:gd name="T56" fmla="*/ 6976 w 203"/>
                <a:gd name="T57" fmla="*/ 3264 h 107"/>
                <a:gd name="T58" fmla="*/ 8704 w 203"/>
                <a:gd name="T59" fmla="*/ 6400 h 107"/>
                <a:gd name="T60" fmla="*/ 7552 w 203"/>
                <a:gd name="T61" fmla="*/ 6848 h 10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03"/>
                <a:gd name="T94" fmla="*/ 0 h 107"/>
                <a:gd name="T95" fmla="*/ 203 w 203"/>
                <a:gd name="T96" fmla="*/ 107 h 10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03" h="107">
                  <a:moveTo>
                    <a:pt x="118" y="107"/>
                  </a:moveTo>
                  <a:cubicBezTo>
                    <a:pt x="117" y="99"/>
                    <a:pt x="124" y="100"/>
                    <a:pt x="131" y="100"/>
                  </a:cubicBezTo>
                  <a:cubicBezTo>
                    <a:pt x="122" y="85"/>
                    <a:pt x="101" y="81"/>
                    <a:pt x="107" y="51"/>
                  </a:cubicBezTo>
                  <a:cubicBezTo>
                    <a:pt x="112" y="47"/>
                    <a:pt x="125" y="50"/>
                    <a:pt x="133" y="49"/>
                  </a:cubicBezTo>
                  <a:cubicBezTo>
                    <a:pt x="136" y="51"/>
                    <a:pt x="136" y="57"/>
                    <a:pt x="136" y="62"/>
                  </a:cubicBezTo>
                  <a:cubicBezTo>
                    <a:pt x="143" y="62"/>
                    <a:pt x="151" y="62"/>
                    <a:pt x="158" y="62"/>
                  </a:cubicBezTo>
                  <a:cubicBezTo>
                    <a:pt x="160" y="75"/>
                    <a:pt x="163" y="87"/>
                    <a:pt x="174" y="91"/>
                  </a:cubicBezTo>
                  <a:cubicBezTo>
                    <a:pt x="167" y="52"/>
                    <a:pt x="184" y="37"/>
                    <a:pt x="200" y="22"/>
                  </a:cubicBezTo>
                  <a:cubicBezTo>
                    <a:pt x="188" y="22"/>
                    <a:pt x="175" y="22"/>
                    <a:pt x="162" y="22"/>
                  </a:cubicBezTo>
                  <a:cubicBezTo>
                    <a:pt x="157" y="25"/>
                    <a:pt x="163" y="39"/>
                    <a:pt x="158" y="42"/>
                  </a:cubicBezTo>
                  <a:cubicBezTo>
                    <a:pt x="145" y="42"/>
                    <a:pt x="131" y="42"/>
                    <a:pt x="118" y="42"/>
                  </a:cubicBezTo>
                  <a:cubicBezTo>
                    <a:pt x="113" y="41"/>
                    <a:pt x="120" y="27"/>
                    <a:pt x="111" y="29"/>
                  </a:cubicBezTo>
                  <a:cubicBezTo>
                    <a:pt x="101" y="28"/>
                    <a:pt x="111" y="48"/>
                    <a:pt x="104" y="51"/>
                  </a:cubicBezTo>
                  <a:cubicBezTo>
                    <a:pt x="81" y="48"/>
                    <a:pt x="61" y="56"/>
                    <a:pt x="44" y="51"/>
                  </a:cubicBezTo>
                  <a:cubicBezTo>
                    <a:pt x="26" y="46"/>
                    <a:pt x="21" y="26"/>
                    <a:pt x="9" y="18"/>
                  </a:cubicBezTo>
                  <a:cubicBezTo>
                    <a:pt x="9" y="7"/>
                    <a:pt x="17" y="5"/>
                    <a:pt x="22" y="0"/>
                  </a:cubicBezTo>
                  <a:cubicBezTo>
                    <a:pt x="0" y="7"/>
                    <a:pt x="19" y="42"/>
                    <a:pt x="42" y="49"/>
                  </a:cubicBezTo>
                  <a:cubicBezTo>
                    <a:pt x="60" y="55"/>
                    <a:pt x="84" y="44"/>
                    <a:pt x="102" y="49"/>
                  </a:cubicBezTo>
                  <a:cubicBezTo>
                    <a:pt x="107" y="46"/>
                    <a:pt x="103" y="33"/>
                    <a:pt x="104" y="27"/>
                  </a:cubicBezTo>
                  <a:cubicBezTo>
                    <a:pt x="107" y="27"/>
                    <a:pt x="110" y="27"/>
                    <a:pt x="113" y="27"/>
                  </a:cubicBezTo>
                  <a:cubicBezTo>
                    <a:pt x="121" y="24"/>
                    <a:pt x="117" y="35"/>
                    <a:pt x="118" y="40"/>
                  </a:cubicBezTo>
                  <a:cubicBezTo>
                    <a:pt x="130" y="40"/>
                    <a:pt x="143" y="40"/>
                    <a:pt x="156" y="40"/>
                  </a:cubicBezTo>
                  <a:cubicBezTo>
                    <a:pt x="161" y="38"/>
                    <a:pt x="157" y="26"/>
                    <a:pt x="158" y="20"/>
                  </a:cubicBezTo>
                  <a:cubicBezTo>
                    <a:pt x="173" y="20"/>
                    <a:pt x="188" y="20"/>
                    <a:pt x="203" y="20"/>
                  </a:cubicBezTo>
                  <a:cubicBezTo>
                    <a:pt x="188" y="38"/>
                    <a:pt x="168" y="51"/>
                    <a:pt x="176" y="91"/>
                  </a:cubicBezTo>
                  <a:cubicBezTo>
                    <a:pt x="172" y="97"/>
                    <a:pt x="154" y="81"/>
                    <a:pt x="158" y="64"/>
                  </a:cubicBezTo>
                  <a:cubicBezTo>
                    <a:pt x="150" y="64"/>
                    <a:pt x="142" y="64"/>
                    <a:pt x="133" y="64"/>
                  </a:cubicBezTo>
                  <a:cubicBezTo>
                    <a:pt x="133" y="60"/>
                    <a:pt x="133" y="56"/>
                    <a:pt x="133" y="51"/>
                  </a:cubicBezTo>
                  <a:cubicBezTo>
                    <a:pt x="125" y="51"/>
                    <a:pt x="117" y="51"/>
                    <a:pt x="109" y="51"/>
                  </a:cubicBezTo>
                  <a:cubicBezTo>
                    <a:pt x="104" y="81"/>
                    <a:pt x="123" y="87"/>
                    <a:pt x="136" y="100"/>
                  </a:cubicBezTo>
                  <a:cubicBezTo>
                    <a:pt x="133" y="105"/>
                    <a:pt x="118" y="99"/>
                    <a:pt x="118" y="10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76" name="Freeform 499"/>
            <p:cNvSpPr>
              <a:spLocks/>
            </p:cNvSpPr>
            <p:nvPr/>
          </p:nvSpPr>
          <p:spPr bwMode="auto">
            <a:xfrm>
              <a:off x="2943" y="1888"/>
              <a:ext cx="94" cy="94"/>
            </a:xfrm>
            <a:custGeom>
              <a:avLst/>
              <a:gdLst>
                <a:gd name="T0" fmla="*/ 0 w 47"/>
                <a:gd name="T1" fmla="*/ 0 h 47"/>
                <a:gd name="T2" fmla="*/ 3008 w 47"/>
                <a:gd name="T3" fmla="*/ 3008 h 47"/>
                <a:gd name="T4" fmla="*/ 0 w 47"/>
                <a:gd name="T5" fmla="*/ 0 h 47"/>
                <a:gd name="T6" fmla="*/ 0 60000 65536"/>
                <a:gd name="T7" fmla="*/ 0 60000 65536"/>
                <a:gd name="T8" fmla="*/ 0 60000 65536"/>
                <a:gd name="T9" fmla="*/ 0 w 47"/>
                <a:gd name="T10" fmla="*/ 0 h 47"/>
                <a:gd name="T11" fmla="*/ 47 w 47"/>
                <a:gd name="T12" fmla="*/ 47 h 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47">
                  <a:moveTo>
                    <a:pt x="0" y="0"/>
                  </a:moveTo>
                  <a:cubicBezTo>
                    <a:pt x="17" y="14"/>
                    <a:pt x="32" y="30"/>
                    <a:pt x="47" y="47"/>
                  </a:cubicBezTo>
                  <a:cubicBezTo>
                    <a:pt x="30" y="32"/>
                    <a:pt x="15" y="1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77" name="Freeform 500"/>
            <p:cNvSpPr>
              <a:spLocks/>
            </p:cNvSpPr>
            <p:nvPr/>
          </p:nvSpPr>
          <p:spPr bwMode="auto">
            <a:xfrm>
              <a:off x="1708" y="1926"/>
              <a:ext cx="76" cy="100"/>
            </a:xfrm>
            <a:custGeom>
              <a:avLst/>
              <a:gdLst>
                <a:gd name="T0" fmla="*/ 128 w 38"/>
                <a:gd name="T1" fmla="*/ 2880 h 50"/>
                <a:gd name="T2" fmla="*/ 576 w 38"/>
                <a:gd name="T3" fmla="*/ 3072 h 50"/>
                <a:gd name="T4" fmla="*/ 2432 w 38"/>
                <a:gd name="T5" fmla="*/ 768 h 50"/>
                <a:gd name="T6" fmla="*/ 2432 w 38"/>
                <a:gd name="T7" fmla="*/ 896 h 50"/>
                <a:gd name="T8" fmla="*/ 960 w 38"/>
                <a:gd name="T9" fmla="*/ 896 h 50"/>
                <a:gd name="T10" fmla="*/ 832 w 38"/>
                <a:gd name="T11" fmla="*/ 3200 h 50"/>
                <a:gd name="T12" fmla="*/ 0 w 38"/>
                <a:gd name="T13" fmla="*/ 3072 h 50"/>
                <a:gd name="T14" fmla="*/ 0 w 38"/>
                <a:gd name="T15" fmla="*/ 2880 h 50"/>
                <a:gd name="T16" fmla="*/ 128 w 38"/>
                <a:gd name="T17" fmla="*/ 288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50"/>
                <a:gd name="T29" fmla="*/ 38 w 38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50">
                  <a:moveTo>
                    <a:pt x="2" y="45"/>
                  </a:moveTo>
                  <a:cubicBezTo>
                    <a:pt x="4" y="47"/>
                    <a:pt x="6" y="48"/>
                    <a:pt x="9" y="48"/>
                  </a:cubicBezTo>
                  <a:cubicBezTo>
                    <a:pt x="18" y="36"/>
                    <a:pt x="4" y="0"/>
                    <a:pt x="38" y="12"/>
                  </a:cubicBezTo>
                  <a:cubicBezTo>
                    <a:pt x="38" y="13"/>
                    <a:pt x="38" y="13"/>
                    <a:pt x="38" y="14"/>
                  </a:cubicBezTo>
                  <a:cubicBezTo>
                    <a:pt x="30" y="14"/>
                    <a:pt x="23" y="14"/>
                    <a:pt x="15" y="14"/>
                  </a:cubicBezTo>
                  <a:cubicBezTo>
                    <a:pt x="14" y="26"/>
                    <a:pt x="18" y="42"/>
                    <a:pt x="13" y="50"/>
                  </a:cubicBezTo>
                  <a:cubicBezTo>
                    <a:pt x="8" y="50"/>
                    <a:pt x="2" y="50"/>
                    <a:pt x="0" y="48"/>
                  </a:cubicBezTo>
                  <a:cubicBezTo>
                    <a:pt x="0" y="47"/>
                    <a:pt x="0" y="46"/>
                    <a:pt x="0" y="45"/>
                  </a:cubicBezTo>
                  <a:cubicBezTo>
                    <a:pt x="0" y="45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78" name="Freeform 501"/>
            <p:cNvSpPr>
              <a:spLocks/>
            </p:cNvSpPr>
            <p:nvPr/>
          </p:nvSpPr>
          <p:spPr bwMode="auto">
            <a:xfrm>
              <a:off x="1814" y="1986"/>
              <a:ext cx="30" cy="321"/>
            </a:xfrm>
            <a:custGeom>
              <a:avLst/>
              <a:gdLst>
                <a:gd name="T0" fmla="*/ 0 w 15"/>
                <a:gd name="T1" fmla="*/ 0 h 160"/>
                <a:gd name="T2" fmla="*/ 128 w 15"/>
                <a:gd name="T3" fmla="*/ 0 h 160"/>
                <a:gd name="T4" fmla="*/ 448 w 15"/>
                <a:gd name="T5" fmla="*/ 128 h 160"/>
                <a:gd name="T6" fmla="*/ 320 w 15"/>
                <a:gd name="T7" fmla="*/ 10432 h 160"/>
                <a:gd name="T8" fmla="*/ 320 w 15"/>
                <a:gd name="T9" fmla="*/ 10304 h 160"/>
                <a:gd name="T10" fmla="*/ 448 w 15"/>
                <a:gd name="T11" fmla="*/ 257 h 160"/>
                <a:gd name="T12" fmla="*/ 0 w 15"/>
                <a:gd name="T13" fmla="*/ 128 h 160"/>
                <a:gd name="T14" fmla="*/ 0 w 15"/>
                <a:gd name="T15" fmla="*/ 0 h 1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60"/>
                <a:gd name="T26" fmla="*/ 15 w 15"/>
                <a:gd name="T27" fmla="*/ 160 h 1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60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4" y="0"/>
                    <a:pt x="5" y="2"/>
                    <a:pt x="7" y="2"/>
                  </a:cubicBezTo>
                  <a:cubicBezTo>
                    <a:pt x="15" y="42"/>
                    <a:pt x="14" y="135"/>
                    <a:pt x="5" y="160"/>
                  </a:cubicBezTo>
                  <a:cubicBezTo>
                    <a:pt x="5" y="160"/>
                    <a:pt x="5" y="159"/>
                    <a:pt x="5" y="158"/>
                  </a:cubicBezTo>
                  <a:cubicBezTo>
                    <a:pt x="12" y="115"/>
                    <a:pt x="10" y="51"/>
                    <a:pt x="7" y="4"/>
                  </a:cubicBezTo>
                  <a:cubicBezTo>
                    <a:pt x="4" y="4"/>
                    <a:pt x="2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79" name="Freeform 502"/>
            <p:cNvSpPr>
              <a:spLocks/>
            </p:cNvSpPr>
            <p:nvPr/>
          </p:nvSpPr>
          <p:spPr bwMode="auto">
            <a:xfrm>
              <a:off x="1662" y="2152"/>
              <a:ext cx="24" cy="12"/>
            </a:xfrm>
            <a:custGeom>
              <a:avLst/>
              <a:gdLst>
                <a:gd name="T0" fmla="*/ 0 w 12"/>
                <a:gd name="T1" fmla="*/ 384 h 6"/>
                <a:gd name="T2" fmla="*/ 768 w 12"/>
                <a:gd name="T3" fmla="*/ 384 h 6"/>
                <a:gd name="T4" fmla="*/ 576 w 12"/>
                <a:gd name="T5" fmla="*/ 384 h 6"/>
                <a:gd name="T6" fmla="*/ 192 w 12"/>
                <a:gd name="T7" fmla="*/ 384 h 6"/>
                <a:gd name="T8" fmla="*/ 0 w 12"/>
                <a:gd name="T9" fmla="*/ 38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6"/>
                <a:gd name="T17" fmla="*/ 12 w 12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6">
                  <a:moveTo>
                    <a:pt x="0" y="6"/>
                  </a:moveTo>
                  <a:cubicBezTo>
                    <a:pt x="0" y="0"/>
                    <a:pt x="12" y="0"/>
                    <a:pt x="12" y="6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6" y="3"/>
                    <a:pt x="6" y="5"/>
                    <a:pt x="3" y="6"/>
                  </a:cubicBezTo>
                  <a:cubicBezTo>
                    <a:pt x="2" y="6"/>
                    <a:pt x="1" y="6"/>
                    <a:pt x="0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80" name="Freeform 503"/>
            <p:cNvSpPr>
              <a:spLocks/>
            </p:cNvSpPr>
            <p:nvPr/>
          </p:nvSpPr>
          <p:spPr bwMode="auto">
            <a:xfrm>
              <a:off x="1654" y="1990"/>
              <a:ext cx="36" cy="12"/>
            </a:xfrm>
            <a:custGeom>
              <a:avLst/>
              <a:gdLst>
                <a:gd name="T0" fmla="*/ 0 w 18"/>
                <a:gd name="T1" fmla="*/ 0 h 6"/>
                <a:gd name="T2" fmla="*/ 128 w 18"/>
                <a:gd name="T3" fmla="*/ 0 h 6"/>
                <a:gd name="T4" fmla="*/ 1152 w 18"/>
                <a:gd name="T5" fmla="*/ 128 h 6"/>
                <a:gd name="T6" fmla="*/ 1152 w 18"/>
                <a:gd name="T7" fmla="*/ 256 h 6"/>
                <a:gd name="T8" fmla="*/ 0 w 18"/>
                <a:gd name="T9" fmla="*/ 128 h 6"/>
                <a:gd name="T10" fmla="*/ 0 w 18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6"/>
                <a:gd name="T20" fmla="*/ 18 w 18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6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5" y="3"/>
                    <a:pt x="12" y="2"/>
                    <a:pt x="18" y="2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1" y="4"/>
                    <a:pt x="3" y="6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81" name="Freeform 504"/>
            <p:cNvSpPr>
              <a:spLocks/>
            </p:cNvSpPr>
            <p:nvPr/>
          </p:nvSpPr>
          <p:spPr bwMode="auto">
            <a:xfrm>
              <a:off x="2078" y="1954"/>
              <a:ext cx="52" cy="90"/>
            </a:xfrm>
            <a:custGeom>
              <a:avLst/>
              <a:gdLst>
                <a:gd name="T0" fmla="*/ 1408 w 26"/>
                <a:gd name="T1" fmla="*/ 0 h 45"/>
                <a:gd name="T2" fmla="*/ 256 w 26"/>
                <a:gd name="T3" fmla="*/ 576 h 45"/>
                <a:gd name="T4" fmla="*/ 832 w 26"/>
                <a:gd name="T5" fmla="*/ 1600 h 45"/>
                <a:gd name="T6" fmla="*/ 0 w 26"/>
                <a:gd name="T7" fmla="*/ 2880 h 45"/>
                <a:gd name="T8" fmla="*/ 0 w 26"/>
                <a:gd name="T9" fmla="*/ 320 h 45"/>
                <a:gd name="T10" fmla="*/ 1408 w 26"/>
                <a:gd name="T11" fmla="*/ 0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45"/>
                <a:gd name="T20" fmla="*/ 26 w 26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45">
                  <a:moveTo>
                    <a:pt x="22" y="0"/>
                  </a:moveTo>
                  <a:cubicBezTo>
                    <a:pt x="26" y="4"/>
                    <a:pt x="15" y="12"/>
                    <a:pt x="4" y="9"/>
                  </a:cubicBezTo>
                  <a:cubicBezTo>
                    <a:pt x="1" y="20"/>
                    <a:pt x="11" y="19"/>
                    <a:pt x="13" y="25"/>
                  </a:cubicBezTo>
                  <a:cubicBezTo>
                    <a:pt x="15" y="37"/>
                    <a:pt x="8" y="42"/>
                    <a:pt x="0" y="45"/>
                  </a:cubicBezTo>
                  <a:cubicBezTo>
                    <a:pt x="0" y="31"/>
                    <a:pt x="0" y="18"/>
                    <a:pt x="0" y="5"/>
                  </a:cubicBezTo>
                  <a:cubicBezTo>
                    <a:pt x="7" y="3"/>
                    <a:pt x="21" y="8"/>
                    <a:pt x="2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82" name="Freeform 505"/>
            <p:cNvSpPr>
              <a:spLocks/>
            </p:cNvSpPr>
            <p:nvPr/>
          </p:nvSpPr>
          <p:spPr bwMode="auto">
            <a:xfrm>
              <a:off x="2064" y="2178"/>
              <a:ext cx="46" cy="49"/>
            </a:xfrm>
            <a:custGeom>
              <a:avLst/>
              <a:gdLst>
                <a:gd name="T0" fmla="*/ 0 w 23"/>
                <a:gd name="T1" fmla="*/ 0 h 24"/>
                <a:gd name="T2" fmla="*/ 1280 w 23"/>
                <a:gd name="T3" fmla="*/ 1733 h 24"/>
                <a:gd name="T4" fmla="*/ 1280 w 23"/>
                <a:gd name="T5" fmla="*/ 1601 h 24"/>
                <a:gd name="T6" fmla="*/ 0 w 23"/>
                <a:gd name="T7" fmla="*/ 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24"/>
                <a:gd name="T14" fmla="*/ 23 w 23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24">
                  <a:moveTo>
                    <a:pt x="0" y="0"/>
                  </a:moveTo>
                  <a:cubicBezTo>
                    <a:pt x="6" y="7"/>
                    <a:pt x="23" y="15"/>
                    <a:pt x="20" y="24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15" y="13"/>
                    <a:pt x="5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83" name="Freeform 506"/>
            <p:cNvSpPr>
              <a:spLocks/>
            </p:cNvSpPr>
            <p:nvPr/>
          </p:nvSpPr>
          <p:spPr bwMode="auto">
            <a:xfrm>
              <a:off x="1988" y="2048"/>
              <a:ext cx="76" cy="76"/>
            </a:xfrm>
            <a:custGeom>
              <a:avLst/>
              <a:gdLst>
                <a:gd name="T0" fmla="*/ 0 w 38"/>
                <a:gd name="T1" fmla="*/ 0 h 38"/>
                <a:gd name="T2" fmla="*/ 2432 w 38"/>
                <a:gd name="T3" fmla="*/ 2432 h 38"/>
                <a:gd name="T4" fmla="*/ 2304 w 38"/>
                <a:gd name="T5" fmla="*/ 2432 h 38"/>
                <a:gd name="T6" fmla="*/ 0 w 38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8"/>
                <a:gd name="T14" fmla="*/ 38 w 38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8">
                  <a:moveTo>
                    <a:pt x="0" y="0"/>
                  </a:moveTo>
                  <a:cubicBezTo>
                    <a:pt x="14" y="12"/>
                    <a:pt x="26" y="24"/>
                    <a:pt x="38" y="38"/>
                  </a:cubicBezTo>
                  <a:cubicBezTo>
                    <a:pt x="37" y="38"/>
                    <a:pt x="37" y="38"/>
                    <a:pt x="36" y="38"/>
                  </a:cubicBezTo>
                  <a:cubicBezTo>
                    <a:pt x="25" y="24"/>
                    <a:pt x="11" y="1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84" name="Freeform 507"/>
            <p:cNvSpPr>
              <a:spLocks/>
            </p:cNvSpPr>
            <p:nvPr/>
          </p:nvSpPr>
          <p:spPr bwMode="auto">
            <a:xfrm>
              <a:off x="1980" y="2004"/>
              <a:ext cx="40" cy="44"/>
            </a:xfrm>
            <a:custGeom>
              <a:avLst/>
              <a:gdLst>
                <a:gd name="T0" fmla="*/ 256 w 20"/>
                <a:gd name="T1" fmla="*/ 1408 h 22"/>
                <a:gd name="T2" fmla="*/ 1280 w 20"/>
                <a:gd name="T3" fmla="*/ 704 h 22"/>
                <a:gd name="T4" fmla="*/ 1152 w 20"/>
                <a:gd name="T5" fmla="*/ 704 h 22"/>
                <a:gd name="T6" fmla="*/ 256 w 20"/>
                <a:gd name="T7" fmla="*/ 1408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22"/>
                <a:gd name="T14" fmla="*/ 20 w 20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22">
                  <a:moveTo>
                    <a:pt x="4" y="22"/>
                  </a:moveTo>
                  <a:cubicBezTo>
                    <a:pt x="0" y="19"/>
                    <a:pt x="16" y="0"/>
                    <a:pt x="20" y="11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0" y="12"/>
                    <a:pt x="8" y="18"/>
                    <a:pt x="4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85" name="Freeform 508"/>
            <p:cNvSpPr>
              <a:spLocks/>
            </p:cNvSpPr>
            <p:nvPr/>
          </p:nvSpPr>
          <p:spPr bwMode="auto">
            <a:xfrm>
              <a:off x="2016" y="2026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128 w 11"/>
                <a:gd name="T3" fmla="*/ 0 h 11"/>
                <a:gd name="T4" fmla="*/ 704 w 11"/>
                <a:gd name="T5" fmla="*/ 704 h 11"/>
                <a:gd name="T6" fmla="*/ 0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5"/>
                    <a:pt x="9" y="6"/>
                    <a:pt x="11" y="11"/>
                  </a:cubicBezTo>
                  <a:cubicBezTo>
                    <a:pt x="6" y="8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86" name="Freeform 509"/>
            <p:cNvSpPr>
              <a:spLocks/>
            </p:cNvSpPr>
            <p:nvPr/>
          </p:nvSpPr>
          <p:spPr bwMode="auto">
            <a:xfrm>
              <a:off x="1984" y="1976"/>
              <a:ext cx="62" cy="64"/>
            </a:xfrm>
            <a:custGeom>
              <a:avLst/>
              <a:gdLst>
                <a:gd name="T0" fmla="*/ 0 w 31"/>
                <a:gd name="T1" fmla="*/ 0 h 32"/>
                <a:gd name="T2" fmla="*/ 1984 w 31"/>
                <a:gd name="T3" fmla="*/ 2048 h 32"/>
                <a:gd name="T4" fmla="*/ 0 w 31"/>
                <a:gd name="T5" fmla="*/ 192 h 32"/>
                <a:gd name="T6" fmla="*/ 0 w 31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"/>
                <a:gd name="T13" fmla="*/ 0 h 32"/>
                <a:gd name="T14" fmla="*/ 31 w 31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" h="32">
                  <a:moveTo>
                    <a:pt x="0" y="0"/>
                  </a:moveTo>
                  <a:cubicBezTo>
                    <a:pt x="11" y="10"/>
                    <a:pt x="22" y="20"/>
                    <a:pt x="31" y="32"/>
                  </a:cubicBezTo>
                  <a:cubicBezTo>
                    <a:pt x="19" y="23"/>
                    <a:pt x="12" y="11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87" name="Freeform 510"/>
            <p:cNvSpPr>
              <a:spLocks/>
            </p:cNvSpPr>
            <p:nvPr/>
          </p:nvSpPr>
          <p:spPr bwMode="auto">
            <a:xfrm>
              <a:off x="2016" y="1990"/>
              <a:ext cx="48" cy="46"/>
            </a:xfrm>
            <a:custGeom>
              <a:avLst/>
              <a:gdLst>
                <a:gd name="T0" fmla="*/ 0 w 24"/>
                <a:gd name="T1" fmla="*/ 0 h 23"/>
                <a:gd name="T2" fmla="*/ 128 w 24"/>
                <a:gd name="T3" fmla="*/ 0 h 23"/>
                <a:gd name="T4" fmla="*/ 128 w 24"/>
                <a:gd name="T5" fmla="*/ 128 h 23"/>
                <a:gd name="T6" fmla="*/ 1408 w 24"/>
                <a:gd name="T7" fmla="*/ 1280 h 23"/>
                <a:gd name="T8" fmla="*/ 1536 w 24"/>
                <a:gd name="T9" fmla="*/ 1280 h 23"/>
                <a:gd name="T10" fmla="*/ 0 w 24"/>
                <a:gd name="T11" fmla="*/ 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23"/>
                <a:gd name="T20" fmla="*/ 24 w 24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23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0" y="7"/>
                    <a:pt x="14" y="15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15" y="23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88" name="Freeform 511"/>
            <p:cNvSpPr>
              <a:spLocks/>
            </p:cNvSpPr>
            <p:nvPr/>
          </p:nvSpPr>
          <p:spPr bwMode="auto">
            <a:xfrm>
              <a:off x="2008" y="1972"/>
              <a:ext cx="62" cy="58"/>
            </a:xfrm>
            <a:custGeom>
              <a:avLst/>
              <a:gdLst>
                <a:gd name="T0" fmla="*/ 256 w 31"/>
                <a:gd name="T1" fmla="*/ 576 h 29"/>
                <a:gd name="T2" fmla="*/ 1536 w 31"/>
                <a:gd name="T3" fmla="*/ 128 h 29"/>
                <a:gd name="T4" fmla="*/ 1792 w 31"/>
                <a:gd name="T5" fmla="*/ 1856 h 29"/>
                <a:gd name="T6" fmla="*/ 1664 w 31"/>
                <a:gd name="T7" fmla="*/ 1856 h 29"/>
                <a:gd name="T8" fmla="*/ 1344 w 31"/>
                <a:gd name="T9" fmla="*/ 320 h 29"/>
                <a:gd name="T10" fmla="*/ 384 w 31"/>
                <a:gd name="T11" fmla="*/ 576 h 29"/>
                <a:gd name="T12" fmla="*/ 256 w 31"/>
                <a:gd name="T13" fmla="*/ 576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29"/>
                <a:gd name="T23" fmla="*/ 31 w 31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29">
                  <a:moveTo>
                    <a:pt x="4" y="9"/>
                  </a:moveTo>
                  <a:cubicBezTo>
                    <a:pt x="0" y="5"/>
                    <a:pt x="14" y="0"/>
                    <a:pt x="24" y="2"/>
                  </a:cubicBezTo>
                  <a:cubicBezTo>
                    <a:pt x="23" y="13"/>
                    <a:pt x="31" y="16"/>
                    <a:pt x="28" y="29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9" y="16"/>
                    <a:pt x="20" y="16"/>
                    <a:pt x="21" y="5"/>
                  </a:cubicBezTo>
                  <a:cubicBezTo>
                    <a:pt x="13" y="3"/>
                    <a:pt x="9" y="6"/>
                    <a:pt x="6" y="9"/>
                  </a:cubicBezTo>
                  <a:cubicBezTo>
                    <a:pt x="5" y="9"/>
                    <a:pt x="4" y="9"/>
                    <a:pt x="4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89" name="Freeform 512"/>
            <p:cNvSpPr>
              <a:spLocks/>
            </p:cNvSpPr>
            <p:nvPr/>
          </p:nvSpPr>
          <p:spPr bwMode="auto">
            <a:xfrm>
              <a:off x="1836" y="1976"/>
              <a:ext cx="268" cy="261"/>
            </a:xfrm>
            <a:custGeom>
              <a:avLst/>
              <a:gdLst>
                <a:gd name="T0" fmla="*/ 4736 w 134"/>
                <a:gd name="T1" fmla="*/ 193 h 130"/>
                <a:gd name="T2" fmla="*/ 576 w 134"/>
                <a:gd name="T3" fmla="*/ 584 h 130"/>
                <a:gd name="T4" fmla="*/ 448 w 134"/>
                <a:gd name="T5" fmla="*/ 4272 h 130"/>
                <a:gd name="T6" fmla="*/ 448 w 134"/>
                <a:gd name="T7" fmla="*/ 7932 h 130"/>
                <a:gd name="T8" fmla="*/ 4416 w 134"/>
                <a:gd name="T9" fmla="*/ 8061 h 130"/>
                <a:gd name="T10" fmla="*/ 8576 w 134"/>
                <a:gd name="T11" fmla="*/ 8061 h 130"/>
                <a:gd name="T12" fmla="*/ 8576 w 134"/>
                <a:gd name="T13" fmla="*/ 8191 h 130"/>
                <a:gd name="T14" fmla="*/ 320 w 134"/>
                <a:gd name="T15" fmla="*/ 8191 h 130"/>
                <a:gd name="T16" fmla="*/ 320 w 134"/>
                <a:gd name="T17" fmla="*/ 452 h 130"/>
                <a:gd name="T18" fmla="*/ 4736 w 134"/>
                <a:gd name="T19" fmla="*/ 0 h 130"/>
                <a:gd name="T20" fmla="*/ 4736 w 134"/>
                <a:gd name="T21" fmla="*/ 193 h 1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4"/>
                <a:gd name="T34" fmla="*/ 0 h 130"/>
                <a:gd name="T35" fmla="*/ 134 w 134"/>
                <a:gd name="T36" fmla="*/ 130 h 13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4" h="130">
                  <a:moveTo>
                    <a:pt x="74" y="3"/>
                  </a:moveTo>
                  <a:cubicBezTo>
                    <a:pt x="51" y="4"/>
                    <a:pt x="37" y="13"/>
                    <a:pt x="9" y="9"/>
                  </a:cubicBezTo>
                  <a:cubicBezTo>
                    <a:pt x="5" y="24"/>
                    <a:pt x="7" y="42"/>
                    <a:pt x="7" y="65"/>
                  </a:cubicBezTo>
                  <a:cubicBezTo>
                    <a:pt x="7" y="78"/>
                    <a:pt x="0" y="112"/>
                    <a:pt x="7" y="121"/>
                  </a:cubicBezTo>
                  <a:cubicBezTo>
                    <a:pt x="14" y="130"/>
                    <a:pt x="56" y="123"/>
                    <a:pt x="69" y="123"/>
                  </a:cubicBezTo>
                  <a:cubicBezTo>
                    <a:pt x="96" y="123"/>
                    <a:pt x="114" y="123"/>
                    <a:pt x="134" y="123"/>
                  </a:cubicBezTo>
                  <a:cubicBezTo>
                    <a:pt x="134" y="124"/>
                    <a:pt x="134" y="124"/>
                    <a:pt x="134" y="125"/>
                  </a:cubicBezTo>
                  <a:cubicBezTo>
                    <a:pt x="91" y="125"/>
                    <a:pt x="48" y="125"/>
                    <a:pt x="5" y="125"/>
                  </a:cubicBezTo>
                  <a:cubicBezTo>
                    <a:pt x="5" y="86"/>
                    <a:pt x="5" y="46"/>
                    <a:pt x="5" y="7"/>
                  </a:cubicBezTo>
                  <a:cubicBezTo>
                    <a:pt x="34" y="11"/>
                    <a:pt x="50" y="1"/>
                    <a:pt x="74" y="0"/>
                  </a:cubicBezTo>
                  <a:cubicBezTo>
                    <a:pt x="74" y="1"/>
                    <a:pt x="74" y="2"/>
                    <a:pt x="74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90" name="Freeform 513"/>
            <p:cNvSpPr>
              <a:spLocks/>
            </p:cNvSpPr>
            <p:nvPr/>
          </p:nvSpPr>
          <p:spPr bwMode="auto">
            <a:xfrm>
              <a:off x="3023" y="1986"/>
              <a:ext cx="166" cy="94"/>
            </a:xfrm>
            <a:custGeom>
              <a:avLst/>
              <a:gdLst>
                <a:gd name="T0" fmla="*/ 192 w 83"/>
                <a:gd name="T1" fmla="*/ 1152 h 47"/>
                <a:gd name="T2" fmla="*/ 0 w 83"/>
                <a:gd name="T3" fmla="*/ 1152 h 47"/>
                <a:gd name="T4" fmla="*/ 1152 w 83"/>
                <a:gd name="T5" fmla="*/ 128 h 47"/>
                <a:gd name="T6" fmla="*/ 2560 w 83"/>
                <a:gd name="T7" fmla="*/ 1856 h 47"/>
                <a:gd name="T8" fmla="*/ 5312 w 83"/>
                <a:gd name="T9" fmla="*/ 1856 h 47"/>
                <a:gd name="T10" fmla="*/ 5312 w 83"/>
                <a:gd name="T11" fmla="*/ 2688 h 47"/>
                <a:gd name="T12" fmla="*/ 192 w 83"/>
                <a:gd name="T13" fmla="*/ 1152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47"/>
                <a:gd name="T23" fmla="*/ 83 w 83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47">
                  <a:moveTo>
                    <a:pt x="3" y="18"/>
                  </a:moveTo>
                  <a:cubicBezTo>
                    <a:pt x="2" y="18"/>
                    <a:pt x="1" y="18"/>
                    <a:pt x="0" y="18"/>
                  </a:cubicBezTo>
                  <a:cubicBezTo>
                    <a:pt x="2" y="9"/>
                    <a:pt x="14" y="0"/>
                    <a:pt x="18" y="2"/>
                  </a:cubicBezTo>
                  <a:cubicBezTo>
                    <a:pt x="24" y="12"/>
                    <a:pt x="36" y="17"/>
                    <a:pt x="40" y="29"/>
                  </a:cubicBezTo>
                  <a:cubicBezTo>
                    <a:pt x="55" y="29"/>
                    <a:pt x="69" y="29"/>
                    <a:pt x="83" y="29"/>
                  </a:cubicBezTo>
                  <a:cubicBezTo>
                    <a:pt x="83" y="33"/>
                    <a:pt x="83" y="38"/>
                    <a:pt x="83" y="42"/>
                  </a:cubicBezTo>
                  <a:cubicBezTo>
                    <a:pt x="43" y="47"/>
                    <a:pt x="16" y="39"/>
                    <a:pt x="3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91" name="Freeform 514"/>
            <p:cNvSpPr>
              <a:spLocks/>
            </p:cNvSpPr>
            <p:nvPr/>
          </p:nvSpPr>
          <p:spPr bwMode="auto">
            <a:xfrm>
              <a:off x="3029" y="1990"/>
              <a:ext cx="164" cy="92"/>
            </a:xfrm>
            <a:custGeom>
              <a:avLst/>
              <a:gdLst>
                <a:gd name="T0" fmla="*/ 0 w 82"/>
                <a:gd name="T1" fmla="*/ 1024 h 46"/>
                <a:gd name="T2" fmla="*/ 5120 w 82"/>
                <a:gd name="T3" fmla="*/ 2560 h 46"/>
                <a:gd name="T4" fmla="*/ 5120 w 82"/>
                <a:gd name="T5" fmla="*/ 1728 h 46"/>
                <a:gd name="T6" fmla="*/ 2368 w 82"/>
                <a:gd name="T7" fmla="*/ 1728 h 46"/>
                <a:gd name="T8" fmla="*/ 960 w 82"/>
                <a:gd name="T9" fmla="*/ 0 h 46"/>
                <a:gd name="T10" fmla="*/ 5248 w 82"/>
                <a:gd name="T11" fmla="*/ 1600 h 46"/>
                <a:gd name="T12" fmla="*/ 5248 w 82"/>
                <a:gd name="T13" fmla="*/ 2688 h 46"/>
                <a:gd name="T14" fmla="*/ 0 w 82"/>
                <a:gd name="T15" fmla="*/ 1024 h 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2"/>
                <a:gd name="T25" fmla="*/ 0 h 46"/>
                <a:gd name="T26" fmla="*/ 82 w 82"/>
                <a:gd name="T27" fmla="*/ 46 h 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2" h="46">
                  <a:moveTo>
                    <a:pt x="0" y="16"/>
                  </a:moveTo>
                  <a:cubicBezTo>
                    <a:pt x="13" y="37"/>
                    <a:pt x="40" y="45"/>
                    <a:pt x="80" y="40"/>
                  </a:cubicBezTo>
                  <a:cubicBezTo>
                    <a:pt x="80" y="36"/>
                    <a:pt x="80" y="31"/>
                    <a:pt x="80" y="27"/>
                  </a:cubicBezTo>
                  <a:cubicBezTo>
                    <a:pt x="66" y="27"/>
                    <a:pt x="52" y="27"/>
                    <a:pt x="37" y="27"/>
                  </a:cubicBezTo>
                  <a:cubicBezTo>
                    <a:pt x="33" y="15"/>
                    <a:pt x="21" y="10"/>
                    <a:pt x="15" y="0"/>
                  </a:cubicBezTo>
                  <a:cubicBezTo>
                    <a:pt x="29" y="17"/>
                    <a:pt x="45" y="31"/>
                    <a:pt x="82" y="25"/>
                  </a:cubicBezTo>
                  <a:cubicBezTo>
                    <a:pt x="82" y="30"/>
                    <a:pt x="82" y="36"/>
                    <a:pt x="82" y="42"/>
                  </a:cubicBezTo>
                  <a:cubicBezTo>
                    <a:pt x="42" y="46"/>
                    <a:pt x="11" y="41"/>
                    <a:pt x="0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92" name="Freeform 515"/>
            <p:cNvSpPr>
              <a:spLocks noEditPoints="1"/>
            </p:cNvSpPr>
            <p:nvPr/>
          </p:nvSpPr>
          <p:spPr bwMode="auto">
            <a:xfrm>
              <a:off x="3237" y="2024"/>
              <a:ext cx="64" cy="38"/>
            </a:xfrm>
            <a:custGeom>
              <a:avLst/>
              <a:gdLst>
                <a:gd name="T0" fmla="*/ 2048 w 32"/>
                <a:gd name="T1" fmla="*/ 64 h 19"/>
                <a:gd name="T2" fmla="*/ 2048 w 32"/>
                <a:gd name="T3" fmla="*/ 1024 h 19"/>
                <a:gd name="T4" fmla="*/ 0 w 32"/>
                <a:gd name="T5" fmla="*/ 1024 h 19"/>
                <a:gd name="T6" fmla="*/ 0 w 32"/>
                <a:gd name="T7" fmla="*/ 64 h 19"/>
                <a:gd name="T8" fmla="*/ 2048 w 32"/>
                <a:gd name="T9" fmla="*/ 64 h 19"/>
                <a:gd name="T10" fmla="*/ 192 w 32"/>
                <a:gd name="T11" fmla="*/ 896 h 19"/>
                <a:gd name="T12" fmla="*/ 1856 w 32"/>
                <a:gd name="T13" fmla="*/ 640 h 19"/>
                <a:gd name="T14" fmla="*/ 1856 w 32"/>
                <a:gd name="T15" fmla="*/ 320 h 19"/>
                <a:gd name="T16" fmla="*/ 192 w 32"/>
                <a:gd name="T17" fmla="*/ 192 h 19"/>
                <a:gd name="T18" fmla="*/ 192 w 32"/>
                <a:gd name="T19" fmla="*/ 896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9"/>
                <a:gd name="T32" fmla="*/ 32 w 32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9">
                  <a:moveTo>
                    <a:pt x="32" y="1"/>
                  </a:moveTo>
                  <a:cubicBezTo>
                    <a:pt x="32" y="6"/>
                    <a:pt x="32" y="11"/>
                    <a:pt x="32" y="16"/>
                  </a:cubicBezTo>
                  <a:cubicBezTo>
                    <a:pt x="21" y="16"/>
                    <a:pt x="11" y="16"/>
                    <a:pt x="0" y="16"/>
                  </a:cubicBezTo>
                  <a:cubicBezTo>
                    <a:pt x="0" y="11"/>
                    <a:pt x="0" y="6"/>
                    <a:pt x="0" y="1"/>
                  </a:cubicBezTo>
                  <a:cubicBezTo>
                    <a:pt x="11" y="1"/>
                    <a:pt x="21" y="1"/>
                    <a:pt x="32" y="1"/>
                  </a:cubicBezTo>
                  <a:close/>
                  <a:moveTo>
                    <a:pt x="3" y="14"/>
                  </a:moveTo>
                  <a:cubicBezTo>
                    <a:pt x="11" y="12"/>
                    <a:pt x="28" y="19"/>
                    <a:pt x="29" y="10"/>
                  </a:cubicBezTo>
                  <a:cubicBezTo>
                    <a:pt x="29" y="8"/>
                    <a:pt x="29" y="7"/>
                    <a:pt x="29" y="5"/>
                  </a:cubicBezTo>
                  <a:cubicBezTo>
                    <a:pt x="25" y="0"/>
                    <a:pt x="11" y="5"/>
                    <a:pt x="3" y="3"/>
                  </a:cubicBezTo>
                  <a:cubicBezTo>
                    <a:pt x="3" y="7"/>
                    <a:pt x="3" y="11"/>
                    <a:pt x="3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93" name="Freeform 516"/>
            <p:cNvSpPr>
              <a:spLocks/>
            </p:cNvSpPr>
            <p:nvPr/>
          </p:nvSpPr>
          <p:spPr bwMode="auto">
            <a:xfrm>
              <a:off x="3429" y="2323"/>
              <a:ext cx="66" cy="96"/>
            </a:xfrm>
            <a:custGeom>
              <a:avLst/>
              <a:gdLst>
                <a:gd name="T0" fmla="*/ 0 w 33"/>
                <a:gd name="T1" fmla="*/ 960 h 48"/>
                <a:gd name="T2" fmla="*/ 1856 w 33"/>
                <a:gd name="T3" fmla="*/ 3072 h 48"/>
                <a:gd name="T4" fmla="*/ 128 w 33"/>
                <a:gd name="T5" fmla="*/ 768 h 48"/>
                <a:gd name="T6" fmla="*/ 0 w 33"/>
                <a:gd name="T7" fmla="*/ 960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"/>
                <a:gd name="T13" fmla="*/ 0 h 48"/>
                <a:gd name="T14" fmla="*/ 33 w 33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" h="48">
                  <a:moveTo>
                    <a:pt x="0" y="15"/>
                  </a:moveTo>
                  <a:cubicBezTo>
                    <a:pt x="11" y="0"/>
                    <a:pt x="33" y="26"/>
                    <a:pt x="29" y="48"/>
                  </a:cubicBezTo>
                  <a:cubicBezTo>
                    <a:pt x="28" y="30"/>
                    <a:pt x="18" y="9"/>
                    <a:pt x="2" y="12"/>
                  </a:cubicBezTo>
                  <a:cubicBezTo>
                    <a:pt x="3" y="14"/>
                    <a:pt x="2" y="14"/>
                    <a:pt x="0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94" name="Freeform 517"/>
            <p:cNvSpPr>
              <a:spLocks/>
            </p:cNvSpPr>
            <p:nvPr/>
          </p:nvSpPr>
          <p:spPr bwMode="auto">
            <a:xfrm>
              <a:off x="3491" y="2375"/>
              <a:ext cx="28" cy="80"/>
            </a:xfrm>
            <a:custGeom>
              <a:avLst/>
              <a:gdLst>
                <a:gd name="T0" fmla="*/ 0 w 14"/>
                <a:gd name="T1" fmla="*/ 1664 h 40"/>
                <a:gd name="T2" fmla="*/ 768 w 14"/>
                <a:gd name="T3" fmla="*/ 2240 h 40"/>
                <a:gd name="T4" fmla="*/ 320 w 14"/>
                <a:gd name="T5" fmla="*/ 0 h 40"/>
                <a:gd name="T6" fmla="*/ 896 w 14"/>
                <a:gd name="T7" fmla="*/ 2560 h 40"/>
                <a:gd name="T8" fmla="*/ 0 w 14"/>
                <a:gd name="T9" fmla="*/ 1664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40"/>
                <a:gd name="T17" fmla="*/ 14 w 14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40">
                  <a:moveTo>
                    <a:pt x="0" y="26"/>
                  </a:moveTo>
                  <a:cubicBezTo>
                    <a:pt x="6" y="28"/>
                    <a:pt x="6" y="34"/>
                    <a:pt x="12" y="35"/>
                  </a:cubicBezTo>
                  <a:cubicBezTo>
                    <a:pt x="8" y="25"/>
                    <a:pt x="2" y="17"/>
                    <a:pt x="5" y="0"/>
                  </a:cubicBezTo>
                  <a:cubicBezTo>
                    <a:pt x="6" y="15"/>
                    <a:pt x="12" y="25"/>
                    <a:pt x="14" y="40"/>
                  </a:cubicBezTo>
                  <a:cubicBezTo>
                    <a:pt x="8" y="36"/>
                    <a:pt x="4" y="32"/>
                    <a:pt x="0" y="2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95" name="Freeform 518"/>
            <p:cNvSpPr>
              <a:spLocks/>
            </p:cNvSpPr>
            <p:nvPr/>
          </p:nvSpPr>
          <p:spPr bwMode="auto">
            <a:xfrm>
              <a:off x="3345" y="2040"/>
              <a:ext cx="164" cy="327"/>
            </a:xfrm>
            <a:custGeom>
              <a:avLst/>
              <a:gdLst>
                <a:gd name="T0" fmla="*/ 2560 w 82"/>
                <a:gd name="T1" fmla="*/ 10304 h 163"/>
                <a:gd name="T2" fmla="*/ 1408 w 82"/>
                <a:gd name="T3" fmla="*/ 10432 h 163"/>
                <a:gd name="T4" fmla="*/ 1408 w 82"/>
                <a:gd name="T5" fmla="*/ 7696 h 163"/>
                <a:gd name="T6" fmla="*/ 256 w 82"/>
                <a:gd name="T7" fmla="*/ 6201 h 163"/>
                <a:gd name="T8" fmla="*/ 256 w 82"/>
                <a:gd name="T9" fmla="*/ 1880 h 163"/>
                <a:gd name="T10" fmla="*/ 3008 w 82"/>
                <a:gd name="T11" fmla="*/ 128 h 163"/>
                <a:gd name="T12" fmla="*/ 5248 w 82"/>
                <a:gd name="T13" fmla="*/ 5360 h 163"/>
                <a:gd name="T14" fmla="*/ 3584 w 82"/>
                <a:gd name="T15" fmla="*/ 7501 h 163"/>
                <a:gd name="T16" fmla="*/ 4864 w 82"/>
                <a:gd name="T17" fmla="*/ 10560 h 163"/>
                <a:gd name="T18" fmla="*/ 3392 w 82"/>
                <a:gd name="T19" fmla="*/ 7696 h 163"/>
                <a:gd name="T20" fmla="*/ 5120 w 82"/>
                <a:gd name="T21" fmla="*/ 5489 h 163"/>
                <a:gd name="T22" fmla="*/ 2816 w 82"/>
                <a:gd name="T23" fmla="*/ 257 h 163"/>
                <a:gd name="T24" fmla="*/ 448 w 82"/>
                <a:gd name="T25" fmla="*/ 1687 h 163"/>
                <a:gd name="T26" fmla="*/ 1536 w 82"/>
                <a:gd name="T27" fmla="*/ 7501 h 163"/>
                <a:gd name="T28" fmla="*/ 1536 w 82"/>
                <a:gd name="T29" fmla="*/ 10175 h 163"/>
                <a:gd name="T30" fmla="*/ 2560 w 82"/>
                <a:gd name="T31" fmla="*/ 10304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2"/>
                <a:gd name="T49" fmla="*/ 0 h 163"/>
                <a:gd name="T50" fmla="*/ 82 w 82"/>
                <a:gd name="T51" fmla="*/ 163 h 16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2" h="163">
                  <a:moveTo>
                    <a:pt x="40" y="158"/>
                  </a:moveTo>
                  <a:cubicBezTo>
                    <a:pt x="38" y="163"/>
                    <a:pt x="27" y="159"/>
                    <a:pt x="22" y="160"/>
                  </a:cubicBezTo>
                  <a:cubicBezTo>
                    <a:pt x="19" y="150"/>
                    <a:pt x="26" y="131"/>
                    <a:pt x="22" y="118"/>
                  </a:cubicBezTo>
                  <a:cubicBezTo>
                    <a:pt x="20" y="109"/>
                    <a:pt x="7" y="105"/>
                    <a:pt x="4" y="95"/>
                  </a:cubicBezTo>
                  <a:cubicBezTo>
                    <a:pt x="0" y="81"/>
                    <a:pt x="1" y="42"/>
                    <a:pt x="4" y="29"/>
                  </a:cubicBezTo>
                  <a:cubicBezTo>
                    <a:pt x="8" y="15"/>
                    <a:pt x="22" y="0"/>
                    <a:pt x="47" y="2"/>
                  </a:cubicBezTo>
                  <a:cubicBezTo>
                    <a:pt x="42" y="45"/>
                    <a:pt x="51" y="75"/>
                    <a:pt x="82" y="82"/>
                  </a:cubicBezTo>
                  <a:cubicBezTo>
                    <a:pt x="80" y="100"/>
                    <a:pt x="65" y="104"/>
                    <a:pt x="56" y="115"/>
                  </a:cubicBezTo>
                  <a:cubicBezTo>
                    <a:pt x="50" y="143"/>
                    <a:pt x="66" y="150"/>
                    <a:pt x="76" y="162"/>
                  </a:cubicBezTo>
                  <a:cubicBezTo>
                    <a:pt x="64" y="152"/>
                    <a:pt x="49" y="145"/>
                    <a:pt x="53" y="118"/>
                  </a:cubicBezTo>
                  <a:cubicBezTo>
                    <a:pt x="59" y="104"/>
                    <a:pt x="77" y="102"/>
                    <a:pt x="80" y="84"/>
                  </a:cubicBezTo>
                  <a:cubicBezTo>
                    <a:pt x="52" y="74"/>
                    <a:pt x="39" y="48"/>
                    <a:pt x="44" y="4"/>
                  </a:cubicBezTo>
                  <a:cubicBezTo>
                    <a:pt x="21" y="1"/>
                    <a:pt x="17" y="17"/>
                    <a:pt x="7" y="26"/>
                  </a:cubicBezTo>
                  <a:cubicBezTo>
                    <a:pt x="7" y="61"/>
                    <a:pt x="0" y="104"/>
                    <a:pt x="24" y="115"/>
                  </a:cubicBezTo>
                  <a:cubicBezTo>
                    <a:pt x="24" y="129"/>
                    <a:pt x="24" y="142"/>
                    <a:pt x="24" y="156"/>
                  </a:cubicBezTo>
                  <a:cubicBezTo>
                    <a:pt x="25" y="161"/>
                    <a:pt x="35" y="156"/>
                    <a:pt x="40" y="15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96" name="Freeform 519"/>
            <p:cNvSpPr>
              <a:spLocks/>
            </p:cNvSpPr>
            <p:nvPr/>
          </p:nvSpPr>
          <p:spPr bwMode="auto">
            <a:xfrm>
              <a:off x="957" y="2074"/>
              <a:ext cx="90" cy="94"/>
            </a:xfrm>
            <a:custGeom>
              <a:avLst/>
              <a:gdLst>
                <a:gd name="T0" fmla="*/ 0 w 45"/>
                <a:gd name="T1" fmla="*/ 3008 h 47"/>
                <a:gd name="T2" fmla="*/ 2880 w 45"/>
                <a:gd name="T3" fmla="*/ 0 h 47"/>
                <a:gd name="T4" fmla="*/ 2880 w 45"/>
                <a:gd name="T5" fmla="*/ 192 h 47"/>
                <a:gd name="T6" fmla="*/ 0 w 45"/>
                <a:gd name="T7" fmla="*/ 3008 h 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"/>
                <a:gd name="T13" fmla="*/ 0 h 47"/>
                <a:gd name="T14" fmla="*/ 45 w 45"/>
                <a:gd name="T15" fmla="*/ 47 h 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" h="47">
                  <a:moveTo>
                    <a:pt x="0" y="47"/>
                  </a:moveTo>
                  <a:cubicBezTo>
                    <a:pt x="12" y="28"/>
                    <a:pt x="29" y="15"/>
                    <a:pt x="45" y="0"/>
                  </a:cubicBezTo>
                  <a:cubicBezTo>
                    <a:pt x="45" y="1"/>
                    <a:pt x="45" y="2"/>
                    <a:pt x="45" y="3"/>
                  </a:cubicBezTo>
                  <a:cubicBezTo>
                    <a:pt x="29" y="16"/>
                    <a:pt x="14" y="32"/>
                    <a:pt x="0" y="4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97" name="Freeform 520"/>
            <p:cNvSpPr>
              <a:spLocks/>
            </p:cNvSpPr>
            <p:nvPr/>
          </p:nvSpPr>
          <p:spPr bwMode="auto">
            <a:xfrm>
              <a:off x="947" y="2074"/>
              <a:ext cx="170" cy="167"/>
            </a:xfrm>
            <a:custGeom>
              <a:avLst/>
              <a:gdLst>
                <a:gd name="T0" fmla="*/ 3200 w 85"/>
                <a:gd name="T1" fmla="*/ 195 h 83"/>
                <a:gd name="T2" fmla="*/ 3200 w 85"/>
                <a:gd name="T3" fmla="*/ 0 h 83"/>
                <a:gd name="T4" fmla="*/ 5440 w 85"/>
                <a:gd name="T5" fmla="*/ 0 h 83"/>
                <a:gd name="T6" fmla="*/ 5440 w 85"/>
                <a:gd name="T7" fmla="*/ 1312 h 83"/>
                <a:gd name="T8" fmla="*/ 3328 w 85"/>
                <a:gd name="T9" fmla="*/ 1312 h 83"/>
                <a:gd name="T10" fmla="*/ 3200 w 85"/>
                <a:gd name="T11" fmla="*/ 3461 h 83"/>
                <a:gd name="T12" fmla="*/ 2176 w 85"/>
                <a:gd name="T13" fmla="*/ 3592 h 83"/>
                <a:gd name="T14" fmla="*/ 2176 w 85"/>
                <a:gd name="T15" fmla="*/ 5505 h 83"/>
                <a:gd name="T16" fmla="*/ 192 w 85"/>
                <a:gd name="T17" fmla="*/ 5505 h 83"/>
                <a:gd name="T18" fmla="*/ 320 w 85"/>
                <a:gd name="T19" fmla="*/ 3129 h 83"/>
                <a:gd name="T20" fmla="*/ 320 w 85"/>
                <a:gd name="T21" fmla="*/ 5376 h 83"/>
                <a:gd name="T22" fmla="*/ 2048 w 85"/>
                <a:gd name="T23" fmla="*/ 5376 h 83"/>
                <a:gd name="T24" fmla="*/ 2048 w 85"/>
                <a:gd name="T25" fmla="*/ 3461 h 83"/>
                <a:gd name="T26" fmla="*/ 3072 w 85"/>
                <a:gd name="T27" fmla="*/ 3260 h 83"/>
                <a:gd name="T28" fmla="*/ 3200 w 85"/>
                <a:gd name="T29" fmla="*/ 1183 h 83"/>
                <a:gd name="T30" fmla="*/ 5312 w 85"/>
                <a:gd name="T31" fmla="*/ 1183 h 83"/>
                <a:gd name="T32" fmla="*/ 5312 w 85"/>
                <a:gd name="T33" fmla="*/ 195 h 83"/>
                <a:gd name="T34" fmla="*/ 3200 w 85"/>
                <a:gd name="T35" fmla="*/ 195 h 8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5"/>
                <a:gd name="T55" fmla="*/ 0 h 83"/>
                <a:gd name="T56" fmla="*/ 85 w 85"/>
                <a:gd name="T57" fmla="*/ 83 h 8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5" h="83">
                  <a:moveTo>
                    <a:pt x="50" y="3"/>
                  </a:moveTo>
                  <a:cubicBezTo>
                    <a:pt x="50" y="2"/>
                    <a:pt x="50" y="1"/>
                    <a:pt x="50" y="0"/>
                  </a:cubicBezTo>
                  <a:cubicBezTo>
                    <a:pt x="62" y="0"/>
                    <a:pt x="74" y="0"/>
                    <a:pt x="85" y="0"/>
                  </a:cubicBezTo>
                  <a:cubicBezTo>
                    <a:pt x="85" y="7"/>
                    <a:pt x="85" y="14"/>
                    <a:pt x="85" y="20"/>
                  </a:cubicBezTo>
                  <a:cubicBezTo>
                    <a:pt x="74" y="20"/>
                    <a:pt x="63" y="20"/>
                    <a:pt x="52" y="20"/>
                  </a:cubicBezTo>
                  <a:cubicBezTo>
                    <a:pt x="48" y="27"/>
                    <a:pt x="51" y="41"/>
                    <a:pt x="50" y="52"/>
                  </a:cubicBezTo>
                  <a:cubicBezTo>
                    <a:pt x="44" y="52"/>
                    <a:pt x="37" y="51"/>
                    <a:pt x="34" y="54"/>
                  </a:cubicBezTo>
                  <a:cubicBezTo>
                    <a:pt x="34" y="64"/>
                    <a:pt x="34" y="73"/>
                    <a:pt x="34" y="83"/>
                  </a:cubicBezTo>
                  <a:cubicBezTo>
                    <a:pt x="24" y="83"/>
                    <a:pt x="13" y="83"/>
                    <a:pt x="3" y="83"/>
                  </a:cubicBezTo>
                  <a:cubicBezTo>
                    <a:pt x="4" y="72"/>
                    <a:pt x="0" y="55"/>
                    <a:pt x="5" y="47"/>
                  </a:cubicBezTo>
                  <a:cubicBezTo>
                    <a:pt x="5" y="58"/>
                    <a:pt x="5" y="69"/>
                    <a:pt x="5" y="81"/>
                  </a:cubicBezTo>
                  <a:cubicBezTo>
                    <a:pt x="14" y="81"/>
                    <a:pt x="23" y="81"/>
                    <a:pt x="32" y="81"/>
                  </a:cubicBezTo>
                  <a:cubicBezTo>
                    <a:pt x="32" y="71"/>
                    <a:pt x="32" y="61"/>
                    <a:pt x="32" y="52"/>
                  </a:cubicBezTo>
                  <a:cubicBezTo>
                    <a:pt x="35" y="49"/>
                    <a:pt x="42" y="49"/>
                    <a:pt x="48" y="49"/>
                  </a:cubicBezTo>
                  <a:cubicBezTo>
                    <a:pt x="49" y="39"/>
                    <a:pt x="45" y="25"/>
                    <a:pt x="50" y="18"/>
                  </a:cubicBezTo>
                  <a:cubicBezTo>
                    <a:pt x="61" y="18"/>
                    <a:pt x="72" y="18"/>
                    <a:pt x="83" y="18"/>
                  </a:cubicBezTo>
                  <a:cubicBezTo>
                    <a:pt x="83" y="13"/>
                    <a:pt x="83" y="8"/>
                    <a:pt x="83" y="3"/>
                  </a:cubicBezTo>
                  <a:cubicBezTo>
                    <a:pt x="72" y="3"/>
                    <a:pt x="61" y="3"/>
                    <a:pt x="5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98" name="Freeform 521"/>
            <p:cNvSpPr>
              <a:spLocks/>
            </p:cNvSpPr>
            <p:nvPr/>
          </p:nvSpPr>
          <p:spPr bwMode="auto">
            <a:xfrm>
              <a:off x="1007" y="2379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704 w 11"/>
                <a:gd name="T3" fmla="*/ 576 h 11"/>
                <a:gd name="T4" fmla="*/ 704 w 11"/>
                <a:gd name="T5" fmla="*/ 704 h 11"/>
                <a:gd name="T6" fmla="*/ 0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0"/>
                  </a:moveTo>
                  <a:cubicBezTo>
                    <a:pt x="5" y="1"/>
                    <a:pt x="6" y="7"/>
                    <a:pt x="11" y="9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6" y="8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99" name="Freeform 522"/>
            <p:cNvSpPr>
              <a:spLocks/>
            </p:cNvSpPr>
            <p:nvPr/>
          </p:nvSpPr>
          <p:spPr bwMode="auto">
            <a:xfrm>
              <a:off x="1131" y="2088"/>
              <a:ext cx="58" cy="58"/>
            </a:xfrm>
            <a:custGeom>
              <a:avLst/>
              <a:gdLst>
                <a:gd name="T0" fmla="*/ 0 w 29"/>
                <a:gd name="T1" fmla="*/ 0 h 29"/>
                <a:gd name="T2" fmla="*/ 1856 w 29"/>
                <a:gd name="T3" fmla="*/ 1856 h 29"/>
                <a:gd name="T4" fmla="*/ 1728 w 29"/>
                <a:gd name="T5" fmla="*/ 1856 h 29"/>
                <a:gd name="T6" fmla="*/ 0 w 29"/>
                <a:gd name="T7" fmla="*/ 128 h 29"/>
                <a:gd name="T8" fmla="*/ 0 w 29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9"/>
                <a:gd name="T17" fmla="*/ 29 w 29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9">
                  <a:moveTo>
                    <a:pt x="0" y="0"/>
                  </a:moveTo>
                  <a:cubicBezTo>
                    <a:pt x="11" y="9"/>
                    <a:pt x="20" y="18"/>
                    <a:pt x="29" y="29"/>
                  </a:cubicBezTo>
                  <a:cubicBezTo>
                    <a:pt x="28" y="29"/>
                    <a:pt x="28" y="29"/>
                    <a:pt x="27" y="29"/>
                  </a:cubicBezTo>
                  <a:cubicBezTo>
                    <a:pt x="19" y="19"/>
                    <a:pt x="10" y="10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0" name="Freeform 523"/>
            <p:cNvSpPr>
              <a:spLocks/>
            </p:cNvSpPr>
            <p:nvPr/>
          </p:nvSpPr>
          <p:spPr bwMode="auto">
            <a:xfrm>
              <a:off x="1029" y="2144"/>
              <a:ext cx="174" cy="257"/>
            </a:xfrm>
            <a:custGeom>
              <a:avLst/>
              <a:gdLst>
                <a:gd name="T0" fmla="*/ 0 w 87"/>
                <a:gd name="T1" fmla="*/ 8256 h 128"/>
                <a:gd name="T2" fmla="*/ 3968 w 87"/>
                <a:gd name="T3" fmla="*/ 8256 h 128"/>
                <a:gd name="T4" fmla="*/ 3968 w 87"/>
                <a:gd name="T5" fmla="*/ 193 h 128"/>
                <a:gd name="T6" fmla="*/ 4992 w 87"/>
                <a:gd name="T7" fmla="*/ 64 h 128"/>
                <a:gd name="T8" fmla="*/ 5120 w 87"/>
                <a:gd name="T9" fmla="*/ 64 h 128"/>
                <a:gd name="T10" fmla="*/ 4160 w 87"/>
                <a:gd name="T11" fmla="*/ 388 h 128"/>
                <a:gd name="T12" fmla="*/ 4160 w 87"/>
                <a:gd name="T13" fmla="*/ 8385 h 128"/>
                <a:gd name="T14" fmla="*/ 0 w 87"/>
                <a:gd name="T15" fmla="*/ 8385 h 128"/>
                <a:gd name="T16" fmla="*/ 0 w 87"/>
                <a:gd name="T17" fmla="*/ 8256 h 1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"/>
                <a:gd name="T28" fmla="*/ 0 h 128"/>
                <a:gd name="T29" fmla="*/ 87 w 87"/>
                <a:gd name="T30" fmla="*/ 128 h 1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" h="128">
                  <a:moveTo>
                    <a:pt x="0" y="126"/>
                  </a:moveTo>
                  <a:cubicBezTo>
                    <a:pt x="21" y="126"/>
                    <a:pt x="41" y="126"/>
                    <a:pt x="62" y="126"/>
                  </a:cubicBezTo>
                  <a:cubicBezTo>
                    <a:pt x="62" y="85"/>
                    <a:pt x="62" y="44"/>
                    <a:pt x="62" y="3"/>
                  </a:cubicBezTo>
                  <a:cubicBezTo>
                    <a:pt x="65" y="0"/>
                    <a:pt x="72" y="1"/>
                    <a:pt x="78" y="1"/>
                  </a:cubicBezTo>
                  <a:cubicBezTo>
                    <a:pt x="79" y="1"/>
                    <a:pt x="79" y="1"/>
                    <a:pt x="80" y="1"/>
                  </a:cubicBezTo>
                  <a:cubicBezTo>
                    <a:pt x="87" y="6"/>
                    <a:pt x="65" y="1"/>
                    <a:pt x="65" y="6"/>
                  </a:cubicBezTo>
                  <a:cubicBezTo>
                    <a:pt x="65" y="46"/>
                    <a:pt x="65" y="87"/>
                    <a:pt x="65" y="128"/>
                  </a:cubicBezTo>
                  <a:cubicBezTo>
                    <a:pt x="43" y="128"/>
                    <a:pt x="21" y="128"/>
                    <a:pt x="0" y="128"/>
                  </a:cubicBezTo>
                  <a:cubicBezTo>
                    <a:pt x="0" y="127"/>
                    <a:pt x="0" y="127"/>
                    <a:pt x="0" y="12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1" name="Freeform 524"/>
            <p:cNvSpPr>
              <a:spLocks/>
            </p:cNvSpPr>
            <p:nvPr/>
          </p:nvSpPr>
          <p:spPr bwMode="auto">
            <a:xfrm>
              <a:off x="953" y="2076"/>
              <a:ext cx="182" cy="303"/>
            </a:xfrm>
            <a:custGeom>
              <a:avLst/>
              <a:gdLst>
                <a:gd name="T0" fmla="*/ 5696 w 91"/>
                <a:gd name="T1" fmla="*/ 516 h 151"/>
                <a:gd name="T2" fmla="*/ 5568 w 91"/>
                <a:gd name="T3" fmla="*/ 1688 h 151"/>
                <a:gd name="T4" fmla="*/ 3392 w 91"/>
                <a:gd name="T5" fmla="*/ 1688 h 151"/>
                <a:gd name="T6" fmla="*/ 3392 w 91"/>
                <a:gd name="T7" fmla="*/ 3580 h 151"/>
                <a:gd name="T8" fmla="*/ 2432 w 91"/>
                <a:gd name="T9" fmla="*/ 3716 h 151"/>
                <a:gd name="T10" fmla="*/ 2304 w 91"/>
                <a:gd name="T11" fmla="*/ 5819 h 151"/>
                <a:gd name="T12" fmla="*/ 128 w 91"/>
                <a:gd name="T13" fmla="*/ 5819 h 151"/>
                <a:gd name="T14" fmla="*/ 128 w 91"/>
                <a:gd name="T15" fmla="*/ 9728 h 151"/>
                <a:gd name="T16" fmla="*/ 1728 w 91"/>
                <a:gd name="T17" fmla="*/ 9857 h 151"/>
                <a:gd name="T18" fmla="*/ 0 w 91"/>
                <a:gd name="T19" fmla="*/ 9857 h 151"/>
                <a:gd name="T20" fmla="*/ 0 w 91"/>
                <a:gd name="T21" fmla="*/ 5625 h 151"/>
                <a:gd name="T22" fmla="*/ 2112 w 91"/>
                <a:gd name="T23" fmla="*/ 5625 h 151"/>
                <a:gd name="T24" fmla="*/ 2304 w 91"/>
                <a:gd name="T25" fmla="*/ 3580 h 151"/>
                <a:gd name="T26" fmla="*/ 3264 w 91"/>
                <a:gd name="T27" fmla="*/ 3451 h 151"/>
                <a:gd name="T28" fmla="*/ 3264 w 91"/>
                <a:gd name="T29" fmla="*/ 1559 h 151"/>
                <a:gd name="T30" fmla="*/ 5248 w 91"/>
                <a:gd name="T31" fmla="*/ 1559 h 151"/>
                <a:gd name="T32" fmla="*/ 5696 w 91"/>
                <a:gd name="T33" fmla="*/ 387 h 151"/>
                <a:gd name="T34" fmla="*/ 5696 w 91"/>
                <a:gd name="T35" fmla="*/ 516 h 15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1"/>
                <a:gd name="T55" fmla="*/ 0 h 151"/>
                <a:gd name="T56" fmla="*/ 91 w 91"/>
                <a:gd name="T57" fmla="*/ 151 h 15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1" h="151">
                  <a:moveTo>
                    <a:pt x="89" y="8"/>
                  </a:moveTo>
                  <a:cubicBezTo>
                    <a:pt x="89" y="15"/>
                    <a:pt x="90" y="23"/>
                    <a:pt x="87" y="26"/>
                  </a:cubicBezTo>
                  <a:cubicBezTo>
                    <a:pt x="76" y="26"/>
                    <a:pt x="65" y="26"/>
                    <a:pt x="53" y="26"/>
                  </a:cubicBezTo>
                  <a:cubicBezTo>
                    <a:pt x="53" y="36"/>
                    <a:pt x="53" y="45"/>
                    <a:pt x="53" y="55"/>
                  </a:cubicBezTo>
                  <a:cubicBezTo>
                    <a:pt x="51" y="58"/>
                    <a:pt x="44" y="57"/>
                    <a:pt x="38" y="57"/>
                  </a:cubicBezTo>
                  <a:cubicBezTo>
                    <a:pt x="37" y="68"/>
                    <a:pt x="40" y="82"/>
                    <a:pt x="36" y="89"/>
                  </a:cubicBezTo>
                  <a:cubicBezTo>
                    <a:pt x="25" y="89"/>
                    <a:pt x="13" y="89"/>
                    <a:pt x="2" y="89"/>
                  </a:cubicBezTo>
                  <a:cubicBezTo>
                    <a:pt x="2" y="109"/>
                    <a:pt x="2" y="129"/>
                    <a:pt x="2" y="149"/>
                  </a:cubicBezTo>
                  <a:cubicBezTo>
                    <a:pt x="10" y="150"/>
                    <a:pt x="23" y="146"/>
                    <a:pt x="27" y="151"/>
                  </a:cubicBezTo>
                  <a:cubicBezTo>
                    <a:pt x="18" y="151"/>
                    <a:pt x="9" y="151"/>
                    <a:pt x="0" y="151"/>
                  </a:cubicBezTo>
                  <a:cubicBezTo>
                    <a:pt x="0" y="129"/>
                    <a:pt x="0" y="108"/>
                    <a:pt x="0" y="86"/>
                  </a:cubicBezTo>
                  <a:cubicBezTo>
                    <a:pt x="11" y="86"/>
                    <a:pt x="22" y="86"/>
                    <a:pt x="33" y="86"/>
                  </a:cubicBezTo>
                  <a:cubicBezTo>
                    <a:pt x="38" y="80"/>
                    <a:pt x="35" y="65"/>
                    <a:pt x="36" y="55"/>
                  </a:cubicBezTo>
                  <a:cubicBezTo>
                    <a:pt x="42" y="55"/>
                    <a:pt x="48" y="56"/>
                    <a:pt x="51" y="53"/>
                  </a:cubicBezTo>
                  <a:cubicBezTo>
                    <a:pt x="51" y="43"/>
                    <a:pt x="51" y="34"/>
                    <a:pt x="51" y="24"/>
                  </a:cubicBezTo>
                  <a:cubicBezTo>
                    <a:pt x="62" y="24"/>
                    <a:pt x="72" y="24"/>
                    <a:pt x="82" y="24"/>
                  </a:cubicBezTo>
                  <a:cubicBezTo>
                    <a:pt x="91" y="26"/>
                    <a:pt x="84" y="0"/>
                    <a:pt x="89" y="6"/>
                  </a:cubicBezTo>
                  <a:cubicBezTo>
                    <a:pt x="89" y="7"/>
                    <a:pt x="89" y="8"/>
                    <a:pt x="89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2" name="Freeform 525"/>
            <p:cNvSpPr>
              <a:spLocks/>
            </p:cNvSpPr>
            <p:nvPr/>
          </p:nvSpPr>
          <p:spPr bwMode="auto">
            <a:xfrm>
              <a:off x="3211" y="2098"/>
              <a:ext cx="124" cy="88"/>
            </a:xfrm>
            <a:custGeom>
              <a:avLst/>
              <a:gdLst>
                <a:gd name="T0" fmla="*/ 3968 w 62"/>
                <a:gd name="T1" fmla="*/ 2816 h 44"/>
                <a:gd name="T2" fmla="*/ 2688 w 62"/>
                <a:gd name="T3" fmla="*/ 960 h 44"/>
                <a:gd name="T4" fmla="*/ 1280 w 62"/>
                <a:gd name="T5" fmla="*/ 960 h 44"/>
                <a:gd name="T6" fmla="*/ 1152 w 62"/>
                <a:gd name="T7" fmla="*/ 128 h 44"/>
                <a:gd name="T8" fmla="*/ 576 w 62"/>
                <a:gd name="T9" fmla="*/ 128 h 44"/>
                <a:gd name="T10" fmla="*/ 1984 w 62"/>
                <a:gd name="T11" fmla="*/ 2560 h 44"/>
                <a:gd name="T12" fmla="*/ 1984 w 62"/>
                <a:gd name="T13" fmla="*/ 2112 h 44"/>
                <a:gd name="T14" fmla="*/ 2112 w 62"/>
                <a:gd name="T15" fmla="*/ 2112 h 44"/>
                <a:gd name="T16" fmla="*/ 2112 w 62"/>
                <a:gd name="T17" fmla="*/ 2816 h 44"/>
                <a:gd name="T18" fmla="*/ 256 w 62"/>
                <a:gd name="T19" fmla="*/ 0 h 44"/>
                <a:gd name="T20" fmla="*/ 1280 w 62"/>
                <a:gd name="T21" fmla="*/ 0 h 44"/>
                <a:gd name="T22" fmla="*/ 1280 w 62"/>
                <a:gd name="T23" fmla="*/ 832 h 44"/>
                <a:gd name="T24" fmla="*/ 2880 w 62"/>
                <a:gd name="T25" fmla="*/ 832 h 44"/>
                <a:gd name="T26" fmla="*/ 3968 w 62"/>
                <a:gd name="T27" fmla="*/ 2816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2"/>
                <a:gd name="T43" fmla="*/ 0 h 44"/>
                <a:gd name="T44" fmla="*/ 62 w 62"/>
                <a:gd name="T45" fmla="*/ 44 h 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2" h="44">
                  <a:moveTo>
                    <a:pt x="62" y="44"/>
                  </a:moveTo>
                  <a:cubicBezTo>
                    <a:pt x="55" y="35"/>
                    <a:pt x="41" y="33"/>
                    <a:pt x="42" y="15"/>
                  </a:cubicBezTo>
                  <a:cubicBezTo>
                    <a:pt x="35" y="15"/>
                    <a:pt x="27" y="15"/>
                    <a:pt x="20" y="15"/>
                  </a:cubicBezTo>
                  <a:cubicBezTo>
                    <a:pt x="17" y="12"/>
                    <a:pt x="17" y="7"/>
                    <a:pt x="18" y="2"/>
                  </a:cubicBezTo>
                  <a:cubicBezTo>
                    <a:pt x="15" y="2"/>
                    <a:pt x="12" y="2"/>
                    <a:pt x="9" y="2"/>
                  </a:cubicBezTo>
                  <a:cubicBezTo>
                    <a:pt x="0" y="21"/>
                    <a:pt x="23" y="29"/>
                    <a:pt x="31" y="40"/>
                  </a:cubicBezTo>
                  <a:cubicBezTo>
                    <a:pt x="31" y="37"/>
                    <a:pt x="31" y="35"/>
                    <a:pt x="31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3" y="37"/>
                    <a:pt x="33" y="40"/>
                    <a:pt x="33" y="44"/>
                  </a:cubicBezTo>
                  <a:cubicBezTo>
                    <a:pt x="23" y="30"/>
                    <a:pt x="2" y="27"/>
                    <a:pt x="4" y="0"/>
                  </a:cubicBezTo>
                  <a:cubicBezTo>
                    <a:pt x="10" y="0"/>
                    <a:pt x="15" y="0"/>
                    <a:pt x="20" y="0"/>
                  </a:cubicBezTo>
                  <a:cubicBezTo>
                    <a:pt x="20" y="4"/>
                    <a:pt x="20" y="8"/>
                    <a:pt x="20" y="13"/>
                  </a:cubicBezTo>
                  <a:cubicBezTo>
                    <a:pt x="28" y="13"/>
                    <a:pt x="36" y="13"/>
                    <a:pt x="45" y="13"/>
                  </a:cubicBezTo>
                  <a:cubicBezTo>
                    <a:pt x="41" y="32"/>
                    <a:pt x="57" y="33"/>
                    <a:pt x="62" y="4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3" name="Freeform 526"/>
            <p:cNvSpPr>
              <a:spLocks/>
            </p:cNvSpPr>
            <p:nvPr/>
          </p:nvSpPr>
          <p:spPr bwMode="auto">
            <a:xfrm>
              <a:off x="3273" y="2150"/>
              <a:ext cx="18" cy="18"/>
            </a:xfrm>
            <a:custGeom>
              <a:avLst/>
              <a:gdLst>
                <a:gd name="T0" fmla="*/ 0 w 9"/>
                <a:gd name="T1" fmla="*/ 448 h 9"/>
                <a:gd name="T2" fmla="*/ 128 w 9"/>
                <a:gd name="T3" fmla="*/ 192 h 9"/>
                <a:gd name="T4" fmla="*/ 576 w 9"/>
                <a:gd name="T5" fmla="*/ 576 h 9"/>
                <a:gd name="T6" fmla="*/ 128 w 9"/>
                <a:gd name="T7" fmla="*/ 448 h 9"/>
                <a:gd name="T8" fmla="*/ 0 w 9"/>
                <a:gd name="T9" fmla="*/ 44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0" y="7"/>
                  </a:moveTo>
                  <a:cubicBezTo>
                    <a:pt x="1" y="5"/>
                    <a:pt x="2" y="5"/>
                    <a:pt x="2" y="3"/>
                  </a:cubicBezTo>
                  <a:cubicBezTo>
                    <a:pt x="7" y="2"/>
                    <a:pt x="9" y="4"/>
                    <a:pt x="9" y="9"/>
                  </a:cubicBezTo>
                  <a:cubicBezTo>
                    <a:pt x="7" y="9"/>
                    <a:pt x="5" y="0"/>
                    <a:pt x="2" y="7"/>
                  </a:cubicBezTo>
                  <a:cubicBezTo>
                    <a:pt x="2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4" name="Freeform 527"/>
            <p:cNvSpPr>
              <a:spLocks/>
            </p:cNvSpPr>
            <p:nvPr/>
          </p:nvSpPr>
          <p:spPr bwMode="auto">
            <a:xfrm>
              <a:off x="3291" y="2168"/>
              <a:ext cx="60" cy="67"/>
            </a:xfrm>
            <a:custGeom>
              <a:avLst/>
              <a:gdLst>
                <a:gd name="T0" fmla="*/ 0 w 30"/>
                <a:gd name="T1" fmla="*/ 0 h 33"/>
                <a:gd name="T2" fmla="*/ 1600 w 30"/>
                <a:gd name="T3" fmla="*/ 973 h 33"/>
                <a:gd name="T4" fmla="*/ 1728 w 30"/>
                <a:gd name="T5" fmla="*/ 1900 h 33"/>
                <a:gd name="T6" fmla="*/ 0 w 30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33"/>
                <a:gd name="T14" fmla="*/ 30 w 30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33">
                  <a:moveTo>
                    <a:pt x="0" y="0"/>
                  </a:moveTo>
                  <a:cubicBezTo>
                    <a:pt x="9" y="2"/>
                    <a:pt x="23" y="33"/>
                    <a:pt x="25" y="14"/>
                  </a:cubicBezTo>
                  <a:cubicBezTo>
                    <a:pt x="30" y="14"/>
                    <a:pt x="26" y="23"/>
                    <a:pt x="27" y="27"/>
                  </a:cubicBezTo>
                  <a:cubicBezTo>
                    <a:pt x="17" y="19"/>
                    <a:pt x="8" y="10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5" name="Freeform 528"/>
            <p:cNvSpPr>
              <a:spLocks/>
            </p:cNvSpPr>
            <p:nvPr/>
          </p:nvSpPr>
          <p:spPr bwMode="auto">
            <a:xfrm>
              <a:off x="1083" y="2401"/>
              <a:ext cx="190" cy="134"/>
            </a:xfrm>
            <a:custGeom>
              <a:avLst/>
              <a:gdLst>
                <a:gd name="T0" fmla="*/ 128 w 95"/>
                <a:gd name="T1" fmla="*/ 2432 h 67"/>
                <a:gd name="T2" fmla="*/ 1984 w 95"/>
                <a:gd name="T3" fmla="*/ 4160 h 67"/>
                <a:gd name="T4" fmla="*/ 5952 w 95"/>
                <a:gd name="T5" fmla="*/ 0 h 67"/>
                <a:gd name="T6" fmla="*/ 6080 w 95"/>
                <a:gd name="T7" fmla="*/ 0 h 67"/>
                <a:gd name="T8" fmla="*/ 1984 w 95"/>
                <a:gd name="T9" fmla="*/ 4288 h 67"/>
                <a:gd name="T10" fmla="*/ 0 w 95"/>
                <a:gd name="T11" fmla="*/ 2432 h 67"/>
                <a:gd name="T12" fmla="*/ 128 w 95"/>
                <a:gd name="T13" fmla="*/ 2432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"/>
                <a:gd name="T22" fmla="*/ 0 h 67"/>
                <a:gd name="T23" fmla="*/ 95 w 95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" h="67">
                  <a:moveTo>
                    <a:pt x="2" y="38"/>
                  </a:moveTo>
                  <a:cubicBezTo>
                    <a:pt x="10" y="48"/>
                    <a:pt x="19" y="58"/>
                    <a:pt x="31" y="65"/>
                  </a:cubicBezTo>
                  <a:cubicBezTo>
                    <a:pt x="50" y="42"/>
                    <a:pt x="74" y="23"/>
                    <a:pt x="93" y="0"/>
                  </a:cubicBezTo>
                  <a:cubicBezTo>
                    <a:pt x="94" y="0"/>
                    <a:pt x="95" y="0"/>
                    <a:pt x="95" y="0"/>
                  </a:cubicBezTo>
                  <a:cubicBezTo>
                    <a:pt x="75" y="24"/>
                    <a:pt x="51" y="43"/>
                    <a:pt x="31" y="67"/>
                  </a:cubicBezTo>
                  <a:cubicBezTo>
                    <a:pt x="17" y="60"/>
                    <a:pt x="9" y="48"/>
                    <a:pt x="0" y="38"/>
                  </a:cubicBezTo>
                  <a:cubicBezTo>
                    <a:pt x="0" y="38"/>
                    <a:pt x="1" y="38"/>
                    <a:pt x="2" y="3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6" name="Freeform 529"/>
            <p:cNvSpPr>
              <a:spLocks/>
            </p:cNvSpPr>
            <p:nvPr/>
          </p:nvSpPr>
          <p:spPr bwMode="auto">
            <a:xfrm>
              <a:off x="1203" y="2160"/>
              <a:ext cx="178" cy="179"/>
            </a:xfrm>
            <a:custGeom>
              <a:avLst/>
              <a:gdLst>
                <a:gd name="T0" fmla="*/ 0 w 89"/>
                <a:gd name="T1" fmla="*/ 0 h 89"/>
                <a:gd name="T2" fmla="*/ 5696 w 89"/>
                <a:gd name="T3" fmla="*/ 5889 h 89"/>
                <a:gd name="T4" fmla="*/ 5568 w 89"/>
                <a:gd name="T5" fmla="*/ 5889 h 89"/>
                <a:gd name="T6" fmla="*/ 0 w 89"/>
                <a:gd name="T7" fmla="*/ 129 h 89"/>
                <a:gd name="T8" fmla="*/ 0 w 89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89"/>
                <a:gd name="T17" fmla="*/ 89 w 89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89">
                  <a:moveTo>
                    <a:pt x="0" y="0"/>
                  </a:moveTo>
                  <a:cubicBezTo>
                    <a:pt x="30" y="29"/>
                    <a:pt x="60" y="58"/>
                    <a:pt x="89" y="89"/>
                  </a:cubicBezTo>
                  <a:cubicBezTo>
                    <a:pt x="88" y="89"/>
                    <a:pt x="88" y="89"/>
                    <a:pt x="87" y="89"/>
                  </a:cubicBezTo>
                  <a:cubicBezTo>
                    <a:pt x="59" y="59"/>
                    <a:pt x="30" y="30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" name="Freeform 530"/>
            <p:cNvSpPr>
              <a:spLocks/>
            </p:cNvSpPr>
            <p:nvPr/>
          </p:nvSpPr>
          <p:spPr bwMode="auto">
            <a:xfrm>
              <a:off x="1033" y="2142"/>
              <a:ext cx="170" cy="335"/>
            </a:xfrm>
            <a:custGeom>
              <a:avLst/>
              <a:gdLst>
                <a:gd name="T0" fmla="*/ 1600 w 85"/>
                <a:gd name="T1" fmla="*/ 10880 h 167"/>
                <a:gd name="T2" fmla="*/ 320 w 85"/>
                <a:gd name="T3" fmla="*/ 10752 h 167"/>
                <a:gd name="T4" fmla="*/ 0 w 85"/>
                <a:gd name="T5" fmla="*/ 8872 h 167"/>
                <a:gd name="T6" fmla="*/ 4160 w 85"/>
                <a:gd name="T7" fmla="*/ 8740 h 167"/>
                <a:gd name="T8" fmla="*/ 4288 w 85"/>
                <a:gd name="T9" fmla="*/ 4616 h 167"/>
                <a:gd name="T10" fmla="*/ 5440 w 85"/>
                <a:gd name="T11" fmla="*/ 580 h 167"/>
                <a:gd name="T12" fmla="*/ 5440 w 85"/>
                <a:gd name="T13" fmla="*/ 712 h 167"/>
                <a:gd name="T14" fmla="*/ 4416 w 85"/>
                <a:gd name="T15" fmla="*/ 712 h 167"/>
                <a:gd name="T16" fmla="*/ 4288 w 85"/>
                <a:gd name="T17" fmla="*/ 8872 h 167"/>
                <a:gd name="T18" fmla="*/ 320 w 85"/>
                <a:gd name="T19" fmla="*/ 9001 h 167"/>
                <a:gd name="T20" fmla="*/ 448 w 85"/>
                <a:gd name="T21" fmla="*/ 10624 h 167"/>
                <a:gd name="T22" fmla="*/ 1728 w 85"/>
                <a:gd name="T23" fmla="*/ 10880 h 167"/>
                <a:gd name="T24" fmla="*/ 1600 w 85"/>
                <a:gd name="T25" fmla="*/ 10880 h 16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5"/>
                <a:gd name="T40" fmla="*/ 0 h 167"/>
                <a:gd name="T41" fmla="*/ 85 w 85"/>
                <a:gd name="T42" fmla="*/ 167 h 16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5" h="167">
                  <a:moveTo>
                    <a:pt x="25" y="167"/>
                  </a:moveTo>
                  <a:cubicBezTo>
                    <a:pt x="21" y="163"/>
                    <a:pt x="12" y="165"/>
                    <a:pt x="5" y="165"/>
                  </a:cubicBezTo>
                  <a:cubicBezTo>
                    <a:pt x="3" y="155"/>
                    <a:pt x="9" y="138"/>
                    <a:pt x="0" y="136"/>
                  </a:cubicBezTo>
                  <a:cubicBezTo>
                    <a:pt x="17" y="131"/>
                    <a:pt x="44" y="135"/>
                    <a:pt x="65" y="134"/>
                  </a:cubicBezTo>
                  <a:cubicBezTo>
                    <a:pt x="69" y="122"/>
                    <a:pt x="67" y="98"/>
                    <a:pt x="67" y="71"/>
                  </a:cubicBezTo>
                  <a:cubicBezTo>
                    <a:pt x="67" y="45"/>
                    <a:pt x="57" y="0"/>
                    <a:pt x="85" y="9"/>
                  </a:cubicBezTo>
                  <a:cubicBezTo>
                    <a:pt x="85" y="9"/>
                    <a:pt x="85" y="10"/>
                    <a:pt x="85" y="11"/>
                  </a:cubicBezTo>
                  <a:cubicBezTo>
                    <a:pt x="80" y="11"/>
                    <a:pt x="74" y="11"/>
                    <a:pt x="69" y="11"/>
                  </a:cubicBezTo>
                  <a:cubicBezTo>
                    <a:pt x="68" y="52"/>
                    <a:pt x="72" y="99"/>
                    <a:pt x="67" y="136"/>
                  </a:cubicBezTo>
                  <a:cubicBezTo>
                    <a:pt x="47" y="137"/>
                    <a:pt x="21" y="133"/>
                    <a:pt x="5" y="138"/>
                  </a:cubicBezTo>
                  <a:cubicBezTo>
                    <a:pt x="10" y="142"/>
                    <a:pt x="5" y="155"/>
                    <a:pt x="7" y="163"/>
                  </a:cubicBezTo>
                  <a:cubicBezTo>
                    <a:pt x="14" y="164"/>
                    <a:pt x="26" y="160"/>
                    <a:pt x="27" y="167"/>
                  </a:cubicBezTo>
                  <a:cubicBezTo>
                    <a:pt x="26" y="167"/>
                    <a:pt x="25" y="167"/>
                    <a:pt x="25" y="16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" name="Freeform 531"/>
            <p:cNvSpPr>
              <a:spLocks/>
            </p:cNvSpPr>
            <p:nvPr/>
          </p:nvSpPr>
          <p:spPr bwMode="auto">
            <a:xfrm>
              <a:off x="1269" y="2339"/>
              <a:ext cx="112" cy="62"/>
            </a:xfrm>
            <a:custGeom>
              <a:avLst/>
              <a:gdLst>
                <a:gd name="T0" fmla="*/ 3456 w 56"/>
                <a:gd name="T1" fmla="*/ 0 h 31"/>
                <a:gd name="T2" fmla="*/ 3584 w 56"/>
                <a:gd name="T3" fmla="*/ 0 h 31"/>
                <a:gd name="T4" fmla="*/ 3584 w 56"/>
                <a:gd name="T5" fmla="*/ 1856 h 31"/>
                <a:gd name="T6" fmla="*/ 128 w 56"/>
                <a:gd name="T7" fmla="*/ 1984 h 31"/>
                <a:gd name="T8" fmla="*/ 0 w 56"/>
                <a:gd name="T9" fmla="*/ 1984 h 31"/>
                <a:gd name="T10" fmla="*/ 3456 w 56"/>
                <a:gd name="T11" fmla="*/ 1728 h 31"/>
                <a:gd name="T12" fmla="*/ 3456 w 56"/>
                <a:gd name="T13" fmla="*/ 0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6"/>
                <a:gd name="T22" fmla="*/ 0 h 31"/>
                <a:gd name="T23" fmla="*/ 56 w 56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6" h="31">
                  <a:moveTo>
                    <a:pt x="54" y="0"/>
                  </a:moveTo>
                  <a:cubicBezTo>
                    <a:pt x="55" y="0"/>
                    <a:pt x="55" y="0"/>
                    <a:pt x="56" y="0"/>
                  </a:cubicBezTo>
                  <a:cubicBezTo>
                    <a:pt x="56" y="10"/>
                    <a:pt x="56" y="19"/>
                    <a:pt x="56" y="29"/>
                  </a:cubicBezTo>
                  <a:cubicBezTo>
                    <a:pt x="39" y="30"/>
                    <a:pt x="16" y="26"/>
                    <a:pt x="2" y="31"/>
                  </a:cubicBezTo>
                  <a:cubicBezTo>
                    <a:pt x="2" y="31"/>
                    <a:pt x="1" y="31"/>
                    <a:pt x="0" y="31"/>
                  </a:cubicBezTo>
                  <a:cubicBezTo>
                    <a:pt x="10" y="21"/>
                    <a:pt x="37" y="29"/>
                    <a:pt x="54" y="27"/>
                  </a:cubicBezTo>
                  <a:cubicBezTo>
                    <a:pt x="54" y="18"/>
                    <a:pt x="54" y="9"/>
                    <a:pt x="54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9" name="Freeform 532"/>
            <p:cNvSpPr>
              <a:spLocks/>
            </p:cNvSpPr>
            <p:nvPr/>
          </p:nvSpPr>
          <p:spPr bwMode="auto">
            <a:xfrm>
              <a:off x="3555" y="2158"/>
              <a:ext cx="171" cy="413"/>
            </a:xfrm>
            <a:custGeom>
              <a:avLst/>
              <a:gdLst>
                <a:gd name="T0" fmla="*/ 5440 w 85"/>
                <a:gd name="T1" fmla="*/ 10920 h 206"/>
                <a:gd name="T2" fmla="*/ 3060 w 85"/>
                <a:gd name="T3" fmla="*/ 13376 h 206"/>
                <a:gd name="T4" fmla="*/ 4716 w 85"/>
                <a:gd name="T5" fmla="*/ 7995 h 206"/>
                <a:gd name="T6" fmla="*/ 4112 w 85"/>
                <a:gd name="T7" fmla="*/ 7865 h 206"/>
                <a:gd name="T8" fmla="*/ 1457 w 85"/>
                <a:gd name="T9" fmla="*/ 3232 h 206"/>
                <a:gd name="T10" fmla="*/ 2181 w 85"/>
                <a:gd name="T11" fmla="*/ 2911 h 206"/>
                <a:gd name="T12" fmla="*/ 2181 w 85"/>
                <a:gd name="T13" fmla="*/ 1748 h 206"/>
                <a:gd name="T14" fmla="*/ 0 w 85"/>
                <a:gd name="T15" fmla="*/ 321 h 206"/>
                <a:gd name="T16" fmla="*/ 2931 w 85"/>
                <a:gd name="T17" fmla="*/ 192 h 206"/>
                <a:gd name="T18" fmla="*/ 2931 w 85"/>
                <a:gd name="T19" fmla="*/ 1225 h 206"/>
                <a:gd name="T20" fmla="*/ 4388 w 85"/>
                <a:gd name="T21" fmla="*/ 1225 h 206"/>
                <a:gd name="T22" fmla="*/ 2639 w 85"/>
                <a:gd name="T23" fmla="*/ 2652 h 206"/>
                <a:gd name="T24" fmla="*/ 5440 w 85"/>
                <a:gd name="T25" fmla="*/ 6704 h 206"/>
                <a:gd name="T26" fmla="*/ 2444 w 85"/>
                <a:gd name="T27" fmla="*/ 2652 h 206"/>
                <a:gd name="T28" fmla="*/ 3853 w 85"/>
                <a:gd name="T29" fmla="*/ 1484 h 206"/>
                <a:gd name="T30" fmla="*/ 2768 w 85"/>
                <a:gd name="T31" fmla="*/ 321 h 206"/>
                <a:gd name="T32" fmla="*/ 392 w 85"/>
                <a:gd name="T33" fmla="*/ 321 h 206"/>
                <a:gd name="T34" fmla="*/ 2312 w 85"/>
                <a:gd name="T35" fmla="*/ 1612 h 206"/>
                <a:gd name="T36" fmla="*/ 2312 w 85"/>
                <a:gd name="T37" fmla="*/ 2911 h 206"/>
                <a:gd name="T38" fmla="*/ 1587 w 85"/>
                <a:gd name="T39" fmla="*/ 3104 h 206"/>
                <a:gd name="T40" fmla="*/ 4257 w 85"/>
                <a:gd name="T41" fmla="*/ 7608 h 206"/>
                <a:gd name="T42" fmla="*/ 4844 w 85"/>
                <a:gd name="T43" fmla="*/ 7865 h 206"/>
                <a:gd name="T44" fmla="*/ 3060 w 85"/>
                <a:gd name="T45" fmla="*/ 12927 h 206"/>
                <a:gd name="T46" fmla="*/ 5440 w 85"/>
                <a:gd name="T47" fmla="*/ 10920 h 20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5"/>
                <a:gd name="T73" fmla="*/ 0 h 206"/>
                <a:gd name="T74" fmla="*/ 85 w 85"/>
                <a:gd name="T75" fmla="*/ 206 h 20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5" h="206">
                  <a:moveTo>
                    <a:pt x="82" y="168"/>
                  </a:moveTo>
                  <a:cubicBezTo>
                    <a:pt x="71" y="182"/>
                    <a:pt x="57" y="192"/>
                    <a:pt x="46" y="206"/>
                  </a:cubicBezTo>
                  <a:cubicBezTo>
                    <a:pt x="32" y="164"/>
                    <a:pt x="83" y="170"/>
                    <a:pt x="71" y="123"/>
                  </a:cubicBezTo>
                  <a:cubicBezTo>
                    <a:pt x="70" y="120"/>
                    <a:pt x="65" y="121"/>
                    <a:pt x="62" y="121"/>
                  </a:cubicBezTo>
                  <a:cubicBezTo>
                    <a:pt x="69" y="77"/>
                    <a:pt x="33" y="76"/>
                    <a:pt x="22" y="50"/>
                  </a:cubicBezTo>
                  <a:cubicBezTo>
                    <a:pt x="20" y="42"/>
                    <a:pt x="29" y="46"/>
                    <a:pt x="33" y="45"/>
                  </a:cubicBezTo>
                  <a:cubicBezTo>
                    <a:pt x="33" y="39"/>
                    <a:pt x="33" y="33"/>
                    <a:pt x="33" y="27"/>
                  </a:cubicBezTo>
                  <a:cubicBezTo>
                    <a:pt x="16" y="26"/>
                    <a:pt x="11" y="13"/>
                    <a:pt x="0" y="5"/>
                  </a:cubicBezTo>
                  <a:cubicBezTo>
                    <a:pt x="10" y="0"/>
                    <a:pt x="30" y="4"/>
                    <a:pt x="44" y="3"/>
                  </a:cubicBezTo>
                  <a:cubicBezTo>
                    <a:pt x="44" y="8"/>
                    <a:pt x="44" y="13"/>
                    <a:pt x="44" y="19"/>
                  </a:cubicBezTo>
                  <a:cubicBezTo>
                    <a:pt x="52" y="19"/>
                    <a:pt x="59" y="19"/>
                    <a:pt x="66" y="19"/>
                  </a:cubicBezTo>
                  <a:cubicBezTo>
                    <a:pt x="57" y="25"/>
                    <a:pt x="51" y="36"/>
                    <a:pt x="40" y="41"/>
                  </a:cubicBezTo>
                  <a:cubicBezTo>
                    <a:pt x="37" y="78"/>
                    <a:pt x="70" y="80"/>
                    <a:pt x="82" y="103"/>
                  </a:cubicBezTo>
                  <a:cubicBezTo>
                    <a:pt x="68" y="82"/>
                    <a:pt x="36" y="78"/>
                    <a:pt x="37" y="41"/>
                  </a:cubicBezTo>
                  <a:cubicBezTo>
                    <a:pt x="47" y="37"/>
                    <a:pt x="52" y="30"/>
                    <a:pt x="58" y="23"/>
                  </a:cubicBezTo>
                  <a:cubicBezTo>
                    <a:pt x="49" y="20"/>
                    <a:pt x="37" y="21"/>
                    <a:pt x="42" y="5"/>
                  </a:cubicBezTo>
                  <a:cubicBezTo>
                    <a:pt x="30" y="5"/>
                    <a:pt x="18" y="5"/>
                    <a:pt x="6" y="5"/>
                  </a:cubicBezTo>
                  <a:cubicBezTo>
                    <a:pt x="6" y="13"/>
                    <a:pt x="21" y="25"/>
                    <a:pt x="35" y="25"/>
                  </a:cubicBezTo>
                  <a:cubicBezTo>
                    <a:pt x="35" y="32"/>
                    <a:pt x="35" y="39"/>
                    <a:pt x="35" y="45"/>
                  </a:cubicBezTo>
                  <a:cubicBezTo>
                    <a:pt x="33" y="47"/>
                    <a:pt x="29" y="48"/>
                    <a:pt x="24" y="48"/>
                  </a:cubicBezTo>
                  <a:cubicBezTo>
                    <a:pt x="32" y="76"/>
                    <a:pt x="70" y="75"/>
                    <a:pt x="64" y="117"/>
                  </a:cubicBezTo>
                  <a:cubicBezTo>
                    <a:pt x="65" y="121"/>
                    <a:pt x="72" y="118"/>
                    <a:pt x="73" y="121"/>
                  </a:cubicBezTo>
                  <a:cubicBezTo>
                    <a:pt x="85" y="168"/>
                    <a:pt x="43" y="160"/>
                    <a:pt x="46" y="199"/>
                  </a:cubicBezTo>
                  <a:cubicBezTo>
                    <a:pt x="57" y="197"/>
                    <a:pt x="69" y="176"/>
                    <a:pt x="82" y="16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0" name="Freeform 533"/>
            <p:cNvSpPr>
              <a:spLocks/>
            </p:cNvSpPr>
            <p:nvPr/>
          </p:nvSpPr>
          <p:spPr bwMode="auto">
            <a:xfrm>
              <a:off x="1650" y="2178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128 w 11"/>
                <a:gd name="T5" fmla="*/ 704 h 11"/>
                <a:gd name="T6" fmla="*/ 0 w 11"/>
                <a:gd name="T7" fmla="*/ 704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11"/>
                  </a:moveTo>
                  <a:cubicBezTo>
                    <a:pt x="3" y="6"/>
                    <a:pt x="6" y="2"/>
                    <a:pt x="11" y="0"/>
                  </a:cubicBezTo>
                  <a:cubicBezTo>
                    <a:pt x="9" y="5"/>
                    <a:pt x="3" y="6"/>
                    <a:pt x="2" y="11"/>
                  </a:cubicBezTo>
                  <a:cubicBezTo>
                    <a:pt x="1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1" name="Freeform 534"/>
            <p:cNvSpPr>
              <a:spLocks/>
            </p:cNvSpPr>
            <p:nvPr/>
          </p:nvSpPr>
          <p:spPr bwMode="auto">
            <a:xfrm>
              <a:off x="1650" y="2255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128 w 11"/>
                <a:gd name="T3" fmla="*/ 0 h 11"/>
                <a:gd name="T4" fmla="*/ 704 w 11"/>
                <a:gd name="T5" fmla="*/ 704 h 11"/>
                <a:gd name="T6" fmla="*/ 0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5"/>
                    <a:pt x="9" y="6"/>
                    <a:pt x="11" y="11"/>
                  </a:cubicBezTo>
                  <a:cubicBezTo>
                    <a:pt x="6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2" name="Freeform 535"/>
            <p:cNvSpPr>
              <a:spLocks/>
            </p:cNvSpPr>
            <p:nvPr/>
          </p:nvSpPr>
          <p:spPr bwMode="auto">
            <a:xfrm>
              <a:off x="1650" y="2295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128 w 11"/>
                <a:gd name="T5" fmla="*/ 704 h 11"/>
                <a:gd name="T6" fmla="*/ 0 w 11"/>
                <a:gd name="T7" fmla="*/ 704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11"/>
                  </a:moveTo>
                  <a:cubicBezTo>
                    <a:pt x="3" y="6"/>
                    <a:pt x="6" y="2"/>
                    <a:pt x="11" y="0"/>
                  </a:cubicBezTo>
                  <a:cubicBezTo>
                    <a:pt x="9" y="5"/>
                    <a:pt x="3" y="6"/>
                    <a:pt x="2" y="11"/>
                  </a:cubicBezTo>
                  <a:cubicBezTo>
                    <a:pt x="1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3" name="Freeform 536"/>
            <p:cNvSpPr>
              <a:spLocks/>
            </p:cNvSpPr>
            <p:nvPr/>
          </p:nvSpPr>
          <p:spPr bwMode="auto">
            <a:xfrm>
              <a:off x="1600" y="2383"/>
              <a:ext cx="50" cy="50"/>
            </a:xfrm>
            <a:custGeom>
              <a:avLst/>
              <a:gdLst>
                <a:gd name="T0" fmla="*/ 0 w 25"/>
                <a:gd name="T1" fmla="*/ 1600 h 25"/>
                <a:gd name="T2" fmla="*/ 1600 w 25"/>
                <a:gd name="T3" fmla="*/ 0 h 25"/>
                <a:gd name="T4" fmla="*/ 128 w 25"/>
                <a:gd name="T5" fmla="*/ 1600 h 25"/>
                <a:gd name="T6" fmla="*/ 0 w 25"/>
                <a:gd name="T7" fmla="*/ 160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25"/>
                <a:gd name="T14" fmla="*/ 25 w 25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25">
                  <a:moveTo>
                    <a:pt x="0" y="25"/>
                  </a:moveTo>
                  <a:cubicBezTo>
                    <a:pt x="7" y="16"/>
                    <a:pt x="16" y="7"/>
                    <a:pt x="25" y="0"/>
                  </a:cubicBezTo>
                  <a:cubicBezTo>
                    <a:pt x="19" y="10"/>
                    <a:pt x="9" y="15"/>
                    <a:pt x="2" y="25"/>
                  </a:cubicBezTo>
                  <a:cubicBezTo>
                    <a:pt x="2" y="25"/>
                    <a:pt x="1" y="25"/>
                    <a:pt x="0" y="2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4" name="Freeform 537"/>
            <p:cNvSpPr>
              <a:spLocks/>
            </p:cNvSpPr>
            <p:nvPr/>
          </p:nvSpPr>
          <p:spPr bwMode="auto">
            <a:xfrm>
              <a:off x="1600" y="2433"/>
              <a:ext cx="66" cy="146"/>
            </a:xfrm>
            <a:custGeom>
              <a:avLst/>
              <a:gdLst>
                <a:gd name="T0" fmla="*/ 128 w 33"/>
                <a:gd name="T1" fmla="*/ 0 h 73"/>
                <a:gd name="T2" fmla="*/ 1600 w 33"/>
                <a:gd name="T3" fmla="*/ 4096 h 73"/>
                <a:gd name="T4" fmla="*/ 896 w 33"/>
                <a:gd name="T5" fmla="*/ 4672 h 73"/>
                <a:gd name="T6" fmla="*/ 1472 w 33"/>
                <a:gd name="T7" fmla="*/ 3968 h 73"/>
                <a:gd name="T8" fmla="*/ 0 w 33"/>
                <a:gd name="T9" fmla="*/ 0 h 73"/>
                <a:gd name="T10" fmla="*/ 128 w 33"/>
                <a:gd name="T11" fmla="*/ 0 h 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73"/>
                <a:gd name="T20" fmla="*/ 33 w 33"/>
                <a:gd name="T21" fmla="*/ 73 h 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73">
                  <a:moveTo>
                    <a:pt x="2" y="0"/>
                  </a:moveTo>
                  <a:cubicBezTo>
                    <a:pt x="9" y="22"/>
                    <a:pt x="33" y="27"/>
                    <a:pt x="25" y="64"/>
                  </a:cubicBezTo>
                  <a:cubicBezTo>
                    <a:pt x="22" y="68"/>
                    <a:pt x="10" y="63"/>
                    <a:pt x="14" y="73"/>
                  </a:cubicBezTo>
                  <a:cubicBezTo>
                    <a:pt x="5" y="67"/>
                    <a:pt x="18" y="63"/>
                    <a:pt x="23" y="62"/>
                  </a:cubicBezTo>
                  <a:cubicBezTo>
                    <a:pt x="31" y="25"/>
                    <a:pt x="6" y="22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5" name="Freeform 538"/>
            <p:cNvSpPr>
              <a:spLocks/>
            </p:cNvSpPr>
            <p:nvPr/>
          </p:nvSpPr>
          <p:spPr bwMode="auto">
            <a:xfrm>
              <a:off x="1628" y="2579"/>
              <a:ext cx="22" cy="28"/>
            </a:xfrm>
            <a:custGeom>
              <a:avLst/>
              <a:gdLst>
                <a:gd name="T0" fmla="*/ 0 w 11"/>
                <a:gd name="T1" fmla="*/ 0 h 14"/>
                <a:gd name="T2" fmla="*/ 704 w 11"/>
                <a:gd name="T3" fmla="*/ 704 h 14"/>
                <a:gd name="T4" fmla="*/ 704 w 11"/>
                <a:gd name="T5" fmla="*/ 896 h 14"/>
                <a:gd name="T6" fmla="*/ 0 w 1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4"/>
                <a:gd name="T14" fmla="*/ 11 w 11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4">
                  <a:moveTo>
                    <a:pt x="0" y="0"/>
                  </a:moveTo>
                  <a:cubicBezTo>
                    <a:pt x="4" y="4"/>
                    <a:pt x="5" y="10"/>
                    <a:pt x="11" y="11"/>
                  </a:cubicBezTo>
                  <a:cubicBezTo>
                    <a:pt x="11" y="12"/>
                    <a:pt x="11" y="13"/>
                    <a:pt x="11" y="14"/>
                  </a:cubicBezTo>
                  <a:cubicBezTo>
                    <a:pt x="6" y="10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6" name="Freeform 539"/>
            <p:cNvSpPr>
              <a:spLocks/>
            </p:cNvSpPr>
            <p:nvPr/>
          </p:nvSpPr>
          <p:spPr bwMode="auto">
            <a:xfrm>
              <a:off x="1738" y="2535"/>
              <a:ext cx="36" cy="36"/>
            </a:xfrm>
            <a:custGeom>
              <a:avLst/>
              <a:gdLst>
                <a:gd name="T0" fmla="*/ 0 w 18"/>
                <a:gd name="T1" fmla="*/ 1024 h 18"/>
                <a:gd name="T2" fmla="*/ 1152 w 18"/>
                <a:gd name="T3" fmla="*/ 0 h 18"/>
                <a:gd name="T4" fmla="*/ 0 w 18"/>
                <a:gd name="T5" fmla="*/ 1152 h 18"/>
                <a:gd name="T6" fmla="*/ 0 w 18"/>
                <a:gd name="T7" fmla="*/ 1024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8"/>
                <a:gd name="T14" fmla="*/ 18 w 18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8">
                  <a:moveTo>
                    <a:pt x="0" y="16"/>
                  </a:moveTo>
                  <a:cubicBezTo>
                    <a:pt x="8" y="12"/>
                    <a:pt x="11" y="4"/>
                    <a:pt x="18" y="0"/>
                  </a:cubicBezTo>
                  <a:cubicBezTo>
                    <a:pt x="13" y="7"/>
                    <a:pt x="7" y="13"/>
                    <a:pt x="0" y="18"/>
                  </a:cubicBezTo>
                  <a:cubicBezTo>
                    <a:pt x="0" y="17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7" name="Freeform 540"/>
            <p:cNvSpPr>
              <a:spLocks/>
            </p:cNvSpPr>
            <p:nvPr/>
          </p:nvSpPr>
          <p:spPr bwMode="auto">
            <a:xfrm>
              <a:off x="1774" y="2419"/>
              <a:ext cx="36" cy="122"/>
            </a:xfrm>
            <a:custGeom>
              <a:avLst/>
              <a:gdLst>
                <a:gd name="T0" fmla="*/ 576 w 18"/>
                <a:gd name="T1" fmla="*/ 0 h 61"/>
                <a:gd name="T2" fmla="*/ 1152 w 18"/>
                <a:gd name="T3" fmla="*/ 3584 h 61"/>
                <a:gd name="T4" fmla="*/ 0 w 18"/>
                <a:gd name="T5" fmla="*/ 3712 h 61"/>
                <a:gd name="T6" fmla="*/ 704 w 18"/>
                <a:gd name="T7" fmla="*/ 3584 h 61"/>
                <a:gd name="T8" fmla="*/ 576 w 18"/>
                <a:gd name="T9" fmla="*/ 0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61"/>
                <a:gd name="T17" fmla="*/ 18 w 18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61">
                  <a:moveTo>
                    <a:pt x="9" y="0"/>
                  </a:moveTo>
                  <a:cubicBezTo>
                    <a:pt x="12" y="19"/>
                    <a:pt x="2" y="50"/>
                    <a:pt x="18" y="56"/>
                  </a:cubicBezTo>
                  <a:cubicBezTo>
                    <a:pt x="16" y="61"/>
                    <a:pt x="5" y="57"/>
                    <a:pt x="0" y="58"/>
                  </a:cubicBezTo>
                  <a:cubicBezTo>
                    <a:pt x="0" y="53"/>
                    <a:pt x="8" y="57"/>
                    <a:pt x="11" y="56"/>
                  </a:cubicBezTo>
                  <a:cubicBezTo>
                    <a:pt x="7" y="51"/>
                    <a:pt x="4" y="14"/>
                    <a:pt x="9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8" name="Freeform 541"/>
            <p:cNvSpPr>
              <a:spLocks/>
            </p:cNvSpPr>
            <p:nvPr/>
          </p:nvSpPr>
          <p:spPr bwMode="auto">
            <a:xfrm>
              <a:off x="1792" y="2383"/>
              <a:ext cx="36" cy="36"/>
            </a:xfrm>
            <a:custGeom>
              <a:avLst/>
              <a:gdLst>
                <a:gd name="T0" fmla="*/ 0 w 18"/>
                <a:gd name="T1" fmla="*/ 1152 h 18"/>
                <a:gd name="T2" fmla="*/ 1024 w 18"/>
                <a:gd name="T3" fmla="*/ 0 h 18"/>
                <a:gd name="T4" fmla="*/ 1152 w 18"/>
                <a:gd name="T5" fmla="*/ 0 h 18"/>
                <a:gd name="T6" fmla="*/ 0 w 18"/>
                <a:gd name="T7" fmla="*/ 1152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8"/>
                <a:gd name="T14" fmla="*/ 18 w 18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8">
                  <a:moveTo>
                    <a:pt x="0" y="18"/>
                  </a:moveTo>
                  <a:cubicBezTo>
                    <a:pt x="4" y="11"/>
                    <a:pt x="12" y="7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3" y="7"/>
                    <a:pt x="7" y="13"/>
                    <a:pt x="0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19" name="Freeform 542"/>
            <p:cNvSpPr>
              <a:spLocks/>
            </p:cNvSpPr>
            <p:nvPr/>
          </p:nvSpPr>
          <p:spPr bwMode="auto">
            <a:xfrm>
              <a:off x="1676" y="2178"/>
              <a:ext cx="152" cy="151"/>
            </a:xfrm>
            <a:custGeom>
              <a:avLst/>
              <a:gdLst>
                <a:gd name="T0" fmla="*/ 0 w 76"/>
                <a:gd name="T1" fmla="*/ 0 h 75"/>
                <a:gd name="T2" fmla="*/ 4864 w 76"/>
                <a:gd name="T3" fmla="*/ 4993 h 75"/>
                <a:gd name="T4" fmla="*/ 4736 w 76"/>
                <a:gd name="T5" fmla="*/ 4993 h 75"/>
                <a:gd name="T6" fmla="*/ 0 w 76"/>
                <a:gd name="T7" fmla="*/ 0 h 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75"/>
                <a:gd name="T14" fmla="*/ 76 w 76"/>
                <a:gd name="T15" fmla="*/ 75 h 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75">
                  <a:moveTo>
                    <a:pt x="0" y="0"/>
                  </a:moveTo>
                  <a:cubicBezTo>
                    <a:pt x="26" y="24"/>
                    <a:pt x="52" y="49"/>
                    <a:pt x="76" y="75"/>
                  </a:cubicBezTo>
                  <a:cubicBezTo>
                    <a:pt x="75" y="75"/>
                    <a:pt x="74" y="75"/>
                    <a:pt x="74" y="75"/>
                  </a:cubicBezTo>
                  <a:cubicBezTo>
                    <a:pt x="50" y="49"/>
                    <a:pt x="23" y="2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20" name="Freeform 543"/>
            <p:cNvSpPr>
              <a:spLocks/>
            </p:cNvSpPr>
            <p:nvPr/>
          </p:nvSpPr>
          <p:spPr bwMode="auto">
            <a:xfrm>
              <a:off x="3523" y="2186"/>
              <a:ext cx="173" cy="211"/>
            </a:xfrm>
            <a:custGeom>
              <a:avLst/>
              <a:gdLst>
                <a:gd name="T0" fmla="*/ 853 w 86"/>
                <a:gd name="T1" fmla="*/ 2628 h 105"/>
                <a:gd name="T2" fmla="*/ 0 w 86"/>
                <a:gd name="T3" fmla="*/ 1776 h 105"/>
                <a:gd name="T4" fmla="*/ 0 w 86"/>
                <a:gd name="T5" fmla="*/ 585 h 105"/>
                <a:gd name="T6" fmla="*/ 853 w 86"/>
                <a:gd name="T7" fmla="*/ 0 h 105"/>
                <a:gd name="T8" fmla="*/ 2768 w 86"/>
                <a:gd name="T9" fmla="*/ 1308 h 105"/>
                <a:gd name="T10" fmla="*/ 2044 w 86"/>
                <a:gd name="T11" fmla="*/ 1776 h 105"/>
                <a:gd name="T12" fmla="*/ 4452 w 86"/>
                <a:gd name="T13" fmla="*/ 6913 h 105"/>
                <a:gd name="T14" fmla="*/ 1052 w 86"/>
                <a:gd name="T15" fmla="*/ 4156 h 105"/>
                <a:gd name="T16" fmla="*/ 853 w 86"/>
                <a:gd name="T17" fmla="*/ 2628 h 10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6"/>
                <a:gd name="T28" fmla="*/ 0 h 105"/>
                <a:gd name="T29" fmla="*/ 86 w 86"/>
                <a:gd name="T30" fmla="*/ 105 h 10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6" h="105">
                  <a:moveTo>
                    <a:pt x="13" y="40"/>
                  </a:moveTo>
                  <a:cubicBezTo>
                    <a:pt x="9" y="35"/>
                    <a:pt x="1" y="35"/>
                    <a:pt x="0" y="27"/>
                  </a:cubicBezTo>
                  <a:cubicBezTo>
                    <a:pt x="0" y="21"/>
                    <a:pt x="0" y="15"/>
                    <a:pt x="0" y="9"/>
                  </a:cubicBezTo>
                  <a:cubicBezTo>
                    <a:pt x="8" y="10"/>
                    <a:pt x="15" y="10"/>
                    <a:pt x="13" y="0"/>
                  </a:cubicBezTo>
                  <a:cubicBezTo>
                    <a:pt x="26" y="4"/>
                    <a:pt x="27" y="19"/>
                    <a:pt x="42" y="20"/>
                  </a:cubicBezTo>
                  <a:cubicBezTo>
                    <a:pt x="44" y="28"/>
                    <a:pt x="33" y="22"/>
                    <a:pt x="31" y="27"/>
                  </a:cubicBezTo>
                  <a:cubicBezTo>
                    <a:pt x="28" y="65"/>
                    <a:pt x="86" y="65"/>
                    <a:pt x="67" y="105"/>
                  </a:cubicBezTo>
                  <a:cubicBezTo>
                    <a:pt x="67" y="73"/>
                    <a:pt x="50" y="60"/>
                    <a:pt x="16" y="63"/>
                  </a:cubicBezTo>
                  <a:cubicBezTo>
                    <a:pt x="14" y="56"/>
                    <a:pt x="18" y="43"/>
                    <a:pt x="13" y="4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21" name="Freeform 544"/>
            <p:cNvSpPr>
              <a:spLocks/>
            </p:cNvSpPr>
            <p:nvPr/>
          </p:nvSpPr>
          <p:spPr bwMode="auto">
            <a:xfrm>
              <a:off x="3513" y="2172"/>
              <a:ext cx="191" cy="229"/>
            </a:xfrm>
            <a:custGeom>
              <a:avLst/>
              <a:gdLst>
                <a:gd name="T0" fmla="*/ 1180 w 95"/>
                <a:gd name="T1" fmla="*/ 3079 h 114"/>
                <a:gd name="T2" fmla="*/ 1375 w 95"/>
                <a:gd name="T3" fmla="*/ 4604 h 114"/>
                <a:gd name="T4" fmla="*/ 4769 w 95"/>
                <a:gd name="T5" fmla="*/ 7360 h 114"/>
                <a:gd name="T6" fmla="*/ 2372 w 95"/>
                <a:gd name="T7" fmla="*/ 2228 h 114"/>
                <a:gd name="T8" fmla="*/ 3088 w 95"/>
                <a:gd name="T9" fmla="*/ 1760 h 114"/>
                <a:gd name="T10" fmla="*/ 1180 w 95"/>
                <a:gd name="T11" fmla="*/ 452 h 114"/>
                <a:gd name="T12" fmla="*/ 324 w 95"/>
                <a:gd name="T13" fmla="*/ 1045 h 114"/>
                <a:gd name="T14" fmla="*/ 324 w 95"/>
                <a:gd name="T15" fmla="*/ 2228 h 114"/>
                <a:gd name="T16" fmla="*/ 195 w 95"/>
                <a:gd name="T17" fmla="*/ 908 h 114"/>
                <a:gd name="T18" fmla="*/ 1047 w 95"/>
                <a:gd name="T19" fmla="*/ 0 h 114"/>
                <a:gd name="T20" fmla="*/ 3315 w 95"/>
                <a:gd name="T21" fmla="*/ 1631 h 114"/>
                <a:gd name="T22" fmla="*/ 2503 w 95"/>
                <a:gd name="T23" fmla="*/ 2228 h 114"/>
                <a:gd name="T24" fmla="*/ 4900 w 95"/>
                <a:gd name="T25" fmla="*/ 7489 h 114"/>
                <a:gd name="T26" fmla="*/ 1180 w 95"/>
                <a:gd name="T27" fmla="*/ 4741 h 114"/>
                <a:gd name="T28" fmla="*/ 1180 w 95"/>
                <a:gd name="T29" fmla="*/ 3079 h 1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5"/>
                <a:gd name="T46" fmla="*/ 0 h 114"/>
                <a:gd name="T47" fmla="*/ 95 w 95"/>
                <a:gd name="T48" fmla="*/ 114 h 1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5" h="114">
                  <a:moveTo>
                    <a:pt x="18" y="47"/>
                  </a:moveTo>
                  <a:cubicBezTo>
                    <a:pt x="23" y="50"/>
                    <a:pt x="19" y="63"/>
                    <a:pt x="21" y="70"/>
                  </a:cubicBezTo>
                  <a:cubicBezTo>
                    <a:pt x="55" y="67"/>
                    <a:pt x="72" y="80"/>
                    <a:pt x="72" y="112"/>
                  </a:cubicBezTo>
                  <a:cubicBezTo>
                    <a:pt x="91" y="72"/>
                    <a:pt x="33" y="72"/>
                    <a:pt x="36" y="34"/>
                  </a:cubicBezTo>
                  <a:cubicBezTo>
                    <a:pt x="38" y="29"/>
                    <a:pt x="49" y="35"/>
                    <a:pt x="47" y="27"/>
                  </a:cubicBezTo>
                  <a:cubicBezTo>
                    <a:pt x="32" y="26"/>
                    <a:pt x="31" y="11"/>
                    <a:pt x="18" y="7"/>
                  </a:cubicBezTo>
                  <a:cubicBezTo>
                    <a:pt x="20" y="17"/>
                    <a:pt x="13" y="17"/>
                    <a:pt x="5" y="16"/>
                  </a:cubicBezTo>
                  <a:cubicBezTo>
                    <a:pt x="5" y="22"/>
                    <a:pt x="5" y="28"/>
                    <a:pt x="5" y="34"/>
                  </a:cubicBezTo>
                  <a:cubicBezTo>
                    <a:pt x="0" y="31"/>
                    <a:pt x="4" y="20"/>
                    <a:pt x="3" y="14"/>
                  </a:cubicBezTo>
                  <a:cubicBezTo>
                    <a:pt x="14" y="16"/>
                    <a:pt x="19" y="12"/>
                    <a:pt x="16" y="0"/>
                  </a:cubicBezTo>
                  <a:cubicBezTo>
                    <a:pt x="28" y="8"/>
                    <a:pt x="33" y="22"/>
                    <a:pt x="50" y="25"/>
                  </a:cubicBezTo>
                  <a:cubicBezTo>
                    <a:pt x="52" y="34"/>
                    <a:pt x="46" y="35"/>
                    <a:pt x="38" y="34"/>
                  </a:cubicBezTo>
                  <a:cubicBezTo>
                    <a:pt x="36" y="72"/>
                    <a:pt x="95" y="73"/>
                    <a:pt x="74" y="114"/>
                  </a:cubicBezTo>
                  <a:cubicBezTo>
                    <a:pt x="67" y="88"/>
                    <a:pt x="58" y="65"/>
                    <a:pt x="18" y="72"/>
                  </a:cubicBezTo>
                  <a:cubicBezTo>
                    <a:pt x="18" y="64"/>
                    <a:pt x="18" y="55"/>
                    <a:pt x="18" y="4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22" name="Freeform 545"/>
            <p:cNvSpPr>
              <a:spLocks/>
            </p:cNvSpPr>
            <p:nvPr/>
          </p:nvSpPr>
          <p:spPr bwMode="auto">
            <a:xfrm>
              <a:off x="1650" y="2565"/>
              <a:ext cx="88" cy="42"/>
            </a:xfrm>
            <a:custGeom>
              <a:avLst/>
              <a:gdLst>
                <a:gd name="T0" fmla="*/ 0 w 44"/>
                <a:gd name="T1" fmla="*/ 1152 h 21"/>
                <a:gd name="T2" fmla="*/ 1664 w 44"/>
                <a:gd name="T3" fmla="*/ 1152 h 21"/>
                <a:gd name="T4" fmla="*/ 1856 w 44"/>
                <a:gd name="T5" fmla="*/ 192 h 21"/>
                <a:gd name="T6" fmla="*/ 2816 w 44"/>
                <a:gd name="T7" fmla="*/ 64 h 21"/>
                <a:gd name="T8" fmla="*/ 2816 w 44"/>
                <a:gd name="T9" fmla="*/ 192 h 21"/>
                <a:gd name="T10" fmla="*/ 1984 w 44"/>
                <a:gd name="T11" fmla="*/ 320 h 21"/>
                <a:gd name="T12" fmla="*/ 1984 w 44"/>
                <a:gd name="T13" fmla="*/ 1344 h 21"/>
                <a:gd name="T14" fmla="*/ 0 w 44"/>
                <a:gd name="T15" fmla="*/ 1344 h 21"/>
                <a:gd name="T16" fmla="*/ 0 w 44"/>
                <a:gd name="T17" fmla="*/ 1152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"/>
                <a:gd name="T28" fmla="*/ 0 h 21"/>
                <a:gd name="T29" fmla="*/ 44 w 44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" h="21">
                  <a:moveTo>
                    <a:pt x="0" y="18"/>
                  </a:moveTo>
                  <a:cubicBezTo>
                    <a:pt x="9" y="18"/>
                    <a:pt x="18" y="18"/>
                    <a:pt x="26" y="18"/>
                  </a:cubicBezTo>
                  <a:cubicBezTo>
                    <a:pt x="31" y="17"/>
                    <a:pt x="27" y="7"/>
                    <a:pt x="29" y="3"/>
                  </a:cubicBezTo>
                  <a:cubicBezTo>
                    <a:pt x="32" y="0"/>
                    <a:pt x="38" y="1"/>
                    <a:pt x="44" y="1"/>
                  </a:cubicBezTo>
                  <a:cubicBezTo>
                    <a:pt x="44" y="1"/>
                    <a:pt x="44" y="2"/>
                    <a:pt x="44" y="3"/>
                  </a:cubicBezTo>
                  <a:cubicBezTo>
                    <a:pt x="39" y="3"/>
                    <a:pt x="34" y="2"/>
                    <a:pt x="31" y="5"/>
                  </a:cubicBezTo>
                  <a:cubicBezTo>
                    <a:pt x="31" y="10"/>
                    <a:pt x="31" y="15"/>
                    <a:pt x="31" y="21"/>
                  </a:cubicBezTo>
                  <a:cubicBezTo>
                    <a:pt x="21" y="21"/>
                    <a:pt x="10" y="21"/>
                    <a:pt x="0" y="21"/>
                  </a:cubicBezTo>
                  <a:cubicBezTo>
                    <a:pt x="0" y="20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23" name="Freeform 546"/>
            <p:cNvSpPr>
              <a:spLocks/>
            </p:cNvSpPr>
            <p:nvPr/>
          </p:nvSpPr>
          <p:spPr bwMode="auto">
            <a:xfrm>
              <a:off x="1389" y="2186"/>
              <a:ext cx="157" cy="157"/>
            </a:xfrm>
            <a:custGeom>
              <a:avLst/>
              <a:gdLst>
                <a:gd name="T0" fmla="*/ 0 w 78"/>
                <a:gd name="T1" fmla="*/ 5185 h 78"/>
                <a:gd name="T2" fmla="*/ 5185 w 78"/>
                <a:gd name="T3" fmla="*/ 0 h 78"/>
                <a:gd name="T4" fmla="*/ 195 w 78"/>
                <a:gd name="T5" fmla="*/ 5185 h 78"/>
                <a:gd name="T6" fmla="*/ 0 w 78"/>
                <a:gd name="T7" fmla="*/ 5185 h 7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78"/>
                <a:gd name="T14" fmla="*/ 78 w 78"/>
                <a:gd name="T15" fmla="*/ 78 h 7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78">
                  <a:moveTo>
                    <a:pt x="0" y="78"/>
                  </a:moveTo>
                  <a:cubicBezTo>
                    <a:pt x="26" y="51"/>
                    <a:pt x="52" y="25"/>
                    <a:pt x="78" y="0"/>
                  </a:cubicBezTo>
                  <a:cubicBezTo>
                    <a:pt x="55" y="27"/>
                    <a:pt x="27" y="51"/>
                    <a:pt x="3" y="78"/>
                  </a:cubicBezTo>
                  <a:cubicBezTo>
                    <a:pt x="2" y="78"/>
                    <a:pt x="1" y="78"/>
                    <a:pt x="0" y="7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24" name="Freeform 547"/>
            <p:cNvSpPr>
              <a:spLocks/>
            </p:cNvSpPr>
            <p:nvPr/>
          </p:nvSpPr>
          <p:spPr bwMode="auto">
            <a:xfrm>
              <a:off x="1305" y="2411"/>
              <a:ext cx="36" cy="34"/>
            </a:xfrm>
            <a:custGeom>
              <a:avLst/>
              <a:gdLst>
                <a:gd name="T0" fmla="*/ 0 w 18"/>
                <a:gd name="T1" fmla="*/ 0 h 17"/>
                <a:gd name="T2" fmla="*/ 128 w 18"/>
                <a:gd name="T3" fmla="*/ 0 h 17"/>
                <a:gd name="T4" fmla="*/ 1152 w 18"/>
                <a:gd name="T5" fmla="*/ 1088 h 17"/>
                <a:gd name="T6" fmla="*/ 0 w 18"/>
                <a:gd name="T7" fmla="*/ 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17"/>
                <a:gd name="T14" fmla="*/ 18 w 18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17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6" y="7"/>
                    <a:pt x="14" y="10"/>
                    <a:pt x="18" y="17"/>
                  </a:cubicBezTo>
                  <a:cubicBezTo>
                    <a:pt x="11" y="12"/>
                    <a:pt x="5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25" name="Freeform 548"/>
            <p:cNvSpPr>
              <a:spLocks/>
            </p:cNvSpPr>
            <p:nvPr/>
          </p:nvSpPr>
          <p:spPr bwMode="auto">
            <a:xfrm>
              <a:off x="1345" y="2459"/>
              <a:ext cx="40" cy="40"/>
            </a:xfrm>
            <a:custGeom>
              <a:avLst/>
              <a:gdLst>
                <a:gd name="T0" fmla="*/ 0 w 20"/>
                <a:gd name="T1" fmla="*/ 1152 h 20"/>
                <a:gd name="T2" fmla="*/ 1280 w 20"/>
                <a:gd name="T3" fmla="*/ 0 h 20"/>
                <a:gd name="T4" fmla="*/ 0 w 20"/>
                <a:gd name="T5" fmla="*/ 1280 h 20"/>
                <a:gd name="T6" fmla="*/ 0 w 20"/>
                <a:gd name="T7" fmla="*/ 115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20"/>
                <a:gd name="T14" fmla="*/ 20 w 20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20">
                  <a:moveTo>
                    <a:pt x="0" y="18"/>
                  </a:moveTo>
                  <a:cubicBezTo>
                    <a:pt x="8" y="13"/>
                    <a:pt x="12" y="5"/>
                    <a:pt x="20" y="0"/>
                  </a:cubicBezTo>
                  <a:cubicBezTo>
                    <a:pt x="14" y="8"/>
                    <a:pt x="8" y="14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26" name="Freeform 549"/>
            <p:cNvSpPr>
              <a:spLocks/>
            </p:cNvSpPr>
            <p:nvPr/>
          </p:nvSpPr>
          <p:spPr bwMode="auto">
            <a:xfrm>
              <a:off x="1596" y="2375"/>
              <a:ext cx="44" cy="44"/>
            </a:xfrm>
            <a:custGeom>
              <a:avLst/>
              <a:gdLst>
                <a:gd name="T0" fmla="*/ 0 w 22"/>
                <a:gd name="T1" fmla="*/ 1280 h 22"/>
                <a:gd name="T2" fmla="*/ 1280 w 22"/>
                <a:gd name="T3" fmla="*/ 0 h 22"/>
                <a:gd name="T4" fmla="*/ 1408 w 22"/>
                <a:gd name="T5" fmla="*/ 0 h 22"/>
                <a:gd name="T6" fmla="*/ 0 w 22"/>
                <a:gd name="T7" fmla="*/ 1408 h 22"/>
                <a:gd name="T8" fmla="*/ 0 w 22"/>
                <a:gd name="T9" fmla="*/ 128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2"/>
                <a:gd name="T17" fmla="*/ 22 w 22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2">
                  <a:moveTo>
                    <a:pt x="0" y="20"/>
                  </a:moveTo>
                  <a:cubicBezTo>
                    <a:pt x="8" y="14"/>
                    <a:pt x="14" y="7"/>
                    <a:pt x="20" y="0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16" y="8"/>
                    <a:pt x="8" y="16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27" name="Freeform 550"/>
            <p:cNvSpPr>
              <a:spLocks/>
            </p:cNvSpPr>
            <p:nvPr/>
          </p:nvSpPr>
          <p:spPr bwMode="auto">
            <a:xfrm>
              <a:off x="1640" y="2267"/>
              <a:ext cx="22" cy="40"/>
            </a:xfrm>
            <a:custGeom>
              <a:avLst/>
              <a:gdLst>
                <a:gd name="T0" fmla="*/ 0 w 11"/>
                <a:gd name="T1" fmla="*/ 1280 h 20"/>
                <a:gd name="T2" fmla="*/ 576 w 11"/>
                <a:gd name="T3" fmla="*/ 704 h 20"/>
                <a:gd name="T4" fmla="*/ 192 w 11"/>
                <a:gd name="T5" fmla="*/ 128 h 20"/>
                <a:gd name="T6" fmla="*/ 192 w 11"/>
                <a:gd name="T7" fmla="*/ 0 h 20"/>
                <a:gd name="T8" fmla="*/ 704 w 11"/>
                <a:gd name="T9" fmla="*/ 704 h 20"/>
                <a:gd name="T10" fmla="*/ 0 w 11"/>
                <a:gd name="T11" fmla="*/ 128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"/>
                <a:gd name="T19" fmla="*/ 0 h 20"/>
                <a:gd name="T20" fmla="*/ 11 w 11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" h="20">
                  <a:moveTo>
                    <a:pt x="0" y="20"/>
                  </a:moveTo>
                  <a:cubicBezTo>
                    <a:pt x="2" y="16"/>
                    <a:pt x="5" y="13"/>
                    <a:pt x="9" y="11"/>
                  </a:cubicBezTo>
                  <a:cubicBezTo>
                    <a:pt x="10" y="6"/>
                    <a:pt x="6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6" y="3"/>
                    <a:pt x="11" y="5"/>
                    <a:pt x="11" y="11"/>
                  </a:cubicBezTo>
                  <a:cubicBezTo>
                    <a:pt x="6" y="13"/>
                    <a:pt x="5" y="19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28" name="Freeform 551"/>
            <p:cNvSpPr>
              <a:spLocks/>
            </p:cNvSpPr>
            <p:nvPr/>
          </p:nvSpPr>
          <p:spPr bwMode="auto">
            <a:xfrm>
              <a:off x="1614" y="2213"/>
              <a:ext cx="22" cy="24"/>
            </a:xfrm>
            <a:custGeom>
              <a:avLst/>
              <a:gdLst>
                <a:gd name="T0" fmla="*/ 0 w 11"/>
                <a:gd name="T1" fmla="*/ 768 h 12"/>
                <a:gd name="T2" fmla="*/ 704 w 11"/>
                <a:gd name="T3" fmla="*/ 0 h 12"/>
                <a:gd name="T4" fmla="*/ 704 w 11"/>
                <a:gd name="T5" fmla="*/ 192 h 12"/>
                <a:gd name="T6" fmla="*/ 0 w 11"/>
                <a:gd name="T7" fmla="*/ 768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2"/>
                <a:gd name="T14" fmla="*/ 11 w 11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2">
                  <a:moveTo>
                    <a:pt x="0" y="12"/>
                  </a:moveTo>
                  <a:cubicBezTo>
                    <a:pt x="3" y="7"/>
                    <a:pt x="6" y="3"/>
                    <a:pt x="11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6" y="4"/>
                    <a:pt x="5" y="10"/>
                    <a:pt x="0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29" name="Freeform 552"/>
            <p:cNvSpPr>
              <a:spLocks/>
            </p:cNvSpPr>
            <p:nvPr/>
          </p:nvSpPr>
          <p:spPr bwMode="auto">
            <a:xfrm>
              <a:off x="1552" y="2186"/>
              <a:ext cx="48" cy="51"/>
            </a:xfrm>
            <a:custGeom>
              <a:avLst/>
              <a:gdLst>
                <a:gd name="T0" fmla="*/ 0 w 24"/>
                <a:gd name="T1" fmla="*/ 0 h 25"/>
                <a:gd name="T2" fmla="*/ 1536 w 24"/>
                <a:gd name="T3" fmla="*/ 1797 h 25"/>
                <a:gd name="T4" fmla="*/ 0 w 24"/>
                <a:gd name="T5" fmla="*/ 0 h 25"/>
                <a:gd name="T6" fmla="*/ 0 60000 65536"/>
                <a:gd name="T7" fmla="*/ 0 60000 65536"/>
                <a:gd name="T8" fmla="*/ 0 60000 65536"/>
                <a:gd name="T9" fmla="*/ 0 w 24"/>
                <a:gd name="T10" fmla="*/ 0 h 25"/>
                <a:gd name="T11" fmla="*/ 24 w 2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25">
                  <a:moveTo>
                    <a:pt x="0" y="0"/>
                  </a:moveTo>
                  <a:cubicBezTo>
                    <a:pt x="9" y="7"/>
                    <a:pt x="17" y="16"/>
                    <a:pt x="24" y="25"/>
                  </a:cubicBezTo>
                  <a:cubicBezTo>
                    <a:pt x="15" y="17"/>
                    <a:pt x="7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30" name="Freeform 553"/>
            <p:cNvSpPr>
              <a:spLocks/>
            </p:cNvSpPr>
            <p:nvPr/>
          </p:nvSpPr>
          <p:spPr bwMode="auto">
            <a:xfrm>
              <a:off x="1628" y="2204"/>
              <a:ext cx="20" cy="67"/>
            </a:xfrm>
            <a:custGeom>
              <a:avLst/>
              <a:gdLst>
                <a:gd name="T0" fmla="*/ 256 w 10"/>
                <a:gd name="T1" fmla="*/ 479 h 33"/>
                <a:gd name="T2" fmla="*/ 256 w 10"/>
                <a:gd name="T3" fmla="*/ 268 h 33"/>
                <a:gd name="T4" fmla="*/ 576 w 10"/>
                <a:gd name="T5" fmla="*/ 2176 h 33"/>
                <a:gd name="T6" fmla="*/ 576 w 10"/>
                <a:gd name="T7" fmla="*/ 2308 h 33"/>
                <a:gd name="T8" fmla="*/ 256 w 10"/>
                <a:gd name="T9" fmla="*/ 479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33"/>
                <a:gd name="T17" fmla="*/ 10 w 10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33">
                  <a:moveTo>
                    <a:pt x="4" y="7"/>
                  </a:moveTo>
                  <a:cubicBezTo>
                    <a:pt x="4" y="6"/>
                    <a:pt x="4" y="5"/>
                    <a:pt x="4" y="4"/>
                  </a:cubicBezTo>
                  <a:cubicBezTo>
                    <a:pt x="10" y="0"/>
                    <a:pt x="3" y="28"/>
                    <a:pt x="9" y="31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0" y="31"/>
                    <a:pt x="6" y="16"/>
                    <a:pt x="4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31" name="Freeform 554"/>
            <p:cNvSpPr>
              <a:spLocks/>
            </p:cNvSpPr>
            <p:nvPr/>
          </p:nvSpPr>
          <p:spPr bwMode="auto">
            <a:xfrm>
              <a:off x="1385" y="2415"/>
              <a:ext cx="211" cy="44"/>
            </a:xfrm>
            <a:custGeom>
              <a:avLst/>
              <a:gdLst>
                <a:gd name="T0" fmla="*/ 0 w 105"/>
                <a:gd name="T1" fmla="*/ 1408 h 22"/>
                <a:gd name="T2" fmla="*/ 6461 w 105"/>
                <a:gd name="T3" fmla="*/ 960 h 22"/>
                <a:gd name="T4" fmla="*/ 6784 w 105"/>
                <a:gd name="T5" fmla="*/ 0 h 22"/>
                <a:gd name="T6" fmla="*/ 6913 w 105"/>
                <a:gd name="T7" fmla="*/ 0 h 22"/>
                <a:gd name="T8" fmla="*/ 6913 w 105"/>
                <a:gd name="T9" fmla="*/ 128 h 22"/>
                <a:gd name="T10" fmla="*/ 6784 w 105"/>
                <a:gd name="T11" fmla="*/ 1152 h 22"/>
                <a:gd name="T12" fmla="*/ 0 w 105"/>
                <a:gd name="T13" fmla="*/ 1408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22"/>
                <a:gd name="T23" fmla="*/ 105 w 105"/>
                <a:gd name="T24" fmla="*/ 22 h 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22">
                  <a:moveTo>
                    <a:pt x="0" y="22"/>
                  </a:moveTo>
                  <a:cubicBezTo>
                    <a:pt x="20" y="7"/>
                    <a:pt x="67" y="19"/>
                    <a:pt x="98" y="15"/>
                  </a:cubicBezTo>
                  <a:cubicBezTo>
                    <a:pt x="104" y="14"/>
                    <a:pt x="98" y="2"/>
                    <a:pt x="103" y="0"/>
                  </a:cubicBezTo>
                  <a:cubicBezTo>
                    <a:pt x="104" y="0"/>
                    <a:pt x="104" y="0"/>
                    <a:pt x="105" y="0"/>
                  </a:cubicBezTo>
                  <a:cubicBezTo>
                    <a:pt x="105" y="1"/>
                    <a:pt x="105" y="1"/>
                    <a:pt x="105" y="2"/>
                  </a:cubicBezTo>
                  <a:cubicBezTo>
                    <a:pt x="102" y="5"/>
                    <a:pt x="103" y="12"/>
                    <a:pt x="103" y="18"/>
                  </a:cubicBezTo>
                  <a:cubicBezTo>
                    <a:pt x="69" y="20"/>
                    <a:pt x="26" y="13"/>
                    <a:pt x="0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32" name="Freeform 555"/>
            <p:cNvSpPr>
              <a:spLocks/>
            </p:cNvSpPr>
            <p:nvPr/>
          </p:nvSpPr>
          <p:spPr bwMode="auto">
            <a:xfrm>
              <a:off x="1305" y="2343"/>
              <a:ext cx="94" cy="68"/>
            </a:xfrm>
            <a:custGeom>
              <a:avLst/>
              <a:gdLst>
                <a:gd name="T0" fmla="*/ 2688 w 47"/>
                <a:gd name="T1" fmla="*/ 0 h 34"/>
                <a:gd name="T2" fmla="*/ 2880 w 47"/>
                <a:gd name="T3" fmla="*/ 0 h 34"/>
                <a:gd name="T4" fmla="*/ 2688 w 47"/>
                <a:gd name="T5" fmla="*/ 2176 h 34"/>
                <a:gd name="T6" fmla="*/ 128 w 47"/>
                <a:gd name="T7" fmla="*/ 2176 h 34"/>
                <a:gd name="T8" fmla="*/ 0 w 47"/>
                <a:gd name="T9" fmla="*/ 2176 h 34"/>
                <a:gd name="T10" fmla="*/ 2560 w 47"/>
                <a:gd name="T11" fmla="*/ 1984 h 34"/>
                <a:gd name="T12" fmla="*/ 2688 w 47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7"/>
                <a:gd name="T22" fmla="*/ 0 h 34"/>
                <a:gd name="T23" fmla="*/ 47 w 47"/>
                <a:gd name="T24" fmla="*/ 34 h 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7" h="34">
                  <a:moveTo>
                    <a:pt x="42" y="0"/>
                  </a:moveTo>
                  <a:cubicBezTo>
                    <a:pt x="43" y="0"/>
                    <a:pt x="44" y="0"/>
                    <a:pt x="45" y="0"/>
                  </a:cubicBezTo>
                  <a:cubicBezTo>
                    <a:pt x="44" y="11"/>
                    <a:pt x="47" y="26"/>
                    <a:pt x="42" y="34"/>
                  </a:cubicBezTo>
                  <a:cubicBezTo>
                    <a:pt x="29" y="34"/>
                    <a:pt x="16" y="34"/>
                    <a:pt x="2" y="34"/>
                  </a:cubicBezTo>
                  <a:cubicBezTo>
                    <a:pt x="2" y="34"/>
                    <a:pt x="1" y="34"/>
                    <a:pt x="0" y="34"/>
                  </a:cubicBezTo>
                  <a:cubicBezTo>
                    <a:pt x="1" y="29"/>
                    <a:pt x="29" y="33"/>
                    <a:pt x="40" y="31"/>
                  </a:cubicBezTo>
                  <a:cubicBezTo>
                    <a:pt x="45" y="25"/>
                    <a:pt x="41" y="10"/>
                    <a:pt x="4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33" name="Freeform 556"/>
            <p:cNvSpPr>
              <a:spLocks/>
            </p:cNvSpPr>
            <p:nvPr/>
          </p:nvSpPr>
          <p:spPr bwMode="auto">
            <a:xfrm>
              <a:off x="1802" y="2397"/>
              <a:ext cx="30" cy="30"/>
            </a:xfrm>
            <a:custGeom>
              <a:avLst/>
              <a:gdLst>
                <a:gd name="T0" fmla="*/ 0 w 15"/>
                <a:gd name="T1" fmla="*/ 960 h 15"/>
                <a:gd name="T2" fmla="*/ 960 w 15"/>
                <a:gd name="T3" fmla="*/ 0 h 15"/>
                <a:gd name="T4" fmla="*/ 960 w 15"/>
                <a:gd name="T5" fmla="*/ 128 h 15"/>
                <a:gd name="T6" fmla="*/ 128 w 15"/>
                <a:gd name="T7" fmla="*/ 960 h 15"/>
                <a:gd name="T8" fmla="*/ 0 w 15"/>
                <a:gd name="T9" fmla="*/ 96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5"/>
                <a:gd name="T17" fmla="*/ 15 w 15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5">
                  <a:moveTo>
                    <a:pt x="0" y="15"/>
                  </a:moveTo>
                  <a:cubicBezTo>
                    <a:pt x="4" y="9"/>
                    <a:pt x="9" y="4"/>
                    <a:pt x="15" y="0"/>
                  </a:cubicBezTo>
                  <a:cubicBezTo>
                    <a:pt x="15" y="1"/>
                    <a:pt x="15" y="1"/>
                    <a:pt x="15" y="2"/>
                  </a:cubicBezTo>
                  <a:cubicBezTo>
                    <a:pt x="10" y="6"/>
                    <a:pt x="5" y="10"/>
                    <a:pt x="2" y="15"/>
                  </a:cubicBezTo>
                  <a:cubicBezTo>
                    <a:pt x="1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34" name="Freeform 557"/>
            <p:cNvSpPr>
              <a:spLocks/>
            </p:cNvSpPr>
            <p:nvPr/>
          </p:nvSpPr>
          <p:spPr bwMode="auto">
            <a:xfrm>
              <a:off x="1802" y="2509"/>
              <a:ext cx="26" cy="26"/>
            </a:xfrm>
            <a:custGeom>
              <a:avLst/>
              <a:gdLst>
                <a:gd name="T0" fmla="*/ 0 w 13"/>
                <a:gd name="T1" fmla="*/ 0 h 13"/>
                <a:gd name="T2" fmla="*/ 128 w 13"/>
                <a:gd name="T3" fmla="*/ 0 h 13"/>
                <a:gd name="T4" fmla="*/ 832 w 13"/>
                <a:gd name="T5" fmla="*/ 832 h 13"/>
                <a:gd name="T6" fmla="*/ 0 w 13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3"/>
                <a:gd name="T14" fmla="*/ 13 w 13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3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4" y="5"/>
                    <a:pt x="11" y="7"/>
                    <a:pt x="13" y="13"/>
                  </a:cubicBezTo>
                  <a:cubicBezTo>
                    <a:pt x="8" y="9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35" name="Freeform 558"/>
            <p:cNvSpPr>
              <a:spLocks/>
            </p:cNvSpPr>
            <p:nvPr/>
          </p:nvSpPr>
          <p:spPr bwMode="auto">
            <a:xfrm>
              <a:off x="1828" y="2567"/>
              <a:ext cx="72" cy="71"/>
            </a:xfrm>
            <a:custGeom>
              <a:avLst/>
              <a:gdLst>
                <a:gd name="T0" fmla="*/ 0 w 36"/>
                <a:gd name="T1" fmla="*/ 0 h 35"/>
                <a:gd name="T2" fmla="*/ 128 w 36"/>
                <a:gd name="T3" fmla="*/ 0 h 35"/>
                <a:gd name="T4" fmla="*/ 2304 w 36"/>
                <a:gd name="T5" fmla="*/ 2436 h 35"/>
                <a:gd name="T6" fmla="*/ 0 w 36"/>
                <a:gd name="T7" fmla="*/ 0 h 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5"/>
                <a:gd name="T14" fmla="*/ 36 w 36"/>
                <a:gd name="T15" fmla="*/ 35 h 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5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2" y="13"/>
                    <a:pt x="26" y="22"/>
                    <a:pt x="36" y="35"/>
                  </a:cubicBezTo>
                  <a:cubicBezTo>
                    <a:pt x="23" y="24"/>
                    <a:pt x="11" y="1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36" name="Freeform 559"/>
            <p:cNvSpPr>
              <a:spLocks/>
            </p:cNvSpPr>
            <p:nvPr/>
          </p:nvSpPr>
          <p:spPr bwMode="auto">
            <a:xfrm>
              <a:off x="1912" y="2670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128 w 11"/>
                <a:gd name="T3" fmla="*/ 0 h 11"/>
                <a:gd name="T4" fmla="*/ 704 w 11"/>
                <a:gd name="T5" fmla="*/ 576 h 11"/>
                <a:gd name="T6" fmla="*/ 704 w 11"/>
                <a:gd name="T7" fmla="*/ 704 h 11"/>
                <a:gd name="T8" fmla="*/ 0 w 11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5" y="4"/>
                    <a:pt x="7" y="7"/>
                    <a:pt x="11" y="9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7" y="8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37" name="Freeform 560"/>
            <p:cNvSpPr>
              <a:spLocks/>
            </p:cNvSpPr>
            <p:nvPr/>
          </p:nvSpPr>
          <p:spPr bwMode="auto">
            <a:xfrm>
              <a:off x="1970" y="2696"/>
              <a:ext cx="22" cy="18"/>
            </a:xfrm>
            <a:custGeom>
              <a:avLst/>
              <a:gdLst>
                <a:gd name="T0" fmla="*/ 0 w 11"/>
                <a:gd name="T1" fmla="*/ 0 h 9"/>
                <a:gd name="T2" fmla="*/ 128 w 11"/>
                <a:gd name="T3" fmla="*/ 0 h 9"/>
                <a:gd name="T4" fmla="*/ 704 w 11"/>
                <a:gd name="T5" fmla="*/ 576 h 9"/>
                <a:gd name="T6" fmla="*/ 0 w 11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9"/>
                <a:gd name="T14" fmla="*/ 11 w 11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9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5"/>
                    <a:pt x="9" y="5"/>
                    <a:pt x="11" y="9"/>
                  </a:cubicBezTo>
                  <a:cubicBezTo>
                    <a:pt x="5" y="9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38" name="Freeform 561"/>
            <p:cNvSpPr>
              <a:spLocks/>
            </p:cNvSpPr>
            <p:nvPr/>
          </p:nvSpPr>
          <p:spPr bwMode="auto">
            <a:xfrm>
              <a:off x="1806" y="2241"/>
              <a:ext cx="342" cy="473"/>
            </a:xfrm>
            <a:custGeom>
              <a:avLst/>
              <a:gdLst>
                <a:gd name="T0" fmla="*/ 8000 w 171"/>
                <a:gd name="T1" fmla="*/ 14008 h 236"/>
                <a:gd name="T2" fmla="*/ 7680 w 171"/>
                <a:gd name="T3" fmla="*/ 14332 h 236"/>
                <a:gd name="T4" fmla="*/ 7552 w 171"/>
                <a:gd name="T5" fmla="*/ 15296 h 236"/>
                <a:gd name="T6" fmla="*/ 5952 w 171"/>
                <a:gd name="T7" fmla="*/ 15296 h 236"/>
                <a:gd name="T8" fmla="*/ 5376 w 171"/>
                <a:gd name="T9" fmla="*/ 14719 h 236"/>
                <a:gd name="T10" fmla="*/ 4096 w 171"/>
                <a:gd name="T11" fmla="*/ 14461 h 236"/>
                <a:gd name="T12" fmla="*/ 3520 w 171"/>
                <a:gd name="T13" fmla="*/ 13879 h 236"/>
                <a:gd name="T14" fmla="*/ 3008 w 171"/>
                <a:gd name="T15" fmla="*/ 12843 h 236"/>
                <a:gd name="T16" fmla="*/ 832 w 171"/>
                <a:gd name="T17" fmla="*/ 10572 h 236"/>
                <a:gd name="T18" fmla="*/ 704 w 171"/>
                <a:gd name="T19" fmla="*/ 9540 h 236"/>
                <a:gd name="T20" fmla="*/ 0 w 171"/>
                <a:gd name="T21" fmla="*/ 8696 h 236"/>
                <a:gd name="T22" fmla="*/ 0 w 171"/>
                <a:gd name="T23" fmla="*/ 6021 h 236"/>
                <a:gd name="T24" fmla="*/ 832 w 171"/>
                <a:gd name="T25" fmla="*/ 5177 h 236"/>
                <a:gd name="T26" fmla="*/ 1408 w 171"/>
                <a:gd name="T27" fmla="*/ 0 h 236"/>
                <a:gd name="T28" fmla="*/ 9536 w 171"/>
                <a:gd name="T29" fmla="*/ 0 h 236"/>
                <a:gd name="T30" fmla="*/ 9664 w 171"/>
                <a:gd name="T31" fmla="*/ 2133 h 236"/>
                <a:gd name="T32" fmla="*/ 10944 w 171"/>
                <a:gd name="T33" fmla="*/ 3616 h 236"/>
                <a:gd name="T34" fmla="*/ 10944 w 171"/>
                <a:gd name="T35" fmla="*/ 3744 h 236"/>
                <a:gd name="T36" fmla="*/ 9408 w 171"/>
                <a:gd name="T37" fmla="*/ 3744 h 236"/>
                <a:gd name="T38" fmla="*/ 9280 w 171"/>
                <a:gd name="T39" fmla="*/ 7664 h 236"/>
                <a:gd name="T40" fmla="*/ 8000 w 171"/>
                <a:gd name="T41" fmla="*/ 9083 h 236"/>
                <a:gd name="T42" fmla="*/ 6848 w 171"/>
                <a:gd name="T43" fmla="*/ 11552 h 236"/>
                <a:gd name="T44" fmla="*/ 6976 w 171"/>
                <a:gd name="T45" fmla="*/ 11875 h 236"/>
                <a:gd name="T46" fmla="*/ 8576 w 171"/>
                <a:gd name="T47" fmla="*/ 13751 h 236"/>
                <a:gd name="T48" fmla="*/ 8000 w 171"/>
                <a:gd name="T49" fmla="*/ 14008 h 2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1"/>
                <a:gd name="T76" fmla="*/ 0 h 236"/>
                <a:gd name="T77" fmla="*/ 171 w 171"/>
                <a:gd name="T78" fmla="*/ 236 h 2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1" h="236">
                  <a:moveTo>
                    <a:pt x="125" y="216"/>
                  </a:moveTo>
                  <a:cubicBezTo>
                    <a:pt x="124" y="218"/>
                    <a:pt x="123" y="220"/>
                    <a:pt x="120" y="221"/>
                  </a:cubicBezTo>
                  <a:cubicBezTo>
                    <a:pt x="115" y="222"/>
                    <a:pt x="119" y="232"/>
                    <a:pt x="118" y="236"/>
                  </a:cubicBezTo>
                  <a:cubicBezTo>
                    <a:pt x="110" y="236"/>
                    <a:pt x="102" y="236"/>
                    <a:pt x="93" y="236"/>
                  </a:cubicBezTo>
                  <a:cubicBezTo>
                    <a:pt x="91" y="232"/>
                    <a:pt x="85" y="232"/>
                    <a:pt x="84" y="227"/>
                  </a:cubicBezTo>
                  <a:cubicBezTo>
                    <a:pt x="84" y="220"/>
                    <a:pt x="72" y="224"/>
                    <a:pt x="64" y="223"/>
                  </a:cubicBezTo>
                  <a:cubicBezTo>
                    <a:pt x="60" y="221"/>
                    <a:pt x="58" y="218"/>
                    <a:pt x="55" y="214"/>
                  </a:cubicBezTo>
                  <a:cubicBezTo>
                    <a:pt x="50" y="211"/>
                    <a:pt x="49" y="204"/>
                    <a:pt x="47" y="198"/>
                  </a:cubicBezTo>
                  <a:cubicBezTo>
                    <a:pt x="37" y="185"/>
                    <a:pt x="23" y="176"/>
                    <a:pt x="13" y="163"/>
                  </a:cubicBezTo>
                  <a:cubicBezTo>
                    <a:pt x="12" y="158"/>
                    <a:pt x="16" y="148"/>
                    <a:pt x="11" y="147"/>
                  </a:cubicBezTo>
                  <a:cubicBezTo>
                    <a:pt x="9" y="141"/>
                    <a:pt x="2" y="139"/>
                    <a:pt x="0" y="134"/>
                  </a:cubicBezTo>
                  <a:cubicBezTo>
                    <a:pt x="0" y="120"/>
                    <a:pt x="0" y="107"/>
                    <a:pt x="0" y="93"/>
                  </a:cubicBezTo>
                  <a:cubicBezTo>
                    <a:pt x="3" y="88"/>
                    <a:pt x="8" y="84"/>
                    <a:pt x="13" y="80"/>
                  </a:cubicBezTo>
                  <a:cubicBezTo>
                    <a:pt x="21" y="58"/>
                    <a:pt x="17" y="24"/>
                    <a:pt x="22" y="0"/>
                  </a:cubicBezTo>
                  <a:cubicBezTo>
                    <a:pt x="64" y="0"/>
                    <a:pt x="107" y="0"/>
                    <a:pt x="149" y="0"/>
                  </a:cubicBezTo>
                  <a:cubicBezTo>
                    <a:pt x="151" y="10"/>
                    <a:pt x="146" y="27"/>
                    <a:pt x="151" y="33"/>
                  </a:cubicBezTo>
                  <a:cubicBezTo>
                    <a:pt x="157" y="42"/>
                    <a:pt x="166" y="47"/>
                    <a:pt x="171" y="56"/>
                  </a:cubicBezTo>
                  <a:cubicBezTo>
                    <a:pt x="171" y="56"/>
                    <a:pt x="171" y="57"/>
                    <a:pt x="171" y="58"/>
                  </a:cubicBezTo>
                  <a:cubicBezTo>
                    <a:pt x="163" y="58"/>
                    <a:pt x="155" y="58"/>
                    <a:pt x="147" y="58"/>
                  </a:cubicBezTo>
                  <a:cubicBezTo>
                    <a:pt x="142" y="74"/>
                    <a:pt x="146" y="99"/>
                    <a:pt x="145" y="118"/>
                  </a:cubicBezTo>
                  <a:cubicBezTo>
                    <a:pt x="139" y="127"/>
                    <a:pt x="130" y="132"/>
                    <a:pt x="125" y="140"/>
                  </a:cubicBezTo>
                  <a:cubicBezTo>
                    <a:pt x="121" y="155"/>
                    <a:pt x="123" y="176"/>
                    <a:pt x="107" y="178"/>
                  </a:cubicBezTo>
                  <a:cubicBezTo>
                    <a:pt x="106" y="181"/>
                    <a:pt x="107" y="182"/>
                    <a:pt x="109" y="183"/>
                  </a:cubicBezTo>
                  <a:cubicBezTo>
                    <a:pt x="115" y="193"/>
                    <a:pt x="133" y="203"/>
                    <a:pt x="134" y="212"/>
                  </a:cubicBezTo>
                  <a:cubicBezTo>
                    <a:pt x="131" y="206"/>
                    <a:pt x="125" y="214"/>
                    <a:pt x="125" y="2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39" name="Freeform 562"/>
            <p:cNvSpPr>
              <a:spLocks/>
            </p:cNvSpPr>
            <p:nvPr/>
          </p:nvSpPr>
          <p:spPr bwMode="auto">
            <a:xfrm>
              <a:off x="2024" y="2607"/>
              <a:ext cx="76" cy="85"/>
            </a:xfrm>
            <a:custGeom>
              <a:avLst/>
              <a:gdLst>
                <a:gd name="T0" fmla="*/ 0 w 38"/>
                <a:gd name="T1" fmla="*/ 0 h 42"/>
                <a:gd name="T2" fmla="*/ 2432 w 38"/>
                <a:gd name="T3" fmla="*/ 2412 h 42"/>
                <a:gd name="T4" fmla="*/ 1600 w 38"/>
                <a:gd name="T5" fmla="*/ 2000 h 42"/>
                <a:gd name="T6" fmla="*/ 0 w 38"/>
                <a:gd name="T7" fmla="*/ 0 h 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42"/>
                <a:gd name="T14" fmla="*/ 38 w 38"/>
                <a:gd name="T15" fmla="*/ 42 h 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42">
                  <a:moveTo>
                    <a:pt x="0" y="0"/>
                  </a:moveTo>
                  <a:cubicBezTo>
                    <a:pt x="14" y="10"/>
                    <a:pt x="24" y="25"/>
                    <a:pt x="38" y="35"/>
                  </a:cubicBezTo>
                  <a:cubicBezTo>
                    <a:pt x="33" y="42"/>
                    <a:pt x="26" y="32"/>
                    <a:pt x="25" y="29"/>
                  </a:cubicBezTo>
                  <a:cubicBezTo>
                    <a:pt x="24" y="20"/>
                    <a:pt x="6" y="10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40" name="Freeform 563"/>
            <p:cNvSpPr>
              <a:spLocks/>
            </p:cNvSpPr>
            <p:nvPr/>
          </p:nvSpPr>
          <p:spPr bwMode="auto">
            <a:xfrm>
              <a:off x="2018" y="2521"/>
              <a:ext cx="44" cy="86"/>
            </a:xfrm>
            <a:custGeom>
              <a:avLst/>
              <a:gdLst>
                <a:gd name="T0" fmla="*/ 192 w 22"/>
                <a:gd name="T1" fmla="*/ 2752 h 43"/>
                <a:gd name="T2" fmla="*/ 64 w 22"/>
                <a:gd name="T3" fmla="*/ 2432 h 43"/>
                <a:gd name="T4" fmla="*/ 1216 w 22"/>
                <a:gd name="T5" fmla="*/ 0 h 43"/>
                <a:gd name="T6" fmla="*/ 192 w 22"/>
                <a:gd name="T7" fmla="*/ 2752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43"/>
                <a:gd name="T14" fmla="*/ 22 w 22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43">
                  <a:moveTo>
                    <a:pt x="3" y="43"/>
                  </a:moveTo>
                  <a:cubicBezTo>
                    <a:pt x="1" y="42"/>
                    <a:pt x="0" y="41"/>
                    <a:pt x="1" y="38"/>
                  </a:cubicBezTo>
                  <a:cubicBezTo>
                    <a:pt x="17" y="36"/>
                    <a:pt x="15" y="15"/>
                    <a:pt x="19" y="0"/>
                  </a:cubicBezTo>
                  <a:cubicBezTo>
                    <a:pt x="22" y="23"/>
                    <a:pt x="13" y="33"/>
                    <a:pt x="3" y="4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41" name="Freeform 564"/>
            <p:cNvSpPr>
              <a:spLocks/>
            </p:cNvSpPr>
            <p:nvPr/>
          </p:nvSpPr>
          <p:spPr bwMode="auto">
            <a:xfrm>
              <a:off x="2056" y="2477"/>
              <a:ext cx="44" cy="44"/>
            </a:xfrm>
            <a:custGeom>
              <a:avLst/>
              <a:gdLst>
                <a:gd name="T0" fmla="*/ 0 w 22"/>
                <a:gd name="T1" fmla="*/ 1408 h 22"/>
                <a:gd name="T2" fmla="*/ 1280 w 22"/>
                <a:gd name="T3" fmla="*/ 0 h 22"/>
                <a:gd name="T4" fmla="*/ 1408 w 22"/>
                <a:gd name="T5" fmla="*/ 0 h 22"/>
                <a:gd name="T6" fmla="*/ 0 w 22"/>
                <a:gd name="T7" fmla="*/ 1408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22"/>
                <a:gd name="T14" fmla="*/ 22 w 22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22">
                  <a:moveTo>
                    <a:pt x="0" y="22"/>
                  </a:moveTo>
                  <a:cubicBezTo>
                    <a:pt x="5" y="14"/>
                    <a:pt x="14" y="9"/>
                    <a:pt x="20" y="0"/>
                  </a:cubicBezTo>
                  <a:cubicBezTo>
                    <a:pt x="20" y="0"/>
                    <a:pt x="21" y="0"/>
                    <a:pt x="22" y="0"/>
                  </a:cubicBezTo>
                  <a:cubicBezTo>
                    <a:pt x="15" y="8"/>
                    <a:pt x="8" y="16"/>
                    <a:pt x="0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42" name="Freeform 565"/>
            <p:cNvSpPr>
              <a:spLocks/>
            </p:cNvSpPr>
            <p:nvPr/>
          </p:nvSpPr>
          <p:spPr bwMode="auto">
            <a:xfrm>
              <a:off x="2108" y="2307"/>
              <a:ext cx="46" cy="46"/>
            </a:xfrm>
            <a:custGeom>
              <a:avLst/>
              <a:gdLst>
                <a:gd name="T0" fmla="*/ 0 w 23"/>
                <a:gd name="T1" fmla="*/ 0 h 23"/>
                <a:gd name="T2" fmla="*/ 1472 w 23"/>
                <a:gd name="T3" fmla="*/ 1472 h 23"/>
                <a:gd name="T4" fmla="*/ 1280 w 23"/>
                <a:gd name="T5" fmla="*/ 1472 h 23"/>
                <a:gd name="T6" fmla="*/ 0 w 23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23"/>
                <a:gd name="T14" fmla="*/ 23 w 23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23">
                  <a:moveTo>
                    <a:pt x="0" y="0"/>
                  </a:moveTo>
                  <a:cubicBezTo>
                    <a:pt x="9" y="7"/>
                    <a:pt x="16" y="14"/>
                    <a:pt x="23" y="23"/>
                  </a:cubicBezTo>
                  <a:cubicBezTo>
                    <a:pt x="22" y="23"/>
                    <a:pt x="21" y="23"/>
                    <a:pt x="20" y="23"/>
                  </a:cubicBezTo>
                  <a:cubicBezTo>
                    <a:pt x="15" y="14"/>
                    <a:pt x="6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43" name="Freeform 566"/>
            <p:cNvSpPr>
              <a:spLocks/>
            </p:cNvSpPr>
            <p:nvPr/>
          </p:nvSpPr>
          <p:spPr bwMode="auto">
            <a:xfrm>
              <a:off x="1832" y="2237"/>
              <a:ext cx="276" cy="164"/>
            </a:xfrm>
            <a:custGeom>
              <a:avLst/>
              <a:gdLst>
                <a:gd name="T0" fmla="*/ 0 w 138"/>
                <a:gd name="T1" fmla="*/ 5120 h 82"/>
                <a:gd name="T2" fmla="*/ 448 w 138"/>
                <a:gd name="T3" fmla="*/ 0 h 82"/>
                <a:gd name="T4" fmla="*/ 8832 w 138"/>
                <a:gd name="T5" fmla="*/ 0 h 82"/>
                <a:gd name="T6" fmla="*/ 8832 w 138"/>
                <a:gd name="T7" fmla="*/ 2240 h 82"/>
                <a:gd name="T8" fmla="*/ 8704 w 138"/>
                <a:gd name="T9" fmla="*/ 128 h 82"/>
                <a:gd name="T10" fmla="*/ 576 w 138"/>
                <a:gd name="T11" fmla="*/ 128 h 82"/>
                <a:gd name="T12" fmla="*/ 0 w 138"/>
                <a:gd name="T13" fmla="*/ 5248 h 82"/>
                <a:gd name="T14" fmla="*/ 0 w 138"/>
                <a:gd name="T15" fmla="*/ 5120 h 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8"/>
                <a:gd name="T25" fmla="*/ 0 h 82"/>
                <a:gd name="T26" fmla="*/ 138 w 138"/>
                <a:gd name="T27" fmla="*/ 82 h 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8" h="82">
                  <a:moveTo>
                    <a:pt x="0" y="80"/>
                  </a:moveTo>
                  <a:cubicBezTo>
                    <a:pt x="3" y="54"/>
                    <a:pt x="3" y="25"/>
                    <a:pt x="7" y="0"/>
                  </a:cubicBezTo>
                  <a:cubicBezTo>
                    <a:pt x="51" y="0"/>
                    <a:pt x="95" y="0"/>
                    <a:pt x="138" y="0"/>
                  </a:cubicBezTo>
                  <a:cubicBezTo>
                    <a:pt x="138" y="12"/>
                    <a:pt x="138" y="23"/>
                    <a:pt x="138" y="35"/>
                  </a:cubicBezTo>
                  <a:cubicBezTo>
                    <a:pt x="133" y="29"/>
                    <a:pt x="138" y="12"/>
                    <a:pt x="136" y="2"/>
                  </a:cubicBezTo>
                  <a:cubicBezTo>
                    <a:pt x="94" y="2"/>
                    <a:pt x="51" y="2"/>
                    <a:pt x="9" y="2"/>
                  </a:cubicBezTo>
                  <a:cubicBezTo>
                    <a:pt x="4" y="26"/>
                    <a:pt x="8" y="60"/>
                    <a:pt x="0" y="82"/>
                  </a:cubicBezTo>
                  <a:cubicBezTo>
                    <a:pt x="0" y="81"/>
                    <a:pt x="0" y="81"/>
                    <a:pt x="0" y="8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44" name="Freeform 567"/>
            <p:cNvSpPr>
              <a:spLocks/>
            </p:cNvSpPr>
            <p:nvPr/>
          </p:nvSpPr>
          <p:spPr bwMode="auto">
            <a:xfrm>
              <a:off x="3447" y="2227"/>
              <a:ext cx="90" cy="188"/>
            </a:xfrm>
            <a:custGeom>
              <a:avLst/>
              <a:gdLst>
                <a:gd name="T0" fmla="*/ 2304 w 45"/>
                <a:gd name="T1" fmla="*/ 6016 h 94"/>
                <a:gd name="T2" fmla="*/ 576 w 45"/>
                <a:gd name="T3" fmla="*/ 1856 h 94"/>
                <a:gd name="T4" fmla="*/ 1984 w 45"/>
                <a:gd name="T5" fmla="*/ 704 h 94"/>
                <a:gd name="T6" fmla="*/ 2304 w 45"/>
                <a:gd name="T7" fmla="*/ 4608 h 94"/>
                <a:gd name="T8" fmla="*/ 2304 w 45"/>
                <a:gd name="T9" fmla="*/ 5888 h 94"/>
                <a:gd name="T10" fmla="*/ 2304 w 45"/>
                <a:gd name="T11" fmla="*/ 6016 h 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94"/>
                <a:gd name="T20" fmla="*/ 45 w 45"/>
                <a:gd name="T21" fmla="*/ 94 h 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94">
                  <a:moveTo>
                    <a:pt x="36" y="94"/>
                  </a:moveTo>
                  <a:cubicBezTo>
                    <a:pt x="45" y="66"/>
                    <a:pt x="4" y="60"/>
                    <a:pt x="9" y="29"/>
                  </a:cubicBezTo>
                  <a:cubicBezTo>
                    <a:pt x="10" y="23"/>
                    <a:pt x="28" y="0"/>
                    <a:pt x="31" y="11"/>
                  </a:cubicBezTo>
                  <a:cubicBezTo>
                    <a:pt x="0" y="14"/>
                    <a:pt x="13" y="62"/>
                    <a:pt x="36" y="72"/>
                  </a:cubicBezTo>
                  <a:cubicBezTo>
                    <a:pt x="36" y="78"/>
                    <a:pt x="36" y="85"/>
                    <a:pt x="36" y="92"/>
                  </a:cubicBezTo>
                  <a:cubicBezTo>
                    <a:pt x="36" y="92"/>
                    <a:pt x="36" y="93"/>
                    <a:pt x="36" y="9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45" name="Freeform 568"/>
            <p:cNvSpPr>
              <a:spLocks/>
            </p:cNvSpPr>
            <p:nvPr/>
          </p:nvSpPr>
          <p:spPr bwMode="auto">
            <a:xfrm>
              <a:off x="3527" y="2616"/>
              <a:ext cx="28" cy="26"/>
            </a:xfrm>
            <a:custGeom>
              <a:avLst/>
              <a:gdLst>
                <a:gd name="T0" fmla="*/ 0 w 14"/>
                <a:gd name="T1" fmla="*/ 0 h 13"/>
                <a:gd name="T2" fmla="*/ 896 w 14"/>
                <a:gd name="T3" fmla="*/ 832 h 13"/>
                <a:gd name="T4" fmla="*/ 0 w 14"/>
                <a:gd name="T5" fmla="*/ 0 h 13"/>
                <a:gd name="T6" fmla="*/ 0 60000 65536"/>
                <a:gd name="T7" fmla="*/ 0 60000 65536"/>
                <a:gd name="T8" fmla="*/ 0 60000 65536"/>
                <a:gd name="T9" fmla="*/ 0 w 14"/>
                <a:gd name="T10" fmla="*/ 0 h 13"/>
                <a:gd name="T11" fmla="*/ 14 w 14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3">
                  <a:moveTo>
                    <a:pt x="0" y="0"/>
                  </a:moveTo>
                  <a:cubicBezTo>
                    <a:pt x="6" y="4"/>
                    <a:pt x="10" y="8"/>
                    <a:pt x="14" y="13"/>
                  </a:cubicBezTo>
                  <a:cubicBezTo>
                    <a:pt x="8" y="10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46" name="Freeform 569"/>
            <p:cNvSpPr>
              <a:spLocks/>
            </p:cNvSpPr>
            <p:nvPr/>
          </p:nvSpPr>
          <p:spPr bwMode="auto">
            <a:xfrm>
              <a:off x="3517" y="2509"/>
              <a:ext cx="78" cy="151"/>
            </a:xfrm>
            <a:custGeom>
              <a:avLst/>
              <a:gdLst>
                <a:gd name="T0" fmla="*/ 2048 w 39"/>
                <a:gd name="T1" fmla="*/ 4139 h 75"/>
                <a:gd name="T2" fmla="*/ 1792 w 39"/>
                <a:gd name="T3" fmla="*/ 4993 h 75"/>
                <a:gd name="T4" fmla="*/ 1216 w 39"/>
                <a:gd name="T5" fmla="*/ 4405 h 75"/>
                <a:gd name="T6" fmla="*/ 320 w 39"/>
                <a:gd name="T7" fmla="*/ 3535 h 75"/>
                <a:gd name="T8" fmla="*/ 192 w 39"/>
                <a:gd name="T9" fmla="*/ 3272 h 75"/>
                <a:gd name="T10" fmla="*/ 320 w 39"/>
                <a:gd name="T11" fmla="*/ 0 h 75"/>
                <a:gd name="T12" fmla="*/ 2048 w 39"/>
                <a:gd name="T13" fmla="*/ 4139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75"/>
                <a:gd name="T23" fmla="*/ 39 w 39"/>
                <a:gd name="T24" fmla="*/ 75 h 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75">
                  <a:moveTo>
                    <a:pt x="32" y="62"/>
                  </a:moveTo>
                  <a:cubicBezTo>
                    <a:pt x="39" y="67"/>
                    <a:pt x="28" y="71"/>
                    <a:pt x="28" y="75"/>
                  </a:cubicBezTo>
                  <a:cubicBezTo>
                    <a:pt x="23" y="74"/>
                    <a:pt x="22" y="69"/>
                    <a:pt x="19" y="66"/>
                  </a:cubicBezTo>
                  <a:cubicBezTo>
                    <a:pt x="15" y="61"/>
                    <a:pt x="11" y="57"/>
                    <a:pt x="5" y="53"/>
                  </a:cubicBezTo>
                  <a:cubicBezTo>
                    <a:pt x="3" y="53"/>
                    <a:pt x="3" y="50"/>
                    <a:pt x="3" y="49"/>
                  </a:cubicBezTo>
                  <a:cubicBezTo>
                    <a:pt x="4" y="33"/>
                    <a:pt x="0" y="12"/>
                    <a:pt x="5" y="0"/>
                  </a:cubicBezTo>
                  <a:cubicBezTo>
                    <a:pt x="6" y="29"/>
                    <a:pt x="11" y="53"/>
                    <a:pt x="32" y="6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47" name="Freeform 570"/>
            <p:cNvSpPr>
              <a:spLocks/>
            </p:cNvSpPr>
            <p:nvPr/>
          </p:nvSpPr>
          <p:spPr bwMode="auto">
            <a:xfrm>
              <a:off x="3505" y="2423"/>
              <a:ext cx="76" cy="211"/>
            </a:xfrm>
            <a:custGeom>
              <a:avLst/>
              <a:gdLst>
                <a:gd name="T0" fmla="*/ 1600 w 38"/>
                <a:gd name="T1" fmla="*/ 916 h 105"/>
                <a:gd name="T2" fmla="*/ 2432 w 38"/>
                <a:gd name="T3" fmla="*/ 6913 h 105"/>
                <a:gd name="T4" fmla="*/ 704 w 38"/>
                <a:gd name="T5" fmla="*/ 2823 h 105"/>
                <a:gd name="T6" fmla="*/ 576 w 38"/>
                <a:gd name="T7" fmla="*/ 6069 h 105"/>
                <a:gd name="T8" fmla="*/ 704 w 38"/>
                <a:gd name="T9" fmla="*/ 0 h 105"/>
                <a:gd name="T10" fmla="*/ 1600 w 38"/>
                <a:gd name="T11" fmla="*/ 916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105"/>
                <a:gd name="T20" fmla="*/ 38 w 38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105">
                  <a:moveTo>
                    <a:pt x="25" y="14"/>
                  </a:moveTo>
                  <a:cubicBezTo>
                    <a:pt x="6" y="36"/>
                    <a:pt x="14" y="97"/>
                    <a:pt x="38" y="105"/>
                  </a:cubicBezTo>
                  <a:cubicBezTo>
                    <a:pt x="17" y="96"/>
                    <a:pt x="12" y="72"/>
                    <a:pt x="11" y="43"/>
                  </a:cubicBezTo>
                  <a:cubicBezTo>
                    <a:pt x="6" y="55"/>
                    <a:pt x="10" y="76"/>
                    <a:pt x="9" y="92"/>
                  </a:cubicBezTo>
                  <a:cubicBezTo>
                    <a:pt x="0" y="61"/>
                    <a:pt x="15" y="34"/>
                    <a:pt x="11" y="0"/>
                  </a:cubicBezTo>
                  <a:cubicBezTo>
                    <a:pt x="15" y="14"/>
                    <a:pt x="12" y="30"/>
                    <a:pt x="25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48" name="Freeform 571"/>
            <p:cNvSpPr>
              <a:spLocks/>
            </p:cNvSpPr>
            <p:nvPr/>
          </p:nvSpPr>
          <p:spPr bwMode="auto">
            <a:xfrm>
              <a:off x="3553" y="2437"/>
              <a:ext cx="20" cy="14"/>
            </a:xfrm>
            <a:custGeom>
              <a:avLst/>
              <a:gdLst>
                <a:gd name="T0" fmla="*/ 64 w 10"/>
                <a:gd name="T1" fmla="*/ 448 h 7"/>
                <a:gd name="T2" fmla="*/ 192 w 10"/>
                <a:gd name="T3" fmla="*/ 0 h 7"/>
                <a:gd name="T4" fmla="*/ 640 w 10"/>
                <a:gd name="T5" fmla="*/ 448 h 7"/>
                <a:gd name="T6" fmla="*/ 320 w 10"/>
                <a:gd name="T7" fmla="*/ 128 h 7"/>
                <a:gd name="T8" fmla="*/ 64 w 10"/>
                <a:gd name="T9" fmla="*/ 448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1" y="7"/>
                  </a:moveTo>
                  <a:cubicBezTo>
                    <a:pt x="0" y="4"/>
                    <a:pt x="2" y="2"/>
                    <a:pt x="3" y="0"/>
                  </a:cubicBezTo>
                  <a:cubicBezTo>
                    <a:pt x="8" y="0"/>
                    <a:pt x="10" y="2"/>
                    <a:pt x="10" y="7"/>
                  </a:cubicBezTo>
                  <a:cubicBezTo>
                    <a:pt x="7" y="6"/>
                    <a:pt x="8" y="2"/>
                    <a:pt x="5" y="2"/>
                  </a:cubicBezTo>
                  <a:cubicBezTo>
                    <a:pt x="3" y="3"/>
                    <a:pt x="4" y="7"/>
                    <a:pt x="1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49" name="Freeform 572"/>
            <p:cNvSpPr>
              <a:spLocks/>
            </p:cNvSpPr>
            <p:nvPr/>
          </p:nvSpPr>
          <p:spPr bwMode="auto">
            <a:xfrm>
              <a:off x="3533" y="2277"/>
              <a:ext cx="116" cy="200"/>
            </a:xfrm>
            <a:custGeom>
              <a:avLst/>
              <a:gdLst>
                <a:gd name="T0" fmla="*/ 128 w 58"/>
                <a:gd name="T1" fmla="*/ 0 h 100"/>
                <a:gd name="T2" fmla="*/ 256 w 58"/>
                <a:gd name="T3" fmla="*/ 1536 h 100"/>
                <a:gd name="T4" fmla="*/ 3520 w 58"/>
                <a:gd name="T5" fmla="*/ 3968 h 100"/>
                <a:gd name="T6" fmla="*/ 1664 w 58"/>
                <a:gd name="T7" fmla="*/ 3968 h 100"/>
                <a:gd name="T8" fmla="*/ 1280 w 58"/>
                <a:gd name="T9" fmla="*/ 5568 h 100"/>
                <a:gd name="T10" fmla="*/ 1536 w 58"/>
                <a:gd name="T11" fmla="*/ 3840 h 100"/>
                <a:gd name="T12" fmla="*/ 3392 w 58"/>
                <a:gd name="T13" fmla="*/ 3840 h 100"/>
                <a:gd name="T14" fmla="*/ 256 w 58"/>
                <a:gd name="T15" fmla="*/ 1664 h 100"/>
                <a:gd name="T16" fmla="*/ 128 w 58"/>
                <a:gd name="T17" fmla="*/ 0 h 1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8"/>
                <a:gd name="T28" fmla="*/ 0 h 100"/>
                <a:gd name="T29" fmla="*/ 58 w 58"/>
                <a:gd name="T30" fmla="*/ 100 h 1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8" h="100">
                  <a:moveTo>
                    <a:pt x="2" y="0"/>
                  </a:moveTo>
                  <a:cubicBezTo>
                    <a:pt x="7" y="4"/>
                    <a:pt x="2" y="17"/>
                    <a:pt x="4" y="24"/>
                  </a:cubicBezTo>
                  <a:cubicBezTo>
                    <a:pt x="37" y="21"/>
                    <a:pt x="58" y="30"/>
                    <a:pt x="55" y="62"/>
                  </a:cubicBezTo>
                  <a:cubicBezTo>
                    <a:pt x="46" y="62"/>
                    <a:pt x="36" y="62"/>
                    <a:pt x="26" y="62"/>
                  </a:cubicBezTo>
                  <a:cubicBezTo>
                    <a:pt x="20" y="65"/>
                    <a:pt x="29" y="100"/>
                    <a:pt x="20" y="87"/>
                  </a:cubicBezTo>
                  <a:cubicBezTo>
                    <a:pt x="26" y="82"/>
                    <a:pt x="18" y="64"/>
                    <a:pt x="24" y="60"/>
                  </a:cubicBezTo>
                  <a:cubicBezTo>
                    <a:pt x="34" y="60"/>
                    <a:pt x="43" y="60"/>
                    <a:pt x="53" y="60"/>
                  </a:cubicBezTo>
                  <a:cubicBezTo>
                    <a:pt x="56" y="29"/>
                    <a:pt x="34" y="24"/>
                    <a:pt x="4" y="26"/>
                  </a:cubicBezTo>
                  <a:cubicBezTo>
                    <a:pt x="0" y="21"/>
                    <a:pt x="2" y="9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50" name="Freeform 573"/>
            <p:cNvSpPr>
              <a:spLocks/>
            </p:cNvSpPr>
            <p:nvPr/>
          </p:nvSpPr>
          <p:spPr bwMode="auto">
            <a:xfrm>
              <a:off x="2090" y="2353"/>
              <a:ext cx="64" cy="124"/>
            </a:xfrm>
            <a:custGeom>
              <a:avLst/>
              <a:gdLst>
                <a:gd name="T0" fmla="*/ 192 w 32"/>
                <a:gd name="T1" fmla="*/ 3968 h 62"/>
                <a:gd name="T2" fmla="*/ 320 w 32"/>
                <a:gd name="T3" fmla="*/ 128 h 62"/>
                <a:gd name="T4" fmla="*/ 1856 w 32"/>
                <a:gd name="T5" fmla="*/ 128 h 62"/>
                <a:gd name="T6" fmla="*/ 1856 w 32"/>
                <a:gd name="T7" fmla="*/ 0 h 62"/>
                <a:gd name="T8" fmla="*/ 2048 w 32"/>
                <a:gd name="T9" fmla="*/ 0 h 62"/>
                <a:gd name="T10" fmla="*/ 448 w 32"/>
                <a:gd name="T11" fmla="*/ 256 h 62"/>
                <a:gd name="T12" fmla="*/ 320 w 32"/>
                <a:gd name="T13" fmla="*/ 3968 h 62"/>
                <a:gd name="T14" fmla="*/ 192 w 32"/>
                <a:gd name="T15" fmla="*/ 3968 h 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62"/>
                <a:gd name="T26" fmla="*/ 32 w 32"/>
                <a:gd name="T27" fmla="*/ 62 h 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62">
                  <a:moveTo>
                    <a:pt x="3" y="62"/>
                  </a:moveTo>
                  <a:cubicBezTo>
                    <a:pt x="4" y="43"/>
                    <a:pt x="0" y="18"/>
                    <a:pt x="5" y="2"/>
                  </a:cubicBezTo>
                  <a:cubicBezTo>
                    <a:pt x="13" y="2"/>
                    <a:pt x="21" y="2"/>
                    <a:pt x="29" y="2"/>
                  </a:cubicBezTo>
                  <a:cubicBezTo>
                    <a:pt x="29" y="1"/>
                    <a:pt x="29" y="0"/>
                    <a:pt x="29" y="0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1" y="9"/>
                    <a:pt x="15" y="2"/>
                    <a:pt x="7" y="4"/>
                  </a:cubicBezTo>
                  <a:cubicBezTo>
                    <a:pt x="2" y="19"/>
                    <a:pt x="6" y="43"/>
                    <a:pt x="5" y="62"/>
                  </a:cubicBezTo>
                  <a:cubicBezTo>
                    <a:pt x="4" y="62"/>
                    <a:pt x="3" y="62"/>
                    <a:pt x="3" y="6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51" name="Freeform 574"/>
            <p:cNvSpPr>
              <a:spLocks/>
            </p:cNvSpPr>
            <p:nvPr/>
          </p:nvSpPr>
          <p:spPr bwMode="auto">
            <a:xfrm>
              <a:off x="2056" y="2654"/>
              <a:ext cx="18" cy="24"/>
            </a:xfrm>
            <a:custGeom>
              <a:avLst/>
              <a:gdLst>
                <a:gd name="T0" fmla="*/ 0 w 9"/>
                <a:gd name="T1" fmla="*/ 640 h 12"/>
                <a:gd name="T2" fmla="*/ 576 w 9"/>
                <a:gd name="T3" fmla="*/ 384 h 12"/>
                <a:gd name="T4" fmla="*/ 0 w 9"/>
                <a:gd name="T5" fmla="*/ 640 h 12"/>
                <a:gd name="T6" fmla="*/ 0 60000 65536"/>
                <a:gd name="T7" fmla="*/ 0 60000 65536"/>
                <a:gd name="T8" fmla="*/ 0 60000 65536"/>
                <a:gd name="T9" fmla="*/ 0 w 9"/>
                <a:gd name="T10" fmla="*/ 0 h 12"/>
                <a:gd name="T11" fmla="*/ 9 w 9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12">
                  <a:moveTo>
                    <a:pt x="0" y="10"/>
                  </a:moveTo>
                  <a:cubicBezTo>
                    <a:pt x="0" y="8"/>
                    <a:pt x="6" y="0"/>
                    <a:pt x="9" y="6"/>
                  </a:cubicBezTo>
                  <a:cubicBezTo>
                    <a:pt x="4" y="6"/>
                    <a:pt x="6" y="12"/>
                    <a:pt x="0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52" name="Freeform 575"/>
            <p:cNvSpPr>
              <a:spLocks/>
            </p:cNvSpPr>
            <p:nvPr/>
          </p:nvSpPr>
          <p:spPr bwMode="auto">
            <a:xfrm>
              <a:off x="1992" y="2684"/>
              <a:ext cx="72" cy="42"/>
            </a:xfrm>
            <a:custGeom>
              <a:avLst/>
              <a:gdLst>
                <a:gd name="T0" fmla="*/ 1728 w 36"/>
                <a:gd name="T1" fmla="*/ 0 h 21"/>
                <a:gd name="T2" fmla="*/ 0 w 36"/>
                <a:gd name="T3" fmla="*/ 960 h 21"/>
                <a:gd name="T4" fmla="*/ 1600 w 36"/>
                <a:gd name="T5" fmla="*/ 960 h 21"/>
                <a:gd name="T6" fmla="*/ 1728 w 36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21"/>
                <a:gd name="T14" fmla="*/ 36 w 36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21">
                  <a:moveTo>
                    <a:pt x="27" y="0"/>
                  </a:moveTo>
                  <a:cubicBezTo>
                    <a:pt x="36" y="21"/>
                    <a:pt x="11" y="20"/>
                    <a:pt x="0" y="15"/>
                  </a:cubicBezTo>
                  <a:cubicBezTo>
                    <a:pt x="9" y="15"/>
                    <a:pt x="17" y="15"/>
                    <a:pt x="25" y="15"/>
                  </a:cubicBezTo>
                  <a:cubicBezTo>
                    <a:pt x="26" y="11"/>
                    <a:pt x="22" y="1"/>
                    <a:pt x="27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53" name="Freeform 576"/>
            <p:cNvSpPr>
              <a:spLocks/>
            </p:cNvSpPr>
            <p:nvPr/>
          </p:nvSpPr>
          <p:spPr bwMode="auto">
            <a:xfrm>
              <a:off x="1934" y="2682"/>
              <a:ext cx="40" cy="14"/>
            </a:xfrm>
            <a:custGeom>
              <a:avLst/>
              <a:gdLst>
                <a:gd name="T0" fmla="*/ 0 w 20"/>
                <a:gd name="T1" fmla="*/ 320 h 7"/>
                <a:gd name="T2" fmla="*/ 0 w 20"/>
                <a:gd name="T3" fmla="*/ 192 h 7"/>
                <a:gd name="T4" fmla="*/ 1280 w 20"/>
                <a:gd name="T5" fmla="*/ 448 h 7"/>
                <a:gd name="T6" fmla="*/ 1152 w 20"/>
                <a:gd name="T7" fmla="*/ 448 h 7"/>
                <a:gd name="T8" fmla="*/ 0 w 20"/>
                <a:gd name="T9" fmla="*/ 32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7"/>
                <a:gd name="T17" fmla="*/ 20 w 2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7">
                  <a:moveTo>
                    <a:pt x="0" y="5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8" y="4"/>
                    <a:pt x="20" y="0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5" y="4"/>
                    <a:pt x="7" y="5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54" name="Freeform 577"/>
            <p:cNvSpPr>
              <a:spLocks/>
            </p:cNvSpPr>
            <p:nvPr/>
          </p:nvSpPr>
          <p:spPr bwMode="auto">
            <a:xfrm>
              <a:off x="1900" y="2638"/>
              <a:ext cx="16" cy="32"/>
            </a:xfrm>
            <a:custGeom>
              <a:avLst/>
              <a:gdLst>
                <a:gd name="T0" fmla="*/ 0 w 8"/>
                <a:gd name="T1" fmla="*/ 0 h 16"/>
                <a:gd name="T2" fmla="*/ 512 w 8"/>
                <a:gd name="T3" fmla="*/ 1024 h 16"/>
                <a:gd name="T4" fmla="*/ 384 w 8"/>
                <a:gd name="T5" fmla="*/ 1024 h 16"/>
                <a:gd name="T6" fmla="*/ 0 w 8"/>
                <a:gd name="T7" fmla="*/ 896 h 16"/>
                <a:gd name="T8" fmla="*/ 0 w 8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6"/>
                <a:gd name="T17" fmla="*/ 8 w 8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6">
                  <a:moveTo>
                    <a:pt x="0" y="0"/>
                  </a:moveTo>
                  <a:cubicBezTo>
                    <a:pt x="2" y="6"/>
                    <a:pt x="3" y="13"/>
                    <a:pt x="8" y="16"/>
                  </a:cubicBezTo>
                  <a:cubicBezTo>
                    <a:pt x="8" y="16"/>
                    <a:pt x="7" y="16"/>
                    <a:pt x="6" y="16"/>
                  </a:cubicBezTo>
                  <a:cubicBezTo>
                    <a:pt x="4" y="15"/>
                    <a:pt x="3" y="14"/>
                    <a:pt x="0" y="14"/>
                  </a:cubicBezTo>
                  <a:cubicBezTo>
                    <a:pt x="0" y="9"/>
                    <a:pt x="0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55" name="Freeform 578"/>
            <p:cNvSpPr>
              <a:spLocks/>
            </p:cNvSpPr>
            <p:nvPr/>
          </p:nvSpPr>
          <p:spPr bwMode="auto">
            <a:xfrm>
              <a:off x="3716" y="2233"/>
              <a:ext cx="22" cy="30"/>
            </a:xfrm>
            <a:custGeom>
              <a:avLst/>
              <a:gdLst>
                <a:gd name="T0" fmla="*/ 448 w 11"/>
                <a:gd name="T1" fmla="*/ 832 h 15"/>
                <a:gd name="T2" fmla="*/ 128 w 11"/>
                <a:gd name="T3" fmla="*/ 256 h 15"/>
                <a:gd name="T4" fmla="*/ 448 w 11"/>
                <a:gd name="T5" fmla="*/ 832 h 15"/>
                <a:gd name="T6" fmla="*/ 0 60000 65536"/>
                <a:gd name="T7" fmla="*/ 0 60000 65536"/>
                <a:gd name="T8" fmla="*/ 0 60000 65536"/>
                <a:gd name="T9" fmla="*/ 0 w 11"/>
                <a:gd name="T10" fmla="*/ 0 h 15"/>
                <a:gd name="T11" fmla="*/ 11 w 11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5">
                  <a:moveTo>
                    <a:pt x="7" y="13"/>
                  </a:moveTo>
                  <a:cubicBezTo>
                    <a:pt x="0" y="15"/>
                    <a:pt x="3" y="8"/>
                    <a:pt x="2" y="4"/>
                  </a:cubicBezTo>
                  <a:cubicBezTo>
                    <a:pt x="10" y="0"/>
                    <a:pt x="11" y="12"/>
                    <a:pt x="7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56" name="Freeform 579"/>
            <p:cNvSpPr>
              <a:spLocks noEditPoints="1"/>
            </p:cNvSpPr>
            <p:nvPr/>
          </p:nvSpPr>
          <p:spPr bwMode="auto">
            <a:xfrm>
              <a:off x="3962" y="2267"/>
              <a:ext cx="98" cy="158"/>
            </a:xfrm>
            <a:custGeom>
              <a:avLst/>
              <a:gdLst>
                <a:gd name="T0" fmla="*/ 1792 w 49"/>
                <a:gd name="T1" fmla="*/ 128 h 79"/>
                <a:gd name="T2" fmla="*/ 1344 w 49"/>
                <a:gd name="T3" fmla="*/ 3968 h 79"/>
                <a:gd name="T4" fmla="*/ 3072 w 49"/>
                <a:gd name="T5" fmla="*/ 4160 h 79"/>
                <a:gd name="T6" fmla="*/ 2816 w 49"/>
                <a:gd name="T7" fmla="*/ 4992 h 79"/>
                <a:gd name="T8" fmla="*/ 768 w 49"/>
                <a:gd name="T9" fmla="*/ 4224 h 79"/>
                <a:gd name="T10" fmla="*/ 0 w 49"/>
                <a:gd name="T11" fmla="*/ 3136 h 79"/>
                <a:gd name="T12" fmla="*/ 640 w 49"/>
                <a:gd name="T13" fmla="*/ 0 h 79"/>
                <a:gd name="T14" fmla="*/ 1792 w 49"/>
                <a:gd name="T15" fmla="*/ 128 h 79"/>
                <a:gd name="T16" fmla="*/ 192 w 49"/>
                <a:gd name="T17" fmla="*/ 3008 h 79"/>
                <a:gd name="T18" fmla="*/ 1216 w 49"/>
                <a:gd name="T19" fmla="*/ 4096 h 79"/>
                <a:gd name="T20" fmla="*/ 1664 w 49"/>
                <a:gd name="T21" fmla="*/ 256 h 79"/>
                <a:gd name="T22" fmla="*/ 768 w 49"/>
                <a:gd name="T23" fmla="*/ 192 h 79"/>
                <a:gd name="T24" fmla="*/ 192 w 49"/>
                <a:gd name="T25" fmla="*/ 3008 h 79"/>
                <a:gd name="T26" fmla="*/ 2880 w 49"/>
                <a:gd name="T27" fmla="*/ 4864 h 79"/>
                <a:gd name="T28" fmla="*/ 2944 w 49"/>
                <a:gd name="T29" fmla="*/ 4288 h 79"/>
                <a:gd name="T30" fmla="*/ 2496 w 49"/>
                <a:gd name="T31" fmla="*/ 4416 h 79"/>
                <a:gd name="T32" fmla="*/ 2880 w 49"/>
                <a:gd name="T33" fmla="*/ 4864 h 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9"/>
                <a:gd name="T52" fmla="*/ 0 h 79"/>
                <a:gd name="T53" fmla="*/ 49 w 49"/>
                <a:gd name="T54" fmla="*/ 79 h 7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9" h="79">
                  <a:moveTo>
                    <a:pt x="28" y="2"/>
                  </a:moveTo>
                  <a:cubicBezTo>
                    <a:pt x="26" y="22"/>
                    <a:pt x="24" y="42"/>
                    <a:pt x="21" y="62"/>
                  </a:cubicBezTo>
                  <a:cubicBezTo>
                    <a:pt x="30" y="63"/>
                    <a:pt x="39" y="64"/>
                    <a:pt x="48" y="65"/>
                  </a:cubicBezTo>
                  <a:cubicBezTo>
                    <a:pt x="46" y="69"/>
                    <a:pt x="49" y="78"/>
                    <a:pt x="44" y="78"/>
                  </a:cubicBezTo>
                  <a:cubicBezTo>
                    <a:pt x="38" y="71"/>
                    <a:pt x="29" y="65"/>
                    <a:pt x="12" y="66"/>
                  </a:cubicBezTo>
                  <a:cubicBezTo>
                    <a:pt x="15" y="54"/>
                    <a:pt x="14" y="47"/>
                    <a:pt x="0" y="49"/>
                  </a:cubicBezTo>
                  <a:cubicBezTo>
                    <a:pt x="3" y="32"/>
                    <a:pt x="11" y="21"/>
                    <a:pt x="10" y="0"/>
                  </a:cubicBezTo>
                  <a:cubicBezTo>
                    <a:pt x="16" y="1"/>
                    <a:pt x="22" y="2"/>
                    <a:pt x="28" y="2"/>
                  </a:cubicBezTo>
                  <a:close/>
                  <a:moveTo>
                    <a:pt x="3" y="47"/>
                  </a:moveTo>
                  <a:cubicBezTo>
                    <a:pt x="21" y="42"/>
                    <a:pt x="10" y="61"/>
                    <a:pt x="19" y="64"/>
                  </a:cubicBezTo>
                  <a:cubicBezTo>
                    <a:pt x="21" y="53"/>
                    <a:pt x="23" y="23"/>
                    <a:pt x="26" y="4"/>
                  </a:cubicBezTo>
                  <a:cubicBezTo>
                    <a:pt x="21" y="4"/>
                    <a:pt x="17" y="3"/>
                    <a:pt x="12" y="3"/>
                  </a:cubicBezTo>
                  <a:cubicBezTo>
                    <a:pt x="12" y="22"/>
                    <a:pt x="7" y="33"/>
                    <a:pt x="3" y="47"/>
                  </a:cubicBezTo>
                  <a:close/>
                  <a:moveTo>
                    <a:pt x="45" y="76"/>
                  </a:moveTo>
                  <a:cubicBezTo>
                    <a:pt x="45" y="73"/>
                    <a:pt x="45" y="70"/>
                    <a:pt x="46" y="67"/>
                  </a:cubicBezTo>
                  <a:cubicBezTo>
                    <a:pt x="43" y="67"/>
                    <a:pt x="39" y="66"/>
                    <a:pt x="39" y="69"/>
                  </a:cubicBezTo>
                  <a:cubicBezTo>
                    <a:pt x="44" y="68"/>
                    <a:pt x="36" y="79"/>
                    <a:pt x="45" y="7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57" name="Freeform 580"/>
            <p:cNvSpPr>
              <a:spLocks/>
            </p:cNvSpPr>
            <p:nvPr/>
          </p:nvSpPr>
          <p:spPr bwMode="auto">
            <a:xfrm>
              <a:off x="2112" y="2383"/>
              <a:ext cx="14" cy="18"/>
            </a:xfrm>
            <a:custGeom>
              <a:avLst/>
              <a:gdLst>
                <a:gd name="T0" fmla="*/ 64 w 7"/>
                <a:gd name="T1" fmla="*/ 0 h 9"/>
                <a:gd name="T2" fmla="*/ 448 w 7"/>
                <a:gd name="T3" fmla="*/ 448 h 9"/>
                <a:gd name="T4" fmla="*/ 448 w 7"/>
                <a:gd name="T5" fmla="*/ 576 h 9"/>
                <a:gd name="T6" fmla="*/ 64 w 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9"/>
                <a:gd name="T14" fmla="*/ 7 w 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9">
                  <a:moveTo>
                    <a:pt x="1" y="0"/>
                  </a:moveTo>
                  <a:cubicBezTo>
                    <a:pt x="5" y="0"/>
                    <a:pt x="2" y="8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4" y="7"/>
                    <a:pt x="0" y="6"/>
                    <a:pt x="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58" name="Freeform 581"/>
            <p:cNvSpPr>
              <a:spLocks/>
            </p:cNvSpPr>
            <p:nvPr/>
          </p:nvSpPr>
          <p:spPr bwMode="auto">
            <a:xfrm>
              <a:off x="2154" y="2401"/>
              <a:ext cx="84" cy="84"/>
            </a:xfrm>
            <a:custGeom>
              <a:avLst/>
              <a:gdLst>
                <a:gd name="T0" fmla="*/ 0 w 42"/>
                <a:gd name="T1" fmla="*/ 0 h 42"/>
                <a:gd name="T2" fmla="*/ 2688 w 42"/>
                <a:gd name="T3" fmla="*/ 2560 h 42"/>
                <a:gd name="T4" fmla="*/ 2688 w 42"/>
                <a:gd name="T5" fmla="*/ 2688 h 42"/>
                <a:gd name="T6" fmla="*/ 0 w 42"/>
                <a:gd name="T7" fmla="*/ 0 h 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42"/>
                <a:gd name="T14" fmla="*/ 42 w 42"/>
                <a:gd name="T15" fmla="*/ 42 h 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42">
                  <a:moveTo>
                    <a:pt x="0" y="0"/>
                  </a:moveTo>
                  <a:cubicBezTo>
                    <a:pt x="15" y="12"/>
                    <a:pt x="27" y="28"/>
                    <a:pt x="42" y="40"/>
                  </a:cubicBezTo>
                  <a:cubicBezTo>
                    <a:pt x="42" y="41"/>
                    <a:pt x="42" y="42"/>
                    <a:pt x="42" y="42"/>
                  </a:cubicBezTo>
                  <a:cubicBezTo>
                    <a:pt x="27" y="29"/>
                    <a:pt x="13" y="1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59" name="Freeform 582"/>
            <p:cNvSpPr>
              <a:spLocks/>
            </p:cNvSpPr>
            <p:nvPr/>
          </p:nvSpPr>
          <p:spPr bwMode="auto">
            <a:xfrm>
              <a:off x="2094" y="2365"/>
              <a:ext cx="156" cy="122"/>
            </a:xfrm>
            <a:custGeom>
              <a:avLst/>
              <a:gdLst>
                <a:gd name="T0" fmla="*/ 640 w 78"/>
                <a:gd name="T1" fmla="*/ 576 h 61"/>
                <a:gd name="T2" fmla="*/ 1920 w 78"/>
                <a:gd name="T3" fmla="*/ 192 h 61"/>
                <a:gd name="T4" fmla="*/ 4864 w 78"/>
                <a:gd name="T5" fmla="*/ 3840 h 61"/>
                <a:gd name="T6" fmla="*/ 4608 w 78"/>
                <a:gd name="T7" fmla="*/ 3840 h 61"/>
                <a:gd name="T8" fmla="*/ 4608 w 78"/>
                <a:gd name="T9" fmla="*/ 3712 h 61"/>
                <a:gd name="T10" fmla="*/ 1728 w 78"/>
                <a:gd name="T11" fmla="*/ 320 h 61"/>
                <a:gd name="T12" fmla="*/ 640 w 78"/>
                <a:gd name="T13" fmla="*/ 576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8"/>
                <a:gd name="T22" fmla="*/ 0 h 61"/>
                <a:gd name="T23" fmla="*/ 78 w 78"/>
                <a:gd name="T24" fmla="*/ 61 h 6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8" h="61">
                  <a:moveTo>
                    <a:pt x="10" y="9"/>
                  </a:moveTo>
                  <a:cubicBezTo>
                    <a:pt x="0" y="0"/>
                    <a:pt x="22" y="3"/>
                    <a:pt x="30" y="3"/>
                  </a:cubicBezTo>
                  <a:cubicBezTo>
                    <a:pt x="31" y="27"/>
                    <a:pt x="78" y="45"/>
                    <a:pt x="76" y="60"/>
                  </a:cubicBezTo>
                  <a:cubicBezTo>
                    <a:pt x="76" y="61"/>
                    <a:pt x="72" y="60"/>
                    <a:pt x="72" y="60"/>
                  </a:cubicBezTo>
                  <a:cubicBezTo>
                    <a:pt x="72" y="60"/>
                    <a:pt x="72" y="59"/>
                    <a:pt x="72" y="58"/>
                  </a:cubicBezTo>
                  <a:cubicBezTo>
                    <a:pt x="66" y="41"/>
                    <a:pt x="35" y="28"/>
                    <a:pt x="27" y="5"/>
                  </a:cubicBezTo>
                  <a:cubicBezTo>
                    <a:pt x="22" y="7"/>
                    <a:pt x="8" y="0"/>
                    <a:pt x="1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60" name="Freeform 583"/>
            <p:cNvSpPr>
              <a:spLocks/>
            </p:cNvSpPr>
            <p:nvPr/>
          </p:nvSpPr>
          <p:spPr bwMode="auto">
            <a:xfrm>
              <a:off x="907" y="2389"/>
              <a:ext cx="42" cy="44"/>
            </a:xfrm>
            <a:custGeom>
              <a:avLst/>
              <a:gdLst>
                <a:gd name="T0" fmla="*/ 896 w 21"/>
                <a:gd name="T1" fmla="*/ 1408 h 22"/>
                <a:gd name="T2" fmla="*/ 1344 w 21"/>
                <a:gd name="T3" fmla="*/ 0 h 22"/>
                <a:gd name="T4" fmla="*/ 1344 w 21"/>
                <a:gd name="T5" fmla="*/ 128 h 22"/>
                <a:gd name="T6" fmla="*/ 576 w 21"/>
                <a:gd name="T7" fmla="*/ 960 h 22"/>
                <a:gd name="T8" fmla="*/ 896 w 21"/>
                <a:gd name="T9" fmla="*/ 1216 h 22"/>
                <a:gd name="T10" fmla="*/ 896 w 21"/>
                <a:gd name="T11" fmla="*/ 1408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22"/>
                <a:gd name="T20" fmla="*/ 21 w 21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22">
                  <a:moveTo>
                    <a:pt x="14" y="22"/>
                  </a:moveTo>
                  <a:cubicBezTo>
                    <a:pt x="0" y="16"/>
                    <a:pt x="14" y="3"/>
                    <a:pt x="21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16" y="5"/>
                    <a:pt x="10" y="8"/>
                    <a:pt x="9" y="15"/>
                  </a:cubicBezTo>
                  <a:cubicBezTo>
                    <a:pt x="10" y="17"/>
                    <a:pt x="11" y="19"/>
                    <a:pt x="14" y="19"/>
                  </a:cubicBezTo>
                  <a:cubicBezTo>
                    <a:pt x="14" y="20"/>
                    <a:pt x="14" y="21"/>
                    <a:pt x="14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61" name="Freeform 584"/>
            <p:cNvSpPr>
              <a:spLocks/>
            </p:cNvSpPr>
            <p:nvPr/>
          </p:nvSpPr>
          <p:spPr bwMode="auto">
            <a:xfrm>
              <a:off x="997" y="2387"/>
              <a:ext cx="36" cy="40"/>
            </a:xfrm>
            <a:custGeom>
              <a:avLst/>
              <a:gdLst>
                <a:gd name="T0" fmla="*/ 0 w 18"/>
                <a:gd name="T1" fmla="*/ 0 h 20"/>
                <a:gd name="T2" fmla="*/ 1152 w 18"/>
                <a:gd name="T3" fmla="*/ 1280 h 20"/>
                <a:gd name="T4" fmla="*/ 1024 w 18"/>
                <a:gd name="T5" fmla="*/ 1280 h 20"/>
                <a:gd name="T6" fmla="*/ 0 w 18"/>
                <a:gd name="T7" fmla="*/ 192 h 20"/>
                <a:gd name="T8" fmla="*/ 0 w 18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20"/>
                <a:gd name="T17" fmla="*/ 18 w 18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20">
                  <a:moveTo>
                    <a:pt x="0" y="0"/>
                  </a:moveTo>
                  <a:cubicBezTo>
                    <a:pt x="8" y="5"/>
                    <a:pt x="12" y="14"/>
                    <a:pt x="18" y="20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10" y="15"/>
                    <a:pt x="7" y="7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62" name="Freeform 585"/>
            <p:cNvSpPr>
              <a:spLocks/>
            </p:cNvSpPr>
            <p:nvPr/>
          </p:nvSpPr>
          <p:spPr bwMode="auto">
            <a:xfrm>
              <a:off x="931" y="2419"/>
              <a:ext cx="102" cy="60"/>
            </a:xfrm>
            <a:custGeom>
              <a:avLst/>
              <a:gdLst>
                <a:gd name="T0" fmla="*/ 3136 w 51"/>
                <a:gd name="T1" fmla="*/ 256 h 30"/>
                <a:gd name="T2" fmla="*/ 3264 w 51"/>
                <a:gd name="T3" fmla="*/ 256 h 30"/>
                <a:gd name="T4" fmla="*/ 3264 w 51"/>
                <a:gd name="T5" fmla="*/ 1728 h 30"/>
                <a:gd name="T6" fmla="*/ 256 w 51"/>
                <a:gd name="T7" fmla="*/ 1600 h 30"/>
                <a:gd name="T8" fmla="*/ 2304 w 51"/>
                <a:gd name="T9" fmla="*/ 1024 h 30"/>
                <a:gd name="T10" fmla="*/ 128 w 51"/>
                <a:gd name="T11" fmla="*/ 448 h 30"/>
                <a:gd name="T12" fmla="*/ 128 w 51"/>
                <a:gd name="T13" fmla="*/ 256 h 30"/>
                <a:gd name="T14" fmla="*/ 2432 w 51"/>
                <a:gd name="T15" fmla="*/ 576 h 30"/>
                <a:gd name="T16" fmla="*/ 2432 w 51"/>
                <a:gd name="T17" fmla="*/ 1280 h 30"/>
                <a:gd name="T18" fmla="*/ 704 w 51"/>
                <a:gd name="T19" fmla="*/ 1600 h 30"/>
                <a:gd name="T20" fmla="*/ 3136 w 51"/>
                <a:gd name="T21" fmla="*/ 1600 h 30"/>
                <a:gd name="T22" fmla="*/ 3136 w 51"/>
                <a:gd name="T23" fmla="*/ 256 h 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1"/>
                <a:gd name="T37" fmla="*/ 0 h 30"/>
                <a:gd name="T38" fmla="*/ 51 w 51"/>
                <a:gd name="T39" fmla="*/ 30 h 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1" h="30">
                  <a:moveTo>
                    <a:pt x="49" y="4"/>
                  </a:moveTo>
                  <a:cubicBezTo>
                    <a:pt x="50" y="4"/>
                    <a:pt x="50" y="4"/>
                    <a:pt x="51" y="4"/>
                  </a:cubicBezTo>
                  <a:cubicBezTo>
                    <a:pt x="51" y="12"/>
                    <a:pt x="51" y="19"/>
                    <a:pt x="51" y="27"/>
                  </a:cubicBezTo>
                  <a:cubicBezTo>
                    <a:pt x="36" y="25"/>
                    <a:pt x="15" y="30"/>
                    <a:pt x="4" y="25"/>
                  </a:cubicBezTo>
                  <a:cubicBezTo>
                    <a:pt x="6" y="13"/>
                    <a:pt x="34" y="27"/>
                    <a:pt x="36" y="16"/>
                  </a:cubicBezTo>
                  <a:cubicBezTo>
                    <a:pt x="37" y="0"/>
                    <a:pt x="13" y="9"/>
                    <a:pt x="2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13" y="7"/>
                    <a:pt x="33" y="0"/>
                    <a:pt x="38" y="9"/>
                  </a:cubicBezTo>
                  <a:cubicBezTo>
                    <a:pt x="38" y="13"/>
                    <a:pt x="38" y="16"/>
                    <a:pt x="38" y="20"/>
                  </a:cubicBezTo>
                  <a:cubicBezTo>
                    <a:pt x="35" y="25"/>
                    <a:pt x="0" y="20"/>
                    <a:pt x="11" y="25"/>
                  </a:cubicBezTo>
                  <a:cubicBezTo>
                    <a:pt x="24" y="25"/>
                    <a:pt x="36" y="25"/>
                    <a:pt x="49" y="25"/>
                  </a:cubicBezTo>
                  <a:cubicBezTo>
                    <a:pt x="49" y="18"/>
                    <a:pt x="49" y="11"/>
                    <a:pt x="49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63" name="Freeform 586"/>
            <p:cNvSpPr>
              <a:spLocks/>
            </p:cNvSpPr>
            <p:nvPr/>
          </p:nvSpPr>
          <p:spPr bwMode="auto">
            <a:xfrm>
              <a:off x="2064" y="2485"/>
              <a:ext cx="44" cy="46"/>
            </a:xfrm>
            <a:custGeom>
              <a:avLst/>
              <a:gdLst>
                <a:gd name="T0" fmla="*/ 0 w 22"/>
                <a:gd name="T1" fmla="*/ 1472 h 23"/>
                <a:gd name="T2" fmla="*/ 1408 w 22"/>
                <a:gd name="T3" fmla="*/ 0 h 23"/>
                <a:gd name="T4" fmla="*/ 128 w 22"/>
                <a:gd name="T5" fmla="*/ 1472 h 23"/>
                <a:gd name="T6" fmla="*/ 0 w 22"/>
                <a:gd name="T7" fmla="*/ 1472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23"/>
                <a:gd name="T14" fmla="*/ 22 w 22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23">
                  <a:moveTo>
                    <a:pt x="0" y="23"/>
                  </a:moveTo>
                  <a:cubicBezTo>
                    <a:pt x="7" y="14"/>
                    <a:pt x="14" y="7"/>
                    <a:pt x="22" y="0"/>
                  </a:cubicBezTo>
                  <a:cubicBezTo>
                    <a:pt x="17" y="9"/>
                    <a:pt x="8" y="14"/>
                    <a:pt x="2" y="23"/>
                  </a:cubicBezTo>
                  <a:cubicBezTo>
                    <a:pt x="2" y="23"/>
                    <a:pt x="1" y="23"/>
                    <a:pt x="0" y="2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64" name="Freeform 587"/>
            <p:cNvSpPr>
              <a:spLocks/>
            </p:cNvSpPr>
            <p:nvPr/>
          </p:nvSpPr>
          <p:spPr bwMode="auto">
            <a:xfrm>
              <a:off x="2042" y="2579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0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11"/>
                  </a:moveTo>
                  <a:cubicBezTo>
                    <a:pt x="3" y="7"/>
                    <a:pt x="6" y="3"/>
                    <a:pt x="11" y="0"/>
                  </a:cubicBezTo>
                  <a:cubicBezTo>
                    <a:pt x="8" y="5"/>
                    <a:pt x="5" y="9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65" name="Freeform 588"/>
            <p:cNvSpPr>
              <a:spLocks/>
            </p:cNvSpPr>
            <p:nvPr/>
          </p:nvSpPr>
          <p:spPr bwMode="auto">
            <a:xfrm>
              <a:off x="2042" y="2607"/>
              <a:ext cx="76" cy="77"/>
            </a:xfrm>
            <a:custGeom>
              <a:avLst/>
              <a:gdLst>
                <a:gd name="T0" fmla="*/ 0 w 38"/>
                <a:gd name="T1" fmla="*/ 0 h 38"/>
                <a:gd name="T2" fmla="*/ 2432 w 38"/>
                <a:gd name="T3" fmla="*/ 2432 h 38"/>
                <a:gd name="T4" fmla="*/ 2432 w 38"/>
                <a:gd name="T5" fmla="*/ 2628 h 38"/>
                <a:gd name="T6" fmla="*/ 0 w 38"/>
                <a:gd name="T7" fmla="*/ 0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38"/>
                <a:gd name="T14" fmla="*/ 38 w 38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38">
                  <a:moveTo>
                    <a:pt x="0" y="0"/>
                  </a:moveTo>
                  <a:cubicBezTo>
                    <a:pt x="14" y="10"/>
                    <a:pt x="24" y="25"/>
                    <a:pt x="38" y="35"/>
                  </a:cubicBezTo>
                  <a:cubicBezTo>
                    <a:pt x="38" y="36"/>
                    <a:pt x="38" y="37"/>
                    <a:pt x="38" y="38"/>
                  </a:cubicBezTo>
                  <a:cubicBezTo>
                    <a:pt x="24" y="26"/>
                    <a:pt x="12" y="13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66" name="Freeform 589"/>
            <p:cNvSpPr>
              <a:spLocks/>
            </p:cNvSpPr>
            <p:nvPr/>
          </p:nvSpPr>
          <p:spPr bwMode="auto">
            <a:xfrm>
              <a:off x="2148" y="2688"/>
              <a:ext cx="24" cy="22"/>
            </a:xfrm>
            <a:custGeom>
              <a:avLst/>
              <a:gdLst>
                <a:gd name="T0" fmla="*/ 0 w 12"/>
                <a:gd name="T1" fmla="*/ 0 h 11"/>
                <a:gd name="T2" fmla="*/ 192 w 12"/>
                <a:gd name="T3" fmla="*/ 0 h 11"/>
                <a:gd name="T4" fmla="*/ 768 w 12"/>
                <a:gd name="T5" fmla="*/ 704 h 11"/>
                <a:gd name="T6" fmla="*/ 0 w 12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1"/>
                <a:gd name="T14" fmla="*/ 12 w 12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4" y="5"/>
                    <a:pt x="10" y="6"/>
                    <a:pt x="12" y="11"/>
                  </a:cubicBezTo>
                  <a:cubicBezTo>
                    <a:pt x="7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67" name="Freeform 590"/>
            <p:cNvSpPr>
              <a:spLocks/>
            </p:cNvSpPr>
            <p:nvPr/>
          </p:nvSpPr>
          <p:spPr bwMode="auto">
            <a:xfrm>
              <a:off x="2176" y="2688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576 w 11"/>
                <a:gd name="T3" fmla="*/ 0 h 11"/>
                <a:gd name="T4" fmla="*/ 704 w 11"/>
                <a:gd name="T5" fmla="*/ 0 h 11"/>
                <a:gd name="T6" fmla="*/ 0 w 11"/>
                <a:gd name="T7" fmla="*/ 704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11"/>
                  </a:moveTo>
                  <a:cubicBezTo>
                    <a:pt x="1" y="6"/>
                    <a:pt x="7" y="5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68" name="Freeform 591"/>
            <p:cNvSpPr>
              <a:spLocks/>
            </p:cNvSpPr>
            <p:nvPr/>
          </p:nvSpPr>
          <p:spPr bwMode="auto">
            <a:xfrm>
              <a:off x="2282" y="2601"/>
              <a:ext cx="80" cy="83"/>
            </a:xfrm>
            <a:custGeom>
              <a:avLst/>
              <a:gdLst>
                <a:gd name="T0" fmla="*/ 0 w 40"/>
                <a:gd name="T1" fmla="*/ 2624 h 41"/>
                <a:gd name="T2" fmla="*/ 2432 w 40"/>
                <a:gd name="T3" fmla="*/ 0 h 41"/>
                <a:gd name="T4" fmla="*/ 2560 w 40"/>
                <a:gd name="T5" fmla="*/ 0 h 41"/>
                <a:gd name="T6" fmla="*/ 0 w 40"/>
                <a:gd name="T7" fmla="*/ 2820 h 41"/>
                <a:gd name="T8" fmla="*/ 0 w 40"/>
                <a:gd name="T9" fmla="*/ 262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1"/>
                <a:gd name="T17" fmla="*/ 40 w 40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1">
                  <a:moveTo>
                    <a:pt x="0" y="38"/>
                  </a:moveTo>
                  <a:cubicBezTo>
                    <a:pt x="14" y="27"/>
                    <a:pt x="26" y="14"/>
                    <a:pt x="38" y="0"/>
                  </a:cubicBezTo>
                  <a:cubicBezTo>
                    <a:pt x="39" y="0"/>
                    <a:pt x="40" y="0"/>
                    <a:pt x="40" y="0"/>
                  </a:cubicBezTo>
                  <a:cubicBezTo>
                    <a:pt x="28" y="15"/>
                    <a:pt x="15" y="28"/>
                    <a:pt x="0" y="41"/>
                  </a:cubicBezTo>
                  <a:cubicBezTo>
                    <a:pt x="0" y="40"/>
                    <a:pt x="0" y="39"/>
                    <a:pt x="0" y="3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69" name="Freeform 592"/>
            <p:cNvSpPr>
              <a:spLocks/>
            </p:cNvSpPr>
            <p:nvPr/>
          </p:nvSpPr>
          <p:spPr bwMode="auto">
            <a:xfrm>
              <a:off x="2144" y="2411"/>
              <a:ext cx="72" cy="70"/>
            </a:xfrm>
            <a:custGeom>
              <a:avLst/>
              <a:gdLst>
                <a:gd name="T0" fmla="*/ 0 w 36"/>
                <a:gd name="T1" fmla="*/ 0 h 35"/>
                <a:gd name="T2" fmla="*/ 2304 w 36"/>
                <a:gd name="T3" fmla="*/ 2240 h 35"/>
                <a:gd name="T4" fmla="*/ 0 w 36"/>
                <a:gd name="T5" fmla="*/ 128 h 35"/>
                <a:gd name="T6" fmla="*/ 0 w 36"/>
                <a:gd name="T7" fmla="*/ 0 h 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"/>
                <a:gd name="T13" fmla="*/ 0 h 35"/>
                <a:gd name="T14" fmla="*/ 36 w 36"/>
                <a:gd name="T15" fmla="*/ 35 h 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" h="35">
                  <a:moveTo>
                    <a:pt x="0" y="0"/>
                  </a:moveTo>
                  <a:cubicBezTo>
                    <a:pt x="13" y="11"/>
                    <a:pt x="25" y="22"/>
                    <a:pt x="36" y="35"/>
                  </a:cubicBezTo>
                  <a:cubicBezTo>
                    <a:pt x="23" y="25"/>
                    <a:pt x="13" y="1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70" name="Freeform 593"/>
            <p:cNvSpPr>
              <a:spLocks/>
            </p:cNvSpPr>
            <p:nvPr/>
          </p:nvSpPr>
          <p:spPr bwMode="auto">
            <a:xfrm>
              <a:off x="1163" y="2411"/>
              <a:ext cx="120" cy="120"/>
            </a:xfrm>
            <a:custGeom>
              <a:avLst/>
              <a:gdLst>
                <a:gd name="T0" fmla="*/ 0 w 60"/>
                <a:gd name="T1" fmla="*/ 3840 h 60"/>
                <a:gd name="T2" fmla="*/ 3840 w 60"/>
                <a:gd name="T3" fmla="*/ 0 h 60"/>
                <a:gd name="T4" fmla="*/ 128 w 60"/>
                <a:gd name="T5" fmla="*/ 3840 h 60"/>
                <a:gd name="T6" fmla="*/ 0 w 60"/>
                <a:gd name="T7" fmla="*/ 384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0"/>
                <a:gd name="T13" fmla="*/ 0 h 60"/>
                <a:gd name="T14" fmla="*/ 60 w 60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0" h="60">
                  <a:moveTo>
                    <a:pt x="0" y="60"/>
                  </a:moveTo>
                  <a:cubicBezTo>
                    <a:pt x="19" y="39"/>
                    <a:pt x="39" y="19"/>
                    <a:pt x="60" y="0"/>
                  </a:cubicBezTo>
                  <a:cubicBezTo>
                    <a:pt x="42" y="21"/>
                    <a:pt x="20" y="38"/>
                    <a:pt x="2" y="60"/>
                  </a:cubicBezTo>
                  <a:cubicBezTo>
                    <a:pt x="1" y="60"/>
                    <a:pt x="1" y="60"/>
                    <a:pt x="0" y="6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71" name="Freeform 594"/>
            <p:cNvSpPr>
              <a:spLocks/>
            </p:cNvSpPr>
            <p:nvPr/>
          </p:nvSpPr>
          <p:spPr bwMode="auto">
            <a:xfrm>
              <a:off x="1287" y="2411"/>
              <a:ext cx="44" cy="44"/>
            </a:xfrm>
            <a:custGeom>
              <a:avLst/>
              <a:gdLst>
                <a:gd name="T0" fmla="*/ 0 w 22"/>
                <a:gd name="T1" fmla="*/ 0 h 22"/>
                <a:gd name="T2" fmla="*/ 1408 w 22"/>
                <a:gd name="T3" fmla="*/ 1408 h 22"/>
                <a:gd name="T4" fmla="*/ 1280 w 22"/>
                <a:gd name="T5" fmla="*/ 1408 h 22"/>
                <a:gd name="T6" fmla="*/ 0 w 22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22"/>
                <a:gd name="T14" fmla="*/ 22 w 22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22">
                  <a:moveTo>
                    <a:pt x="0" y="0"/>
                  </a:moveTo>
                  <a:cubicBezTo>
                    <a:pt x="9" y="6"/>
                    <a:pt x="16" y="13"/>
                    <a:pt x="22" y="22"/>
                  </a:cubicBezTo>
                  <a:cubicBezTo>
                    <a:pt x="22" y="22"/>
                    <a:pt x="21" y="22"/>
                    <a:pt x="20" y="22"/>
                  </a:cubicBezTo>
                  <a:cubicBezTo>
                    <a:pt x="15" y="13"/>
                    <a:pt x="6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72" name="Freeform 595"/>
            <p:cNvSpPr>
              <a:spLocks/>
            </p:cNvSpPr>
            <p:nvPr/>
          </p:nvSpPr>
          <p:spPr bwMode="auto">
            <a:xfrm>
              <a:off x="1163" y="2455"/>
              <a:ext cx="170" cy="98"/>
            </a:xfrm>
            <a:custGeom>
              <a:avLst/>
              <a:gdLst>
                <a:gd name="T0" fmla="*/ 5248 w 85"/>
                <a:gd name="T1" fmla="*/ 0 h 49"/>
                <a:gd name="T2" fmla="*/ 5376 w 85"/>
                <a:gd name="T3" fmla="*/ 0 h 49"/>
                <a:gd name="T4" fmla="*/ 5376 w 85"/>
                <a:gd name="T5" fmla="*/ 1984 h 49"/>
                <a:gd name="T6" fmla="*/ 2112 w 85"/>
                <a:gd name="T7" fmla="*/ 1984 h 49"/>
                <a:gd name="T8" fmla="*/ 1856 w 85"/>
                <a:gd name="T9" fmla="*/ 3136 h 49"/>
                <a:gd name="T10" fmla="*/ 0 w 85"/>
                <a:gd name="T11" fmla="*/ 2432 h 49"/>
                <a:gd name="T12" fmla="*/ 128 w 85"/>
                <a:gd name="T13" fmla="*/ 2432 h 49"/>
                <a:gd name="T14" fmla="*/ 1728 w 85"/>
                <a:gd name="T15" fmla="*/ 2816 h 49"/>
                <a:gd name="T16" fmla="*/ 1856 w 85"/>
                <a:gd name="T17" fmla="*/ 1856 h 49"/>
                <a:gd name="T18" fmla="*/ 5120 w 85"/>
                <a:gd name="T19" fmla="*/ 1856 h 49"/>
                <a:gd name="T20" fmla="*/ 5248 w 85"/>
                <a:gd name="T21" fmla="*/ 0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5"/>
                <a:gd name="T34" fmla="*/ 0 h 49"/>
                <a:gd name="T35" fmla="*/ 85 w 85"/>
                <a:gd name="T36" fmla="*/ 49 h 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5" h="49">
                  <a:moveTo>
                    <a:pt x="82" y="0"/>
                  </a:moveTo>
                  <a:cubicBezTo>
                    <a:pt x="83" y="0"/>
                    <a:pt x="84" y="0"/>
                    <a:pt x="84" y="0"/>
                  </a:cubicBezTo>
                  <a:cubicBezTo>
                    <a:pt x="84" y="10"/>
                    <a:pt x="84" y="21"/>
                    <a:pt x="84" y="31"/>
                  </a:cubicBezTo>
                  <a:cubicBezTo>
                    <a:pt x="67" y="31"/>
                    <a:pt x="50" y="31"/>
                    <a:pt x="33" y="31"/>
                  </a:cubicBezTo>
                  <a:cubicBezTo>
                    <a:pt x="26" y="32"/>
                    <a:pt x="29" y="42"/>
                    <a:pt x="29" y="49"/>
                  </a:cubicBezTo>
                  <a:cubicBezTo>
                    <a:pt x="27" y="39"/>
                    <a:pt x="1" y="41"/>
                    <a:pt x="0" y="38"/>
                  </a:cubicBezTo>
                  <a:cubicBezTo>
                    <a:pt x="1" y="38"/>
                    <a:pt x="1" y="38"/>
                    <a:pt x="2" y="38"/>
                  </a:cubicBezTo>
                  <a:cubicBezTo>
                    <a:pt x="14" y="36"/>
                    <a:pt x="22" y="39"/>
                    <a:pt x="27" y="44"/>
                  </a:cubicBezTo>
                  <a:cubicBezTo>
                    <a:pt x="27" y="39"/>
                    <a:pt x="26" y="32"/>
                    <a:pt x="29" y="29"/>
                  </a:cubicBezTo>
                  <a:cubicBezTo>
                    <a:pt x="46" y="29"/>
                    <a:pt x="63" y="29"/>
                    <a:pt x="80" y="29"/>
                  </a:cubicBezTo>
                  <a:cubicBezTo>
                    <a:pt x="85" y="24"/>
                    <a:pt x="81" y="9"/>
                    <a:pt x="8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73" name="Freeform 596"/>
            <p:cNvSpPr>
              <a:spLocks/>
            </p:cNvSpPr>
            <p:nvPr/>
          </p:nvSpPr>
          <p:spPr bwMode="auto">
            <a:xfrm>
              <a:off x="2206" y="2485"/>
              <a:ext cx="158" cy="116"/>
            </a:xfrm>
            <a:custGeom>
              <a:avLst/>
              <a:gdLst>
                <a:gd name="T0" fmla="*/ 320 w 79"/>
                <a:gd name="T1" fmla="*/ 0 h 58"/>
                <a:gd name="T2" fmla="*/ 320 w 79"/>
                <a:gd name="T3" fmla="*/ 1344 h 58"/>
                <a:gd name="T4" fmla="*/ 1600 w 79"/>
                <a:gd name="T5" fmla="*/ 1472 h 58"/>
                <a:gd name="T6" fmla="*/ 2752 w 79"/>
                <a:gd name="T7" fmla="*/ 3584 h 58"/>
                <a:gd name="T8" fmla="*/ 4992 w 79"/>
                <a:gd name="T9" fmla="*/ 3712 h 58"/>
                <a:gd name="T10" fmla="*/ 4864 w 79"/>
                <a:gd name="T11" fmla="*/ 3712 h 58"/>
                <a:gd name="T12" fmla="*/ 2432 w 79"/>
                <a:gd name="T13" fmla="*/ 3712 h 58"/>
                <a:gd name="T14" fmla="*/ 1472 w 79"/>
                <a:gd name="T15" fmla="*/ 1600 h 58"/>
                <a:gd name="T16" fmla="*/ 192 w 79"/>
                <a:gd name="T17" fmla="*/ 1472 h 58"/>
                <a:gd name="T18" fmla="*/ 320 w 79"/>
                <a:gd name="T19" fmla="*/ 0 h 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9"/>
                <a:gd name="T31" fmla="*/ 0 h 58"/>
                <a:gd name="T32" fmla="*/ 79 w 79"/>
                <a:gd name="T33" fmla="*/ 58 h 5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9" h="58">
                  <a:moveTo>
                    <a:pt x="5" y="0"/>
                  </a:moveTo>
                  <a:cubicBezTo>
                    <a:pt x="5" y="7"/>
                    <a:pt x="5" y="14"/>
                    <a:pt x="5" y="21"/>
                  </a:cubicBezTo>
                  <a:cubicBezTo>
                    <a:pt x="9" y="24"/>
                    <a:pt x="18" y="22"/>
                    <a:pt x="25" y="23"/>
                  </a:cubicBezTo>
                  <a:cubicBezTo>
                    <a:pt x="23" y="42"/>
                    <a:pt x="34" y="48"/>
                    <a:pt x="43" y="56"/>
                  </a:cubicBezTo>
                  <a:cubicBezTo>
                    <a:pt x="53" y="57"/>
                    <a:pt x="79" y="54"/>
                    <a:pt x="78" y="58"/>
                  </a:cubicBezTo>
                  <a:cubicBezTo>
                    <a:pt x="78" y="58"/>
                    <a:pt x="77" y="58"/>
                    <a:pt x="76" y="58"/>
                  </a:cubicBezTo>
                  <a:cubicBezTo>
                    <a:pt x="64" y="58"/>
                    <a:pt x="51" y="58"/>
                    <a:pt x="38" y="58"/>
                  </a:cubicBezTo>
                  <a:cubicBezTo>
                    <a:pt x="35" y="45"/>
                    <a:pt x="19" y="45"/>
                    <a:pt x="23" y="25"/>
                  </a:cubicBezTo>
                  <a:cubicBezTo>
                    <a:pt x="16" y="25"/>
                    <a:pt x="6" y="26"/>
                    <a:pt x="3" y="23"/>
                  </a:cubicBezTo>
                  <a:cubicBezTo>
                    <a:pt x="4" y="16"/>
                    <a:pt x="0" y="4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74" name="Freeform 597"/>
            <p:cNvSpPr>
              <a:spLocks/>
            </p:cNvSpPr>
            <p:nvPr/>
          </p:nvSpPr>
          <p:spPr bwMode="auto">
            <a:xfrm>
              <a:off x="2194" y="2668"/>
              <a:ext cx="88" cy="20"/>
            </a:xfrm>
            <a:custGeom>
              <a:avLst/>
              <a:gdLst>
                <a:gd name="T0" fmla="*/ 0 w 44"/>
                <a:gd name="T1" fmla="*/ 640 h 10"/>
                <a:gd name="T2" fmla="*/ 2816 w 44"/>
                <a:gd name="T3" fmla="*/ 320 h 10"/>
                <a:gd name="T4" fmla="*/ 2816 w 44"/>
                <a:gd name="T5" fmla="*/ 512 h 10"/>
                <a:gd name="T6" fmla="*/ 128 w 44"/>
                <a:gd name="T7" fmla="*/ 640 h 10"/>
                <a:gd name="T8" fmla="*/ 0 w 44"/>
                <a:gd name="T9" fmla="*/ 64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10"/>
                <a:gd name="T17" fmla="*/ 44 w 44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10">
                  <a:moveTo>
                    <a:pt x="0" y="10"/>
                  </a:moveTo>
                  <a:cubicBezTo>
                    <a:pt x="7" y="0"/>
                    <a:pt x="30" y="8"/>
                    <a:pt x="44" y="5"/>
                  </a:cubicBezTo>
                  <a:cubicBezTo>
                    <a:pt x="44" y="6"/>
                    <a:pt x="44" y="7"/>
                    <a:pt x="44" y="8"/>
                  </a:cubicBezTo>
                  <a:cubicBezTo>
                    <a:pt x="31" y="9"/>
                    <a:pt x="12" y="5"/>
                    <a:pt x="2" y="10"/>
                  </a:cubicBezTo>
                  <a:cubicBezTo>
                    <a:pt x="1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75" name="Freeform 598"/>
            <p:cNvSpPr>
              <a:spLocks/>
            </p:cNvSpPr>
            <p:nvPr/>
          </p:nvSpPr>
          <p:spPr bwMode="auto">
            <a:xfrm>
              <a:off x="2118" y="2676"/>
              <a:ext cx="36" cy="12"/>
            </a:xfrm>
            <a:custGeom>
              <a:avLst/>
              <a:gdLst>
                <a:gd name="T0" fmla="*/ 0 w 18"/>
                <a:gd name="T1" fmla="*/ 256 h 6"/>
                <a:gd name="T2" fmla="*/ 0 w 18"/>
                <a:gd name="T3" fmla="*/ 64 h 6"/>
                <a:gd name="T4" fmla="*/ 1152 w 18"/>
                <a:gd name="T5" fmla="*/ 256 h 6"/>
                <a:gd name="T6" fmla="*/ 1152 w 18"/>
                <a:gd name="T7" fmla="*/ 384 h 6"/>
                <a:gd name="T8" fmla="*/ 960 w 18"/>
                <a:gd name="T9" fmla="*/ 384 h 6"/>
                <a:gd name="T10" fmla="*/ 0 w 18"/>
                <a:gd name="T11" fmla="*/ 25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6"/>
                <a:gd name="T20" fmla="*/ 18 w 18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6">
                  <a:moveTo>
                    <a:pt x="0" y="4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6" y="2"/>
                    <a:pt x="14" y="0"/>
                    <a:pt x="18" y="4"/>
                  </a:cubicBezTo>
                  <a:cubicBezTo>
                    <a:pt x="18" y="4"/>
                    <a:pt x="18" y="5"/>
                    <a:pt x="18" y="6"/>
                  </a:cubicBezTo>
                  <a:cubicBezTo>
                    <a:pt x="17" y="6"/>
                    <a:pt x="16" y="6"/>
                    <a:pt x="15" y="6"/>
                  </a:cubicBezTo>
                  <a:cubicBezTo>
                    <a:pt x="13" y="3"/>
                    <a:pt x="6" y="4"/>
                    <a:pt x="0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76" name="Freeform 599"/>
            <p:cNvSpPr>
              <a:spLocks/>
            </p:cNvSpPr>
            <p:nvPr/>
          </p:nvSpPr>
          <p:spPr bwMode="auto">
            <a:xfrm>
              <a:off x="3599" y="2477"/>
              <a:ext cx="30" cy="32"/>
            </a:xfrm>
            <a:custGeom>
              <a:avLst/>
              <a:gdLst>
                <a:gd name="T0" fmla="*/ 0 w 15"/>
                <a:gd name="T1" fmla="*/ 0 h 16"/>
                <a:gd name="T2" fmla="*/ 960 w 15"/>
                <a:gd name="T3" fmla="*/ 1024 h 16"/>
                <a:gd name="T4" fmla="*/ 0 w 15"/>
                <a:gd name="T5" fmla="*/ 0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0" y="0"/>
                  </a:moveTo>
                  <a:cubicBezTo>
                    <a:pt x="6" y="4"/>
                    <a:pt x="11" y="9"/>
                    <a:pt x="15" y="16"/>
                  </a:cubicBezTo>
                  <a:cubicBezTo>
                    <a:pt x="9" y="11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77" name="Freeform 600"/>
            <p:cNvSpPr>
              <a:spLocks/>
            </p:cNvSpPr>
            <p:nvPr/>
          </p:nvSpPr>
          <p:spPr bwMode="auto">
            <a:xfrm>
              <a:off x="3573" y="2399"/>
              <a:ext cx="127" cy="110"/>
            </a:xfrm>
            <a:custGeom>
              <a:avLst/>
              <a:gdLst>
                <a:gd name="T0" fmla="*/ 2228 w 63"/>
                <a:gd name="T1" fmla="*/ 3520 h 55"/>
                <a:gd name="T2" fmla="*/ 3701 w 63"/>
                <a:gd name="T3" fmla="*/ 512 h 55"/>
                <a:gd name="T4" fmla="*/ 728 w 63"/>
                <a:gd name="T5" fmla="*/ 2240 h 55"/>
                <a:gd name="T6" fmla="*/ 532 w 63"/>
                <a:gd name="T7" fmla="*/ 384 h 55"/>
                <a:gd name="T8" fmla="*/ 3832 w 63"/>
                <a:gd name="T9" fmla="*/ 384 h 55"/>
                <a:gd name="T10" fmla="*/ 2228 w 63"/>
                <a:gd name="T11" fmla="*/ 352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55"/>
                <a:gd name="T20" fmla="*/ 63 w 63"/>
                <a:gd name="T21" fmla="*/ 55 h 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55">
                  <a:moveTo>
                    <a:pt x="33" y="55"/>
                  </a:moveTo>
                  <a:cubicBezTo>
                    <a:pt x="42" y="41"/>
                    <a:pt x="61" y="36"/>
                    <a:pt x="55" y="8"/>
                  </a:cubicBezTo>
                  <a:cubicBezTo>
                    <a:pt x="31" y="8"/>
                    <a:pt x="0" y="0"/>
                    <a:pt x="11" y="35"/>
                  </a:cubicBezTo>
                  <a:cubicBezTo>
                    <a:pt x="6" y="29"/>
                    <a:pt x="10" y="15"/>
                    <a:pt x="8" y="6"/>
                  </a:cubicBezTo>
                  <a:cubicBezTo>
                    <a:pt x="25" y="6"/>
                    <a:pt x="41" y="6"/>
                    <a:pt x="57" y="6"/>
                  </a:cubicBezTo>
                  <a:cubicBezTo>
                    <a:pt x="63" y="35"/>
                    <a:pt x="46" y="43"/>
                    <a:pt x="33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78" name="Freeform 601"/>
            <p:cNvSpPr>
              <a:spLocks/>
            </p:cNvSpPr>
            <p:nvPr/>
          </p:nvSpPr>
          <p:spPr bwMode="auto">
            <a:xfrm>
              <a:off x="1389" y="2453"/>
              <a:ext cx="207" cy="86"/>
            </a:xfrm>
            <a:custGeom>
              <a:avLst/>
              <a:gdLst>
                <a:gd name="T0" fmla="*/ 193 w 103"/>
                <a:gd name="T1" fmla="*/ 2752 h 43"/>
                <a:gd name="T2" fmla="*/ 324 w 103"/>
                <a:gd name="T3" fmla="*/ 320 h 43"/>
                <a:gd name="T4" fmla="*/ 6785 w 103"/>
                <a:gd name="T5" fmla="*/ 192 h 43"/>
                <a:gd name="T6" fmla="*/ 6785 w 103"/>
                <a:gd name="T7" fmla="*/ 320 h 43"/>
                <a:gd name="T8" fmla="*/ 456 w 103"/>
                <a:gd name="T9" fmla="*/ 320 h 43"/>
                <a:gd name="T10" fmla="*/ 193 w 103"/>
                <a:gd name="T11" fmla="*/ 2752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43"/>
                <a:gd name="T20" fmla="*/ 103 w 103"/>
                <a:gd name="T21" fmla="*/ 43 h 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43">
                  <a:moveTo>
                    <a:pt x="3" y="43"/>
                  </a:moveTo>
                  <a:cubicBezTo>
                    <a:pt x="4" y="31"/>
                    <a:pt x="0" y="14"/>
                    <a:pt x="5" y="5"/>
                  </a:cubicBezTo>
                  <a:cubicBezTo>
                    <a:pt x="33" y="0"/>
                    <a:pt x="71" y="5"/>
                    <a:pt x="103" y="3"/>
                  </a:cubicBezTo>
                  <a:cubicBezTo>
                    <a:pt x="103" y="4"/>
                    <a:pt x="103" y="5"/>
                    <a:pt x="103" y="5"/>
                  </a:cubicBezTo>
                  <a:cubicBezTo>
                    <a:pt x="71" y="5"/>
                    <a:pt x="39" y="5"/>
                    <a:pt x="7" y="5"/>
                  </a:cubicBezTo>
                  <a:cubicBezTo>
                    <a:pt x="1" y="13"/>
                    <a:pt x="9" y="35"/>
                    <a:pt x="3" y="4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79" name="Freeform 602"/>
            <p:cNvSpPr>
              <a:spLocks/>
            </p:cNvSpPr>
            <p:nvPr/>
          </p:nvSpPr>
          <p:spPr bwMode="auto">
            <a:xfrm>
              <a:off x="1367" y="2539"/>
              <a:ext cx="28" cy="28"/>
            </a:xfrm>
            <a:custGeom>
              <a:avLst/>
              <a:gdLst>
                <a:gd name="T0" fmla="*/ 0 w 14"/>
                <a:gd name="T1" fmla="*/ 896 h 14"/>
                <a:gd name="T2" fmla="*/ 896 w 14"/>
                <a:gd name="T3" fmla="*/ 0 h 14"/>
                <a:gd name="T4" fmla="*/ 192 w 14"/>
                <a:gd name="T5" fmla="*/ 896 h 14"/>
                <a:gd name="T6" fmla="*/ 0 w 14"/>
                <a:gd name="T7" fmla="*/ 896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4"/>
                <a:gd name="T14" fmla="*/ 14 w 1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4">
                  <a:moveTo>
                    <a:pt x="0" y="14"/>
                  </a:moveTo>
                  <a:cubicBezTo>
                    <a:pt x="4" y="8"/>
                    <a:pt x="8" y="4"/>
                    <a:pt x="14" y="0"/>
                  </a:cubicBezTo>
                  <a:cubicBezTo>
                    <a:pt x="11" y="6"/>
                    <a:pt x="5" y="8"/>
                    <a:pt x="3" y="14"/>
                  </a:cubicBezTo>
                  <a:cubicBezTo>
                    <a:pt x="2" y="14"/>
                    <a:pt x="1" y="14"/>
                    <a:pt x="0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80" name="Freeform 603"/>
            <p:cNvSpPr>
              <a:spLocks/>
            </p:cNvSpPr>
            <p:nvPr/>
          </p:nvSpPr>
          <p:spPr bwMode="auto">
            <a:xfrm>
              <a:off x="1389" y="2648"/>
              <a:ext cx="51" cy="48"/>
            </a:xfrm>
            <a:custGeom>
              <a:avLst/>
              <a:gdLst>
                <a:gd name="T0" fmla="*/ 0 w 25"/>
                <a:gd name="T1" fmla="*/ 0 h 24"/>
                <a:gd name="T2" fmla="*/ 204 w 25"/>
                <a:gd name="T3" fmla="*/ 0 h 24"/>
                <a:gd name="T4" fmla="*/ 1797 w 25"/>
                <a:gd name="T5" fmla="*/ 1408 h 24"/>
                <a:gd name="T6" fmla="*/ 1797 w 25"/>
                <a:gd name="T7" fmla="*/ 1536 h 24"/>
                <a:gd name="T8" fmla="*/ 0 w 25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4"/>
                <a:gd name="T17" fmla="*/ 25 w 25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4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9" y="8"/>
                    <a:pt x="17" y="16"/>
                    <a:pt x="25" y="22"/>
                  </a:cubicBezTo>
                  <a:cubicBezTo>
                    <a:pt x="25" y="23"/>
                    <a:pt x="25" y="24"/>
                    <a:pt x="25" y="24"/>
                  </a:cubicBezTo>
                  <a:cubicBezTo>
                    <a:pt x="16" y="17"/>
                    <a:pt x="8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81" name="Freeform 604"/>
            <p:cNvSpPr>
              <a:spLocks/>
            </p:cNvSpPr>
            <p:nvPr/>
          </p:nvSpPr>
          <p:spPr bwMode="auto">
            <a:xfrm>
              <a:off x="1488" y="2575"/>
              <a:ext cx="68" cy="67"/>
            </a:xfrm>
            <a:custGeom>
              <a:avLst/>
              <a:gdLst>
                <a:gd name="T0" fmla="*/ 0 w 34"/>
                <a:gd name="T1" fmla="*/ 2308 h 33"/>
                <a:gd name="T2" fmla="*/ 2176 w 34"/>
                <a:gd name="T3" fmla="*/ 0 h 33"/>
                <a:gd name="T4" fmla="*/ 0 w 34"/>
                <a:gd name="T5" fmla="*/ 2308 h 33"/>
                <a:gd name="T6" fmla="*/ 0 60000 65536"/>
                <a:gd name="T7" fmla="*/ 0 60000 65536"/>
                <a:gd name="T8" fmla="*/ 0 60000 65536"/>
                <a:gd name="T9" fmla="*/ 0 w 34"/>
                <a:gd name="T10" fmla="*/ 0 h 33"/>
                <a:gd name="T11" fmla="*/ 34 w 34"/>
                <a:gd name="T12" fmla="*/ 33 h 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" h="33">
                  <a:moveTo>
                    <a:pt x="0" y="33"/>
                  </a:moveTo>
                  <a:cubicBezTo>
                    <a:pt x="11" y="21"/>
                    <a:pt x="22" y="10"/>
                    <a:pt x="34" y="0"/>
                  </a:cubicBezTo>
                  <a:cubicBezTo>
                    <a:pt x="24" y="12"/>
                    <a:pt x="13" y="23"/>
                    <a:pt x="0" y="3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82" name="Freeform 605"/>
            <p:cNvSpPr>
              <a:spLocks/>
            </p:cNvSpPr>
            <p:nvPr/>
          </p:nvSpPr>
          <p:spPr bwMode="auto">
            <a:xfrm>
              <a:off x="1373" y="2463"/>
              <a:ext cx="259" cy="229"/>
            </a:xfrm>
            <a:custGeom>
              <a:avLst/>
              <a:gdLst>
                <a:gd name="T0" fmla="*/ 7017 w 129"/>
                <a:gd name="T1" fmla="*/ 3405 h 114"/>
                <a:gd name="T2" fmla="*/ 5965 w 129"/>
                <a:gd name="T3" fmla="*/ 3664 h 114"/>
                <a:gd name="T4" fmla="*/ 3724 w 129"/>
                <a:gd name="T5" fmla="*/ 5860 h 114"/>
                <a:gd name="T6" fmla="*/ 3592 w 129"/>
                <a:gd name="T7" fmla="*/ 7489 h 114"/>
                <a:gd name="T8" fmla="*/ 2160 w 129"/>
                <a:gd name="T9" fmla="*/ 7489 h 114"/>
                <a:gd name="T10" fmla="*/ 713 w 129"/>
                <a:gd name="T11" fmla="*/ 6056 h 114"/>
                <a:gd name="T12" fmla="*/ 0 w 129"/>
                <a:gd name="T13" fmla="*/ 5729 h 114"/>
                <a:gd name="T14" fmla="*/ 0 w 129"/>
                <a:gd name="T15" fmla="*/ 3405 h 114"/>
                <a:gd name="T16" fmla="*/ 713 w 129"/>
                <a:gd name="T17" fmla="*/ 2489 h 114"/>
                <a:gd name="T18" fmla="*/ 972 w 129"/>
                <a:gd name="T19" fmla="*/ 0 h 114"/>
                <a:gd name="T20" fmla="*/ 7276 w 129"/>
                <a:gd name="T21" fmla="*/ 0 h 114"/>
                <a:gd name="T22" fmla="*/ 8320 w 129"/>
                <a:gd name="T23" fmla="*/ 908 h 114"/>
                <a:gd name="T24" fmla="*/ 8320 w 129"/>
                <a:gd name="T25" fmla="*/ 1045 h 114"/>
                <a:gd name="T26" fmla="*/ 7148 w 129"/>
                <a:gd name="T27" fmla="*/ 2228 h 114"/>
                <a:gd name="T28" fmla="*/ 7017 w 129"/>
                <a:gd name="T29" fmla="*/ 3405 h 1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9"/>
                <a:gd name="T46" fmla="*/ 0 h 114"/>
                <a:gd name="T47" fmla="*/ 129 w 129"/>
                <a:gd name="T48" fmla="*/ 114 h 1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9" h="114">
                  <a:moveTo>
                    <a:pt x="107" y="52"/>
                  </a:moveTo>
                  <a:cubicBezTo>
                    <a:pt x="104" y="64"/>
                    <a:pt x="100" y="57"/>
                    <a:pt x="91" y="56"/>
                  </a:cubicBezTo>
                  <a:cubicBezTo>
                    <a:pt x="79" y="66"/>
                    <a:pt x="68" y="77"/>
                    <a:pt x="57" y="89"/>
                  </a:cubicBezTo>
                  <a:cubicBezTo>
                    <a:pt x="52" y="93"/>
                    <a:pt x="57" y="107"/>
                    <a:pt x="55" y="114"/>
                  </a:cubicBezTo>
                  <a:cubicBezTo>
                    <a:pt x="48" y="114"/>
                    <a:pt x="40" y="114"/>
                    <a:pt x="33" y="114"/>
                  </a:cubicBezTo>
                  <a:cubicBezTo>
                    <a:pt x="25" y="108"/>
                    <a:pt x="17" y="100"/>
                    <a:pt x="11" y="92"/>
                  </a:cubicBezTo>
                  <a:cubicBezTo>
                    <a:pt x="10" y="87"/>
                    <a:pt x="5" y="87"/>
                    <a:pt x="0" y="87"/>
                  </a:cubicBezTo>
                  <a:cubicBezTo>
                    <a:pt x="0" y="75"/>
                    <a:pt x="0" y="63"/>
                    <a:pt x="0" y="52"/>
                  </a:cubicBezTo>
                  <a:cubicBezTo>
                    <a:pt x="2" y="46"/>
                    <a:pt x="8" y="44"/>
                    <a:pt x="11" y="38"/>
                  </a:cubicBezTo>
                  <a:cubicBezTo>
                    <a:pt x="17" y="30"/>
                    <a:pt x="9" y="8"/>
                    <a:pt x="15" y="0"/>
                  </a:cubicBezTo>
                  <a:cubicBezTo>
                    <a:pt x="47" y="0"/>
                    <a:pt x="79" y="0"/>
                    <a:pt x="111" y="0"/>
                  </a:cubicBezTo>
                  <a:cubicBezTo>
                    <a:pt x="118" y="3"/>
                    <a:pt x="120" y="11"/>
                    <a:pt x="127" y="14"/>
                  </a:cubicBezTo>
                  <a:cubicBezTo>
                    <a:pt x="129" y="14"/>
                    <a:pt x="128" y="16"/>
                    <a:pt x="127" y="16"/>
                  </a:cubicBezTo>
                  <a:cubicBezTo>
                    <a:pt x="120" y="21"/>
                    <a:pt x="114" y="27"/>
                    <a:pt x="109" y="34"/>
                  </a:cubicBezTo>
                  <a:cubicBezTo>
                    <a:pt x="104" y="35"/>
                    <a:pt x="108" y="46"/>
                    <a:pt x="107" y="5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83" name="Freeform 606"/>
            <p:cNvSpPr>
              <a:spLocks/>
            </p:cNvSpPr>
            <p:nvPr/>
          </p:nvSpPr>
          <p:spPr bwMode="auto">
            <a:xfrm>
              <a:off x="1592" y="2495"/>
              <a:ext cx="36" cy="36"/>
            </a:xfrm>
            <a:custGeom>
              <a:avLst/>
              <a:gdLst>
                <a:gd name="T0" fmla="*/ 0 w 18"/>
                <a:gd name="T1" fmla="*/ 1152 h 18"/>
                <a:gd name="T2" fmla="*/ 1152 w 18"/>
                <a:gd name="T3" fmla="*/ 0 h 18"/>
                <a:gd name="T4" fmla="*/ 0 w 18"/>
                <a:gd name="T5" fmla="*/ 1152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0" y="18"/>
                  </a:moveTo>
                  <a:cubicBezTo>
                    <a:pt x="5" y="11"/>
                    <a:pt x="11" y="5"/>
                    <a:pt x="18" y="0"/>
                  </a:cubicBezTo>
                  <a:cubicBezTo>
                    <a:pt x="13" y="7"/>
                    <a:pt x="7" y="13"/>
                    <a:pt x="0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84" name="Freeform 607"/>
            <p:cNvSpPr>
              <a:spLocks/>
            </p:cNvSpPr>
            <p:nvPr/>
          </p:nvSpPr>
          <p:spPr bwMode="auto">
            <a:xfrm>
              <a:off x="1596" y="2459"/>
              <a:ext cx="32" cy="32"/>
            </a:xfrm>
            <a:custGeom>
              <a:avLst/>
              <a:gdLst>
                <a:gd name="T0" fmla="*/ 0 w 16"/>
                <a:gd name="T1" fmla="*/ 0 h 16"/>
                <a:gd name="T2" fmla="*/ 1024 w 16"/>
                <a:gd name="T3" fmla="*/ 1024 h 16"/>
                <a:gd name="T4" fmla="*/ 0 w 16"/>
                <a:gd name="T5" fmla="*/ 128 h 16"/>
                <a:gd name="T6" fmla="*/ 0 w 1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6"/>
                <a:gd name="T14" fmla="*/ 16 w 1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6">
                  <a:moveTo>
                    <a:pt x="0" y="0"/>
                  </a:moveTo>
                  <a:cubicBezTo>
                    <a:pt x="6" y="4"/>
                    <a:pt x="11" y="10"/>
                    <a:pt x="16" y="16"/>
                  </a:cubicBezTo>
                  <a:cubicBezTo>
                    <a:pt x="9" y="13"/>
                    <a:pt x="7" y="5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8" name="Group 809"/>
          <p:cNvGrpSpPr>
            <a:grpSpLocks/>
          </p:cNvGrpSpPr>
          <p:nvPr/>
        </p:nvGrpSpPr>
        <p:grpSpPr bwMode="auto">
          <a:xfrm>
            <a:off x="703263" y="4070350"/>
            <a:ext cx="7861300" cy="1498600"/>
            <a:chOff x="931" y="2473"/>
            <a:chExt cx="6488" cy="1237"/>
          </a:xfrm>
        </p:grpSpPr>
        <p:sp>
          <p:nvSpPr>
            <p:cNvPr id="8485" name="Freeform 609"/>
            <p:cNvSpPr>
              <a:spLocks/>
            </p:cNvSpPr>
            <p:nvPr/>
          </p:nvSpPr>
          <p:spPr bwMode="auto">
            <a:xfrm>
              <a:off x="1440" y="2642"/>
              <a:ext cx="48" cy="54"/>
            </a:xfrm>
            <a:custGeom>
              <a:avLst/>
              <a:gdLst>
                <a:gd name="T0" fmla="*/ 1536 w 24"/>
                <a:gd name="T1" fmla="*/ 0 h 27"/>
                <a:gd name="T2" fmla="*/ 1536 w 24"/>
                <a:gd name="T3" fmla="*/ 1728 h 27"/>
                <a:gd name="T4" fmla="*/ 0 w 24"/>
                <a:gd name="T5" fmla="*/ 1728 h 27"/>
                <a:gd name="T6" fmla="*/ 0 w 24"/>
                <a:gd name="T7" fmla="*/ 1600 h 27"/>
                <a:gd name="T8" fmla="*/ 1408 w 24"/>
                <a:gd name="T9" fmla="*/ 1600 h 27"/>
                <a:gd name="T10" fmla="*/ 1536 w 24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27"/>
                <a:gd name="T20" fmla="*/ 24 w 24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27">
                  <a:moveTo>
                    <a:pt x="24" y="0"/>
                  </a:moveTo>
                  <a:cubicBezTo>
                    <a:pt x="24" y="9"/>
                    <a:pt x="24" y="18"/>
                    <a:pt x="24" y="27"/>
                  </a:cubicBezTo>
                  <a:cubicBezTo>
                    <a:pt x="16" y="27"/>
                    <a:pt x="8" y="27"/>
                    <a:pt x="0" y="27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7" y="25"/>
                    <a:pt x="15" y="25"/>
                    <a:pt x="22" y="25"/>
                  </a:cubicBezTo>
                  <a:cubicBezTo>
                    <a:pt x="24" y="18"/>
                    <a:pt x="19" y="4"/>
                    <a:pt x="24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6" name="Freeform 610"/>
            <p:cNvSpPr>
              <a:spLocks/>
            </p:cNvSpPr>
            <p:nvPr/>
          </p:nvSpPr>
          <p:spPr bwMode="auto">
            <a:xfrm>
              <a:off x="1367" y="2567"/>
              <a:ext cx="28" cy="81"/>
            </a:xfrm>
            <a:custGeom>
              <a:avLst/>
              <a:gdLst>
                <a:gd name="T0" fmla="*/ 192 w 14"/>
                <a:gd name="T1" fmla="*/ 0 h 40"/>
                <a:gd name="T2" fmla="*/ 192 w 14"/>
                <a:gd name="T3" fmla="*/ 2424 h 40"/>
                <a:gd name="T4" fmla="*/ 896 w 14"/>
                <a:gd name="T5" fmla="*/ 2756 h 40"/>
                <a:gd name="T6" fmla="*/ 704 w 14"/>
                <a:gd name="T7" fmla="*/ 2756 h 40"/>
                <a:gd name="T8" fmla="*/ 0 w 14"/>
                <a:gd name="T9" fmla="*/ 2560 h 40"/>
                <a:gd name="T10" fmla="*/ 0 w 14"/>
                <a:gd name="T11" fmla="*/ 0 h 40"/>
                <a:gd name="T12" fmla="*/ 192 w 14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40"/>
                <a:gd name="T23" fmla="*/ 14 w 14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40">
                  <a:moveTo>
                    <a:pt x="3" y="0"/>
                  </a:moveTo>
                  <a:cubicBezTo>
                    <a:pt x="3" y="11"/>
                    <a:pt x="3" y="23"/>
                    <a:pt x="3" y="35"/>
                  </a:cubicBezTo>
                  <a:cubicBezTo>
                    <a:pt x="8" y="35"/>
                    <a:pt x="13" y="35"/>
                    <a:pt x="14" y="40"/>
                  </a:cubicBezTo>
                  <a:cubicBezTo>
                    <a:pt x="13" y="40"/>
                    <a:pt x="12" y="40"/>
                    <a:pt x="11" y="40"/>
                  </a:cubicBezTo>
                  <a:cubicBezTo>
                    <a:pt x="9" y="38"/>
                    <a:pt x="5" y="37"/>
                    <a:pt x="0" y="37"/>
                  </a:cubicBezTo>
                  <a:cubicBezTo>
                    <a:pt x="0" y="25"/>
                    <a:pt x="0" y="12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7" name="Freeform 611"/>
            <p:cNvSpPr>
              <a:spLocks/>
            </p:cNvSpPr>
            <p:nvPr/>
          </p:nvSpPr>
          <p:spPr bwMode="auto">
            <a:xfrm>
              <a:off x="1341" y="2481"/>
              <a:ext cx="40" cy="40"/>
            </a:xfrm>
            <a:custGeom>
              <a:avLst/>
              <a:gdLst>
                <a:gd name="T0" fmla="*/ 0 w 20"/>
                <a:gd name="T1" fmla="*/ 1280 h 20"/>
                <a:gd name="T2" fmla="*/ 1280 w 20"/>
                <a:gd name="T3" fmla="*/ 0 h 20"/>
                <a:gd name="T4" fmla="*/ 1280 w 20"/>
                <a:gd name="T5" fmla="*/ 128 h 20"/>
                <a:gd name="T6" fmla="*/ 128 w 20"/>
                <a:gd name="T7" fmla="*/ 1280 h 20"/>
                <a:gd name="T8" fmla="*/ 0 w 20"/>
                <a:gd name="T9" fmla="*/ 128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0"/>
                <a:gd name="T17" fmla="*/ 20 w 2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0">
                  <a:moveTo>
                    <a:pt x="0" y="20"/>
                  </a:moveTo>
                  <a:cubicBezTo>
                    <a:pt x="6" y="13"/>
                    <a:pt x="12" y="6"/>
                    <a:pt x="20" y="0"/>
                  </a:cubicBezTo>
                  <a:cubicBezTo>
                    <a:pt x="20" y="1"/>
                    <a:pt x="20" y="2"/>
                    <a:pt x="20" y="2"/>
                  </a:cubicBezTo>
                  <a:cubicBezTo>
                    <a:pt x="15" y="9"/>
                    <a:pt x="7" y="13"/>
                    <a:pt x="2" y="20"/>
                  </a:cubicBezTo>
                  <a:cubicBezTo>
                    <a:pt x="1" y="20"/>
                    <a:pt x="1" y="20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8" name="Freeform 612"/>
            <p:cNvSpPr>
              <a:spLocks/>
            </p:cNvSpPr>
            <p:nvPr/>
          </p:nvSpPr>
          <p:spPr bwMode="auto">
            <a:xfrm>
              <a:off x="1359" y="2531"/>
              <a:ext cx="26" cy="26"/>
            </a:xfrm>
            <a:custGeom>
              <a:avLst/>
              <a:gdLst>
                <a:gd name="T0" fmla="*/ 0 w 13"/>
                <a:gd name="T1" fmla="*/ 832 h 13"/>
                <a:gd name="T2" fmla="*/ 704 w 13"/>
                <a:gd name="T3" fmla="*/ 0 h 13"/>
                <a:gd name="T4" fmla="*/ 832 w 13"/>
                <a:gd name="T5" fmla="*/ 0 h 13"/>
                <a:gd name="T6" fmla="*/ 0 w 13"/>
                <a:gd name="T7" fmla="*/ 832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3"/>
                <a:gd name="T14" fmla="*/ 13 w 13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3">
                  <a:moveTo>
                    <a:pt x="0" y="13"/>
                  </a:moveTo>
                  <a:cubicBezTo>
                    <a:pt x="2" y="7"/>
                    <a:pt x="9" y="6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0" y="5"/>
                    <a:pt x="5" y="10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9" name="Freeform 613"/>
            <p:cNvSpPr>
              <a:spLocks/>
            </p:cNvSpPr>
            <p:nvPr/>
          </p:nvSpPr>
          <p:spPr bwMode="auto">
            <a:xfrm>
              <a:off x="943" y="2491"/>
              <a:ext cx="14" cy="18"/>
            </a:xfrm>
            <a:custGeom>
              <a:avLst/>
              <a:gdLst>
                <a:gd name="T0" fmla="*/ 64 w 7"/>
                <a:gd name="T1" fmla="*/ 0 h 9"/>
                <a:gd name="T2" fmla="*/ 448 w 7"/>
                <a:gd name="T3" fmla="*/ 384 h 9"/>
                <a:gd name="T4" fmla="*/ 448 w 7"/>
                <a:gd name="T5" fmla="*/ 576 h 9"/>
                <a:gd name="T6" fmla="*/ 64 w 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9"/>
                <a:gd name="T14" fmla="*/ 7 w 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9">
                  <a:moveTo>
                    <a:pt x="1" y="0"/>
                  </a:moveTo>
                  <a:cubicBezTo>
                    <a:pt x="5" y="0"/>
                    <a:pt x="2" y="7"/>
                    <a:pt x="7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4" y="7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0" name="Freeform 614"/>
            <p:cNvSpPr>
              <a:spLocks/>
            </p:cNvSpPr>
            <p:nvPr/>
          </p:nvSpPr>
          <p:spPr bwMode="auto">
            <a:xfrm>
              <a:off x="931" y="2473"/>
              <a:ext cx="72" cy="42"/>
            </a:xfrm>
            <a:custGeom>
              <a:avLst/>
              <a:gdLst>
                <a:gd name="T0" fmla="*/ 448 w 36"/>
                <a:gd name="T1" fmla="*/ 576 h 21"/>
                <a:gd name="T2" fmla="*/ 2304 w 36"/>
                <a:gd name="T3" fmla="*/ 256 h 21"/>
                <a:gd name="T4" fmla="*/ 2304 w 36"/>
                <a:gd name="T5" fmla="*/ 1152 h 21"/>
                <a:gd name="T6" fmla="*/ 832 w 36"/>
                <a:gd name="T7" fmla="*/ 1152 h 21"/>
                <a:gd name="T8" fmla="*/ 832 w 36"/>
                <a:gd name="T9" fmla="*/ 960 h 21"/>
                <a:gd name="T10" fmla="*/ 2112 w 36"/>
                <a:gd name="T11" fmla="*/ 576 h 21"/>
                <a:gd name="T12" fmla="*/ 448 w 36"/>
                <a:gd name="T13" fmla="*/ 576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21"/>
                <a:gd name="T23" fmla="*/ 36 w 36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21">
                  <a:moveTo>
                    <a:pt x="7" y="9"/>
                  </a:moveTo>
                  <a:cubicBezTo>
                    <a:pt x="0" y="0"/>
                    <a:pt x="27" y="6"/>
                    <a:pt x="36" y="4"/>
                  </a:cubicBezTo>
                  <a:cubicBezTo>
                    <a:pt x="36" y="9"/>
                    <a:pt x="36" y="13"/>
                    <a:pt x="36" y="18"/>
                  </a:cubicBezTo>
                  <a:cubicBezTo>
                    <a:pt x="28" y="18"/>
                    <a:pt x="21" y="18"/>
                    <a:pt x="13" y="18"/>
                  </a:cubicBezTo>
                  <a:cubicBezTo>
                    <a:pt x="13" y="17"/>
                    <a:pt x="13" y="16"/>
                    <a:pt x="13" y="15"/>
                  </a:cubicBezTo>
                  <a:cubicBezTo>
                    <a:pt x="20" y="13"/>
                    <a:pt x="36" y="21"/>
                    <a:pt x="33" y="9"/>
                  </a:cubicBezTo>
                  <a:cubicBezTo>
                    <a:pt x="29" y="5"/>
                    <a:pt x="10" y="5"/>
                    <a:pt x="7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1" name="Freeform 615"/>
            <p:cNvSpPr>
              <a:spLocks/>
            </p:cNvSpPr>
            <p:nvPr/>
          </p:nvSpPr>
          <p:spPr bwMode="auto">
            <a:xfrm>
              <a:off x="971" y="2521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128 w 11"/>
                <a:gd name="T3" fmla="*/ 0 h 11"/>
                <a:gd name="T4" fmla="*/ 128 w 11"/>
                <a:gd name="T5" fmla="*/ 192 h 11"/>
                <a:gd name="T6" fmla="*/ 704 w 11"/>
                <a:gd name="T7" fmla="*/ 704 h 11"/>
                <a:gd name="T8" fmla="*/ 0 w 11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6" y="5"/>
                    <a:pt x="9" y="8"/>
                    <a:pt x="11" y="11"/>
                  </a:cubicBezTo>
                  <a:cubicBezTo>
                    <a:pt x="6" y="9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2" name="Freeform 616"/>
            <p:cNvSpPr>
              <a:spLocks/>
            </p:cNvSpPr>
            <p:nvPr/>
          </p:nvSpPr>
          <p:spPr bwMode="auto">
            <a:xfrm>
              <a:off x="997" y="2553"/>
              <a:ext cx="28" cy="26"/>
            </a:xfrm>
            <a:custGeom>
              <a:avLst/>
              <a:gdLst>
                <a:gd name="T0" fmla="*/ 0 w 14"/>
                <a:gd name="T1" fmla="*/ 704 h 13"/>
                <a:gd name="T2" fmla="*/ 896 w 14"/>
                <a:gd name="T3" fmla="*/ 0 h 13"/>
                <a:gd name="T4" fmla="*/ 0 w 14"/>
                <a:gd name="T5" fmla="*/ 832 h 13"/>
                <a:gd name="T6" fmla="*/ 0 w 14"/>
                <a:gd name="T7" fmla="*/ 70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1"/>
                  </a:moveTo>
                  <a:cubicBezTo>
                    <a:pt x="6" y="9"/>
                    <a:pt x="8" y="2"/>
                    <a:pt x="14" y="0"/>
                  </a:cubicBezTo>
                  <a:cubicBezTo>
                    <a:pt x="10" y="5"/>
                    <a:pt x="6" y="10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3" name="Freeform 617"/>
            <p:cNvSpPr>
              <a:spLocks/>
            </p:cNvSpPr>
            <p:nvPr/>
          </p:nvSpPr>
          <p:spPr bwMode="auto">
            <a:xfrm>
              <a:off x="1043" y="2553"/>
              <a:ext cx="80" cy="59"/>
            </a:xfrm>
            <a:custGeom>
              <a:avLst/>
              <a:gdLst>
                <a:gd name="T0" fmla="*/ 0 w 40"/>
                <a:gd name="T1" fmla="*/ 0 h 29"/>
                <a:gd name="T2" fmla="*/ 1984 w 40"/>
                <a:gd name="T3" fmla="*/ 1921 h 29"/>
                <a:gd name="T4" fmla="*/ 2368 w 40"/>
                <a:gd name="T5" fmla="*/ 1288 h 29"/>
                <a:gd name="T6" fmla="*/ 2560 w 40"/>
                <a:gd name="T7" fmla="*/ 1288 h 29"/>
                <a:gd name="T8" fmla="*/ 1664 w 40"/>
                <a:gd name="T9" fmla="*/ 2053 h 29"/>
                <a:gd name="T10" fmla="*/ 0 w 40"/>
                <a:gd name="T11" fmla="*/ 0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29"/>
                <a:gd name="T20" fmla="*/ 40 w 40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29">
                  <a:moveTo>
                    <a:pt x="0" y="0"/>
                  </a:moveTo>
                  <a:cubicBezTo>
                    <a:pt x="12" y="7"/>
                    <a:pt x="17" y="21"/>
                    <a:pt x="31" y="27"/>
                  </a:cubicBezTo>
                  <a:cubicBezTo>
                    <a:pt x="31" y="22"/>
                    <a:pt x="37" y="22"/>
                    <a:pt x="37" y="18"/>
                  </a:cubicBezTo>
                  <a:cubicBezTo>
                    <a:pt x="38" y="18"/>
                    <a:pt x="39" y="18"/>
                    <a:pt x="40" y="18"/>
                  </a:cubicBezTo>
                  <a:cubicBezTo>
                    <a:pt x="36" y="22"/>
                    <a:pt x="34" y="28"/>
                    <a:pt x="26" y="29"/>
                  </a:cubicBezTo>
                  <a:cubicBezTo>
                    <a:pt x="19" y="18"/>
                    <a:pt x="7" y="1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4" name="Freeform 618"/>
            <p:cNvSpPr>
              <a:spLocks/>
            </p:cNvSpPr>
            <p:nvPr/>
          </p:nvSpPr>
          <p:spPr bwMode="auto">
            <a:xfrm>
              <a:off x="1069" y="2481"/>
              <a:ext cx="54" cy="54"/>
            </a:xfrm>
            <a:custGeom>
              <a:avLst/>
              <a:gdLst>
                <a:gd name="T0" fmla="*/ 0 w 27"/>
                <a:gd name="T1" fmla="*/ 0 h 27"/>
                <a:gd name="T2" fmla="*/ 1728 w 27"/>
                <a:gd name="T3" fmla="*/ 1728 h 27"/>
                <a:gd name="T4" fmla="*/ 1536 w 27"/>
                <a:gd name="T5" fmla="*/ 1728 h 27"/>
                <a:gd name="T6" fmla="*/ 0 w 27"/>
                <a:gd name="T7" fmla="*/ 128 h 27"/>
                <a:gd name="T8" fmla="*/ 0 w 27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7"/>
                <a:gd name="T17" fmla="*/ 27 w 27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7">
                  <a:moveTo>
                    <a:pt x="0" y="0"/>
                  </a:moveTo>
                  <a:cubicBezTo>
                    <a:pt x="10" y="8"/>
                    <a:pt x="19" y="17"/>
                    <a:pt x="27" y="27"/>
                  </a:cubicBezTo>
                  <a:cubicBezTo>
                    <a:pt x="26" y="27"/>
                    <a:pt x="25" y="27"/>
                    <a:pt x="24" y="27"/>
                  </a:cubicBezTo>
                  <a:cubicBezTo>
                    <a:pt x="17" y="18"/>
                    <a:pt x="9" y="10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5" name="Freeform 619"/>
            <p:cNvSpPr>
              <a:spLocks/>
            </p:cNvSpPr>
            <p:nvPr/>
          </p:nvSpPr>
          <p:spPr bwMode="auto">
            <a:xfrm>
              <a:off x="959" y="2481"/>
              <a:ext cx="110" cy="40"/>
            </a:xfrm>
            <a:custGeom>
              <a:avLst/>
              <a:gdLst>
                <a:gd name="T0" fmla="*/ 384 w 55"/>
                <a:gd name="T1" fmla="*/ 1280 h 20"/>
                <a:gd name="T2" fmla="*/ 1536 w 55"/>
                <a:gd name="T3" fmla="*/ 1152 h 20"/>
                <a:gd name="T4" fmla="*/ 1664 w 55"/>
                <a:gd name="T5" fmla="*/ 0 h 20"/>
                <a:gd name="T6" fmla="*/ 3520 w 55"/>
                <a:gd name="T7" fmla="*/ 0 h 20"/>
                <a:gd name="T8" fmla="*/ 3520 w 55"/>
                <a:gd name="T9" fmla="*/ 128 h 20"/>
                <a:gd name="T10" fmla="*/ 1792 w 55"/>
                <a:gd name="T11" fmla="*/ 128 h 20"/>
                <a:gd name="T12" fmla="*/ 1664 w 55"/>
                <a:gd name="T13" fmla="*/ 1280 h 20"/>
                <a:gd name="T14" fmla="*/ 512 w 55"/>
                <a:gd name="T15" fmla="*/ 1280 h 20"/>
                <a:gd name="T16" fmla="*/ 384 w 55"/>
                <a:gd name="T17" fmla="*/ 128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"/>
                <a:gd name="T28" fmla="*/ 0 h 20"/>
                <a:gd name="T29" fmla="*/ 55 w 55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" h="20">
                  <a:moveTo>
                    <a:pt x="6" y="20"/>
                  </a:moveTo>
                  <a:cubicBezTo>
                    <a:pt x="0" y="16"/>
                    <a:pt x="19" y="19"/>
                    <a:pt x="24" y="18"/>
                  </a:cubicBezTo>
                  <a:cubicBezTo>
                    <a:pt x="27" y="15"/>
                    <a:pt x="26" y="7"/>
                    <a:pt x="26" y="0"/>
                  </a:cubicBezTo>
                  <a:cubicBezTo>
                    <a:pt x="36" y="0"/>
                    <a:pt x="45" y="0"/>
                    <a:pt x="55" y="0"/>
                  </a:cubicBezTo>
                  <a:cubicBezTo>
                    <a:pt x="55" y="1"/>
                    <a:pt x="55" y="2"/>
                    <a:pt x="55" y="2"/>
                  </a:cubicBezTo>
                  <a:cubicBezTo>
                    <a:pt x="46" y="2"/>
                    <a:pt x="37" y="2"/>
                    <a:pt x="28" y="2"/>
                  </a:cubicBezTo>
                  <a:cubicBezTo>
                    <a:pt x="28" y="9"/>
                    <a:pt x="29" y="17"/>
                    <a:pt x="26" y="20"/>
                  </a:cubicBezTo>
                  <a:cubicBezTo>
                    <a:pt x="20" y="20"/>
                    <a:pt x="14" y="20"/>
                    <a:pt x="8" y="20"/>
                  </a:cubicBezTo>
                  <a:cubicBezTo>
                    <a:pt x="7" y="20"/>
                    <a:pt x="7" y="20"/>
                    <a:pt x="6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6" name="Freeform 620"/>
            <p:cNvSpPr>
              <a:spLocks/>
            </p:cNvSpPr>
            <p:nvPr/>
          </p:nvSpPr>
          <p:spPr bwMode="auto">
            <a:xfrm>
              <a:off x="1321" y="2521"/>
              <a:ext cx="48" cy="121"/>
            </a:xfrm>
            <a:custGeom>
              <a:avLst/>
              <a:gdLst>
                <a:gd name="T0" fmla="*/ 1216 w 24"/>
                <a:gd name="T1" fmla="*/ 1204 h 60"/>
                <a:gd name="T2" fmla="*/ 1216 w 24"/>
                <a:gd name="T3" fmla="*/ 4035 h 60"/>
                <a:gd name="T4" fmla="*/ 320 w 24"/>
                <a:gd name="T5" fmla="*/ 4035 h 60"/>
                <a:gd name="T6" fmla="*/ 640 w 24"/>
                <a:gd name="T7" fmla="*/ 0 h 60"/>
                <a:gd name="T8" fmla="*/ 768 w 24"/>
                <a:gd name="T9" fmla="*/ 0 h 60"/>
                <a:gd name="T10" fmla="*/ 768 w 24"/>
                <a:gd name="T11" fmla="*/ 3904 h 60"/>
                <a:gd name="T12" fmla="*/ 1216 w 24"/>
                <a:gd name="T13" fmla="*/ 1204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60"/>
                <a:gd name="T23" fmla="*/ 24 w 24"/>
                <a:gd name="T24" fmla="*/ 60 h 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60">
                  <a:moveTo>
                    <a:pt x="19" y="18"/>
                  </a:moveTo>
                  <a:cubicBezTo>
                    <a:pt x="19" y="32"/>
                    <a:pt x="19" y="46"/>
                    <a:pt x="19" y="60"/>
                  </a:cubicBezTo>
                  <a:cubicBezTo>
                    <a:pt x="14" y="60"/>
                    <a:pt x="10" y="60"/>
                    <a:pt x="5" y="60"/>
                  </a:cubicBezTo>
                  <a:cubicBezTo>
                    <a:pt x="8" y="41"/>
                    <a:pt x="0" y="12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6" y="11"/>
                    <a:pt x="4" y="48"/>
                    <a:pt x="12" y="58"/>
                  </a:cubicBezTo>
                  <a:cubicBezTo>
                    <a:pt x="24" y="54"/>
                    <a:pt x="11" y="26"/>
                    <a:pt x="19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7" name="Freeform 621"/>
            <p:cNvSpPr>
              <a:spLocks noEditPoints="1"/>
            </p:cNvSpPr>
            <p:nvPr/>
          </p:nvSpPr>
          <p:spPr bwMode="auto">
            <a:xfrm>
              <a:off x="2224" y="2493"/>
              <a:ext cx="50" cy="34"/>
            </a:xfrm>
            <a:custGeom>
              <a:avLst/>
              <a:gdLst>
                <a:gd name="T0" fmla="*/ 1600 w 25"/>
                <a:gd name="T1" fmla="*/ 320 h 17"/>
                <a:gd name="T2" fmla="*/ 896 w 25"/>
                <a:gd name="T3" fmla="*/ 768 h 17"/>
                <a:gd name="T4" fmla="*/ 0 w 25"/>
                <a:gd name="T5" fmla="*/ 896 h 17"/>
                <a:gd name="T6" fmla="*/ 0 w 25"/>
                <a:gd name="T7" fmla="*/ 64 h 17"/>
                <a:gd name="T8" fmla="*/ 1600 w 25"/>
                <a:gd name="T9" fmla="*/ 320 h 17"/>
                <a:gd name="T10" fmla="*/ 192 w 25"/>
                <a:gd name="T11" fmla="*/ 768 h 17"/>
                <a:gd name="T12" fmla="*/ 1280 w 25"/>
                <a:gd name="T13" fmla="*/ 192 h 17"/>
                <a:gd name="T14" fmla="*/ 192 w 25"/>
                <a:gd name="T15" fmla="*/ 192 h 17"/>
                <a:gd name="T16" fmla="*/ 192 w 25"/>
                <a:gd name="T17" fmla="*/ 768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17"/>
                <a:gd name="T29" fmla="*/ 25 w 25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17">
                  <a:moveTo>
                    <a:pt x="25" y="5"/>
                  </a:moveTo>
                  <a:cubicBezTo>
                    <a:pt x="24" y="9"/>
                    <a:pt x="6" y="7"/>
                    <a:pt x="14" y="12"/>
                  </a:cubicBezTo>
                  <a:cubicBezTo>
                    <a:pt x="13" y="17"/>
                    <a:pt x="4" y="13"/>
                    <a:pt x="0" y="14"/>
                  </a:cubicBezTo>
                  <a:cubicBezTo>
                    <a:pt x="0" y="10"/>
                    <a:pt x="0" y="5"/>
                    <a:pt x="0" y="1"/>
                  </a:cubicBezTo>
                  <a:cubicBezTo>
                    <a:pt x="10" y="1"/>
                    <a:pt x="21" y="0"/>
                    <a:pt x="25" y="5"/>
                  </a:cubicBezTo>
                  <a:close/>
                  <a:moveTo>
                    <a:pt x="3" y="12"/>
                  </a:moveTo>
                  <a:cubicBezTo>
                    <a:pt x="11" y="12"/>
                    <a:pt x="13" y="4"/>
                    <a:pt x="20" y="3"/>
                  </a:cubicBezTo>
                  <a:cubicBezTo>
                    <a:pt x="14" y="3"/>
                    <a:pt x="8" y="3"/>
                    <a:pt x="3" y="3"/>
                  </a:cubicBezTo>
                  <a:cubicBezTo>
                    <a:pt x="3" y="6"/>
                    <a:pt x="3" y="9"/>
                    <a:pt x="3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8" name="Freeform 622"/>
            <p:cNvSpPr>
              <a:spLocks/>
            </p:cNvSpPr>
            <p:nvPr/>
          </p:nvSpPr>
          <p:spPr bwMode="auto">
            <a:xfrm>
              <a:off x="6614" y="2543"/>
              <a:ext cx="14" cy="18"/>
            </a:xfrm>
            <a:custGeom>
              <a:avLst/>
              <a:gdLst>
                <a:gd name="T0" fmla="*/ 64 w 7"/>
                <a:gd name="T1" fmla="*/ 576 h 9"/>
                <a:gd name="T2" fmla="*/ 448 w 7"/>
                <a:gd name="T3" fmla="*/ 0 h 9"/>
                <a:gd name="T4" fmla="*/ 192 w 7"/>
                <a:gd name="T5" fmla="*/ 448 h 9"/>
                <a:gd name="T6" fmla="*/ 64 w 7"/>
                <a:gd name="T7" fmla="*/ 57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9"/>
                <a:gd name="T14" fmla="*/ 7 w 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9">
                  <a:moveTo>
                    <a:pt x="1" y="9"/>
                  </a:moveTo>
                  <a:cubicBezTo>
                    <a:pt x="0" y="4"/>
                    <a:pt x="4" y="2"/>
                    <a:pt x="7" y="0"/>
                  </a:cubicBezTo>
                  <a:cubicBezTo>
                    <a:pt x="7" y="4"/>
                    <a:pt x="4" y="4"/>
                    <a:pt x="3" y="7"/>
                  </a:cubicBezTo>
                  <a:cubicBezTo>
                    <a:pt x="3" y="9"/>
                    <a:pt x="2" y="9"/>
                    <a:pt x="1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9" name="Freeform 623"/>
            <p:cNvSpPr>
              <a:spLocks/>
            </p:cNvSpPr>
            <p:nvPr/>
          </p:nvSpPr>
          <p:spPr bwMode="auto">
            <a:xfrm>
              <a:off x="6568" y="2503"/>
              <a:ext cx="78" cy="104"/>
            </a:xfrm>
            <a:custGeom>
              <a:avLst/>
              <a:gdLst>
                <a:gd name="T0" fmla="*/ 1088 w 39"/>
                <a:gd name="T1" fmla="*/ 1856 h 52"/>
                <a:gd name="T2" fmla="*/ 512 w 39"/>
                <a:gd name="T3" fmla="*/ 1280 h 52"/>
                <a:gd name="T4" fmla="*/ 512 w 39"/>
                <a:gd name="T5" fmla="*/ 1152 h 52"/>
                <a:gd name="T6" fmla="*/ 1216 w 39"/>
                <a:gd name="T7" fmla="*/ 320 h 52"/>
                <a:gd name="T8" fmla="*/ 384 w 39"/>
                <a:gd name="T9" fmla="*/ 1152 h 52"/>
                <a:gd name="T10" fmla="*/ 384 w 39"/>
                <a:gd name="T11" fmla="*/ 3136 h 52"/>
                <a:gd name="T12" fmla="*/ 2496 w 39"/>
                <a:gd name="T13" fmla="*/ 3328 h 52"/>
                <a:gd name="T14" fmla="*/ 256 w 39"/>
                <a:gd name="T15" fmla="*/ 3328 h 52"/>
                <a:gd name="T16" fmla="*/ 1408 w 39"/>
                <a:gd name="T17" fmla="*/ 0 h 52"/>
                <a:gd name="T18" fmla="*/ 640 w 39"/>
                <a:gd name="T19" fmla="*/ 1152 h 52"/>
                <a:gd name="T20" fmla="*/ 1088 w 39"/>
                <a:gd name="T21" fmla="*/ 1856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9"/>
                <a:gd name="T34" fmla="*/ 0 h 52"/>
                <a:gd name="T35" fmla="*/ 39 w 39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9" h="52">
                  <a:moveTo>
                    <a:pt x="17" y="29"/>
                  </a:moveTo>
                  <a:cubicBezTo>
                    <a:pt x="13" y="27"/>
                    <a:pt x="13" y="21"/>
                    <a:pt x="8" y="20"/>
                  </a:cubicBezTo>
                  <a:cubicBezTo>
                    <a:pt x="8" y="20"/>
                    <a:pt x="8" y="19"/>
                    <a:pt x="8" y="18"/>
                  </a:cubicBezTo>
                  <a:cubicBezTo>
                    <a:pt x="10" y="12"/>
                    <a:pt x="17" y="11"/>
                    <a:pt x="19" y="5"/>
                  </a:cubicBezTo>
                  <a:cubicBezTo>
                    <a:pt x="16" y="1"/>
                    <a:pt x="8" y="13"/>
                    <a:pt x="6" y="18"/>
                  </a:cubicBezTo>
                  <a:cubicBezTo>
                    <a:pt x="6" y="29"/>
                    <a:pt x="6" y="39"/>
                    <a:pt x="6" y="49"/>
                  </a:cubicBezTo>
                  <a:cubicBezTo>
                    <a:pt x="16" y="51"/>
                    <a:pt x="33" y="47"/>
                    <a:pt x="39" y="52"/>
                  </a:cubicBezTo>
                  <a:cubicBezTo>
                    <a:pt x="28" y="52"/>
                    <a:pt x="16" y="52"/>
                    <a:pt x="4" y="52"/>
                  </a:cubicBezTo>
                  <a:cubicBezTo>
                    <a:pt x="0" y="26"/>
                    <a:pt x="7" y="0"/>
                    <a:pt x="22" y="0"/>
                  </a:cubicBezTo>
                  <a:cubicBezTo>
                    <a:pt x="23" y="11"/>
                    <a:pt x="13" y="11"/>
                    <a:pt x="10" y="18"/>
                  </a:cubicBezTo>
                  <a:cubicBezTo>
                    <a:pt x="11" y="23"/>
                    <a:pt x="18" y="22"/>
                    <a:pt x="17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0" name="Freeform 624"/>
            <p:cNvSpPr>
              <a:spLocks/>
            </p:cNvSpPr>
            <p:nvPr/>
          </p:nvSpPr>
          <p:spPr bwMode="auto">
            <a:xfrm>
              <a:off x="6682" y="2517"/>
              <a:ext cx="196" cy="175"/>
            </a:xfrm>
            <a:custGeom>
              <a:avLst/>
              <a:gdLst>
                <a:gd name="T0" fmla="*/ 4736 w 98"/>
                <a:gd name="T1" fmla="*/ 2768 h 87"/>
                <a:gd name="T2" fmla="*/ 4032 w 98"/>
                <a:gd name="T3" fmla="*/ 457 h 87"/>
                <a:gd name="T4" fmla="*/ 0 w 98"/>
                <a:gd name="T5" fmla="*/ 324 h 87"/>
                <a:gd name="T6" fmla="*/ 3840 w 98"/>
                <a:gd name="T7" fmla="*/ 324 h 87"/>
                <a:gd name="T8" fmla="*/ 5696 w 98"/>
                <a:gd name="T9" fmla="*/ 1913 h 87"/>
                <a:gd name="T10" fmla="*/ 4864 w 98"/>
                <a:gd name="T11" fmla="*/ 2995 h 87"/>
                <a:gd name="T12" fmla="*/ 4864 w 98"/>
                <a:gd name="T13" fmla="*/ 5761 h 87"/>
                <a:gd name="T14" fmla="*/ 2880 w 98"/>
                <a:gd name="T15" fmla="*/ 5761 h 87"/>
                <a:gd name="T16" fmla="*/ 4736 w 98"/>
                <a:gd name="T17" fmla="*/ 5632 h 87"/>
                <a:gd name="T18" fmla="*/ 4736 w 98"/>
                <a:gd name="T19" fmla="*/ 2768 h 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8"/>
                <a:gd name="T31" fmla="*/ 0 h 87"/>
                <a:gd name="T32" fmla="*/ 98 w 98"/>
                <a:gd name="T33" fmla="*/ 87 h 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8" h="87">
                  <a:moveTo>
                    <a:pt x="74" y="42"/>
                  </a:moveTo>
                  <a:cubicBezTo>
                    <a:pt x="98" y="32"/>
                    <a:pt x="74" y="17"/>
                    <a:pt x="63" y="7"/>
                  </a:cubicBezTo>
                  <a:cubicBezTo>
                    <a:pt x="43" y="5"/>
                    <a:pt x="17" y="10"/>
                    <a:pt x="0" y="5"/>
                  </a:cubicBezTo>
                  <a:cubicBezTo>
                    <a:pt x="19" y="8"/>
                    <a:pt x="44" y="0"/>
                    <a:pt x="60" y="5"/>
                  </a:cubicBezTo>
                  <a:cubicBezTo>
                    <a:pt x="67" y="6"/>
                    <a:pt x="89" y="25"/>
                    <a:pt x="89" y="29"/>
                  </a:cubicBezTo>
                  <a:cubicBezTo>
                    <a:pt x="90" y="33"/>
                    <a:pt x="78" y="39"/>
                    <a:pt x="76" y="45"/>
                  </a:cubicBezTo>
                  <a:cubicBezTo>
                    <a:pt x="72" y="57"/>
                    <a:pt x="79" y="71"/>
                    <a:pt x="76" y="87"/>
                  </a:cubicBezTo>
                  <a:cubicBezTo>
                    <a:pt x="66" y="87"/>
                    <a:pt x="55" y="87"/>
                    <a:pt x="45" y="87"/>
                  </a:cubicBezTo>
                  <a:cubicBezTo>
                    <a:pt x="50" y="82"/>
                    <a:pt x="65" y="86"/>
                    <a:pt x="74" y="85"/>
                  </a:cubicBezTo>
                  <a:cubicBezTo>
                    <a:pt x="74" y="71"/>
                    <a:pt x="74" y="57"/>
                    <a:pt x="74" y="4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1" name="Freeform 625"/>
            <p:cNvSpPr>
              <a:spLocks/>
            </p:cNvSpPr>
            <p:nvPr/>
          </p:nvSpPr>
          <p:spPr bwMode="auto">
            <a:xfrm>
              <a:off x="6630" y="2495"/>
              <a:ext cx="48" cy="48"/>
            </a:xfrm>
            <a:custGeom>
              <a:avLst/>
              <a:gdLst>
                <a:gd name="T0" fmla="*/ 1408 w 24"/>
                <a:gd name="T1" fmla="*/ 832 h 24"/>
                <a:gd name="T2" fmla="*/ 704 w 24"/>
                <a:gd name="T3" fmla="*/ 128 h 24"/>
                <a:gd name="T4" fmla="*/ 256 w 24"/>
                <a:gd name="T5" fmla="*/ 576 h 24"/>
                <a:gd name="T6" fmla="*/ 256 w 24"/>
                <a:gd name="T7" fmla="*/ 1536 h 24"/>
                <a:gd name="T8" fmla="*/ 128 w 24"/>
                <a:gd name="T9" fmla="*/ 1536 h 24"/>
                <a:gd name="T10" fmla="*/ 512 w 24"/>
                <a:gd name="T11" fmla="*/ 0 h 24"/>
                <a:gd name="T12" fmla="*/ 1536 w 24"/>
                <a:gd name="T13" fmla="*/ 832 h 24"/>
                <a:gd name="T14" fmla="*/ 1536 w 24"/>
                <a:gd name="T15" fmla="*/ 1024 h 24"/>
                <a:gd name="T16" fmla="*/ 1408 w 24"/>
                <a:gd name="T17" fmla="*/ 832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4"/>
                <a:gd name="T29" fmla="*/ 24 w 24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4">
                  <a:moveTo>
                    <a:pt x="22" y="13"/>
                  </a:moveTo>
                  <a:cubicBezTo>
                    <a:pt x="19" y="9"/>
                    <a:pt x="15" y="5"/>
                    <a:pt x="11" y="2"/>
                  </a:cubicBezTo>
                  <a:cubicBezTo>
                    <a:pt x="7" y="3"/>
                    <a:pt x="5" y="6"/>
                    <a:pt x="4" y="9"/>
                  </a:cubicBezTo>
                  <a:cubicBezTo>
                    <a:pt x="4" y="14"/>
                    <a:pt x="4" y="19"/>
                    <a:pt x="4" y="24"/>
                  </a:cubicBezTo>
                  <a:cubicBezTo>
                    <a:pt x="3" y="24"/>
                    <a:pt x="2" y="24"/>
                    <a:pt x="2" y="24"/>
                  </a:cubicBezTo>
                  <a:cubicBezTo>
                    <a:pt x="0" y="13"/>
                    <a:pt x="3" y="5"/>
                    <a:pt x="8" y="0"/>
                  </a:cubicBezTo>
                  <a:cubicBezTo>
                    <a:pt x="17" y="1"/>
                    <a:pt x="19" y="8"/>
                    <a:pt x="24" y="13"/>
                  </a:cubicBezTo>
                  <a:cubicBezTo>
                    <a:pt x="24" y="14"/>
                    <a:pt x="24" y="15"/>
                    <a:pt x="24" y="16"/>
                  </a:cubicBezTo>
                  <a:cubicBezTo>
                    <a:pt x="22" y="16"/>
                    <a:pt x="22" y="15"/>
                    <a:pt x="22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2" name="Freeform 626"/>
            <p:cNvSpPr>
              <a:spLocks noEditPoints="1"/>
            </p:cNvSpPr>
            <p:nvPr/>
          </p:nvSpPr>
          <p:spPr bwMode="auto">
            <a:xfrm>
              <a:off x="6414" y="2495"/>
              <a:ext cx="282" cy="421"/>
            </a:xfrm>
            <a:custGeom>
              <a:avLst/>
              <a:gdLst>
                <a:gd name="T0" fmla="*/ 5440 w 141"/>
                <a:gd name="T1" fmla="*/ 128 h 210"/>
                <a:gd name="T2" fmla="*/ 4864 w 141"/>
                <a:gd name="T3" fmla="*/ 1161 h 210"/>
                <a:gd name="T4" fmla="*/ 4864 w 141"/>
                <a:gd name="T5" fmla="*/ 3891 h 210"/>
                <a:gd name="T6" fmla="*/ 7296 w 141"/>
                <a:gd name="T7" fmla="*/ 3891 h 210"/>
                <a:gd name="T8" fmla="*/ 7296 w 141"/>
                <a:gd name="T9" fmla="*/ 5052 h 210"/>
                <a:gd name="T10" fmla="*/ 9024 w 141"/>
                <a:gd name="T11" fmla="*/ 5052 h 210"/>
                <a:gd name="T12" fmla="*/ 9024 w 141"/>
                <a:gd name="T13" fmla="*/ 8709 h 210"/>
                <a:gd name="T14" fmla="*/ 7424 w 141"/>
                <a:gd name="T15" fmla="*/ 8252 h 210"/>
                <a:gd name="T16" fmla="*/ 7168 w 141"/>
                <a:gd name="T17" fmla="*/ 13440 h 210"/>
                <a:gd name="T18" fmla="*/ 6592 w 141"/>
                <a:gd name="T19" fmla="*/ 12732 h 210"/>
                <a:gd name="T20" fmla="*/ 2304 w 141"/>
                <a:gd name="T21" fmla="*/ 9420 h 210"/>
                <a:gd name="T22" fmla="*/ 0 w 141"/>
                <a:gd name="T23" fmla="*/ 9420 h 210"/>
                <a:gd name="T24" fmla="*/ 1600 w 141"/>
                <a:gd name="T25" fmla="*/ 7672 h 210"/>
                <a:gd name="T26" fmla="*/ 1600 w 141"/>
                <a:gd name="T27" fmla="*/ 3296 h 210"/>
                <a:gd name="T28" fmla="*/ 4480 w 141"/>
                <a:gd name="T29" fmla="*/ 128 h 210"/>
                <a:gd name="T30" fmla="*/ 5440 w 141"/>
                <a:gd name="T31" fmla="*/ 128 h 210"/>
                <a:gd name="T32" fmla="*/ 4736 w 141"/>
                <a:gd name="T33" fmla="*/ 1032 h 210"/>
                <a:gd name="T34" fmla="*/ 5312 w 141"/>
                <a:gd name="T35" fmla="*/ 257 h 210"/>
                <a:gd name="T36" fmla="*/ 4608 w 141"/>
                <a:gd name="T37" fmla="*/ 257 h 210"/>
                <a:gd name="T38" fmla="*/ 2752 w 141"/>
                <a:gd name="T39" fmla="*/ 2135 h 210"/>
                <a:gd name="T40" fmla="*/ 2432 w 141"/>
                <a:gd name="T41" fmla="*/ 2456 h 210"/>
                <a:gd name="T42" fmla="*/ 1728 w 141"/>
                <a:gd name="T43" fmla="*/ 3168 h 210"/>
                <a:gd name="T44" fmla="*/ 1472 w 141"/>
                <a:gd name="T45" fmla="*/ 7993 h 210"/>
                <a:gd name="T46" fmla="*/ 320 w 141"/>
                <a:gd name="T47" fmla="*/ 9096 h 210"/>
                <a:gd name="T48" fmla="*/ 2624 w 141"/>
                <a:gd name="T49" fmla="*/ 9549 h 210"/>
                <a:gd name="T50" fmla="*/ 3328 w 141"/>
                <a:gd name="T51" fmla="*/ 10272 h 210"/>
                <a:gd name="T52" fmla="*/ 3584 w 141"/>
                <a:gd name="T53" fmla="*/ 10595 h 210"/>
                <a:gd name="T54" fmla="*/ 5568 w 141"/>
                <a:gd name="T55" fmla="*/ 12600 h 210"/>
                <a:gd name="T56" fmla="*/ 7040 w 141"/>
                <a:gd name="T57" fmla="*/ 13312 h 210"/>
                <a:gd name="T58" fmla="*/ 7296 w 141"/>
                <a:gd name="T59" fmla="*/ 8123 h 210"/>
                <a:gd name="T60" fmla="*/ 8896 w 141"/>
                <a:gd name="T61" fmla="*/ 8252 h 210"/>
                <a:gd name="T62" fmla="*/ 8896 w 141"/>
                <a:gd name="T63" fmla="*/ 5188 h 210"/>
                <a:gd name="T64" fmla="*/ 7296 w 141"/>
                <a:gd name="T65" fmla="*/ 5188 h 210"/>
                <a:gd name="T66" fmla="*/ 7168 w 141"/>
                <a:gd name="T67" fmla="*/ 4020 h 210"/>
                <a:gd name="T68" fmla="*/ 4736 w 141"/>
                <a:gd name="T69" fmla="*/ 3891 h 210"/>
                <a:gd name="T70" fmla="*/ 4736 w 141"/>
                <a:gd name="T71" fmla="*/ 1032 h 2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1"/>
                <a:gd name="T109" fmla="*/ 0 h 210"/>
                <a:gd name="T110" fmla="*/ 141 w 141"/>
                <a:gd name="T111" fmla="*/ 210 h 2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1" h="210">
                  <a:moveTo>
                    <a:pt x="85" y="2"/>
                  </a:moveTo>
                  <a:cubicBezTo>
                    <a:pt x="95" y="4"/>
                    <a:pt x="77" y="12"/>
                    <a:pt x="76" y="18"/>
                  </a:cubicBezTo>
                  <a:cubicBezTo>
                    <a:pt x="76" y="32"/>
                    <a:pt x="76" y="46"/>
                    <a:pt x="76" y="60"/>
                  </a:cubicBezTo>
                  <a:cubicBezTo>
                    <a:pt x="89" y="60"/>
                    <a:pt x="102" y="60"/>
                    <a:pt x="114" y="60"/>
                  </a:cubicBezTo>
                  <a:cubicBezTo>
                    <a:pt x="114" y="66"/>
                    <a:pt x="114" y="72"/>
                    <a:pt x="114" y="78"/>
                  </a:cubicBezTo>
                  <a:cubicBezTo>
                    <a:pt x="123" y="78"/>
                    <a:pt x="132" y="78"/>
                    <a:pt x="141" y="78"/>
                  </a:cubicBezTo>
                  <a:cubicBezTo>
                    <a:pt x="141" y="97"/>
                    <a:pt x="141" y="115"/>
                    <a:pt x="141" y="134"/>
                  </a:cubicBezTo>
                  <a:cubicBezTo>
                    <a:pt x="137" y="127"/>
                    <a:pt x="128" y="126"/>
                    <a:pt x="116" y="127"/>
                  </a:cubicBezTo>
                  <a:cubicBezTo>
                    <a:pt x="110" y="149"/>
                    <a:pt x="119" y="186"/>
                    <a:pt x="112" y="207"/>
                  </a:cubicBezTo>
                  <a:cubicBezTo>
                    <a:pt x="103" y="210"/>
                    <a:pt x="102" y="204"/>
                    <a:pt x="103" y="196"/>
                  </a:cubicBezTo>
                  <a:cubicBezTo>
                    <a:pt x="66" y="194"/>
                    <a:pt x="59" y="161"/>
                    <a:pt x="36" y="145"/>
                  </a:cubicBezTo>
                  <a:cubicBezTo>
                    <a:pt x="24" y="145"/>
                    <a:pt x="12" y="145"/>
                    <a:pt x="0" y="145"/>
                  </a:cubicBezTo>
                  <a:cubicBezTo>
                    <a:pt x="6" y="133"/>
                    <a:pt x="16" y="126"/>
                    <a:pt x="25" y="118"/>
                  </a:cubicBezTo>
                  <a:cubicBezTo>
                    <a:pt x="29" y="92"/>
                    <a:pt x="20" y="70"/>
                    <a:pt x="25" y="51"/>
                  </a:cubicBezTo>
                  <a:cubicBezTo>
                    <a:pt x="27" y="46"/>
                    <a:pt x="61" y="6"/>
                    <a:pt x="70" y="2"/>
                  </a:cubicBezTo>
                  <a:cubicBezTo>
                    <a:pt x="75" y="0"/>
                    <a:pt x="81" y="4"/>
                    <a:pt x="85" y="2"/>
                  </a:cubicBezTo>
                  <a:close/>
                  <a:moveTo>
                    <a:pt x="74" y="16"/>
                  </a:moveTo>
                  <a:cubicBezTo>
                    <a:pt x="77" y="13"/>
                    <a:pt x="87" y="7"/>
                    <a:pt x="83" y="4"/>
                  </a:cubicBezTo>
                  <a:cubicBezTo>
                    <a:pt x="79" y="4"/>
                    <a:pt x="76" y="4"/>
                    <a:pt x="72" y="4"/>
                  </a:cubicBezTo>
                  <a:cubicBezTo>
                    <a:pt x="61" y="13"/>
                    <a:pt x="52" y="23"/>
                    <a:pt x="43" y="33"/>
                  </a:cubicBezTo>
                  <a:cubicBezTo>
                    <a:pt x="42" y="36"/>
                    <a:pt x="40" y="37"/>
                    <a:pt x="38" y="38"/>
                  </a:cubicBezTo>
                  <a:cubicBezTo>
                    <a:pt x="34" y="41"/>
                    <a:pt x="30" y="44"/>
                    <a:pt x="27" y="49"/>
                  </a:cubicBezTo>
                  <a:cubicBezTo>
                    <a:pt x="25" y="72"/>
                    <a:pt x="33" y="107"/>
                    <a:pt x="23" y="123"/>
                  </a:cubicBezTo>
                  <a:cubicBezTo>
                    <a:pt x="16" y="128"/>
                    <a:pt x="10" y="133"/>
                    <a:pt x="5" y="140"/>
                  </a:cubicBezTo>
                  <a:cubicBezTo>
                    <a:pt x="12" y="148"/>
                    <a:pt x="37" y="136"/>
                    <a:pt x="41" y="147"/>
                  </a:cubicBezTo>
                  <a:cubicBezTo>
                    <a:pt x="43" y="152"/>
                    <a:pt x="47" y="155"/>
                    <a:pt x="52" y="158"/>
                  </a:cubicBezTo>
                  <a:cubicBezTo>
                    <a:pt x="54" y="159"/>
                    <a:pt x="55" y="161"/>
                    <a:pt x="56" y="163"/>
                  </a:cubicBezTo>
                  <a:cubicBezTo>
                    <a:pt x="66" y="174"/>
                    <a:pt x="76" y="184"/>
                    <a:pt x="87" y="194"/>
                  </a:cubicBezTo>
                  <a:cubicBezTo>
                    <a:pt x="103" y="189"/>
                    <a:pt x="103" y="200"/>
                    <a:pt x="110" y="205"/>
                  </a:cubicBezTo>
                  <a:cubicBezTo>
                    <a:pt x="116" y="183"/>
                    <a:pt x="108" y="146"/>
                    <a:pt x="114" y="125"/>
                  </a:cubicBezTo>
                  <a:cubicBezTo>
                    <a:pt x="122" y="125"/>
                    <a:pt x="134" y="123"/>
                    <a:pt x="139" y="127"/>
                  </a:cubicBezTo>
                  <a:cubicBezTo>
                    <a:pt x="139" y="111"/>
                    <a:pt x="139" y="96"/>
                    <a:pt x="139" y="80"/>
                  </a:cubicBezTo>
                  <a:cubicBezTo>
                    <a:pt x="131" y="80"/>
                    <a:pt x="122" y="80"/>
                    <a:pt x="114" y="80"/>
                  </a:cubicBezTo>
                  <a:cubicBezTo>
                    <a:pt x="111" y="77"/>
                    <a:pt x="112" y="69"/>
                    <a:pt x="112" y="62"/>
                  </a:cubicBezTo>
                  <a:cubicBezTo>
                    <a:pt x="100" y="61"/>
                    <a:pt x="83" y="65"/>
                    <a:pt x="74" y="60"/>
                  </a:cubicBezTo>
                  <a:cubicBezTo>
                    <a:pt x="74" y="45"/>
                    <a:pt x="74" y="30"/>
                    <a:pt x="74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3" name="Freeform 627"/>
            <p:cNvSpPr>
              <a:spLocks/>
            </p:cNvSpPr>
            <p:nvPr/>
          </p:nvSpPr>
          <p:spPr bwMode="auto">
            <a:xfrm>
              <a:off x="6638" y="2499"/>
              <a:ext cx="36" cy="22"/>
            </a:xfrm>
            <a:custGeom>
              <a:avLst/>
              <a:gdLst>
                <a:gd name="T0" fmla="*/ 0 w 18"/>
                <a:gd name="T1" fmla="*/ 448 h 11"/>
                <a:gd name="T2" fmla="*/ 448 w 18"/>
                <a:gd name="T3" fmla="*/ 0 h 11"/>
                <a:gd name="T4" fmla="*/ 1152 w 18"/>
                <a:gd name="T5" fmla="*/ 704 h 11"/>
                <a:gd name="T6" fmla="*/ 448 w 18"/>
                <a:gd name="T7" fmla="*/ 128 h 11"/>
                <a:gd name="T8" fmla="*/ 0 w 18"/>
                <a:gd name="T9" fmla="*/ 44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0" y="7"/>
                  </a:moveTo>
                  <a:cubicBezTo>
                    <a:pt x="1" y="4"/>
                    <a:pt x="3" y="1"/>
                    <a:pt x="7" y="0"/>
                  </a:cubicBezTo>
                  <a:cubicBezTo>
                    <a:pt x="11" y="3"/>
                    <a:pt x="15" y="7"/>
                    <a:pt x="18" y="11"/>
                  </a:cubicBezTo>
                  <a:cubicBezTo>
                    <a:pt x="13" y="10"/>
                    <a:pt x="12" y="4"/>
                    <a:pt x="7" y="2"/>
                  </a:cubicBezTo>
                  <a:cubicBezTo>
                    <a:pt x="3" y="3"/>
                    <a:pt x="3" y="6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4" name="Freeform 628"/>
            <p:cNvSpPr>
              <a:spLocks/>
            </p:cNvSpPr>
            <p:nvPr/>
          </p:nvSpPr>
          <p:spPr bwMode="auto">
            <a:xfrm>
              <a:off x="1600" y="2509"/>
              <a:ext cx="32" cy="30"/>
            </a:xfrm>
            <a:custGeom>
              <a:avLst/>
              <a:gdLst>
                <a:gd name="T0" fmla="*/ 0 w 16"/>
                <a:gd name="T1" fmla="*/ 960 h 15"/>
                <a:gd name="T2" fmla="*/ 1024 w 16"/>
                <a:gd name="T3" fmla="*/ 0 h 15"/>
                <a:gd name="T4" fmla="*/ 1024 w 16"/>
                <a:gd name="T5" fmla="*/ 128 h 15"/>
                <a:gd name="T6" fmla="*/ 128 w 16"/>
                <a:gd name="T7" fmla="*/ 960 h 15"/>
                <a:gd name="T8" fmla="*/ 0 w 16"/>
                <a:gd name="T9" fmla="*/ 96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5"/>
                <a:gd name="T17" fmla="*/ 16 w 16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5">
                  <a:moveTo>
                    <a:pt x="0" y="15"/>
                  </a:moveTo>
                  <a:cubicBezTo>
                    <a:pt x="4" y="9"/>
                    <a:pt x="10" y="4"/>
                    <a:pt x="16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0" y="5"/>
                    <a:pt x="6" y="10"/>
                    <a:pt x="2" y="15"/>
                  </a:cubicBezTo>
                  <a:cubicBezTo>
                    <a:pt x="2" y="15"/>
                    <a:pt x="1" y="15"/>
                    <a:pt x="0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5" name="Freeform 629"/>
            <p:cNvSpPr>
              <a:spLocks/>
            </p:cNvSpPr>
            <p:nvPr/>
          </p:nvSpPr>
          <p:spPr bwMode="auto">
            <a:xfrm>
              <a:off x="1578" y="2575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0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11"/>
                  </a:moveTo>
                  <a:cubicBezTo>
                    <a:pt x="3" y="7"/>
                    <a:pt x="7" y="3"/>
                    <a:pt x="11" y="0"/>
                  </a:cubicBezTo>
                  <a:cubicBezTo>
                    <a:pt x="8" y="5"/>
                    <a:pt x="5" y="8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6" name="Freeform 630"/>
            <p:cNvSpPr>
              <a:spLocks/>
            </p:cNvSpPr>
            <p:nvPr/>
          </p:nvSpPr>
          <p:spPr bwMode="auto">
            <a:xfrm>
              <a:off x="1502" y="2589"/>
              <a:ext cx="58" cy="63"/>
            </a:xfrm>
            <a:custGeom>
              <a:avLst/>
              <a:gdLst>
                <a:gd name="T0" fmla="*/ 0 w 29"/>
                <a:gd name="T1" fmla="*/ 2181 h 31"/>
                <a:gd name="T2" fmla="*/ 1856 w 29"/>
                <a:gd name="T3" fmla="*/ 0 h 31"/>
                <a:gd name="T4" fmla="*/ 0 w 29"/>
                <a:gd name="T5" fmla="*/ 2181 h 31"/>
                <a:gd name="T6" fmla="*/ 0 60000 65536"/>
                <a:gd name="T7" fmla="*/ 0 60000 65536"/>
                <a:gd name="T8" fmla="*/ 0 60000 65536"/>
                <a:gd name="T9" fmla="*/ 0 w 29"/>
                <a:gd name="T10" fmla="*/ 0 h 31"/>
                <a:gd name="T11" fmla="*/ 29 w 29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" h="31">
                  <a:moveTo>
                    <a:pt x="0" y="31"/>
                  </a:moveTo>
                  <a:cubicBezTo>
                    <a:pt x="7" y="17"/>
                    <a:pt x="19" y="10"/>
                    <a:pt x="29" y="0"/>
                  </a:cubicBezTo>
                  <a:cubicBezTo>
                    <a:pt x="21" y="11"/>
                    <a:pt x="9" y="19"/>
                    <a:pt x="0" y="3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7" name="Freeform 631"/>
            <p:cNvSpPr>
              <a:spLocks/>
            </p:cNvSpPr>
            <p:nvPr/>
          </p:nvSpPr>
          <p:spPr bwMode="auto">
            <a:xfrm>
              <a:off x="1622" y="2714"/>
              <a:ext cx="32" cy="32"/>
            </a:xfrm>
            <a:custGeom>
              <a:avLst/>
              <a:gdLst>
                <a:gd name="T0" fmla="*/ 0 w 16"/>
                <a:gd name="T1" fmla="*/ 0 h 16"/>
                <a:gd name="T2" fmla="*/ 1024 w 16"/>
                <a:gd name="T3" fmla="*/ 1024 h 16"/>
                <a:gd name="T4" fmla="*/ 896 w 16"/>
                <a:gd name="T5" fmla="*/ 1024 h 16"/>
                <a:gd name="T6" fmla="*/ 0 w 1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6"/>
                <a:gd name="T14" fmla="*/ 16 w 1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6">
                  <a:moveTo>
                    <a:pt x="0" y="0"/>
                  </a:moveTo>
                  <a:cubicBezTo>
                    <a:pt x="7" y="4"/>
                    <a:pt x="12" y="10"/>
                    <a:pt x="16" y="16"/>
                  </a:cubicBezTo>
                  <a:cubicBezTo>
                    <a:pt x="15" y="16"/>
                    <a:pt x="14" y="16"/>
                    <a:pt x="14" y="16"/>
                  </a:cubicBezTo>
                  <a:cubicBezTo>
                    <a:pt x="11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8" name="Freeform 632"/>
            <p:cNvSpPr>
              <a:spLocks/>
            </p:cNvSpPr>
            <p:nvPr/>
          </p:nvSpPr>
          <p:spPr bwMode="auto">
            <a:xfrm>
              <a:off x="1496" y="2513"/>
              <a:ext cx="154" cy="233"/>
            </a:xfrm>
            <a:custGeom>
              <a:avLst/>
              <a:gdLst>
                <a:gd name="T0" fmla="*/ 4352 w 77"/>
                <a:gd name="T1" fmla="*/ 3079 h 116"/>
                <a:gd name="T2" fmla="*/ 4480 w 77"/>
                <a:gd name="T3" fmla="*/ 3079 h 116"/>
                <a:gd name="T4" fmla="*/ 4032 w 77"/>
                <a:gd name="T5" fmla="*/ 3469 h 116"/>
                <a:gd name="T6" fmla="*/ 4032 w 77"/>
                <a:gd name="T7" fmla="*/ 6572 h 116"/>
                <a:gd name="T8" fmla="*/ 4928 w 77"/>
                <a:gd name="T9" fmla="*/ 7617 h 116"/>
                <a:gd name="T10" fmla="*/ 640 w 77"/>
                <a:gd name="T11" fmla="*/ 7617 h 116"/>
                <a:gd name="T12" fmla="*/ 192 w 77"/>
                <a:gd name="T13" fmla="*/ 4539 h 116"/>
                <a:gd name="T14" fmla="*/ 2048 w 77"/>
                <a:gd name="T15" fmla="*/ 2489 h 116"/>
                <a:gd name="T16" fmla="*/ 2176 w 77"/>
                <a:gd name="T17" fmla="*/ 2489 h 116"/>
                <a:gd name="T18" fmla="*/ 2368 w 77"/>
                <a:gd name="T19" fmla="*/ 2884 h 116"/>
                <a:gd name="T20" fmla="*/ 2624 w 77"/>
                <a:gd name="T21" fmla="*/ 2748 h 116"/>
                <a:gd name="T22" fmla="*/ 3328 w 77"/>
                <a:gd name="T23" fmla="*/ 2033 h 116"/>
                <a:gd name="T24" fmla="*/ 3456 w 77"/>
                <a:gd name="T25" fmla="*/ 844 h 116"/>
                <a:gd name="T26" fmla="*/ 4352 w 77"/>
                <a:gd name="T27" fmla="*/ 0 h 116"/>
                <a:gd name="T28" fmla="*/ 4352 w 77"/>
                <a:gd name="T29" fmla="*/ 1175 h 116"/>
                <a:gd name="T30" fmla="*/ 3648 w 77"/>
                <a:gd name="T31" fmla="*/ 1304 h 116"/>
                <a:gd name="T32" fmla="*/ 3776 w 77"/>
                <a:gd name="T33" fmla="*/ 2489 h 116"/>
                <a:gd name="T34" fmla="*/ 4352 w 77"/>
                <a:gd name="T35" fmla="*/ 3079 h 1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7"/>
                <a:gd name="T55" fmla="*/ 0 h 116"/>
                <a:gd name="T56" fmla="*/ 77 w 77"/>
                <a:gd name="T57" fmla="*/ 116 h 1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7" h="116">
                  <a:moveTo>
                    <a:pt x="68" y="47"/>
                  </a:moveTo>
                  <a:cubicBezTo>
                    <a:pt x="69" y="47"/>
                    <a:pt x="69" y="47"/>
                    <a:pt x="70" y="47"/>
                  </a:cubicBezTo>
                  <a:cubicBezTo>
                    <a:pt x="69" y="50"/>
                    <a:pt x="67" y="52"/>
                    <a:pt x="63" y="53"/>
                  </a:cubicBezTo>
                  <a:cubicBezTo>
                    <a:pt x="60" y="64"/>
                    <a:pt x="60" y="90"/>
                    <a:pt x="63" y="100"/>
                  </a:cubicBezTo>
                  <a:cubicBezTo>
                    <a:pt x="66" y="107"/>
                    <a:pt x="74" y="109"/>
                    <a:pt x="77" y="116"/>
                  </a:cubicBezTo>
                  <a:cubicBezTo>
                    <a:pt x="54" y="116"/>
                    <a:pt x="32" y="116"/>
                    <a:pt x="10" y="116"/>
                  </a:cubicBezTo>
                  <a:cubicBezTo>
                    <a:pt x="15" y="93"/>
                    <a:pt x="0" y="90"/>
                    <a:pt x="3" y="69"/>
                  </a:cubicBezTo>
                  <a:cubicBezTo>
                    <a:pt x="12" y="57"/>
                    <a:pt x="24" y="49"/>
                    <a:pt x="32" y="38"/>
                  </a:cubicBezTo>
                  <a:cubicBezTo>
                    <a:pt x="33" y="35"/>
                    <a:pt x="34" y="36"/>
                    <a:pt x="34" y="38"/>
                  </a:cubicBezTo>
                  <a:cubicBezTo>
                    <a:pt x="34" y="41"/>
                    <a:pt x="35" y="43"/>
                    <a:pt x="37" y="44"/>
                  </a:cubicBezTo>
                  <a:cubicBezTo>
                    <a:pt x="38" y="44"/>
                    <a:pt x="41" y="44"/>
                    <a:pt x="41" y="42"/>
                  </a:cubicBezTo>
                  <a:cubicBezTo>
                    <a:pt x="46" y="39"/>
                    <a:pt x="49" y="36"/>
                    <a:pt x="52" y="31"/>
                  </a:cubicBezTo>
                  <a:cubicBezTo>
                    <a:pt x="57" y="29"/>
                    <a:pt x="53" y="19"/>
                    <a:pt x="54" y="13"/>
                  </a:cubicBezTo>
                  <a:cubicBezTo>
                    <a:pt x="58" y="8"/>
                    <a:pt x="62" y="3"/>
                    <a:pt x="68" y="0"/>
                  </a:cubicBezTo>
                  <a:cubicBezTo>
                    <a:pt x="68" y="6"/>
                    <a:pt x="68" y="12"/>
                    <a:pt x="68" y="18"/>
                  </a:cubicBezTo>
                  <a:cubicBezTo>
                    <a:pt x="63" y="17"/>
                    <a:pt x="59" y="18"/>
                    <a:pt x="57" y="20"/>
                  </a:cubicBezTo>
                  <a:cubicBezTo>
                    <a:pt x="58" y="25"/>
                    <a:pt x="54" y="36"/>
                    <a:pt x="59" y="38"/>
                  </a:cubicBezTo>
                  <a:cubicBezTo>
                    <a:pt x="61" y="42"/>
                    <a:pt x="64" y="45"/>
                    <a:pt x="68" y="4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9" name="Freeform 633"/>
            <p:cNvSpPr>
              <a:spLocks/>
            </p:cNvSpPr>
            <p:nvPr/>
          </p:nvSpPr>
          <p:spPr bwMode="auto">
            <a:xfrm>
              <a:off x="1614" y="2589"/>
              <a:ext cx="18" cy="18"/>
            </a:xfrm>
            <a:custGeom>
              <a:avLst/>
              <a:gdLst>
                <a:gd name="T0" fmla="*/ 0 w 9"/>
                <a:gd name="T1" fmla="*/ 0 h 9"/>
                <a:gd name="T2" fmla="*/ 576 w 9"/>
                <a:gd name="T3" fmla="*/ 576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4" y="2"/>
                    <a:pt x="7" y="5"/>
                    <a:pt x="9" y="9"/>
                  </a:cubicBezTo>
                  <a:cubicBezTo>
                    <a:pt x="5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0" name="Freeform 634"/>
            <p:cNvSpPr>
              <a:spLocks/>
            </p:cNvSpPr>
            <p:nvPr/>
          </p:nvSpPr>
          <p:spPr bwMode="auto">
            <a:xfrm>
              <a:off x="6562" y="2503"/>
              <a:ext cx="26" cy="24"/>
            </a:xfrm>
            <a:custGeom>
              <a:avLst/>
              <a:gdLst>
                <a:gd name="T0" fmla="*/ 0 w 13"/>
                <a:gd name="T1" fmla="*/ 768 h 12"/>
                <a:gd name="T2" fmla="*/ 576 w 13"/>
                <a:gd name="T3" fmla="*/ 0 h 12"/>
                <a:gd name="T4" fmla="*/ 0 w 13"/>
                <a:gd name="T5" fmla="*/ 768 h 12"/>
                <a:gd name="T6" fmla="*/ 0 60000 65536"/>
                <a:gd name="T7" fmla="*/ 0 60000 65536"/>
                <a:gd name="T8" fmla="*/ 0 60000 65536"/>
                <a:gd name="T9" fmla="*/ 0 w 13"/>
                <a:gd name="T10" fmla="*/ 0 h 12"/>
                <a:gd name="T11" fmla="*/ 13 w 13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2">
                  <a:moveTo>
                    <a:pt x="0" y="12"/>
                  </a:moveTo>
                  <a:cubicBezTo>
                    <a:pt x="2" y="6"/>
                    <a:pt x="7" y="6"/>
                    <a:pt x="9" y="0"/>
                  </a:cubicBezTo>
                  <a:cubicBezTo>
                    <a:pt x="13" y="3"/>
                    <a:pt x="3" y="9"/>
                    <a:pt x="0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1" name="Freeform 635"/>
            <p:cNvSpPr>
              <a:spLocks/>
            </p:cNvSpPr>
            <p:nvPr/>
          </p:nvSpPr>
          <p:spPr bwMode="auto">
            <a:xfrm>
              <a:off x="6526" y="2822"/>
              <a:ext cx="62" cy="62"/>
            </a:xfrm>
            <a:custGeom>
              <a:avLst/>
              <a:gdLst>
                <a:gd name="T0" fmla="*/ 1984 w 31"/>
                <a:gd name="T1" fmla="*/ 1984 h 31"/>
                <a:gd name="T2" fmla="*/ 0 w 31"/>
                <a:gd name="T3" fmla="*/ 0 h 31"/>
                <a:gd name="T4" fmla="*/ 1984 w 31"/>
                <a:gd name="T5" fmla="*/ 1984 h 31"/>
                <a:gd name="T6" fmla="*/ 0 60000 65536"/>
                <a:gd name="T7" fmla="*/ 0 60000 65536"/>
                <a:gd name="T8" fmla="*/ 0 60000 65536"/>
                <a:gd name="T9" fmla="*/ 0 w 31"/>
                <a:gd name="T10" fmla="*/ 0 h 31"/>
                <a:gd name="T11" fmla="*/ 31 w 31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" h="31">
                  <a:moveTo>
                    <a:pt x="31" y="31"/>
                  </a:moveTo>
                  <a:cubicBezTo>
                    <a:pt x="20" y="21"/>
                    <a:pt x="10" y="11"/>
                    <a:pt x="0" y="0"/>
                  </a:cubicBezTo>
                  <a:cubicBezTo>
                    <a:pt x="12" y="9"/>
                    <a:pt x="22" y="20"/>
                    <a:pt x="31" y="3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2" name="Freeform 636"/>
            <p:cNvSpPr>
              <a:spLocks/>
            </p:cNvSpPr>
            <p:nvPr/>
          </p:nvSpPr>
          <p:spPr bwMode="auto">
            <a:xfrm>
              <a:off x="6496" y="2790"/>
              <a:ext cx="22" cy="22"/>
            </a:xfrm>
            <a:custGeom>
              <a:avLst/>
              <a:gdLst>
                <a:gd name="T0" fmla="*/ 704 w 11"/>
                <a:gd name="T1" fmla="*/ 704 h 11"/>
                <a:gd name="T2" fmla="*/ 0 w 11"/>
                <a:gd name="T3" fmla="*/ 0 h 11"/>
                <a:gd name="T4" fmla="*/ 704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11" y="11"/>
                  </a:moveTo>
                  <a:cubicBezTo>
                    <a:pt x="6" y="8"/>
                    <a:pt x="2" y="5"/>
                    <a:pt x="0" y="0"/>
                  </a:cubicBezTo>
                  <a:cubicBezTo>
                    <a:pt x="4" y="3"/>
                    <a:pt x="8" y="7"/>
                    <a:pt x="11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3" name="Freeform 637"/>
            <p:cNvSpPr>
              <a:spLocks/>
            </p:cNvSpPr>
            <p:nvPr/>
          </p:nvSpPr>
          <p:spPr bwMode="auto">
            <a:xfrm>
              <a:off x="6424" y="2742"/>
              <a:ext cx="36" cy="34"/>
            </a:xfrm>
            <a:custGeom>
              <a:avLst/>
              <a:gdLst>
                <a:gd name="T0" fmla="*/ 0 w 18"/>
                <a:gd name="T1" fmla="*/ 1088 h 17"/>
                <a:gd name="T2" fmla="*/ 1152 w 18"/>
                <a:gd name="T3" fmla="*/ 0 h 17"/>
                <a:gd name="T4" fmla="*/ 0 w 18"/>
                <a:gd name="T5" fmla="*/ 1088 h 17"/>
                <a:gd name="T6" fmla="*/ 0 60000 65536"/>
                <a:gd name="T7" fmla="*/ 0 60000 65536"/>
                <a:gd name="T8" fmla="*/ 0 60000 65536"/>
                <a:gd name="T9" fmla="*/ 0 w 18"/>
                <a:gd name="T10" fmla="*/ 0 h 17"/>
                <a:gd name="T11" fmla="*/ 18 w 18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7">
                  <a:moveTo>
                    <a:pt x="0" y="17"/>
                  </a:moveTo>
                  <a:cubicBezTo>
                    <a:pt x="5" y="10"/>
                    <a:pt x="11" y="5"/>
                    <a:pt x="18" y="0"/>
                  </a:cubicBezTo>
                  <a:cubicBezTo>
                    <a:pt x="13" y="6"/>
                    <a:pt x="7" y="12"/>
                    <a:pt x="0" y="1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4" name="Freeform 638"/>
            <p:cNvSpPr>
              <a:spLocks/>
            </p:cNvSpPr>
            <p:nvPr/>
          </p:nvSpPr>
          <p:spPr bwMode="auto">
            <a:xfrm>
              <a:off x="6468" y="2571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0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11"/>
                  </a:moveTo>
                  <a:cubicBezTo>
                    <a:pt x="3" y="6"/>
                    <a:pt x="7" y="3"/>
                    <a:pt x="11" y="0"/>
                  </a:cubicBezTo>
                  <a:cubicBezTo>
                    <a:pt x="9" y="4"/>
                    <a:pt x="5" y="8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5" name="Freeform 639"/>
            <p:cNvSpPr>
              <a:spLocks/>
            </p:cNvSpPr>
            <p:nvPr/>
          </p:nvSpPr>
          <p:spPr bwMode="auto">
            <a:xfrm>
              <a:off x="6500" y="2503"/>
              <a:ext cx="58" cy="58"/>
            </a:xfrm>
            <a:custGeom>
              <a:avLst/>
              <a:gdLst>
                <a:gd name="T0" fmla="*/ 0 w 29"/>
                <a:gd name="T1" fmla="*/ 1856 h 29"/>
                <a:gd name="T2" fmla="*/ 1856 w 29"/>
                <a:gd name="T3" fmla="*/ 0 h 29"/>
                <a:gd name="T4" fmla="*/ 0 w 29"/>
                <a:gd name="T5" fmla="*/ 1856 h 29"/>
                <a:gd name="T6" fmla="*/ 0 60000 65536"/>
                <a:gd name="T7" fmla="*/ 0 60000 65536"/>
                <a:gd name="T8" fmla="*/ 0 60000 65536"/>
                <a:gd name="T9" fmla="*/ 0 w 29"/>
                <a:gd name="T10" fmla="*/ 0 h 29"/>
                <a:gd name="T11" fmla="*/ 29 w 29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" h="29">
                  <a:moveTo>
                    <a:pt x="0" y="29"/>
                  </a:moveTo>
                  <a:cubicBezTo>
                    <a:pt x="9" y="19"/>
                    <a:pt x="18" y="9"/>
                    <a:pt x="29" y="0"/>
                  </a:cubicBezTo>
                  <a:cubicBezTo>
                    <a:pt x="20" y="11"/>
                    <a:pt x="10" y="21"/>
                    <a:pt x="0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6" name="Freeform 640"/>
            <p:cNvSpPr>
              <a:spLocks/>
            </p:cNvSpPr>
            <p:nvPr/>
          </p:nvSpPr>
          <p:spPr bwMode="auto">
            <a:xfrm>
              <a:off x="6808" y="2531"/>
              <a:ext cx="70" cy="70"/>
            </a:xfrm>
            <a:custGeom>
              <a:avLst/>
              <a:gdLst>
                <a:gd name="T0" fmla="*/ 0 w 35"/>
                <a:gd name="T1" fmla="*/ 0 h 35"/>
                <a:gd name="T2" fmla="*/ 704 w 35"/>
                <a:gd name="T3" fmla="*/ 2240 h 35"/>
                <a:gd name="T4" fmla="*/ 1408 w 35"/>
                <a:gd name="T5" fmla="*/ 1536 h 35"/>
                <a:gd name="T6" fmla="*/ 0 w 35"/>
                <a:gd name="T7" fmla="*/ 0 h 3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35"/>
                <a:gd name="T14" fmla="*/ 35 w 35"/>
                <a:gd name="T15" fmla="*/ 35 h 3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35">
                  <a:moveTo>
                    <a:pt x="0" y="0"/>
                  </a:moveTo>
                  <a:cubicBezTo>
                    <a:pt x="11" y="10"/>
                    <a:pt x="35" y="25"/>
                    <a:pt x="11" y="35"/>
                  </a:cubicBezTo>
                  <a:cubicBezTo>
                    <a:pt x="14" y="31"/>
                    <a:pt x="17" y="27"/>
                    <a:pt x="22" y="24"/>
                  </a:cubicBezTo>
                  <a:cubicBezTo>
                    <a:pt x="16" y="15"/>
                    <a:pt x="6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7" name="Freeform 641"/>
            <p:cNvSpPr>
              <a:spLocks/>
            </p:cNvSpPr>
            <p:nvPr/>
          </p:nvSpPr>
          <p:spPr bwMode="auto">
            <a:xfrm>
              <a:off x="6620" y="2543"/>
              <a:ext cx="18" cy="14"/>
            </a:xfrm>
            <a:custGeom>
              <a:avLst/>
              <a:gdLst>
                <a:gd name="T0" fmla="*/ 0 w 9"/>
                <a:gd name="T1" fmla="*/ 448 h 7"/>
                <a:gd name="T2" fmla="*/ 256 w 9"/>
                <a:gd name="T3" fmla="*/ 0 h 7"/>
                <a:gd name="T4" fmla="*/ 448 w 9"/>
                <a:gd name="T5" fmla="*/ 0 h 7"/>
                <a:gd name="T6" fmla="*/ 576 w 9"/>
                <a:gd name="T7" fmla="*/ 0 h 7"/>
                <a:gd name="T8" fmla="*/ 0 w 9"/>
                <a:gd name="T9" fmla="*/ 448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7"/>
                <a:gd name="T17" fmla="*/ 9 w 9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7">
                  <a:moveTo>
                    <a:pt x="0" y="7"/>
                  </a:moveTo>
                  <a:cubicBezTo>
                    <a:pt x="1" y="4"/>
                    <a:pt x="4" y="4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7" y="3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8" name="Freeform 642"/>
            <p:cNvSpPr>
              <a:spLocks/>
            </p:cNvSpPr>
            <p:nvPr/>
          </p:nvSpPr>
          <p:spPr bwMode="auto">
            <a:xfrm>
              <a:off x="1604" y="2499"/>
              <a:ext cx="36" cy="90"/>
            </a:xfrm>
            <a:custGeom>
              <a:avLst/>
              <a:gdLst>
                <a:gd name="T0" fmla="*/ 896 w 18"/>
                <a:gd name="T1" fmla="*/ 448 h 45"/>
                <a:gd name="T2" fmla="*/ 896 w 18"/>
                <a:gd name="T3" fmla="*/ 320 h 45"/>
                <a:gd name="T4" fmla="*/ 1024 w 18"/>
                <a:gd name="T5" fmla="*/ 1728 h 45"/>
                <a:gd name="T6" fmla="*/ 320 w 18"/>
                <a:gd name="T7" fmla="*/ 1856 h 45"/>
                <a:gd name="T8" fmla="*/ 320 w 18"/>
                <a:gd name="T9" fmla="*/ 2880 h 45"/>
                <a:gd name="T10" fmla="*/ 192 w 18"/>
                <a:gd name="T11" fmla="*/ 1728 h 45"/>
                <a:gd name="T12" fmla="*/ 896 w 18"/>
                <a:gd name="T13" fmla="*/ 1600 h 45"/>
                <a:gd name="T14" fmla="*/ 896 w 18"/>
                <a:gd name="T15" fmla="*/ 448 h 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45"/>
                <a:gd name="T26" fmla="*/ 18 w 18"/>
                <a:gd name="T27" fmla="*/ 45 h 4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45">
                  <a:moveTo>
                    <a:pt x="14" y="7"/>
                  </a:moveTo>
                  <a:cubicBezTo>
                    <a:pt x="14" y="6"/>
                    <a:pt x="14" y="5"/>
                    <a:pt x="14" y="5"/>
                  </a:cubicBezTo>
                  <a:cubicBezTo>
                    <a:pt x="18" y="0"/>
                    <a:pt x="15" y="21"/>
                    <a:pt x="16" y="27"/>
                  </a:cubicBezTo>
                  <a:cubicBezTo>
                    <a:pt x="11" y="26"/>
                    <a:pt x="7" y="27"/>
                    <a:pt x="5" y="29"/>
                  </a:cubicBezTo>
                  <a:cubicBezTo>
                    <a:pt x="5" y="34"/>
                    <a:pt x="5" y="40"/>
                    <a:pt x="5" y="45"/>
                  </a:cubicBezTo>
                  <a:cubicBezTo>
                    <a:pt x="0" y="43"/>
                    <a:pt x="4" y="32"/>
                    <a:pt x="3" y="27"/>
                  </a:cubicBezTo>
                  <a:cubicBezTo>
                    <a:pt x="5" y="25"/>
                    <a:pt x="9" y="24"/>
                    <a:pt x="14" y="25"/>
                  </a:cubicBezTo>
                  <a:cubicBezTo>
                    <a:pt x="14" y="19"/>
                    <a:pt x="14" y="13"/>
                    <a:pt x="14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9" name="Freeform 643"/>
            <p:cNvSpPr>
              <a:spLocks/>
            </p:cNvSpPr>
            <p:nvPr/>
          </p:nvSpPr>
          <p:spPr bwMode="auto">
            <a:xfrm>
              <a:off x="6580" y="2505"/>
              <a:ext cx="26" cy="34"/>
            </a:xfrm>
            <a:custGeom>
              <a:avLst/>
              <a:gdLst>
                <a:gd name="T0" fmla="*/ 0 w 13"/>
                <a:gd name="T1" fmla="*/ 1088 h 17"/>
                <a:gd name="T2" fmla="*/ 832 w 13"/>
                <a:gd name="T3" fmla="*/ 256 h 17"/>
                <a:gd name="T4" fmla="*/ 128 w 13"/>
                <a:gd name="T5" fmla="*/ 1088 h 17"/>
                <a:gd name="T6" fmla="*/ 0 w 13"/>
                <a:gd name="T7" fmla="*/ 1088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7"/>
                <a:gd name="T14" fmla="*/ 13 w 13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7">
                  <a:moveTo>
                    <a:pt x="0" y="17"/>
                  </a:moveTo>
                  <a:cubicBezTo>
                    <a:pt x="2" y="12"/>
                    <a:pt x="10" y="0"/>
                    <a:pt x="13" y="4"/>
                  </a:cubicBezTo>
                  <a:cubicBezTo>
                    <a:pt x="11" y="10"/>
                    <a:pt x="4" y="11"/>
                    <a:pt x="2" y="17"/>
                  </a:cubicBezTo>
                  <a:cubicBezTo>
                    <a:pt x="1" y="17"/>
                    <a:pt x="1" y="17"/>
                    <a:pt x="0" y="1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0" name="Freeform 644"/>
            <p:cNvSpPr>
              <a:spLocks/>
            </p:cNvSpPr>
            <p:nvPr/>
          </p:nvSpPr>
          <p:spPr bwMode="auto">
            <a:xfrm>
              <a:off x="1484" y="2652"/>
              <a:ext cx="170" cy="104"/>
            </a:xfrm>
            <a:custGeom>
              <a:avLst/>
              <a:gdLst>
                <a:gd name="T0" fmla="*/ 576 w 85"/>
                <a:gd name="T1" fmla="*/ 0 h 52"/>
                <a:gd name="T2" fmla="*/ 1024 w 85"/>
                <a:gd name="T3" fmla="*/ 3008 h 52"/>
                <a:gd name="T4" fmla="*/ 5312 w 85"/>
                <a:gd name="T5" fmla="*/ 3008 h 52"/>
                <a:gd name="T6" fmla="*/ 5440 w 85"/>
                <a:gd name="T7" fmla="*/ 3008 h 52"/>
                <a:gd name="T8" fmla="*/ 896 w 85"/>
                <a:gd name="T9" fmla="*/ 3136 h 52"/>
                <a:gd name="T10" fmla="*/ 576 w 85"/>
                <a:gd name="T11" fmla="*/ 0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5"/>
                <a:gd name="T19" fmla="*/ 0 h 52"/>
                <a:gd name="T20" fmla="*/ 85 w 85"/>
                <a:gd name="T21" fmla="*/ 52 h 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5" h="52">
                  <a:moveTo>
                    <a:pt x="9" y="0"/>
                  </a:moveTo>
                  <a:cubicBezTo>
                    <a:pt x="6" y="21"/>
                    <a:pt x="21" y="24"/>
                    <a:pt x="16" y="47"/>
                  </a:cubicBezTo>
                  <a:cubicBezTo>
                    <a:pt x="38" y="47"/>
                    <a:pt x="60" y="47"/>
                    <a:pt x="83" y="47"/>
                  </a:cubicBezTo>
                  <a:cubicBezTo>
                    <a:pt x="83" y="47"/>
                    <a:pt x="84" y="47"/>
                    <a:pt x="85" y="47"/>
                  </a:cubicBezTo>
                  <a:cubicBezTo>
                    <a:pt x="74" y="52"/>
                    <a:pt x="35" y="48"/>
                    <a:pt x="14" y="49"/>
                  </a:cubicBezTo>
                  <a:cubicBezTo>
                    <a:pt x="20" y="27"/>
                    <a:pt x="0" y="18"/>
                    <a:pt x="9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1" name="Freeform 645"/>
            <p:cNvSpPr>
              <a:spLocks/>
            </p:cNvSpPr>
            <p:nvPr/>
          </p:nvSpPr>
          <p:spPr bwMode="auto">
            <a:xfrm>
              <a:off x="1564" y="2589"/>
              <a:ext cx="14" cy="12"/>
            </a:xfrm>
            <a:custGeom>
              <a:avLst/>
              <a:gdLst>
                <a:gd name="T0" fmla="*/ 448 w 7"/>
                <a:gd name="T1" fmla="*/ 256 h 6"/>
                <a:gd name="T2" fmla="*/ 192 w 7"/>
                <a:gd name="T3" fmla="*/ 384 h 6"/>
                <a:gd name="T4" fmla="*/ 0 w 7"/>
                <a:gd name="T5" fmla="*/ 0 h 6"/>
                <a:gd name="T6" fmla="*/ 448 w 7"/>
                <a:gd name="T7" fmla="*/ 256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6"/>
                <a:gd name="T14" fmla="*/ 7 w 7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6">
                  <a:moveTo>
                    <a:pt x="7" y="4"/>
                  </a:moveTo>
                  <a:cubicBezTo>
                    <a:pt x="7" y="6"/>
                    <a:pt x="4" y="6"/>
                    <a:pt x="3" y="6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3" y="1"/>
                    <a:pt x="4" y="4"/>
                    <a:pt x="7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2" name="Freeform 646"/>
            <p:cNvSpPr>
              <a:spLocks noEditPoints="1"/>
            </p:cNvSpPr>
            <p:nvPr/>
          </p:nvSpPr>
          <p:spPr bwMode="auto">
            <a:xfrm>
              <a:off x="3916" y="2513"/>
              <a:ext cx="62" cy="62"/>
            </a:xfrm>
            <a:custGeom>
              <a:avLst/>
              <a:gdLst>
                <a:gd name="T0" fmla="*/ 1728 w 31"/>
                <a:gd name="T1" fmla="*/ 0 h 31"/>
                <a:gd name="T2" fmla="*/ 320 w 31"/>
                <a:gd name="T3" fmla="*/ 1984 h 31"/>
                <a:gd name="T4" fmla="*/ 1728 w 31"/>
                <a:gd name="T5" fmla="*/ 0 h 31"/>
                <a:gd name="T6" fmla="*/ 448 w 31"/>
                <a:gd name="T7" fmla="*/ 1536 h 31"/>
                <a:gd name="T8" fmla="*/ 1600 w 31"/>
                <a:gd name="T9" fmla="*/ 448 h 31"/>
                <a:gd name="T10" fmla="*/ 448 w 31"/>
                <a:gd name="T11" fmla="*/ 1536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31"/>
                <a:gd name="T20" fmla="*/ 31 w 31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31">
                  <a:moveTo>
                    <a:pt x="27" y="0"/>
                  </a:moveTo>
                  <a:cubicBezTo>
                    <a:pt x="31" y="13"/>
                    <a:pt x="9" y="19"/>
                    <a:pt x="5" y="31"/>
                  </a:cubicBezTo>
                  <a:cubicBezTo>
                    <a:pt x="0" y="18"/>
                    <a:pt x="22" y="11"/>
                    <a:pt x="27" y="0"/>
                  </a:cubicBezTo>
                  <a:close/>
                  <a:moveTo>
                    <a:pt x="7" y="24"/>
                  </a:moveTo>
                  <a:cubicBezTo>
                    <a:pt x="13" y="21"/>
                    <a:pt x="28" y="5"/>
                    <a:pt x="25" y="7"/>
                  </a:cubicBezTo>
                  <a:cubicBezTo>
                    <a:pt x="19" y="10"/>
                    <a:pt x="4" y="26"/>
                    <a:pt x="7" y="2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3" name="Freeform 647"/>
            <p:cNvSpPr>
              <a:spLocks/>
            </p:cNvSpPr>
            <p:nvPr/>
          </p:nvSpPr>
          <p:spPr bwMode="auto">
            <a:xfrm>
              <a:off x="2288" y="2517"/>
              <a:ext cx="26" cy="26"/>
            </a:xfrm>
            <a:custGeom>
              <a:avLst/>
              <a:gdLst>
                <a:gd name="T0" fmla="*/ 0 w 13"/>
                <a:gd name="T1" fmla="*/ 832 h 13"/>
                <a:gd name="T2" fmla="*/ 832 w 13"/>
                <a:gd name="T3" fmla="*/ 0 h 13"/>
                <a:gd name="T4" fmla="*/ 832 w 13"/>
                <a:gd name="T5" fmla="*/ 128 h 13"/>
                <a:gd name="T6" fmla="*/ 128 w 13"/>
                <a:gd name="T7" fmla="*/ 832 h 13"/>
                <a:gd name="T8" fmla="*/ 0 w 13"/>
                <a:gd name="T9" fmla="*/ 832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3"/>
                <a:gd name="T17" fmla="*/ 13 w 13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3">
                  <a:moveTo>
                    <a:pt x="0" y="13"/>
                  </a:moveTo>
                  <a:cubicBezTo>
                    <a:pt x="3" y="8"/>
                    <a:pt x="7" y="4"/>
                    <a:pt x="13" y="0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8" y="5"/>
                    <a:pt x="5" y="9"/>
                    <a:pt x="2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4" name="Freeform 648"/>
            <p:cNvSpPr>
              <a:spLocks/>
            </p:cNvSpPr>
            <p:nvPr/>
          </p:nvSpPr>
          <p:spPr bwMode="auto">
            <a:xfrm>
              <a:off x="2278" y="2567"/>
              <a:ext cx="18" cy="22"/>
            </a:xfrm>
            <a:custGeom>
              <a:avLst/>
              <a:gdLst>
                <a:gd name="T0" fmla="*/ 0 w 9"/>
                <a:gd name="T1" fmla="*/ 0 h 11"/>
                <a:gd name="T2" fmla="*/ 576 w 9"/>
                <a:gd name="T3" fmla="*/ 576 h 11"/>
                <a:gd name="T4" fmla="*/ 576 w 9"/>
                <a:gd name="T5" fmla="*/ 704 h 11"/>
                <a:gd name="T6" fmla="*/ 0 w 9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1"/>
                <a:gd name="T14" fmla="*/ 9 w 9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1">
                  <a:moveTo>
                    <a:pt x="0" y="0"/>
                  </a:moveTo>
                  <a:cubicBezTo>
                    <a:pt x="4" y="2"/>
                    <a:pt x="4" y="8"/>
                    <a:pt x="9" y="9"/>
                  </a:cubicBezTo>
                  <a:cubicBezTo>
                    <a:pt x="9" y="9"/>
                    <a:pt x="9" y="10"/>
                    <a:pt x="9" y="11"/>
                  </a:cubicBezTo>
                  <a:cubicBezTo>
                    <a:pt x="5" y="8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5" name="Freeform 649"/>
            <p:cNvSpPr>
              <a:spLocks/>
            </p:cNvSpPr>
            <p:nvPr/>
          </p:nvSpPr>
          <p:spPr bwMode="auto">
            <a:xfrm>
              <a:off x="2292" y="2597"/>
              <a:ext cx="94" cy="95"/>
            </a:xfrm>
            <a:custGeom>
              <a:avLst/>
              <a:gdLst>
                <a:gd name="T0" fmla="*/ 0 w 47"/>
                <a:gd name="T1" fmla="*/ 3204 h 47"/>
                <a:gd name="T2" fmla="*/ 3008 w 47"/>
                <a:gd name="T3" fmla="*/ 0 h 47"/>
                <a:gd name="T4" fmla="*/ 0 w 47"/>
                <a:gd name="T5" fmla="*/ 3204 h 47"/>
                <a:gd name="T6" fmla="*/ 0 60000 65536"/>
                <a:gd name="T7" fmla="*/ 0 60000 65536"/>
                <a:gd name="T8" fmla="*/ 0 60000 65536"/>
                <a:gd name="T9" fmla="*/ 0 w 47"/>
                <a:gd name="T10" fmla="*/ 0 h 47"/>
                <a:gd name="T11" fmla="*/ 47 w 47"/>
                <a:gd name="T12" fmla="*/ 47 h 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47">
                  <a:moveTo>
                    <a:pt x="0" y="47"/>
                  </a:moveTo>
                  <a:cubicBezTo>
                    <a:pt x="14" y="30"/>
                    <a:pt x="30" y="15"/>
                    <a:pt x="47" y="0"/>
                  </a:cubicBezTo>
                  <a:cubicBezTo>
                    <a:pt x="32" y="17"/>
                    <a:pt x="16" y="32"/>
                    <a:pt x="0" y="4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6" name="Freeform 650"/>
            <p:cNvSpPr>
              <a:spLocks/>
            </p:cNvSpPr>
            <p:nvPr/>
          </p:nvSpPr>
          <p:spPr bwMode="auto">
            <a:xfrm>
              <a:off x="2230" y="2666"/>
              <a:ext cx="172" cy="174"/>
            </a:xfrm>
            <a:custGeom>
              <a:avLst/>
              <a:gdLst>
                <a:gd name="T0" fmla="*/ 0 w 86"/>
                <a:gd name="T1" fmla="*/ 5568 h 87"/>
                <a:gd name="T2" fmla="*/ 5376 w 86"/>
                <a:gd name="T3" fmla="*/ 0 h 87"/>
                <a:gd name="T4" fmla="*/ 5504 w 86"/>
                <a:gd name="T5" fmla="*/ 0 h 87"/>
                <a:gd name="T6" fmla="*/ 0 w 86"/>
                <a:gd name="T7" fmla="*/ 5568 h 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6"/>
                <a:gd name="T13" fmla="*/ 0 h 87"/>
                <a:gd name="T14" fmla="*/ 86 w 86"/>
                <a:gd name="T15" fmla="*/ 87 h 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6" h="87">
                  <a:moveTo>
                    <a:pt x="0" y="87"/>
                  </a:moveTo>
                  <a:cubicBezTo>
                    <a:pt x="26" y="56"/>
                    <a:pt x="57" y="30"/>
                    <a:pt x="84" y="0"/>
                  </a:cubicBezTo>
                  <a:cubicBezTo>
                    <a:pt x="85" y="0"/>
                    <a:pt x="86" y="0"/>
                    <a:pt x="86" y="0"/>
                  </a:cubicBezTo>
                  <a:cubicBezTo>
                    <a:pt x="58" y="30"/>
                    <a:pt x="29" y="59"/>
                    <a:pt x="0" y="8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7" name="Freeform 651"/>
            <p:cNvSpPr>
              <a:spLocks/>
            </p:cNvSpPr>
            <p:nvPr/>
          </p:nvSpPr>
          <p:spPr bwMode="auto">
            <a:xfrm>
              <a:off x="2402" y="2553"/>
              <a:ext cx="24" cy="26"/>
            </a:xfrm>
            <a:custGeom>
              <a:avLst/>
              <a:gdLst>
                <a:gd name="T0" fmla="*/ 0 w 12"/>
                <a:gd name="T1" fmla="*/ 832 h 13"/>
                <a:gd name="T2" fmla="*/ 768 w 12"/>
                <a:gd name="T3" fmla="*/ 0 h 13"/>
                <a:gd name="T4" fmla="*/ 0 w 12"/>
                <a:gd name="T5" fmla="*/ 832 h 13"/>
                <a:gd name="T6" fmla="*/ 0 60000 65536"/>
                <a:gd name="T7" fmla="*/ 0 60000 65536"/>
                <a:gd name="T8" fmla="*/ 0 60000 65536"/>
                <a:gd name="T9" fmla="*/ 0 w 12"/>
                <a:gd name="T10" fmla="*/ 0 h 13"/>
                <a:gd name="T11" fmla="*/ 12 w 12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3">
                  <a:moveTo>
                    <a:pt x="0" y="13"/>
                  </a:moveTo>
                  <a:cubicBezTo>
                    <a:pt x="4" y="8"/>
                    <a:pt x="8" y="5"/>
                    <a:pt x="12" y="0"/>
                  </a:cubicBezTo>
                  <a:cubicBezTo>
                    <a:pt x="11" y="7"/>
                    <a:pt x="5" y="10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8" name="Freeform 652"/>
            <p:cNvSpPr>
              <a:spLocks/>
            </p:cNvSpPr>
            <p:nvPr/>
          </p:nvSpPr>
          <p:spPr bwMode="auto">
            <a:xfrm>
              <a:off x="2314" y="2493"/>
              <a:ext cx="140" cy="60"/>
            </a:xfrm>
            <a:custGeom>
              <a:avLst/>
              <a:gdLst>
                <a:gd name="T0" fmla="*/ 0 w 70"/>
                <a:gd name="T1" fmla="*/ 896 h 30"/>
                <a:gd name="T2" fmla="*/ 0 w 70"/>
                <a:gd name="T3" fmla="*/ 768 h 30"/>
                <a:gd name="T4" fmla="*/ 3584 w 70"/>
                <a:gd name="T5" fmla="*/ 1920 h 30"/>
                <a:gd name="T6" fmla="*/ 3584 w 70"/>
                <a:gd name="T7" fmla="*/ 896 h 30"/>
                <a:gd name="T8" fmla="*/ 0 w 70"/>
                <a:gd name="T9" fmla="*/ 896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30"/>
                <a:gd name="T17" fmla="*/ 70 w 70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30">
                  <a:moveTo>
                    <a:pt x="0" y="14"/>
                  </a:moveTo>
                  <a:cubicBezTo>
                    <a:pt x="0" y="14"/>
                    <a:pt x="0" y="13"/>
                    <a:pt x="0" y="12"/>
                  </a:cubicBezTo>
                  <a:cubicBezTo>
                    <a:pt x="19" y="16"/>
                    <a:pt x="70" y="0"/>
                    <a:pt x="56" y="30"/>
                  </a:cubicBezTo>
                  <a:cubicBezTo>
                    <a:pt x="56" y="25"/>
                    <a:pt x="56" y="20"/>
                    <a:pt x="56" y="14"/>
                  </a:cubicBezTo>
                  <a:cubicBezTo>
                    <a:pt x="37" y="14"/>
                    <a:pt x="18" y="14"/>
                    <a:pt x="0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9" name="Freeform 653"/>
            <p:cNvSpPr>
              <a:spLocks/>
            </p:cNvSpPr>
            <p:nvPr/>
          </p:nvSpPr>
          <p:spPr bwMode="auto">
            <a:xfrm>
              <a:off x="2212" y="2692"/>
              <a:ext cx="80" cy="168"/>
            </a:xfrm>
            <a:custGeom>
              <a:avLst/>
              <a:gdLst>
                <a:gd name="T0" fmla="*/ 2560 w 40"/>
                <a:gd name="T1" fmla="*/ 0 h 84"/>
                <a:gd name="T2" fmla="*/ 384 w 40"/>
                <a:gd name="T3" fmla="*/ 128 h 84"/>
                <a:gd name="T4" fmla="*/ 576 w 40"/>
                <a:gd name="T5" fmla="*/ 4736 h 84"/>
                <a:gd name="T6" fmla="*/ 256 w 40"/>
                <a:gd name="T7" fmla="*/ 0 h 84"/>
                <a:gd name="T8" fmla="*/ 2560 w 40"/>
                <a:gd name="T9" fmla="*/ 0 h 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4"/>
                <a:gd name="T17" fmla="*/ 40 w 40"/>
                <a:gd name="T18" fmla="*/ 84 h 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4">
                  <a:moveTo>
                    <a:pt x="40" y="0"/>
                  </a:moveTo>
                  <a:cubicBezTo>
                    <a:pt x="33" y="5"/>
                    <a:pt x="17" y="1"/>
                    <a:pt x="6" y="2"/>
                  </a:cubicBezTo>
                  <a:cubicBezTo>
                    <a:pt x="8" y="25"/>
                    <a:pt x="3" y="54"/>
                    <a:pt x="9" y="74"/>
                  </a:cubicBezTo>
                  <a:cubicBezTo>
                    <a:pt x="0" y="84"/>
                    <a:pt x="6" y="20"/>
                    <a:pt x="4" y="0"/>
                  </a:cubicBezTo>
                  <a:cubicBezTo>
                    <a:pt x="16" y="0"/>
                    <a:pt x="28" y="0"/>
                    <a:pt x="4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0" name="Freeform 654"/>
            <p:cNvSpPr>
              <a:spLocks/>
            </p:cNvSpPr>
            <p:nvPr/>
          </p:nvSpPr>
          <p:spPr bwMode="auto">
            <a:xfrm>
              <a:off x="2296" y="2573"/>
              <a:ext cx="98" cy="24"/>
            </a:xfrm>
            <a:custGeom>
              <a:avLst/>
              <a:gdLst>
                <a:gd name="T0" fmla="*/ 0 w 49"/>
                <a:gd name="T1" fmla="*/ 512 h 12"/>
                <a:gd name="T2" fmla="*/ 0 w 49"/>
                <a:gd name="T3" fmla="*/ 384 h 12"/>
                <a:gd name="T4" fmla="*/ 2880 w 49"/>
                <a:gd name="T5" fmla="*/ 768 h 12"/>
                <a:gd name="T6" fmla="*/ 0 w 49"/>
                <a:gd name="T7" fmla="*/ 512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12"/>
                <a:gd name="T14" fmla="*/ 49 w 49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12">
                  <a:moveTo>
                    <a:pt x="0" y="8"/>
                  </a:moveTo>
                  <a:cubicBezTo>
                    <a:pt x="0" y="7"/>
                    <a:pt x="0" y="6"/>
                    <a:pt x="0" y="6"/>
                  </a:cubicBezTo>
                  <a:cubicBezTo>
                    <a:pt x="13" y="8"/>
                    <a:pt x="49" y="0"/>
                    <a:pt x="45" y="12"/>
                  </a:cubicBezTo>
                  <a:cubicBezTo>
                    <a:pt x="38" y="3"/>
                    <a:pt x="14" y="10"/>
                    <a:pt x="0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1" name="Freeform 655"/>
            <p:cNvSpPr>
              <a:spLocks/>
            </p:cNvSpPr>
            <p:nvPr/>
          </p:nvSpPr>
          <p:spPr bwMode="auto">
            <a:xfrm>
              <a:off x="2262" y="2535"/>
              <a:ext cx="30" cy="32"/>
            </a:xfrm>
            <a:custGeom>
              <a:avLst/>
              <a:gdLst>
                <a:gd name="T0" fmla="*/ 960 w 15"/>
                <a:gd name="T1" fmla="*/ 256 h 16"/>
                <a:gd name="T2" fmla="*/ 256 w 15"/>
                <a:gd name="T3" fmla="*/ 448 h 16"/>
                <a:gd name="T4" fmla="*/ 512 w 15"/>
                <a:gd name="T5" fmla="*/ 1024 h 16"/>
                <a:gd name="T6" fmla="*/ 64 w 15"/>
                <a:gd name="T7" fmla="*/ 0 h 16"/>
                <a:gd name="T8" fmla="*/ 832 w 15"/>
                <a:gd name="T9" fmla="*/ 256 h 16"/>
                <a:gd name="T10" fmla="*/ 960 w 15"/>
                <a:gd name="T11" fmla="*/ 256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6"/>
                <a:gd name="T20" fmla="*/ 15 w 15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6">
                  <a:moveTo>
                    <a:pt x="15" y="4"/>
                  </a:moveTo>
                  <a:cubicBezTo>
                    <a:pt x="15" y="10"/>
                    <a:pt x="6" y="10"/>
                    <a:pt x="4" y="7"/>
                  </a:cubicBezTo>
                  <a:cubicBezTo>
                    <a:pt x="2" y="13"/>
                    <a:pt x="8" y="11"/>
                    <a:pt x="8" y="16"/>
                  </a:cubicBezTo>
                  <a:cubicBezTo>
                    <a:pt x="2" y="14"/>
                    <a:pt x="0" y="8"/>
                    <a:pt x="1" y="0"/>
                  </a:cubicBezTo>
                  <a:cubicBezTo>
                    <a:pt x="7" y="1"/>
                    <a:pt x="7" y="10"/>
                    <a:pt x="13" y="4"/>
                  </a:cubicBezTo>
                  <a:cubicBezTo>
                    <a:pt x="13" y="4"/>
                    <a:pt x="14" y="4"/>
                    <a:pt x="15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2" name="Freeform 656"/>
            <p:cNvSpPr>
              <a:spLocks/>
            </p:cNvSpPr>
            <p:nvPr/>
          </p:nvSpPr>
          <p:spPr bwMode="auto">
            <a:xfrm>
              <a:off x="3924" y="2523"/>
              <a:ext cx="48" cy="42"/>
            </a:xfrm>
            <a:custGeom>
              <a:avLst/>
              <a:gdLst>
                <a:gd name="T0" fmla="*/ 1344 w 24"/>
                <a:gd name="T1" fmla="*/ 128 h 21"/>
                <a:gd name="T2" fmla="*/ 192 w 24"/>
                <a:gd name="T3" fmla="*/ 1216 h 21"/>
                <a:gd name="T4" fmla="*/ 1344 w 24"/>
                <a:gd name="T5" fmla="*/ 128 h 21"/>
                <a:gd name="T6" fmla="*/ 0 60000 65536"/>
                <a:gd name="T7" fmla="*/ 0 60000 65536"/>
                <a:gd name="T8" fmla="*/ 0 60000 65536"/>
                <a:gd name="T9" fmla="*/ 0 w 24"/>
                <a:gd name="T10" fmla="*/ 0 h 21"/>
                <a:gd name="T11" fmla="*/ 24 w 2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21">
                  <a:moveTo>
                    <a:pt x="21" y="2"/>
                  </a:moveTo>
                  <a:cubicBezTo>
                    <a:pt x="24" y="0"/>
                    <a:pt x="9" y="16"/>
                    <a:pt x="3" y="19"/>
                  </a:cubicBezTo>
                  <a:cubicBezTo>
                    <a:pt x="0" y="21"/>
                    <a:pt x="15" y="5"/>
                    <a:pt x="21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3" name="Freeform 657"/>
            <p:cNvSpPr>
              <a:spLocks/>
            </p:cNvSpPr>
            <p:nvPr/>
          </p:nvSpPr>
          <p:spPr bwMode="auto">
            <a:xfrm>
              <a:off x="1229" y="2670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128 w 11"/>
                <a:gd name="T3" fmla="*/ 0 h 11"/>
                <a:gd name="T4" fmla="*/ 704 w 11"/>
                <a:gd name="T5" fmla="*/ 704 h 11"/>
                <a:gd name="T6" fmla="*/ 0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4" y="5"/>
                    <a:pt x="10" y="6"/>
                    <a:pt x="11" y="11"/>
                  </a:cubicBezTo>
                  <a:cubicBezTo>
                    <a:pt x="7" y="8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4" name="Freeform 658"/>
            <p:cNvSpPr>
              <a:spLocks/>
            </p:cNvSpPr>
            <p:nvPr/>
          </p:nvSpPr>
          <p:spPr bwMode="auto">
            <a:xfrm>
              <a:off x="1257" y="2656"/>
              <a:ext cx="34" cy="36"/>
            </a:xfrm>
            <a:custGeom>
              <a:avLst/>
              <a:gdLst>
                <a:gd name="T0" fmla="*/ 0 w 17"/>
                <a:gd name="T1" fmla="*/ 1152 h 18"/>
                <a:gd name="T2" fmla="*/ 960 w 17"/>
                <a:gd name="T3" fmla="*/ 0 h 18"/>
                <a:gd name="T4" fmla="*/ 1088 w 17"/>
                <a:gd name="T5" fmla="*/ 0 h 18"/>
                <a:gd name="T6" fmla="*/ 0 w 17"/>
                <a:gd name="T7" fmla="*/ 1152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8"/>
                <a:gd name="T14" fmla="*/ 17 w 17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8">
                  <a:moveTo>
                    <a:pt x="0" y="18"/>
                  </a:moveTo>
                  <a:cubicBezTo>
                    <a:pt x="3" y="11"/>
                    <a:pt x="11" y="7"/>
                    <a:pt x="15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2" y="7"/>
                    <a:pt x="6" y="13"/>
                    <a:pt x="0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5" name="Freeform 659"/>
            <p:cNvSpPr>
              <a:spLocks/>
            </p:cNvSpPr>
            <p:nvPr/>
          </p:nvSpPr>
          <p:spPr bwMode="auto">
            <a:xfrm>
              <a:off x="1229" y="2525"/>
              <a:ext cx="62" cy="145"/>
            </a:xfrm>
            <a:custGeom>
              <a:avLst/>
              <a:gdLst>
                <a:gd name="T0" fmla="*/ 0 w 31"/>
                <a:gd name="T1" fmla="*/ 4801 h 72"/>
                <a:gd name="T2" fmla="*/ 0 w 31"/>
                <a:gd name="T3" fmla="*/ 64 h 72"/>
                <a:gd name="T4" fmla="*/ 1984 w 31"/>
                <a:gd name="T5" fmla="*/ 64 h 72"/>
                <a:gd name="T6" fmla="*/ 1984 w 31"/>
                <a:gd name="T7" fmla="*/ 4344 h 72"/>
                <a:gd name="T8" fmla="*/ 1856 w 31"/>
                <a:gd name="T9" fmla="*/ 4344 h 72"/>
                <a:gd name="T10" fmla="*/ 1856 w 31"/>
                <a:gd name="T11" fmla="*/ 328 h 72"/>
                <a:gd name="T12" fmla="*/ 128 w 31"/>
                <a:gd name="T13" fmla="*/ 195 h 72"/>
                <a:gd name="T14" fmla="*/ 128 w 31"/>
                <a:gd name="T15" fmla="*/ 4801 h 72"/>
                <a:gd name="T16" fmla="*/ 0 w 31"/>
                <a:gd name="T17" fmla="*/ 4801 h 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"/>
                <a:gd name="T28" fmla="*/ 0 h 72"/>
                <a:gd name="T29" fmla="*/ 31 w 31"/>
                <a:gd name="T30" fmla="*/ 72 h 7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" h="72">
                  <a:moveTo>
                    <a:pt x="0" y="72"/>
                  </a:moveTo>
                  <a:cubicBezTo>
                    <a:pt x="0" y="48"/>
                    <a:pt x="0" y="24"/>
                    <a:pt x="0" y="1"/>
                  </a:cubicBezTo>
                  <a:cubicBezTo>
                    <a:pt x="11" y="1"/>
                    <a:pt x="21" y="1"/>
                    <a:pt x="31" y="1"/>
                  </a:cubicBezTo>
                  <a:cubicBezTo>
                    <a:pt x="31" y="22"/>
                    <a:pt x="31" y="44"/>
                    <a:pt x="31" y="65"/>
                  </a:cubicBezTo>
                  <a:cubicBezTo>
                    <a:pt x="31" y="65"/>
                    <a:pt x="30" y="65"/>
                    <a:pt x="29" y="65"/>
                  </a:cubicBezTo>
                  <a:cubicBezTo>
                    <a:pt x="29" y="45"/>
                    <a:pt x="29" y="25"/>
                    <a:pt x="29" y="5"/>
                  </a:cubicBezTo>
                  <a:cubicBezTo>
                    <a:pt x="25" y="0"/>
                    <a:pt x="11" y="4"/>
                    <a:pt x="2" y="3"/>
                  </a:cubicBezTo>
                  <a:cubicBezTo>
                    <a:pt x="2" y="26"/>
                    <a:pt x="2" y="49"/>
                    <a:pt x="2" y="72"/>
                  </a:cubicBezTo>
                  <a:cubicBezTo>
                    <a:pt x="2" y="72"/>
                    <a:pt x="1" y="72"/>
                    <a:pt x="0" y="7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6" name="Freeform 660"/>
            <p:cNvSpPr>
              <a:spLocks noEditPoints="1"/>
            </p:cNvSpPr>
            <p:nvPr/>
          </p:nvSpPr>
          <p:spPr bwMode="auto">
            <a:xfrm>
              <a:off x="1285" y="2527"/>
              <a:ext cx="50" cy="115"/>
            </a:xfrm>
            <a:custGeom>
              <a:avLst/>
              <a:gdLst>
                <a:gd name="T0" fmla="*/ 1216 w 25"/>
                <a:gd name="T1" fmla="*/ 0 h 57"/>
                <a:gd name="T2" fmla="*/ 960 w 25"/>
                <a:gd name="T3" fmla="*/ 3843 h 57"/>
                <a:gd name="T4" fmla="*/ 512 w 25"/>
                <a:gd name="T5" fmla="*/ 0 h 57"/>
                <a:gd name="T6" fmla="*/ 1216 w 25"/>
                <a:gd name="T7" fmla="*/ 0 h 57"/>
                <a:gd name="T8" fmla="*/ 960 w 25"/>
                <a:gd name="T9" fmla="*/ 3712 h 57"/>
                <a:gd name="T10" fmla="*/ 1088 w 25"/>
                <a:gd name="T11" fmla="*/ 131 h 57"/>
                <a:gd name="T12" fmla="*/ 640 w 25"/>
                <a:gd name="T13" fmla="*/ 131 h 57"/>
                <a:gd name="T14" fmla="*/ 960 w 25"/>
                <a:gd name="T15" fmla="*/ 3712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57"/>
                <a:gd name="T26" fmla="*/ 25 w 25"/>
                <a:gd name="T27" fmla="*/ 57 h 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57">
                  <a:moveTo>
                    <a:pt x="19" y="0"/>
                  </a:moveTo>
                  <a:cubicBezTo>
                    <a:pt x="16" y="18"/>
                    <a:pt x="25" y="47"/>
                    <a:pt x="15" y="57"/>
                  </a:cubicBezTo>
                  <a:cubicBezTo>
                    <a:pt x="0" y="51"/>
                    <a:pt x="12" y="17"/>
                    <a:pt x="8" y="0"/>
                  </a:cubicBezTo>
                  <a:cubicBezTo>
                    <a:pt x="12" y="0"/>
                    <a:pt x="15" y="0"/>
                    <a:pt x="19" y="0"/>
                  </a:cubicBezTo>
                  <a:close/>
                  <a:moveTo>
                    <a:pt x="15" y="55"/>
                  </a:moveTo>
                  <a:cubicBezTo>
                    <a:pt x="20" y="42"/>
                    <a:pt x="15" y="19"/>
                    <a:pt x="17" y="2"/>
                  </a:cubicBezTo>
                  <a:cubicBezTo>
                    <a:pt x="15" y="2"/>
                    <a:pt x="12" y="2"/>
                    <a:pt x="10" y="2"/>
                  </a:cubicBezTo>
                  <a:cubicBezTo>
                    <a:pt x="13" y="18"/>
                    <a:pt x="4" y="46"/>
                    <a:pt x="15" y="5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7" name="Freeform 661"/>
            <p:cNvSpPr>
              <a:spLocks/>
            </p:cNvSpPr>
            <p:nvPr/>
          </p:nvSpPr>
          <p:spPr bwMode="auto">
            <a:xfrm>
              <a:off x="1079" y="2597"/>
              <a:ext cx="52" cy="63"/>
            </a:xfrm>
            <a:custGeom>
              <a:avLst/>
              <a:gdLst>
                <a:gd name="T0" fmla="*/ 1216 w 26"/>
                <a:gd name="T1" fmla="*/ 2181 h 31"/>
                <a:gd name="T2" fmla="*/ 1664 w 26"/>
                <a:gd name="T3" fmla="*/ 0 h 31"/>
                <a:gd name="T4" fmla="*/ 704 w 26"/>
                <a:gd name="T5" fmla="*/ 1416 h 31"/>
                <a:gd name="T6" fmla="*/ 1216 w 26"/>
                <a:gd name="T7" fmla="*/ 2049 h 31"/>
                <a:gd name="T8" fmla="*/ 1216 w 26"/>
                <a:gd name="T9" fmla="*/ 2181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31"/>
                <a:gd name="T17" fmla="*/ 26 w 26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31">
                  <a:moveTo>
                    <a:pt x="19" y="31"/>
                  </a:moveTo>
                  <a:cubicBezTo>
                    <a:pt x="0" y="24"/>
                    <a:pt x="15" y="7"/>
                    <a:pt x="26" y="0"/>
                  </a:cubicBezTo>
                  <a:cubicBezTo>
                    <a:pt x="22" y="8"/>
                    <a:pt x="14" y="12"/>
                    <a:pt x="11" y="20"/>
                  </a:cubicBezTo>
                  <a:cubicBezTo>
                    <a:pt x="13" y="24"/>
                    <a:pt x="16" y="27"/>
                    <a:pt x="19" y="29"/>
                  </a:cubicBezTo>
                  <a:cubicBezTo>
                    <a:pt x="19" y="30"/>
                    <a:pt x="19" y="31"/>
                    <a:pt x="19" y="3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8" name="Freeform 662"/>
            <p:cNvSpPr>
              <a:spLocks/>
            </p:cNvSpPr>
            <p:nvPr/>
          </p:nvSpPr>
          <p:spPr bwMode="auto">
            <a:xfrm>
              <a:off x="1127" y="2666"/>
              <a:ext cx="32" cy="30"/>
            </a:xfrm>
            <a:custGeom>
              <a:avLst/>
              <a:gdLst>
                <a:gd name="T0" fmla="*/ 0 w 16"/>
                <a:gd name="T1" fmla="*/ 832 h 15"/>
                <a:gd name="T2" fmla="*/ 832 w 16"/>
                <a:gd name="T3" fmla="*/ 0 h 15"/>
                <a:gd name="T4" fmla="*/ 1024 w 16"/>
                <a:gd name="T5" fmla="*/ 0 h 15"/>
                <a:gd name="T6" fmla="*/ 0 w 16"/>
                <a:gd name="T7" fmla="*/ 960 h 15"/>
                <a:gd name="T8" fmla="*/ 0 w 16"/>
                <a:gd name="T9" fmla="*/ 832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5"/>
                <a:gd name="T17" fmla="*/ 16 w 16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5">
                  <a:moveTo>
                    <a:pt x="0" y="13"/>
                  </a:moveTo>
                  <a:cubicBezTo>
                    <a:pt x="5" y="9"/>
                    <a:pt x="10" y="5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1" y="6"/>
                    <a:pt x="6" y="11"/>
                    <a:pt x="0" y="15"/>
                  </a:cubicBezTo>
                  <a:cubicBezTo>
                    <a:pt x="0" y="15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9" name="Freeform 663"/>
            <p:cNvSpPr>
              <a:spLocks/>
            </p:cNvSpPr>
            <p:nvPr/>
          </p:nvSpPr>
          <p:spPr bwMode="auto">
            <a:xfrm>
              <a:off x="1193" y="2543"/>
              <a:ext cx="24" cy="28"/>
            </a:xfrm>
            <a:custGeom>
              <a:avLst/>
              <a:gdLst>
                <a:gd name="T0" fmla="*/ 0 w 12"/>
                <a:gd name="T1" fmla="*/ 0 h 14"/>
                <a:gd name="T2" fmla="*/ 768 w 12"/>
                <a:gd name="T3" fmla="*/ 896 h 14"/>
                <a:gd name="T4" fmla="*/ 0 w 12"/>
                <a:gd name="T5" fmla="*/ 192 h 14"/>
                <a:gd name="T6" fmla="*/ 0 w 12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4"/>
                <a:gd name="T14" fmla="*/ 12 w 12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4">
                  <a:moveTo>
                    <a:pt x="0" y="0"/>
                  </a:moveTo>
                  <a:cubicBezTo>
                    <a:pt x="5" y="4"/>
                    <a:pt x="11" y="6"/>
                    <a:pt x="12" y="14"/>
                  </a:cubicBezTo>
                  <a:cubicBezTo>
                    <a:pt x="7" y="10"/>
                    <a:pt x="6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0" name="Freeform 664"/>
            <p:cNvSpPr>
              <a:spLocks/>
            </p:cNvSpPr>
            <p:nvPr/>
          </p:nvSpPr>
          <p:spPr bwMode="auto">
            <a:xfrm>
              <a:off x="1117" y="2537"/>
              <a:ext cx="76" cy="60"/>
            </a:xfrm>
            <a:custGeom>
              <a:avLst/>
              <a:gdLst>
                <a:gd name="T0" fmla="*/ 448 w 38"/>
                <a:gd name="T1" fmla="*/ 1920 h 30"/>
                <a:gd name="T2" fmla="*/ 2432 w 38"/>
                <a:gd name="T3" fmla="*/ 192 h 30"/>
                <a:gd name="T4" fmla="*/ 2432 w 38"/>
                <a:gd name="T5" fmla="*/ 384 h 30"/>
                <a:gd name="T6" fmla="*/ 576 w 38"/>
                <a:gd name="T7" fmla="*/ 384 h 30"/>
                <a:gd name="T8" fmla="*/ 448 w 38"/>
                <a:gd name="T9" fmla="*/ 192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0"/>
                <a:gd name="T17" fmla="*/ 38 w 38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0">
                  <a:moveTo>
                    <a:pt x="7" y="30"/>
                  </a:moveTo>
                  <a:cubicBezTo>
                    <a:pt x="0" y="4"/>
                    <a:pt x="15" y="0"/>
                    <a:pt x="38" y="3"/>
                  </a:cubicBezTo>
                  <a:cubicBezTo>
                    <a:pt x="38" y="4"/>
                    <a:pt x="38" y="5"/>
                    <a:pt x="38" y="6"/>
                  </a:cubicBezTo>
                  <a:cubicBezTo>
                    <a:pt x="29" y="6"/>
                    <a:pt x="19" y="6"/>
                    <a:pt x="9" y="6"/>
                  </a:cubicBezTo>
                  <a:cubicBezTo>
                    <a:pt x="8" y="13"/>
                    <a:pt x="12" y="26"/>
                    <a:pt x="7" y="3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1" name="Freeform 665"/>
            <p:cNvSpPr>
              <a:spLocks/>
            </p:cNvSpPr>
            <p:nvPr/>
          </p:nvSpPr>
          <p:spPr bwMode="auto">
            <a:xfrm>
              <a:off x="1752" y="2553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704 w 11"/>
                <a:gd name="T5" fmla="*/ 128 h 11"/>
                <a:gd name="T6" fmla="*/ 128 w 11"/>
                <a:gd name="T7" fmla="*/ 704 h 11"/>
                <a:gd name="T8" fmla="*/ 0 w 11"/>
                <a:gd name="T9" fmla="*/ 704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11"/>
                  </a:moveTo>
                  <a:cubicBezTo>
                    <a:pt x="3" y="6"/>
                    <a:pt x="6" y="3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7" y="4"/>
                    <a:pt x="4" y="7"/>
                    <a:pt x="2" y="11"/>
                  </a:cubicBezTo>
                  <a:cubicBezTo>
                    <a:pt x="1" y="11"/>
                    <a:pt x="1" y="11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2" name="Freeform 666"/>
            <p:cNvSpPr>
              <a:spLocks/>
            </p:cNvSpPr>
            <p:nvPr/>
          </p:nvSpPr>
          <p:spPr bwMode="auto">
            <a:xfrm>
              <a:off x="1632" y="2706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128 w 11"/>
                <a:gd name="T3" fmla="*/ 0 h 11"/>
                <a:gd name="T4" fmla="*/ 704 w 11"/>
                <a:gd name="T5" fmla="*/ 576 h 11"/>
                <a:gd name="T6" fmla="*/ 704 w 11"/>
                <a:gd name="T7" fmla="*/ 704 h 11"/>
                <a:gd name="T8" fmla="*/ 0 w 11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4" y="4"/>
                    <a:pt x="7" y="7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6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3" name="Freeform 667"/>
            <p:cNvSpPr>
              <a:spLocks/>
            </p:cNvSpPr>
            <p:nvPr/>
          </p:nvSpPr>
          <p:spPr bwMode="auto">
            <a:xfrm>
              <a:off x="1694" y="2678"/>
              <a:ext cx="32" cy="32"/>
            </a:xfrm>
            <a:custGeom>
              <a:avLst/>
              <a:gdLst>
                <a:gd name="T0" fmla="*/ 0 w 16"/>
                <a:gd name="T1" fmla="*/ 896 h 16"/>
                <a:gd name="T2" fmla="*/ 832 w 16"/>
                <a:gd name="T3" fmla="*/ 0 h 16"/>
                <a:gd name="T4" fmla="*/ 1024 w 16"/>
                <a:gd name="T5" fmla="*/ 0 h 16"/>
                <a:gd name="T6" fmla="*/ 0 w 16"/>
                <a:gd name="T7" fmla="*/ 1024 h 16"/>
                <a:gd name="T8" fmla="*/ 0 w 16"/>
                <a:gd name="T9" fmla="*/ 89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0" y="14"/>
                  </a:moveTo>
                  <a:cubicBezTo>
                    <a:pt x="3" y="8"/>
                    <a:pt x="11" y="7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1" y="6"/>
                    <a:pt x="6" y="12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4" name="Freeform 668"/>
            <p:cNvSpPr>
              <a:spLocks/>
            </p:cNvSpPr>
            <p:nvPr/>
          </p:nvSpPr>
          <p:spPr bwMode="auto">
            <a:xfrm>
              <a:off x="1796" y="2670"/>
              <a:ext cx="22" cy="22"/>
            </a:xfrm>
            <a:custGeom>
              <a:avLst/>
              <a:gdLst>
                <a:gd name="T0" fmla="*/ 0 w 11"/>
                <a:gd name="T1" fmla="*/ 576 h 11"/>
                <a:gd name="T2" fmla="*/ 576 w 11"/>
                <a:gd name="T3" fmla="*/ 0 h 11"/>
                <a:gd name="T4" fmla="*/ 704 w 11"/>
                <a:gd name="T5" fmla="*/ 0 h 11"/>
                <a:gd name="T6" fmla="*/ 0 w 11"/>
                <a:gd name="T7" fmla="*/ 704 h 11"/>
                <a:gd name="T8" fmla="*/ 0 w 11"/>
                <a:gd name="T9" fmla="*/ 57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9"/>
                  </a:moveTo>
                  <a:cubicBezTo>
                    <a:pt x="4" y="7"/>
                    <a:pt x="7" y="4"/>
                    <a:pt x="9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9" y="5"/>
                    <a:pt x="5" y="8"/>
                    <a:pt x="0" y="11"/>
                  </a:cubicBezTo>
                  <a:cubicBezTo>
                    <a:pt x="0" y="10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5" name="Freeform 669"/>
            <p:cNvSpPr>
              <a:spLocks/>
            </p:cNvSpPr>
            <p:nvPr/>
          </p:nvSpPr>
          <p:spPr bwMode="auto">
            <a:xfrm>
              <a:off x="1824" y="2579"/>
              <a:ext cx="66" cy="69"/>
            </a:xfrm>
            <a:custGeom>
              <a:avLst/>
              <a:gdLst>
                <a:gd name="T0" fmla="*/ 0 w 33"/>
                <a:gd name="T1" fmla="*/ 0 h 34"/>
                <a:gd name="T2" fmla="*/ 2112 w 33"/>
                <a:gd name="T3" fmla="*/ 2372 h 34"/>
                <a:gd name="T4" fmla="*/ 1984 w 33"/>
                <a:gd name="T5" fmla="*/ 2372 h 34"/>
                <a:gd name="T6" fmla="*/ 0 w 33"/>
                <a:gd name="T7" fmla="*/ 201 h 34"/>
                <a:gd name="T8" fmla="*/ 0 w 33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34"/>
                <a:gd name="T17" fmla="*/ 33 w 33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34">
                  <a:moveTo>
                    <a:pt x="0" y="0"/>
                  </a:moveTo>
                  <a:cubicBezTo>
                    <a:pt x="12" y="10"/>
                    <a:pt x="23" y="22"/>
                    <a:pt x="33" y="34"/>
                  </a:cubicBezTo>
                  <a:cubicBezTo>
                    <a:pt x="32" y="34"/>
                    <a:pt x="32" y="34"/>
                    <a:pt x="31" y="34"/>
                  </a:cubicBezTo>
                  <a:cubicBezTo>
                    <a:pt x="21" y="22"/>
                    <a:pt x="11" y="1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6" name="Freeform 670"/>
            <p:cNvSpPr>
              <a:spLocks/>
            </p:cNvSpPr>
            <p:nvPr/>
          </p:nvSpPr>
          <p:spPr bwMode="auto">
            <a:xfrm>
              <a:off x="1774" y="2537"/>
              <a:ext cx="50" cy="48"/>
            </a:xfrm>
            <a:custGeom>
              <a:avLst/>
              <a:gdLst>
                <a:gd name="T0" fmla="*/ 0 w 25"/>
                <a:gd name="T1" fmla="*/ 512 h 24"/>
                <a:gd name="T2" fmla="*/ 1408 w 25"/>
                <a:gd name="T3" fmla="*/ 192 h 24"/>
                <a:gd name="T4" fmla="*/ 1600 w 25"/>
                <a:gd name="T5" fmla="*/ 1344 h 24"/>
                <a:gd name="T6" fmla="*/ 1600 w 25"/>
                <a:gd name="T7" fmla="*/ 1536 h 24"/>
                <a:gd name="T8" fmla="*/ 1280 w 25"/>
                <a:gd name="T9" fmla="*/ 384 h 24"/>
                <a:gd name="T10" fmla="*/ 0 w 25"/>
                <a:gd name="T11" fmla="*/ 640 h 24"/>
                <a:gd name="T12" fmla="*/ 0 w 25"/>
                <a:gd name="T13" fmla="*/ 512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24"/>
                <a:gd name="T23" fmla="*/ 25 w 25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24">
                  <a:moveTo>
                    <a:pt x="0" y="8"/>
                  </a:moveTo>
                  <a:cubicBezTo>
                    <a:pt x="1" y="0"/>
                    <a:pt x="15" y="5"/>
                    <a:pt x="22" y="3"/>
                  </a:cubicBezTo>
                  <a:cubicBezTo>
                    <a:pt x="23" y="10"/>
                    <a:pt x="21" y="18"/>
                    <a:pt x="25" y="21"/>
                  </a:cubicBezTo>
                  <a:cubicBezTo>
                    <a:pt x="25" y="22"/>
                    <a:pt x="25" y="23"/>
                    <a:pt x="25" y="24"/>
                  </a:cubicBezTo>
                  <a:cubicBezTo>
                    <a:pt x="18" y="23"/>
                    <a:pt x="21" y="12"/>
                    <a:pt x="20" y="6"/>
                  </a:cubicBezTo>
                  <a:cubicBezTo>
                    <a:pt x="11" y="5"/>
                    <a:pt x="4" y="6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7" name="Freeform 671"/>
            <p:cNvSpPr>
              <a:spLocks/>
            </p:cNvSpPr>
            <p:nvPr/>
          </p:nvSpPr>
          <p:spPr bwMode="auto">
            <a:xfrm>
              <a:off x="1153" y="2571"/>
              <a:ext cx="74" cy="95"/>
            </a:xfrm>
            <a:custGeom>
              <a:avLst/>
              <a:gdLst>
                <a:gd name="T0" fmla="*/ 2048 w 37"/>
                <a:gd name="T1" fmla="*/ 0 h 47"/>
                <a:gd name="T2" fmla="*/ 2176 w 37"/>
                <a:gd name="T3" fmla="*/ 3008 h 47"/>
                <a:gd name="T4" fmla="*/ 192 w 37"/>
                <a:gd name="T5" fmla="*/ 3204 h 47"/>
                <a:gd name="T6" fmla="*/ 0 w 37"/>
                <a:gd name="T7" fmla="*/ 3204 h 47"/>
                <a:gd name="T8" fmla="*/ 2048 w 37"/>
                <a:gd name="T9" fmla="*/ 2872 h 47"/>
                <a:gd name="T10" fmla="*/ 2048 w 37"/>
                <a:gd name="T11" fmla="*/ 0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47"/>
                <a:gd name="T20" fmla="*/ 37 w 37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47">
                  <a:moveTo>
                    <a:pt x="32" y="0"/>
                  </a:moveTo>
                  <a:cubicBezTo>
                    <a:pt x="37" y="10"/>
                    <a:pt x="32" y="30"/>
                    <a:pt x="34" y="44"/>
                  </a:cubicBezTo>
                  <a:cubicBezTo>
                    <a:pt x="24" y="45"/>
                    <a:pt x="9" y="42"/>
                    <a:pt x="3" y="47"/>
                  </a:cubicBezTo>
                  <a:cubicBezTo>
                    <a:pt x="2" y="47"/>
                    <a:pt x="1" y="47"/>
                    <a:pt x="0" y="47"/>
                  </a:cubicBezTo>
                  <a:cubicBezTo>
                    <a:pt x="3" y="38"/>
                    <a:pt x="21" y="44"/>
                    <a:pt x="32" y="42"/>
                  </a:cubicBezTo>
                  <a:cubicBezTo>
                    <a:pt x="32" y="28"/>
                    <a:pt x="32" y="14"/>
                    <a:pt x="3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8" name="Freeform 672"/>
            <p:cNvSpPr>
              <a:spLocks/>
            </p:cNvSpPr>
            <p:nvPr/>
          </p:nvSpPr>
          <p:spPr bwMode="auto">
            <a:xfrm>
              <a:off x="1117" y="2656"/>
              <a:ext cx="14" cy="52"/>
            </a:xfrm>
            <a:custGeom>
              <a:avLst/>
              <a:gdLst>
                <a:gd name="T0" fmla="*/ 0 w 7"/>
                <a:gd name="T1" fmla="*/ 128 h 26"/>
                <a:gd name="T2" fmla="*/ 0 w 7"/>
                <a:gd name="T3" fmla="*/ 0 h 26"/>
                <a:gd name="T4" fmla="*/ 320 w 7"/>
                <a:gd name="T5" fmla="*/ 1152 h 26"/>
                <a:gd name="T6" fmla="*/ 320 w 7"/>
                <a:gd name="T7" fmla="*/ 1280 h 26"/>
                <a:gd name="T8" fmla="*/ 0 w 7"/>
                <a:gd name="T9" fmla="*/ 128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26"/>
                <a:gd name="T17" fmla="*/ 7 w 7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26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7" y="1"/>
                    <a:pt x="4" y="11"/>
                    <a:pt x="5" y="18"/>
                  </a:cubicBezTo>
                  <a:cubicBezTo>
                    <a:pt x="5" y="19"/>
                    <a:pt x="5" y="20"/>
                    <a:pt x="5" y="20"/>
                  </a:cubicBezTo>
                  <a:cubicBezTo>
                    <a:pt x="0" y="26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9" name="Freeform 673"/>
            <p:cNvSpPr>
              <a:spLocks/>
            </p:cNvSpPr>
            <p:nvPr/>
          </p:nvSpPr>
          <p:spPr bwMode="auto">
            <a:xfrm>
              <a:off x="1814" y="2648"/>
              <a:ext cx="76" cy="22"/>
            </a:xfrm>
            <a:custGeom>
              <a:avLst/>
              <a:gdLst>
                <a:gd name="T0" fmla="*/ 2304 w 38"/>
                <a:gd name="T1" fmla="*/ 0 h 11"/>
                <a:gd name="T2" fmla="*/ 2432 w 38"/>
                <a:gd name="T3" fmla="*/ 0 h 11"/>
                <a:gd name="T4" fmla="*/ 2432 w 38"/>
                <a:gd name="T5" fmla="*/ 576 h 11"/>
                <a:gd name="T6" fmla="*/ 128 w 38"/>
                <a:gd name="T7" fmla="*/ 704 h 11"/>
                <a:gd name="T8" fmla="*/ 0 w 38"/>
                <a:gd name="T9" fmla="*/ 704 h 11"/>
                <a:gd name="T10" fmla="*/ 2304 w 38"/>
                <a:gd name="T11" fmla="*/ 384 h 11"/>
                <a:gd name="T12" fmla="*/ 2304 w 38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11"/>
                <a:gd name="T23" fmla="*/ 38 w 38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11">
                  <a:moveTo>
                    <a:pt x="36" y="0"/>
                  </a:moveTo>
                  <a:cubicBezTo>
                    <a:pt x="37" y="0"/>
                    <a:pt x="37" y="0"/>
                    <a:pt x="38" y="0"/>
                  </a:cubicBezTo>
                  <a:cubicBezTo>
                    <a:pt x="38" y="3"/>
                    <a:pt x="38" y="6"/>
                    <a:pt x="38" y="9"/>
                  </a:cubicBezTo>
                  <a:cubicBezTo>
                    <a:pt x="27" y="10"/>
                    <a:pt x="10" y="6"/>
                    <a:pt x="2" y="11"/>
                  </a:cubicBezTo>
                  <a:cubicBezTo>
                    <a:pt x="2" y="11"/>
                    <a:pt x="1" y="11"/>
                    <a:pt x="0" y="11"/>
                  </a:cubicBezTo>
                  <a:cubicBezTo>
                    <a:pt x="5" y="2"/>
                    <a:pt x="25" y="8"/>
                    <a:pt x="36" y="6"/>
                  </a:cubicBezTo>
                  <a:cubicBezTo>
                    <a:pt x="36" y="4"/>
                    <a:pt x="36" y="2"/>
                    <a:pt x="3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0" name="Freeform 674"/>
            <p:cNvSpPr>
              <a:spLocks/>
            </p:cNvSpPr>
            <p:nvPr/>
          </p:nvSpPr>
          <p:spPr bwMode="auto">
            <a:xfrm>
              <a:off x="1720" y="2654"/>
              <a:ext cx="76" cy="50"/>
            </a:xfrm>
            <a:custGeom>
              <a:avLst/>
              <a:gdLst>
                <a:gd name="T0" fmla="*/ 0 w 38"/>
                <a:gd name="T1" fmla="*/ 768 h 25"/>
                <a:gd name="T2" fmla="*/ 2432 w 38"/>
                <a:gd name="T3" fmla="*/ 1088 h 25"/>
                <a:gd name="T4" fmla="*/ 2432 w 38"/>
                <a:gd name="T5" fmla="*/ 1216 h 25"/>
                <a:gd name="T6" fmla="*/ 192 w 38"/>
                <a:gd name="T7" fmla="*/ 768 h 25"/>
                <a:gd name="T8" fmla="*/ 0 w 38"/>
                <a:gd name="T9" fmla="*/ 76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5"/>
                <a:gd name="T17" fmla="*/ 38 w 38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5">
                  <a:moveTo>
                    <a:pt x="0" y="12"/>
                  </a:moveTo>
                  <a:cubicBezTo>
                    <a:pt x="11" y="0"/>
                    <a:pt x="18" y="25"/>
                    <a:pt x="38" y="17"/>
                  </a:cubicBezTo>
                  <a:cubicBezTo>
                    <a:pt x="38" y="18"/>
                    <a:pt x="38" y="18"/>
                    <a:pt x="38" y="19"/>
                  </a:cubicBezTo>
                  <a:cubicBezTo>
                    <a:pt x="19" y="25"/>
                    <a:pt x="12" y="9"/>
                    <a:pt x="3" y="12"/>
                  </a:cubicBezTo>
                  <a:cubicBezTo>
                    <a:pt x="2" y="12"/>
                    <a:pt x="1" y="12"/>
                    <a:pt x="0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1" name="Freeform 675"/>
            <p:cNvSpPr>
              <a:spLocks/>
            </p:cNvSpPr>
            <p:nvPr/>
          </p:nvSpPr>
          <p:spPr bwMode="auto">
            <a:xfrm>
              <a:off x="1648" y="2698"/>
              <a:ext cx="46" cy="30"/>
            </a:xfrm>
            <a:custGeom>
              <a:avLst/>
              <a:gdLst>
                <a:gd name="T0" fmla="*/ 192 w 23"/>
                <a:gd name="T1" fmla="*/ 832 h 15"/>
                <a:gd name="T2" fmla="*/ 1472 w 23"/>
                <a:gd name="T3" fmla="*/ 256 h 15"/>
                <a:gd name="T4" fmla="*/ 1472 w 23"/>
                <a:gd name="T5" fmla="*/ 384 h 15"/>
                <a:gd name="T6" fmla="*/ 192 w 23"/>
                <a:gd name="T7" fmla="*/ 960 h 15"/>
                <a:gd name="T8" fmla="*/ 192 w 23"/>
                <a:gd name="T9" fmla="*/ 832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15"/>
                <a:gd name="T17" fmla="*/ 23 w 23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15">
                  <a:moveTo>
                    <a:pt x="3" y="13"/>
                  </a:moveTo>
                  <a:cubicBezTo>
                    <a:pt x="0" y="0"/>
                    <a:pt x="14" y="4"/>
                    <a:pt x="23" y="4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9" y="0"/>
                    <a:pt x="4" y="15"/>
                    <a:pt x="3" y="15"/>
                  </a:cubicBezTo>
                  <a:cubicBezTo>
                    <a:pt x="3" y="14"/>
                    <a:pt x="3" y="13"/>
                    <a:pt x="3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2" name="Freeform 676"/>
            <p:cNvSpPr>
              <a:spLocks/>
            </p:cNvSpPr>
            <p:nvPr/>
          </p:nvSpPr>
          <p:spPr bwMode="auto">
            <a:xfrm>
              <a:off x="1626" y="2575"/>
              <a:ext cx="130" cy="131"/>
            </a:xfrm>
            <a:custGeom>
              <a:avLst/>
              <a:gdLst>
                <a:gd name="T0" fmla="*/ 4160 w 65"/>
                <a:gd name="T1" fmla="*/ 0 h 65"/>
                <a:gd name="T2" fmla="*/ 3200 w 65"/>
                <a:gd name="T3" fmla="*/ 329 h 65"/>
                <a:gd name="T4" fmla="*/ 2880 w 65"/>
                <a:gd name="T5" fmla="*/ 1467 h 65"/>
                <a:gd name="T6" fmla="*/ 320 w 65"/>
                <a:gd name="T7" fmla="*/ 1669 h 65"/>
                <a:gd name="T8" fmla="*/ 320 w 65"/>
                <a:gd name="T9" fmla="*/ 4353 h 65"/>
                <a:gd name="T10" fmla="*/ 192 w 65"/>
                <a:gd name="T11" fmla="*/ 4353 h 65"/>
                <a:gd name="T12" fmla="*/ 320 w 65"/>
                <a:gd name="T13" fmla="*/ 1467 h 65"/>
                <a:gd name="T14" fmla="*/ 2752 w 65"/>
                <a:gd name="T15" fmla="*/ 1336 h 65"/>
                <a:gd name="T16" fmla="*/ 3008 w 65"/>
                <a:gd name="T17" fmla="*/ 129 h 65"/>
                <a:gd name="T18" fmla="*/ 4032 w 65"/>
                <a:gd name="T19" fmla="*/ 0 h 65"/>
                <a:gd name="T20" fmla="*/ 4160 w 65"/>
                <a:gd name="T21" fmla="*/ 0 h 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5"/>
                <a:gd name="T34" fmla="*/ 0 h 65"/>
                <a:gd name="T35" fmla="*/ 65 w 65"/>
                <a:gd name="T36" fmla="*/ 65 h 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5" h="65">
                  <a:moveTo>
                    <a:pt x="65" y="0"/>
                  </a:moveTo>
                  <a:cubicBezTo>
                    <a:pt x="65" y="6"/>
                    <a:pt x="56" y="4"/>
                    <a:pt x="50" y="5"/>
                  </a:cubicBezTo>
                  <a:cubicBezTo>
                    <a:pt x="49" y="11"/>
                    <a:pt x="52" y="22"/>
                    <a:pt x="45" y="22"/>
                  </a:cubicBezTo>
                  <a:cubicBezTo>
                    <a:pt x="32" y="23"/>
                    <a:pt x="14" y="20"/>
                    <a:pt x="5" y="25"/>
                  </a:cubicBezTo>
                  <a:cubicBezTo>
                    <a:pt x="5" y="38"/>
                    <a:pt x="5" y="51"/>
                    <a:pt x="5" y="65"/>
                  </a:cubicBezTo>
                  <a:cubicBezTo>
                    <a:pt x="4" y="65"/>
                    <a:pt x="4" y="65"/>
                    <a:pt x="3" y="65"/>
                  </a:cubicBezTo>
                  <a:cubicBezTo>
                    <a:pt x="4" y="51"/>
                    <a:pt x="0" y="32"/>
                    <a:pt x="5" y="22"/>
                  </a:cubicBezTo>
                  <a:cubicBezTo>
                    <a:pt x="14" y="18"/>
                    <a:pt x="31" y="21"/>
                    <a:pt x="43" y="20"/>
                  </a:cubicBezTo>
                  <a:cubicBezTo>
                    <a:pt x="50" y="20"/>
                    <a:pt x="47" y="9"/>
                    <a:pt x="47" y="2"/>
                  </a:cubicBezTo>
                  <a:cubicBezTo>
                    <a:pt x="53" y="2"/>
                    <a:pt x="60" y="3"/>
                    <a:pt x="63" y="0"/>
                  </a:cubicBezTo>
                  <a:cubicBezTo>
                    <a:pt x="64" y="0"/>
                    <a:pt x="64" y="0"/>
                    <a:pt x="6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3" name="Freeform 677"/>
            <p:cNvSpPr>
              <a:spLocks/>
            </p:cNvSpPr>
            <p:nvPr/>
          </p:nvSpPr>
          <p:spPr bwMode="auto">
            <a:xfrm>
              <a:off x="4064" y="2571"/>
              <a:ext cx="18" cy="18"/>
            </a:xfrm>
            <a:custGeom>
              <a:avLst/>
              <a:gdLst>
                <a:gd name="T0" fmla="*/ 128 w 9"/>
                <a:gd name="T1" fmla="*/ 128 h 9"/>
                <a:gd name="T2" fmla="*/ 576 w 9"/>
                <a:gd name="T3" fmla="*/ 0 h 9"/>
                <a:gd name="T4" fmla="*/ 128 w 9"/>
                <a:gd name="T5" fmla="*/ 448 h 9"/>
                <a:gd name="T6" fmla="*/ 0 w 9"/>
                <a:gd name="T7" fmla="*/ 128 h 9"/>
                <a:gd name="T8" fmla="*/ 128 w 9"/>
                <a:gd name="T9" fmla="*/ 12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2" y="2"/>
                  </a:moveTo>
                  <a:cubicBezTo>
                    <a:pt x="4" y="9"/>
                    <a:pt x="6" y="0"/>
                    <a:pt x="9" y="0"/>
                  </a:cubicBezTo>
                  <a:cubicBezTo>
                    <a:pt x="9" y="5"/>
                    <a:pt x="7" y="7"/>
                    <a:pt x="2" y="7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4" name="Freeform 678"/>
            <p:cNvSpPr>
              <a:spLocks/>
            </p:cNvSpPr>
            <p:nvPr/>
          </p:nvSpPr>
          <p:spPr bwMode="auto">
            <a:xfrm>
              <a:off x="4054" y="2561"/>
              <a:ext cx="14" cy="14"/>
            </a:xfrm>
            <a:custGeom>
              <a:avLst/>
              <a:gdLst>
                <a:gd name="T0" fmla="*/ 0 w 7"/>
                <a:gd name="T1" fmla="*/ 448 h 7"/>
                <a:gd name="T2" fmla="*/ 320 w 7"/>
                <a:gd name="T3" fmla="*/ 0 h 7"/>
                <a:gd name="T4" fmla="*/ 448 w 7"/>
                <a:gd name="T5" fmla="*/ 448 h 7"/>
                <a:gd name="T6" fmla="*/ 320 w 7"/>
                <a:gd name="T7" fmla="*/ 448 h 7"/>
                <a:gd name="T8" fmla="*/ 0 w 7"/>
                <a:gd name="T9" fmla="*/ 448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7"/>
                <a:gd name="T17" fmla="*/ 7 w 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7">
                  <a:moveTo>
                    <a:pt x="0" y="7"/>
                  </a:moveTo>
                  <a:cubicBezTo>
                    <a:pt x="1" y="4"/>
                    <a:pt x="4" y="4"/>
                    <a:pt x="5" y="0"/>
                  </a:cubicBezTo>
                  <a:cubicBezTo>
                    <a:pt x="7" y="1"/>
                    <a:pt x="7" y="4"/>
                    <a:pt x="7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4"/>
                    <a:pt x="3" y="7"/>
                    <a:pt x="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5" name="Freeform 679"/>
            <p:cNvSpPr>
              <a:spLocks/>
            </p:cNvSpPr>
            <p:nvPr/>
          </p:nvSpPr>
          <p:spPr bwMode="auto">
            <a:xfrm>
              <a:off x="4046" y="2585"/>
              <a:ext cx="50" cy="41"/>
            </a:xfrm>
            <a:custGeom>
              <a:avLst/>
              <a:gdLst>
                <a:gd name="T0" fmla="*/ 128 w 25"/>
                <a:gd name="T1" fmla="*/ 0 h 20"/>
                <a:gd name="T2" fmla="*/ 1280 w 25"/>
                <a:gd name="T3" fmla="*/ 1484 h 20"/>
                <a:gd name="T4" fmla="*/ 128 w 25"/>
                <a:gd name="T5" fmla="*/ 0 h 20"/>
                <a:gd name="T6" fmla="*/ 0 60000 65536"/>
                <a:gd name="T7" fmla="*/ 0 60000 65536"/>
                <a:gd name="T8" fmla="*/ 0 60000 65536"/>
                <a:gd name="T9" fmla="*/ 0 w 25"/>
                <a:gd name="T10" fmla="*/ 0 h 20"/>
                <a:gd name="T11" fmla="*/ 25 w 25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20">
                  <a:moveTo>
                    <a:pt x="2" y="0"/>
                  </a:moveTo>
                  <a:cubicBezTo>
                    <a:pt x="12" y="2"/>
                    <a:pt x="25" y="2"/>
                    <a:pt x="20" y="20"/>
                  </a:cubicBezTo>
                  <a:cubicBezTo>
                    <a:pt x="25" y="3"/>
                    <a:pt x="0" y="5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6" name="Freeform 680"/>
            <p:cNvSpPr>
              <a:spLocks/>
            </p:cNvSpPr>
            <p:nvPr/>
          </p:nvSpPr>
          <p:spPr bwMode="auto">
            <a:xfrm>
              <a:off x="4082" y="2543"/>
              <a:ext cx="48" cy="119"/>
            </a:xfrm>
            <a:custGeom>
              <a:avLst/>
              <a:gdLst>
                <a:gd name="T0" fmla="*/ 0 w 24"/>
                <a:gd name="T1" fmla="*/ 928 h 59"/>
                <a:gd name="T2" fmla="*/ 1536 w 24"/>
                <a:gd name="T3" fmla="*/ 196 h 59"/>
                <a:gd name="T4" fmla="*/ 1536 w 24"/>
                <a:gd name="T5" fmla="*/ 2428 h 59"/>
                <a:gd name="T6" fmla="*/ 704 w 24"/>
                <a:gd name="T7" fmla="*/ 2164 h 59"/>
                <a:gd name="T8" fmla="*/ 256 w 24"/>
                <a:gd name="T9" fmla="*/ 3044 h 59"/>
                <a:gd name="T10" fmla="*/ 576 w 24"/>
                <a:gd name="T11" fmla="*/ 1936 h 59"/>
                <a:gd name="T12" fmla="*/ 1408 w 24"/>
                <a:gd name="T13" fmla="*/ 2164 h 59"/>
                <a:gd name="T14" fmla="*/ 1408 w 24"/>
                <a:gd name="T15" fmla="*/ 329 h 59"/>
                <a:gd name="T16" fmla="*/ 0 w 24"/>
                <a:gd name="T17" fmla="*/ 928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59"/>
                <a:gd name="T29" fmla="*/ 24 w 24"/>
                <a:gd name="T30" fmla="*/ 59 h 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59">
                  <a:moveTo>
                    <a:pt x="0" y="14"/>
                  </a:moveTo>
                  <a:cubicBezTo>
                    <a:pt x="4" y="6"/>
                    <a:pt x="10" y="0"/>
                    <a:pt x="24" y="3"/>
                  </a:cubicBezTo>
                  <a:cubicBezTo>
                    <a:pt x="24" y="14"/>
                    <a:pt x="24" y="25"/>
                    <a:pt x="24" y="36"/>
                  </a:cubicBezTo>
                  <a:cubicBezTo>
                    <a:pt x="18" y="36"/>
                    <a:pt x="20" y="29"/>
                    <a:pt x="11" y="32"/>
                  </a:cubicBezTo>
                  <a:cubicBezTo>
                    <a:pt x="6" y="33"/>
                    <a:pt x="11" y="59"/>
                    <a:pt x="4" y="45"/>
                  </a:cubicBezTo>
                  <a:cubicBezTo>
                    <a:pt x="9" y="44"/>
                    <a:pt x="4" y="31"/>
                    <a:pt x="9" y="29"/>
                  </a:cubicBezTo>
                  <a:cubicBezTo>
                    <a:pt x="14" y="29"/>
                    <a:pt x="19" y="29"/>
                    <a:pt x="22" y="32"/>
                  </a:cubicBezTo>
                  <a:cubicBezTo>
                    <a:pt x="22" y="23"/>
                    <a:pt x="22" y="14"/>
                    <a:pt x="22" y="5"/>
                  </a:cubicBezTo>
                  <a:cubicBezTo>
                    <a:pt x="9" y="2"/>
                    <a:pt x="6" y="10"/>
                    <a:pt x="0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7" name="Freeform 681"/>
            <p:cNvSpPr>
              <a:spLocks noEditPoints="1"/>
            </p:cNvSpPr>
            <p:nvPr/>
          </p:nvSpPr>
          <p:spPr bwMode="auto">
            <a:xfrm>
              <a:off x="997" y="2547"/>
              <a:ext cx="62" cy="79"/>
            </a:xfrm>
            <a:custGeom>
              <a:avLst/>
              <a:gdLst>
                <a:gd name="T0" fmla="*/ 1984 w 31"/>
                <a:gd name="T1" fmla="*/ 1596 h 39"/>
                <a:gd name="T2" fmla="*/ 1024 w 31"/>
                <a:gd name="T3" fmla="*/ 2692 h 39"/>
                <a:gd name="T4" fmla="*/ 0 w 31"/>
                <a:gd name="T5" fmla="*/ 1872 h 39"/>
                <a:gd name="T6" fmla="*/ 1984 w 31"/>
                <a:gd name="T7" fmla="*/ 1596 h 39"/>
                <a:gd name="T8" fmla="*/ 192 w 31"/>
                <a:gd name="T9" fmla="*/ 1872 h 39"/>
                <a:gd name="T10" fmla="*/ 704 w 31"/>
                <a:gd name="T11" fmla="*/ 2496 h 39"/>
                <a:gd name="T12" fmla="*/ 1856 w 31"/>
                <a:gd name="T13" fmla="*/ 1296 h 39"/>
                <a:gd name="T14" fmla="*/ 192 w 31"/>
                <a:gd name="T15" fmla="*/ 1872 h 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"/>
                <a:gd name="T25" fmla="*/ 0 h 39"/>
                <a:gd name="T26" fmla="*/ 31 w 31"/>
                <a:gd name="T27" fmla="*/ 39 h 3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" h="39">
                  <a:moveTo>
                    <a:pt x="31" y="23"/>
                  </a:moveTo>
                  <a:cubicBezTo>
                    <a:pt x="25" y="27"/>
                    <a:pt x="20" y="32"/>
                    <a:pt x="16" y="39"/>
                  </a:cubicBezTo>
                  <a:cubicBezTo>
                    <a:pt x="7" y="38"/>
                    <a:pt x="7" y="30"/>
                    <a:pt x="0" y="27"/>
                  </a:cubicBezTo>
                  <a:cubicBezTo>
                    <a:pt x="6" y="11"/>
                    <a:pt x="26" y="0"/>
                    <a:pt x="31" y="23"/>
                  </a:cubicBezTo>
                  <a:close/>
                  <a:moveTo>
                    <a:pt x="3" y="27"/>
                  </a:moveTo>
                  <a:cubicBezTo>
                    <a:pt x="6" y="29"/>
                    <a:pt x="9" y="32"/>
                    <a:pt x="11" y="36"/>
                  </a:cubicBezTo>
                  <a:cubicBezTo>
                    <a:pt x="20" y="33"/>
                    <a:pt x="26" y="27"/>
                    <a:pt x="29" y="19"/>
                  </a:cubicBezTo>
                  <a:cubicBezTo>
                    <a:pt x="20" y="4"/>
                    <a:pt x="7" y="14"/>
                    <a:pt x="3" y="2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8" name="Freeform 682"/>
            <p:cNvSpPr>
              <a:spLocks/>
            </p:cNvSpPr>
            <p:nvPr/>
          </p:nvSpPr>
          <p:spPr bwMode="auto">
            <a:xfrm>
              <a:off x="3081" y="2571"/>
              <a:ext cx="14" cy="59"/>
            </a:xfrm>
            <a:custGeom>
              <a:avLst/>
              <a:gdLst>
                <a:gd name="T0" fmla="*/ 320 w 7"/>
                <a:gd name="T1" fmla="*/ 0 h 29"/>
                <a:gd name="T2" fmla="*/ 448 w 7"/>
                <a:gd name="T3" fmla="*/ 2053 h 29"/>
                <a:gd name="T4" fmla="*/ 320 w 7"/>
                <a:gd name="T5" fmla="*/ 0 h 29"/>
                <a:gd name="T6" fmla="*/ 0 60000 65536"/>
                <a:gd name="T7" fmla="*/ 0 60000 65536"/>
                <a:gd name="T8" fmla="*/ 0 60000 65536"/>
                <a:gd name="T9" fmla="*/ 0 w 7"/>
                <a:gd name="T10" fmla="*/ 0 h 29"/>
                <a:gd name="T11" fmla="*/ 7 w 7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29">
                  <a:moveTo>
                    <a:pt x="5" y="0"/>
                  </a:moveTo>
                  <a:cubicBezTo>
                    <a:pt x="6" y="9"/>
                    <a:pt x="3" y="23"/>
                    <a:pt x="7" y="29"/>
                  </a:cubicBezTo>
                  <a:cubicBezTo>
                    <a:pt x="0" y="27"/>
                    <a:pt x="1" y="5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9" name="Freeform 683"/>
            <p:cNvSpPr>
              <a:spLocks noEditPoints="1"/>
            </p:cNvSpPr>
            <p:nvPr/>
          </p:nvSpPr>
          <p:spPr bwMode="auto">
            <a:xfrm>
              <a:off x="6838" y="2585"/>
              <a:ext cx="114" cy="179"/>
            </a:xfrm>
            <a:custGeom>
              <a:avLst/>
              <a:gdLst>
                <a:gd name="T0" fmla="*/ 896 w 57"/>
                <a:gd name="T1" fmla="*/ 0 h 89"/>
                <a:gd name="T2" fmla="*/ 2432 w 57"/>
                <a:gd name="T3" fmla="*/ 5889 h 89"/>
                <a:gd name="T4" fmla="*/ 1024 w 57"/>
                <a:gd name="T5" fmla="*/ 5889 h 89"/>
                <a:gd name="T6" fmla="*/ 1600 w 57"/>
                <a:gd name="T7" fmla="*/ 3783 h 89"/>
                <a:gd name="T8" fmla="*/ 128 w 57"/>
                <a:gd name="T9" fmla="*/ 2440 h 89"/>
                <a:gd name="T10" fmla="*/ 896 w 57"/>
                <a:gd name="T11" fmla="*/ 0 h 89"/>
                <a:gd name="T12" fmla="*/ 2752 w 57"/>
                <a:gd name="T13" fmla="*/ 2043 h 89"/>
                <a:gd name="T14" fmla="*/ 896 w 57"/>
                <a:gd name="T15" fmla="*/ 129 h 89"/>
                <a:gd name="T16" fmla="*/ 320 w 57"/>
                <a:gd name="T17" fmla="*/ 853 h 89"/>
                <a:gd name="T18" fmla="*/ 320 w 57"/>
                <a:gd name="T19" fmla="*/ 2172 h 89"/>
                <a:gd name="T20" fmla="*/ 896 w 57"/>
                <a:gd name="T21" fmla="*/ 2637 h 89"/>
                <a:gd name="T22" fmla="*/ 1728 w 57"/>
                <a:gd name="T23" fmla="*/ 3516 h 89"/>
                <a:gd name="T24" fmla="*/ 1152 w 57"/>
                <a:gd name="T25" fmla="*/ 5696 h 89"/>
                <a:gd name="T26" fmla="*/ 2432 w 57"/>
                <a:gd name="T27" fmla="*/ 5696 h 89"/>
                <a:gd name="T28" fmla="*/ 2752 w 57"/>
                <a:gd name="T29" fmla="*/ 2043 h 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89"/>
                <a:gd name="T47" fmla="*/ 57 w 57"/>
                <a:gd name="T48" fmla="*/ 89 h 8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89">
                  <a:moveTo>
                    <a:pt x="14" y="0"/>
                  </a:moveTo>
                  <a:cubicBezTo>
                    <a:pt x="39" y="9"/>
                    <a:pt x="57" y="56"/>
                    <a:pt x="38" y="89"/>
                  </a:cubicBezTo>
                  <a:cubicBezTo>
                    <a:pt x="31" y="89"/>
                    <a:pt x="23" y="89"/>
                    <a:pt x="16" y="89"/>
                  </a:cubicBezTo>
                  <a:cubicBezTo>
                    <a:pt x="17" y="77"/>
                    <a:pt x="11" y="57"/>
                    <a:pt x="25" y="57"/>
                  </a:cubicBezTo>
                  <a:cubicBezTo>
                    <a:pt x="19" y="49"/>
                    <a:pt x="16" y="38"/>
                    <a:pt x="2" y="37"/>
                  </a:cubicBezTo>
                  <a:cubicBezTo>
                    <a:pt x="0" y="19"/>
                    <a:pt x="4" y="6"/>
                    <a:pt x="14" y="0"/>
                  </a:cubicBezTo>
                  <a:close/>
                  <a:moveTo>
                    <a:pt x="43" y="31"/>
                  </a:moveTo>
                  <a:cubicBezTo>
                    <a:pt x="34" y="20"/>
                    <a:pt x="24" y="10"/>
                    <a:pt x="14" y="2"/>
                  </a:cubicBezTo>
                  <a:cubicBezTo>
                    <a:pt x="12" y="7"/>
                    <a:pt x="6" y="8"/>
                    <a:pt x="5" y="13"/>
                  </a:cubicBezTo>
                  <a:cubicBezTo>
                    <a:pt x="5" y="20"/>
                    <a:pt x="5" y="26"/>
                    <a:pt x="5" y="33"/>
                  </a:cubicBezTo>
                  <a:cubicBezTo>
                    <a:pt x="5" y="38"/>
                    <a:pt x="15" y="33"/>
                    <a:pt x="14" y="40"/>
                  </a:cubicBezTo>
                  <a:cubicBezTo>
                    <a:pt x="17" y="45"/>
                    <a:pt x="22" y="49"/>
                    <a:pt x="27" y="53"/>
                  </a:cubicBezTo>
                  <a:cubicBezTo>
                    <a:pt x="20" y="60"/>
                    <a:pt x="15" y="70"/>
                    <a:pt x="18" y="86"/>
                  </a:cubicBezTo>
                  <a:cubicBezTo>
                    <a:pt x="25" y="86"/>
                    <a:pt x="31" y="86"/>
                    <a:pt x="38" y="86"/>
                  </a:cubicBezTo>
                  <a:cubicBezTo>
                    <a:pt x="47" y="75"/>
                    <a:pt x="41" y="49"/>
                    <a:pt x="43" y="3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0" name="Freeform 684"/>
            <p:cNvSpPr>
              <a:spLocks/>
            </p:cNvSpPr>
            <p:nvPr/>
          </p:nvSpPr>
          <p:spPr bwMode="auto">
            <a:xfrm>
              <a:off x="6848" y="2589"/>
              <a:ext cx="76" cy="59"/>
            </a:xfrm>
            <a:custGeom>
              <a:avLst/>
              <a:gdLst>
                <a:gd name="T0" fmla="*/ 0 w 38"/>
                <a:gd name="T1" fmla="*/ 773 h 29"/>
                <a:gd name="T2" fmla="*/ 576 w 38"/>
                <a:gd name="T3" fmla="*/ 0 h 29"/>
                <a:gd name="T4" fmla="*/ 2432 w 38"/>
                <a:gd name="T5" fmla="*/ 2053 h 29"/>
                <a:gd name="T6" fmla="*/ 704 w 38"/>
                <a:gd name="T7" fmla="*/ 136 h 29"/>
                <a:gd name="T8" fmla="*/ 0 w 38"/>
                <a:gd name="T9" fmla="*/ 773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29"/>
                <a:gd name="T17" fmla="*/ 38 w 38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29">
                  <a:moveTo>
                    <a:pt x="0" y="11"/>
                  </a:moveTo>
                  <a:cubicBezTo>
                    <a:pt x="1" y="6"/>
                    <a:pt x="7" y="5"/>
                    <a:pt x="9" y="0"/>
                  </a:cubicBezTo>
                  <a:cubicBezTo>
                    <a:pt x="19" y="8"/>
                    <a:pt x="29" y="18"/>
                    <a:pt x="38" y="29"/>
                  </a:cubicBezTo>
                  <a:cubicBezTo>
                    <a:pt x="28" y="21"/>
                    <a:pt x="19" y="12"/>
                    <a:pt x="11" y="2"/>
                  </a:cubicBezTo>
                  <a:cubicBezTo>
                    <a:pt x="6" y="3"/>
                    <a:pt x="5" y="9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1" name="Freeform 685"/>
            <p:cNvSpPr>
              <a:spLocks/>
            </p:cNvSpPr>
            <p:nvPr/>
          </p:nvSpPr>
          <p:spPr bwMode="auto">
            <a:xfrm>
              <a:off x="6848" y="2593"/>
              <a:ext cx="84" cy="165"/>
            </a:xfrm>
            <a:custGeom>
              <a:avLst/>
              <a:gdLst>
                <a:gd name="T0" fmla="*/ 2432 w 42"/>
                <a:gd name="T1" fmla="*/ 1785 h 82"/>
                <a:gd name="T2" fmla="*/ 2112 w 42"/>
                <a:gd name="T3" fmla="*/ 5441 h 82"/>
                <a:gd name="T4" fmla="*/ 832 w 42"/>
                <a:gd name="T5" fmla="*/ 5441 h 82"/>
                <a:gd name="T6" fmla="*/ 1408 w 42"/>
                <a:gd name="T7" fmla="*/ 3260 h 82"/>
                <a:gd name="T8" fmla="*/ 576 w 42"/>
                <a:gd name="T9" fmla="*/ 2380 h 82"/>
                <a:gd name="T10" fmla="*/ 0 w 42"/>
                <a:gd name="T11" fmla="*/ 1916 h 82"/>
                <a:gd name="T12" fmla="*/ 0 w 42"/>
                <a:gd name="T13" fmla="*/ 588 h 82"/>
                <a:gd name="T14" fmla="*/ 704 w 42"/>
                <a:gd name="T15" fmla="*/ 0 h 82"/>
                <a:gd name="T16" fmla="*/ 2432 w 42"/>
                <a:gd name="T17" fmla="*/ 1785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82"/>
                <a:gd name="T29" fmla="*/ 42 w 42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82">
                  <a:moveTo>
                    <a:pt x="38" y="27"/>
                  </a:moveTo>
                  <a:cubicBezTo>
                    <a:pt x="36" y="45"/>
                    <a:pt x="42" y="71"/>
                    <a:pt x="33" y="82"/>
                  </a:cubicBezTo>
                  <a:cubicBezTo>
                    <a:pt x="26" y="82"/>
                    <a:pt x="20" y="82"/>
                    <a:pt x="13" y="82"/>
                  </a:cubicBezTo>
                  <a:cubicBezTo>
                    <a:pt x="10" y="66"/>
                    <a:pt x="15" y="56"/>
                    <a:pt x="22" y="49"/>
                  </a:cubicBezTo>
                  <a:cubicBezTo>
                    <a:pt x="18" y="44"/>
                    <a:pt x="14" y="39"/>
                    <a:pt x="9" y="36"/>
                  </a:cubicBezTo>
                  <a:cubicBezTo>
                    <a:pt x="10" y="29"/>
                    <a:pt x="0" y="34"/>
                    <a:pt x="0" y="29"/>
                  </a:cubicBezTo>
                  <a:cubicBezTo>
                    <a:pt x="0" y="22"/>
                    <a:pt x="0" y="16"/>
                    <a:pt x="0" y="9"/>
                  </a:cubicBezTo>
                  <a:cubicBezTo>
                    <a:pt x="5" y="7"/>
                    <a:pt x="6" y="1"/>
                    <a:pt x="11" y="0"/>
                  </a:cubicBezTo>
                  <a:cubicBezTo>
                    <a:pt x="19" y="10"/>
                    <a:pt x="28" y="19"/>
                    <a:pt x="38" y="2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2" name="Freeform 686"/>
            <p:cNvSpPr>
              <a:spLocks/>
            </p:cNvSpPr>
            <p:nvPr/>
          </p:nvSpPr>
          <p:spPr bwMode="auto">
            <a:xfrm>
              <a:off x="6866" y="2666"/>
              <a:ext cx="26" cy="26"/>
            </a:xfrm>
            <a:custGeom>
              <a:avLst/>
              <a:gdLst>
                <a:gd name="T0" fmla="*/ 832 w 13"/>
                <a:gd name="T1" fmla="*/ 832 h 13"/>
                <a:gd name="T2" fmla="*/ 0 w 13"/>
                <a:gd name="T3" fmla="*/ 0 h 13"/>
                <a:gd name="T4" fmla="*/ 832 w 13"/>
                <a:gd name="T5" fmla="*/ 832 h 13"/>
                <a:gd name="T6" fmla="*/ 0 60000 65536"/>
                <a:gd name="T7" fmla="*/ 0 60000 65536"/>
                <a:gd name="T8" fmla="*/ 0 60000 65536"/>
                <a:gd name="T9" fmla="*/ 0 w 13"/>
                <a:gd name="T10" fmla="*/ 0 h 13"/>
                <a:gd name="T11" fmla="*/ 13 w 13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3">
                  <a:moveTo>
                    <a:pt x="13" y="13"/>
                  </a:moveTo>
                  <a:cubicBezTo>
                    <a:pt x="8" y="9"/>
                    <a:pt x="3" y="5"/>
                    <a:pt x="0" y="0"/>
                  </a:cubicBezTo>
                  <a:cubicBezTo>
                    <a:pt x="5" y="3"/>
                    <a:pt x="9" y="8"/>
                    <a:pt x="13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3" name="Freeform 687"/>
            <p:cNvSpPr>
              <a:spLocks/>
            </p:cNvSpPr>
            <p:nvPr/>
          </p:nvSpPr>
          <p:spPr bwMode="auto">
            <a:xfrm>
              <a:off x="1033" y="2597"/>
              <a:ext cx="80" cy="109"/>
            </a:xfrm>
            <a:custGeom>
              <a:avLst/>
              <a:gdLst>
                <a:gd name="T0" fmla="*/ 2560 w 40"/>
                <a:gd name="T1" fmla="*/ 3651 h 54"/>
                <a:gd name="T2" fmla="*/ 0 w 40"/>
                <a:gd name="T3" fmla="*/ 1348 h 54"/>
                <a:gd name="T4" fmla="*/ 1280 w 40"/>
                <a:gd name="T5" fmla="*/ 0 h 54"/>
                <a:gd name="T6" fmla="*/ 1600 w 40"/>
                <a:gd name="T7" fmla="*/ 1076 h 54"/>
                <a:gd name="T8" fmla="*/ 1280 w 40"/>
                <a:gd name="T9" fmla="*/ 131 h 54"/>
                <a:gd name="T10" fmla="*/ 128 w 40"/>
                <a:gd name="T11" fmla="*/ 1211 h 54"/>
                <a:gd name="T12" fmla="*/ 2432 w 40"/>
                <a:gd name="T13" fmla="*/ 3651 h 54"/>
                <a:gd name="T14" fmla="*/ 2560 w 40"/>
                <a:gd name="T15" fmla="*/ 3651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54"/>
                <a:gd name="T26" fmla="*/ 40 w 40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54">
                  <a:moveTo>
                    <a:pt x="40" y="54"/>
                  </a:moveTo>
                  <a:cubicBezTo>
                    <a:pt x="26" y="53"/>
                    <a:pt x="15" y="29"/>
                    <a:pt x="0" y="20"/>
                  </a:cubicBezTo>
                  <a:cubicBezTo>
                    <a:pt x="4" y="11"/>
                    <a:pt x="11" y="4"/>
                    <a:pt x="20" y="0"/>
                  </a:cubicBezTo>
                  <a:cubicBezTo>
                    <a:pt x="22" y="5"/>
                    <a:pt x="35" y="12"/>
                    <a:pt x="25" y="16"/>
                  </a:cubicBezTo>
                  <a:cubicBezTo>
                    <a:pt x="31" y="10"/>
                    <a:pt x="22" y="7"/>
                    <a:pt x="20" y="2"/>
                  </a:cubicBezTo>
                  <a:cubicBezTo>
                    <a:pt x="11" y="5"/>
                    <a:pt x="8" y="12"/>
                    <a:pt x="2" y="18"/>
                  </a:cubicBezTo>
                  <a:cubicBezTo>
                    <a:pt x="13" y="31"/>
                    <a:pt x="25" y="43"/>
                    <a:pt x="38" y="54"/>
                  </a:cubicBezTo>
                  <a:cubicBezTo>
                    <a:pt x="39" y="54"/>
                    <a:pt x="39" y="54"/>
                    <a:pt x="40" y="5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4" name="Freeform 688"/>
            <p:cNvSpPr>
              <a:spLocks/>
            </p:cNvSpPr>
            <p:nvPr/>
          </p:nvSpPr>
          <p:spPr bwMode="auto">
            <a:xfrm>
              <a:off x="1083" y="2642"/>
              <a:ext cx="30" cy="32"/>
            </a:xfrm>
            <a:custGeom>
              <a:avLst/>
              <a:gdLst>
                <a:gd name="T0" fmla="*/ 0 w 15"/>
                <a:gd name="T1" fmla="*/ 0 h 16"/>
                <a:gd name="T2" fmla="*/ 960 w 15"/>
                <a:gd name="T3" fmla="*/ 1024 h 16"/>
                <a:gd name="T4" fmla="*/ 832 w 15"/>
                <a:gd name="T5" fmla="*/ 1024 h 16"/>
                <a:gd name="T6" fmla="*/ 0 w 15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6"/>
                <a:gd name="T14" fmla="*/ 15 w 15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6">
                  <a:moveTo>
                    <a:pt x="0" y="0"/>
                  </a:moveTo>
                  <a:cubicBezTo>
                    <a:pt x="6" y="5"/>
                    <a:pt x="11" y="10"/>
                    <a:pt x="15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10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5" name="Freeform 689"/>
            <p:cNvSpPr>
              <a:spLocks/>
            </p:cNvSpPr>
            <p:nvPr/>
          </p:nvSpPr>
          <p:spPr bwMode="auto">
            <a:xfrm>
              <a:off x="3912" y="2630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0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11"/>
                  </a:moveTo>
                  <a:cubicBezTo>
                    <a:pt x="3" y="6"/>
                    <a:pt x="6" y="3"/>
                    <a:pt x="11" y="0"/>
                  </a:cubicBezTo>
                  <a:cubicBezTo>
                    <a:pt x="8" y="4"/>
                    <a:pt x="5" y="8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6" name="Freeform 690"/>
            <p:cNvSpPr>
              <a:spLocks/>
            </p:cNvSpPr>
            <p:nvPr/>
          </p:nvSpPr>
          <p:spPr bwMode="auto">
            <a:xfrm>
              <a:off x="3778" y="2678"/>
              <a:ext cx="152" cy="114"/>
            </a:xfrm>
            <a:custGeom>
              <a:avLst/>
              <a:gdLst>
                <a:gd name="T0" fmla="*/ 1152 w 76"/>
                <a:gd name="T1" fmla="*/ 3328 h 57"/>
                <a:gd name="T2" fmla="*/ 0 w 76"/>
                <a:gd name="T3" fmla="*/ 3456 h 57"/>
                <a:gd name="T4" fmla="*/ 2432 w 76"/>
                <a:gd name="T5" fmla="*/ 896 h 57"/>
                <a:gd name="T6" fmla="*/ 2560 w 76"/>
                <a:gd name="T7" fmla="*/ 1472 h 57"/>
                <a:gd name="T8" fmla="*/ 3136 w 76"/>
                <a:gd name="T9" fmla="*/ 1472 h 57"/>
                <a:gd name="T10" fmla="*/ 3456 w 76"/>
                <a:gd name="T11" fmla="*/ 0 h 57"/>
                <a:gd name="T12" fmla="*/ 3456 w 76"/>
                <a:gd name="T13" fmla="*/ 704 h 57"/>
                <a:gd name="T14" fmla="*/ 4864 w 76"/>
                <a:gd name="T15" fmla="*/ 576 h 57"/>
                <a:gd name="T16" fmla="*/ 3584 w 76"/>
                <a:gd name="T17" fmla="*/ 704 h 57"/>
                <a:gd name="T18" fmla="*/ 3584 w 76"/>
                <a:gd name="T19" fmla="*/ 2752 h 57"/>
                <a:gd name="T20" fmla="*/ 1408 w 76"/>
                <a:gd name="T21" fmla="*/ 3008 h 57"/>
                <a:gd name="T22" fmla="*/ 3264 w 76"/>
                <a:gd name="T23" fmla="*/ 2560 h 57"/>
                <a:gd name="T24" fmla="*/ 3456 w 76"/>
                <a:gd name="T25" fmla="*/ 1600 h 57"/>
                <a:gd name="T26" fmla="*/ 2432 w 76"/>
                <a:gd name="T27" fmla="*/ 1152 h 57"/>
                <a:gd name="T28" fmla="*/ 320 w 76"/>
                <a:gd name="T29" fmla="*/ 3136 h 57"/>
                <a:gd name="T30" fmla="*/ 1152 w 76"/>
                <a:gd name="T31" fmla="*/ 3328 h 5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6"/>
                <a:gd name="T49" fmla="*/ 0 h 57"/>
                <a:gd name="T50" fmla="*/ 76 w 76"/>
                <a:gd name="T51" fmla="*/ 57 h 5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6" h="57">
                  <a:moveTo>
                    <a:pt x="18" y="52"/>
                  </a:moveTo>
                  <a:cubicBezTo>
                    <a:pt x="16" y="57"/>
                    <a:pt x="5" y="52"/>
                    <a:pt x="0" y="54"/>
                  </a:cubicBezTo>
                  <a:cubicBezTo>
                    <a:pt x="11" y="39"/>
                    <a:pt x="27" y="28"/>
                    <a:pt x="38" y="14"/>
                  </a:cubicBezTo>
                  <a:cubicBezTo>
                    <a:pt x="41" y="14"/>
                    <a:pt x="40" y="19"/>
                    <a:pt x="40" y="23"/>
                  </a:cubicBezTo>
                  <a:cubicBezTo>
                    <a:pt x="43" y="23"/>
                    <a:pt x="46" y="23"/>
                    <a:pt x="49" y="23"/>
                  </a:cubicBezTo>
                  <a:cubicBezTo>
                    <a:pt x="56" y="20"/>
                    <a:pt x="47" y="3"/>
                    <a:pt x="54" y="0"/>
                  </a:cubicBezTo>
                  <a:cubicBezTo>
                    <a:pt x="54" y="4"/>
                    <a:pt x="54" y="8"/>
                    <a:pt x="54" y="11"/>
                  </a:cubicBezTo>
                  <a:cubicBezTo>
                    <a:pt x="58" y="8"/>
                    <a:pt x="68" y="10"/>
                    <a:pt x="76" y="9"/>
                  </a:cubicBezTo>
                  <a:cubicBezTo>
                    <a:pt x="73" y="14"/>
                    <a:pt x="62" y="10"/>
                    <a:pt x="56" y="11"/>
                  </a:cubicBezTo>
                  <a:cubicBezTo>
                    <a:pt x="56" y="22"/>
                    <a:pt x="56" y="32"/>
                    <a:pt x="56" y="43"/>
                  </a:cubicBezTo>
                  <a:cubicBezTo>
                    <a:pt x="45" y="44"/>
                    <a:pt x="27" y="39"/>
                    <a:pt x="22" y="47"/>
                  </a:cubicBezTo>
                  <a:cubicBezTo>
                    <a:pt x="22" y="35"/>
                    <a:pt x="42" y="43"/>
                    <a:pt x="51" y="40"/>
                  </a:cubicBezTo>
                  <a:cubicBezTo>
                    <a:pt x="56" y="39"/>
                    <a:pt x="52" y="29"/>
                    <a:pt x="54" y="25"/>
                  </a:cubicBezTo>
                  <a:cubicBezTo>
                    <a:pt x="53" y="21"/>
                    <a:pt x="35" y="30"/>
                    <a:pt x="38" y="18"/>
                  </a:cubicBezTo>
                  <a:cubicBezTo>
                    <a:pt x="25" y="27"/>
                    <a:pt x="17" y="40"/>
                    <a:pt x="5" y="49"/>
                  </a:cubicBezTo>
                  <a:cubicBezTo>
                    <a:pt x="5" y="54"/>
                    <a:pt x="14" y="50"/>
                    <a:pt x="18" y="5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7" name="Freeform 691"/>
            <p:cNvSpPr>
              <a:spLocks/>
            </p:cNvSpPr>
            <p:nvPr/>
          </p:nvSpPr>
          <p:spPr bwMode="auto">
            <a:xfrm>
              <a:off x="3788" y="2714"/>
              <a:ext cx="102" cy="72"/>
            </a:xfrm>
            <a:custGeom>
              <a:avLst/>
              <a:gdLst>
                <a:gd name="T0" fmla="*/ 1088 w 51"/>
                <a:gd name="T1" fmla="*/ 1856 h 36"/>
                <a:gd name="T2" fmla="*/ 832 w 51"/>
                <a:gd name="T3" fmla="*/ 2176 h 36"/>
                <a:gd name="T4" fmla="*/ 0 w 51"/>
                <a:gd name="T5" fmla="*/ 1984 h 36"/>
                <a:gd name="T6" fmla="*/ 2112 w 51"/>
                <a:gd name="T7" fmla="*/ 0 h 36"/>
                <a:gd name="T8" fmla="*/ 3136 w 51"/>
                <a:gd name="T9" fmla="*/ 448 h 36"/>
                <a:gd name="T10" fmla="*/ 2944 w 51"/>
                <a:gd name="T11" fmla="*/ 1408 h 36"/>
                <a:gd name="T12" fmla="*/ 1088 w 51"/>
                <a:gd name="T13" fmla="*/ 1856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36"/>
                <a:gd name="T23" fmla="*/ 51 w 51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36">
                  <a:moveTo>
                    <a:pt x="17" y="29"/>
                  </a:moveTo>
                  <a:cubicBezTo>
                    <a:pt x="16" y="31"/>
                    <a:pt x="15" y="33"/>
                    <a:pt x="13" y="34"/>
                  </a:cubicBezTo>
                  <a:cubicBezTo>
                    <a:pt x="9" y="32"/>
                    <a:pt x="0" y="36"/>
                    <a:pt x="0" y="31"/>
                  </a:cubicBezTo>
                  <a:cubicBezTo>
                    <a:pt x="12" y="22"/>
                    <a:pt x="20" y="9"/>
                    <a:pt x="33" y="0"/>
                  </a:cubicBezTo>
                  <a:cubicBezTo>
                    <a:pt x="30" y="12"/>
                    <a:pt x="48" y="3"/>
                    <a:pt x="49" y="7"/>
                  </a:cubicBezTo>
                  <a:cubicBezTo>
                    <a:pt x="47" y="11"/>
                    <a:pt x="51" y="21"/>
                    <a:pt x="46" y="22"/>
                  </a:cubicBezTo>
                  <a:cubicBezTo>
                    <a:pt x="37" y="25"/>
                    <a:pt x="17" y="17"/>
                    <a:pt x="17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8" name="Freeform 692"/>
            <p:cNvSpPr>
              <a:spLocks/>
            </p:cNvSpPr>
            <p:nvPr/>
          </p:nvSpPr>
          <p:spPr bwMode="auto">
            <a:xfrm>
              <a:off x="3886" y="2624"/>
              <a:ext cx="80" cy="76"/>
            </a:xfrm>
            <a:custGeom>
              <a:avLst/>
              <a:gdLst>
                <a:gd name="T0" fmla="*/ 1664 w 40"/>
                <a:gd name="T1" fmla="*/ 2048 h 38"/>
                <a:gd name="T2" fmla="*/ 1408 w 40"/>
                <a:gd name="T3" fmla="*/ 2304 h 38"/>
                <a:gd name="T4" fmla="*/ 0 w 40"/>
                <a:gd name="T5" fmla="*/ 2432 h 38"/>
                <a:gd name="T6" fmla="*/ 0 w 40"/>
                <a:gd name="T7" fmla="*/ 1728 h 38"/>
                <a:gd name="T8" fmla="*/ 832 w 40"/>
                <a:gd name="T9" fmla="*/ 896 h 38"/>
                <a:gd name="T10" fmla="*/ 1536 w 40"/>
                <a:gd name="T11" fmla="*/ 192 h 38"/>
                <a:gd name="T12" fmla="*/ 1664 w 40"/>
                <a:gd name="T13" fmla="*/ 192 h 38"/>
                <a:gd name="T14" fmla="*/ 2368 w 40"/>
                <a:gd name="T15" fmla="*/ 896 h 38"/>
                <a:gd name="T16" fmla="*/ 2368 w 40"/>
                <a:gd name="T17" fmla="*/ 1344 h 38"/>
                <a:gd name="T18" fmla="*/ 1664 w 40"/>
                <a:gd name="T19" fmla="*/ 2048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38"/>
                <a:gd name="T32" fmla="*/ 40 w 40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38">
                  <a:moveTo>
                    <a:pt x="26" y="32"/>
                  </a:moveTo>
                  <a:cubicBezTo>
                    <a:pt x="26" y="34"/>
                    <a:pt x="22" y="33"/>
                    <a:pt x="22" y="36"/>
                  </a:cubicBezTo>
                  <a:cubicBezTo>
                    <a:pt x="14" y="37"/>
                    <a:pt x="4" y="35"/>
                    <a:pt x="0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2" y="21"/>
                    <a:pt x="9" y="19"/>
                    <a:pt x="13" y="14"/>
                  </a:cubicBezTo>
                  <a:cubicBezTo>
                    <a:pt x="18" y="11"/>
                    <a:pt x="21" y="7"/>
                    <a:pt x="24" y="3"/>
                  </a:cubicBezTo>
                  <a:cubicBezTo>
                    <a:pt x="24" y="0"/>
                    <a:pt x="26" y="2"/>
                    <a:pt x="26" y="3"/>
                  </a:cubicBezTo>
                  <a:cubicBezTo>
                    <a:pt x="29" y="7"/>
                    <a:pt x="33" y="11"/>
                    <a:pt x="37" y="14"/>
                  </a:cubicBezTo>
                  <a:cubicBezTo>
                    <a:pt x="40" y="14"/>
                    <a:pt x="40" y="21"/>
                    <a:pt x="37" y="21"/>
                  </a:cubicBezTo>
                  <a:cubicBezTo>
                    <a:pt x="33" y="23"/>
                    <a:pt x="29" y="27"/>
                    <a:pt x="26" y="3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9" name="Freeform 693"/>
            <p:cNvSpPr>
              <a:spLocks/>
            </p:cNvSpPr>
            <p:nvPr/>
          </p:nvSpPr>
          <p:spPr bwMode="auto">
            <a:xfrm>
              <a:off x="3938" y="2666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0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11"/>
                  </a:moveTo>
                  <a:cubicBezTo>
                    <a:pt x="3" y="6"/>
                    <a:pt x="7" y="2"/>
                    <a:pt x="11" y="0"/>
                  </a:cubicBezTo>
                  <a:cubicBezTo>
                    <a:pt x="9" y="4"/>
                    <a:pt x="5" y="8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0" name="Freeform 694"/>
            <p:cNvSpPr>
              <a:spLocks/>
            </p:cNvSpPr>
            <p:nvPr/>
          </p:nvSpPr>
          <p:spPr bwMode="auto">
            <a:xfrm>
              <a:off x="3938" y="2630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704 w 11"/>
                <a:gd name="T3" fmla="*/ 704 h 11"/>
                <a:gd name="T4" fmla="*/ 0 w 11"/>
                <a:gd name="T5" fmla="*/ 0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0"/>
                  </a:moveTo>
                  <a:cubicBezTo>
                    <a:pt x="5" y="3"/>
                    <a:pt x="9" y="6"/>
                    <a:pt x="11" y="11"/>
                  </a:cubicBezTo>
                  <a:cubicBezTo>
                    <a:pt x="7" y="8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1" name="Freeform 695"/>
            <p:cNvSpPr>
              <a:spLocks/>
            </p:cNvSpPr>
            <p:nvPr/>
          </p:nvSpPr>
          <p:spPr bwMode="auto">
            <a:xfrm>
              <a:off x="3555" y="2652"/>
              <a:ext cx="68" cy="106"/>
            </a:xfrm>
            <a:custGeom>
              <a:avLst/>
              <a:gdLst>
                <a:gd name="T0" fmla="*/ 1280 w 34"/>
                <a:gd name="T1" fmla="*/ 0 h 53"/>
                <a:gd name="T2" fmla="*/ 384 w 34"/>
                <a:gd name="T3" fmla="*/ 832 h 53"/>
                <a:gd name="T4" fmla="*/ 1856 w 34"/>
                <a:gd name="T5" fmla="*/ 3136 h 53"/>
                <a:gd name="T6" fmla="*/ 1856 w 34"/>
                <a:gd name="T7" fmla="*/ 448 h 53"/>
                <a:gd name="T8" fmla="*/ 1984 w 34"/>
                <a:gd name="T9" fmla="*/ 3392 h 53"/>
                <a:gd name="T10" fmla="*/ 256 w 34"/>
                <a:gd name="T11" fmla="*/ 576 h 53"/>
                <a:gd name="T12" fmla="*/ 1280 w 34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53"/>
                <a:gd name="T23" fmla="*/ 34 w 34"/>
                <a:gd name="T24" fmla="*/ 53 h 5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53">
                  <a:moveTo>
                    <a:pt x="20" y="0"/>
                  </a:moveTo>
                  <a:cubicBezTo>
                    <a:pt x="17" y="6"/>
                    <a:pt x="11" y="9"/>
                    <a:pt x="6" y="13"/>
                  </a:cubicBezTo>
                  <a:cubicBezTo>
                    <a:pt x="3" y="35"/>
                    <a:pt x="20" y="39"/>
                    <a:pt x="29" y="49"/>
                  </a:cubicBezTo>
                  <a:cubicBezTo>
                    <a:pt x="29" y="35"/>
                    <a:pt x="29" y="21"/>
                    <a:pt x="29" y="7"/>
                  </a:cubicBezTo>
                  <a:cubicBezTo>
                    <a:pt x="34" y="18"/>
                    <a:pt x="29" y="39"/>
                    <a:pt x="31" y="53"/>
                  </a:cubicBezTo>
                  <a:cubicBezTo>
                    <a:pt x="20" y="41"/>
                    <a:pt x="0" y="37"/>
                    <a:pt x="4" y="9"/>
                  </a:cubicBezTo>
                  <a:cubicBezTo>
                    <a:pt x="14" y="11"/>
                    <a:pt x="13" y="2"/>
                    <a:pt x="2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2" name="Freeform 696"/>
            <p:cNvSpPr>
              <a:spLocks/>
            </p:cNvSpPr>
            <p:nvPr/>
          </p:nvSpPr>
          <p:spPr bwMode="auto">
            <a:xfrm>
              <a:off x="3561" y="2648"/>
              <a:ext cx="52" cy="102"/>
            </a:xfrm>
            <a:custGeom>
              <a:avLst/>
              <a:gdLst>
                <a:gd name="T0" fmla="*/ 1088 w 26"/>
                <a:gd name="T1" fmla="*/ 128 h 51"/>
                <a:gd name="T2" fmla="*/ 1088 w 26"/>
                <a:gd name="T3" fmla="*/ 0 h 51"/>
                <a:gd name="T4" fmla="*/ 1664 w 26"/>
                <a:gd name="T5" fmla="*/ 576 h 51"/>
                <a:gd name="T6" fmla="*/ 1664 w 26"/>
                <a:gd name="T7" fmla="*/ 3264 h 51"/>
                <a:gd name="T8" fmla="*/ 192 w 26"/>
                <a:gd name="T9" fmla="*/ 960 h 51"/>
                <a:gd name="T10" fmla="*/ 1088 w 26"/>
                <a:gd name="T11" fmla="*/ 128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51"/>
                <a:gd name="T20" fmla="*/ 26 w 26"/>
                <a:gd name="T21" fmla="*/ 51 h 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51">
                  <a:moveTo>
                    <a:pt x="17" y="2"/>
                  </a:moveTo>
                  <a:cubicBezTo>
                    <a:pt x="17" y="1"/>
                    <a:pt x="17" y="0"/>
                    <a:pt x="17" y="0"/>
                  </a:cubicBezTo>
                  <a:cubicBezTo>
                    <a:pt x="21" y="2"/>
                    <a:pt x="24" y="5"/>
                    <a:pt x="26" y="9"/>
                  </a:cubicBezTo>
                  <a:cubicBezTo>
                    <a:pt x="26" y="23"/>
                    <a:pt x="26" y="37"/>
                    <a:pt x="26" y="51"/>
                  </a:cubicBezTo>
                  <a:cubicBezTo>
                    <a:pt x="17" y="41"/>
                    <a:pt x="0" y="37"/>
                    <a:pt x="3" y="15"/>
                  </a:cubicBezTo>
                  <a:cubicBezTo>
                    <a:pt x="8" y="11"/>
                    <a:pt x="14" y="8"/>
                    <a:pt x="17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3" name="Freeform 697"/>
            <p:cNvSpPr>
              <a:spLocks noEditPoints="1"/>
            </p:cNvSpPr>
            <p:nvPr/>
          </p:nvSpPr>
          <p:spPr bwMode="auto">
            <a:xfrm>
              <a:off x="7000" y="2658"/>
              <a:ext cx="46" cy="88"/>
            </a:xfrm>
            <a:custGeom>
              <a:avLst/>
              <a:gdLst>
                <a:gd name="T0" fmla="*/ 1088 w 23"/>
                <a:gd name="T1" fmla="*/ 2816 h 44"/>
                <a:gd name="T2" fmla="*/ 0 w 23"/>
                <a:gd name="T3" fmla="*/ 2816 h 44"/>
                <a:gd name="T4" fmla="*/ 0 w 23"/>
                <a:gd name="T5" fmla="*/ 384 h 44"/>
                <a:gd name="T6" fmla="*/ 1088 w 23"/>
                <a:gd name="T7" fmla="*/ 2816 h 44"/>
                <a:gd name="T8" fmla="*/ 960 w 23"/>
                <a:gd name="T9" fmla="*/ 1216 h 44"/>
                <a:gd name="T10" fmla="*/ 128 w 23"/>
                <a:gd name="T11" fmla="*/ 512 h 44"/>
                <a:gd name="T12" fmla="*/ 128 w 23"/>
                <a:gd name="T13" fmla="*/ 2688 h 44"/>
                <a:gd name="T14" fmla="*/ 960 w 23"/>
                <a:gd name="T15" fmla="*/ 2688 h 44"/>
                <a:gd name="T16" fmla="*/ 960 w 23"/>
                <a:gd name="T17" fmla="*/ 1216 h 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44"/>
                <a:gd name="T29" fmla="*/ 23 w 23"/>
                <a:gd name="T30" fmla="*/ 44 h 4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44">
                  <a:moveTo>
                    <a:pt x="17" y="44"/>
                  </a:moveTo>
                  <a:cubicBezTo>
                    <a:pt x="11" y="44"/>
                    <a:pt x="5" y="44"/>
                    <a:pt x="0" y="44"/>
                  </a:cubicBezTo>
                  <a:cubicBezTo>
                    <a:pt x="0" y="31"/>
                    <a:pt x="0" y="19"/>
                    <a:pt x="0" y="6"/>
                  </a:cubicBezTo>
                  <a:cubicBezTo>
                    <a:pt x="7" y="0"/>
                    <a:pt x="23" y="22"/>
                    <a:pt x="17" y="44"/>
                  </a:cubicBezTo>
                  <a:close/>
                  <a:moveTo>
                    <a:pt x="15" y="19"/>
                  </a:moveTo>
                  <a:cubicBezTo>
                    <a:pt x="12" y="16"/>
                    <a:pt x="5" y="4"/>
                    <a:pt x="2" y="8"/>
                  </a:cubicBezTo>
                  <a:cubicBezTo>
                    <a:pt x="2" y="19"/>
                    <a:pt x="2" y="30"/>
                    <a:pt x="2" y="42"/>
                  </a:cubicBezTo>
                  <a:cubicBezTo>
                    <a:pt x="6" y="42"/>
                    <a:pt x="11" y="42"/>
                    <a:pt x="15" y="42"/>
                  </a:cubicBezTo>
                  <a:cubicBezTo>
                    <a:pt x="15" y="34"/>
                    <a:pt x="15" y="27"/>
                    <a:pt x="15" y="1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4" name="Freeform 698"/>
            <p:cNvSpPr>
              <a:spLocks/>
            </p:cNvSpPr>
            <p:nvPr/>
          </p:nvSpPr>
          <p:spPr bwMode="auto">
            <a:xfrm>
              <a:off x="6638" y="2754"/>
              <a:ext cx="58" cy="166"/>
            </a:xfrm>
            <a:custGeom>
              <a:avLst/>
              <a:gdLst>
                <a:gd name="T0" fmla="*/ 1856 w 29"/>
                <a:gd name="T1" fmla="*/ 896 h 83"/>
                <a:gd name="T2" fmla="*/ 1152 w 29"/>
                <a:gd name="T3" fmla="*/ 320 h 83"/>
                <a:gd name="T4" fmla="*/ 704 w 29"/>
                <a:gd name="T5" fmla="*/ 320 h 83"/>
                <a:gd name="T6" fmla="*/ 576 w 29"/>
                <a:gd name="T7" fmla="*/ 5312 h 83"/>
                <a:gd name="T8" fmla="*/ 448 w 29"/>
                <a:gd name="T9" fmla="*/ 5312 h 83"/>
                <a:gd name="T10" fmla="*/ 448 w 29"/>
                <a:gd name="T11" fmla="*/ 128 h 83"/>
                <a:gd name="T12" fmla="*/ 1856 w 29"/>
                <a:gd name="T13" fmla="*/ 896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83"/>
                <a:gd name="T23" fmla="*/ 29 w 29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83">
                  <a:moveTo>
                    <a:pt x="29" y="14"/>
                  </a:moveTo>
                  <a:cubicBezTo>
                    <a:pt x="24" y="12"/>
                    <a:pt x="23" y="6"/>
                    <a:pt x="18" y="5"/>
                  </a:cubicBezTo>
                  <a:cubicBezTo>
                    <a:pt x="17" y="6"/>
                    <a:pt x="12" y="4"/>
                    <a:pt x="11" y="5"/>
                  </a:cubicBezTo>
                  <a:cubicBezTo>
                    <a:pt x="0" y="19"/>
                    <a:pt x="15" y="63"/>
                    <a:pt x="9" y="83"/>
                  </a:cubicBezTo>
                  <a:cubicBezTo>
                    <a:pt x="8" y="83"/>
                    <a:pt x="7" y="83"/>
                    <a:pt x="7" y="83"/>
                  </a:cubicBezTo>
                  <a:cubicBezTo>
                    <a:pt x="7" y="56"/>
                    <a:pt x="7" y="29"/>
                    <a:pt x="7" y="2"/>
                  </a:cubicBezTo>
                  <a:cubicBezTo>
                    <a:pt x="20" y="0"/>
                    <a:pt x="25" y="7"/>
                    <a:pt x="29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5" name="Freeform 699"/>
            <p:cNvSpPr>
              <a:spLocks/>
            </p:cNvSpPr>
            <p:nvPr/>
          </p:nvSpPr>
          <p:spPr bwMode="auto">
            <a:xfrm>
              <a:off x="6544" y="2920"/>
              <a:ext cx="184" cy="205"/>
            </a:xfrm>
            <a:custGeom>
              <a:avLst/>
              <a:gdLst>
                <a:gd name="T0" fmla="*/ 5888 w 92"/>
                <a:gd name="T1" fmla="*/ 4685 h 102"/>
                <a:gd name="T2" fmla="*/ 3008 w 92"/>
                <a:gd name="T3" fmla="*/ 6464 h 102"/>
                <a:gd name="T4" fmla="*/ 0 w 92"/>
                <a:gd name="T5" fmla="*/ 3507 h 102"/>
                <a:gd name="T6" fmla="*/ 3264 w 92"/>
                <a:gd name="T7" fmla="*/ 0 h 102"/>
                <a:gd name="T8" fmla="*/ 128 w 92"/>
                <a:gd name="T9" fmla="*/ 3376 h 102"/>
                <a:gd name="T10" fmla="*/ 128 w 92"/>
                <a:gd name="T11" fmla="*/ 3507 h 102"/>
                <a:gd name="T12" fmla="*/ 2880 w 92"/>
                <a:gd name="T13" fmla="*/ 6333 h 102"/>
                <a:gd name="T14" fmla="*/ 4160 w 92"/>
                <a:gd name="T15" fmla="*/ 6333 h 102"/>
                <a:gd name="T16" fmla="*/ 5888 w 92"/>
                <a:gd name="T17" fmla="*/ 4685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2"/>
                <a:gd name="T28" fmla="*/ 0 h 102"/>
                <a:gd name="T29" fmla="*/ 92 w 92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2" h="102">
                  <a:moveTo>
                    <a:pt x="92" y="71"/>
                  </a:moveTo>
                  <a:cubicBezTo>
                    <a:pt x="77" y="86"/>
                    <a:pt x="70" y="102"/>
                    <a:pt x="47" y="98"/>
                  </a:cubicBezTo>
                  <a:cubicBezTo>
                    <a:pt x="27" y="94"/>
                    <a:pt x="15" y="61"/>
                    <a:pt x="0" y="53"/>
                  </a:cubicBezTo>
                  <a:cubicBezTo>
                    <a:pt x="14" y="32"/>
                    <a:pt x="34" y="17"/>
                    <a:pt x="51" y="0"/>
                  </a:cubicBezTo>
                  <a:cubicBezTo>
                    <a:pt x="36" y="18"/>
                    <a:pt x="17" y="33"/>
                    <a:pt x="2" y="51"/>
                  </a:cubicBezTo>
                  <a:cubicBezTo>
                    <a:pt x="2" y="52"/>
                    <a:pt x="2" y="52"/>
                    <a:pt x="2" y="53"/>
                  </a:cubicBezTo>
                  <a:cubicBezTo>
                    <a:pt x="16" y="68"/>
                    <a:pt x="30" y="82"/>
                    <a:pt x="45" y="96"/>
                  </a:cubicBezTo>
                  <a:cubicBezTo>
                    <a:pt x="51" y="96"/>
                    <a:pt x="58" y="96"/>
                    <a:pt x="65" y="96"/>
                  </a:cubicBezTo>
                  <a:cubicBezTo>
                    <a:pt x="75" y="89"/>
                    <a:pt x="81" y="78"/>
                    <a:pt x="92" y="7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6" name="Freeform 700"/>
            <p:cNvSpPr>
              <a:spLocks/>
            </p:cNvSpPr>
            <p:nvPr/>
          </p:nvSpPr>
          <p:spPr bwMode="auto">
            <a:xfrm>
              <a:off x="6740" y="3063"/>
              <a:ext cx="192" cy="196"/>
            </a:xfrm>
            <a:custGeom>
              <a:avLst/>
              <a:gdLst>
                <a:gd name="T0" fmla="*/ 0 w 96"/>
                <a:gd name="T1" fmla="*/ 0 h 98"/>
                <a:gd name="T2" fmla="*/ 4288 w 96"/>
                <a:gd name="T3" fmla="*/ 4160 h 98"/>
                <a:gd name="T4" fmla="*/ 6144 w 96"/>
                <a:gd name="T5" fmla="*/ 6144 h 98"/>
                <a:gd name="T6" fmla="*/ 4160 w 96"/>
                <a:gd name="T7" fmla="*/ 6144 h 98"/>
                <a:gd name="T8" fmla="*/ 0 w 96"/>
                <a:gd name="T9" fmla="*/ 0 h 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98"/>
                <a:gd name="T17" fmla="*/ 96 w 96"/>
                <a:gd name="T18" fmla="*/ 98 h 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98">
                  <a:moveTo>
                    <a:pt x="0" y="0"/>
                  </a:moveTo>
                  <a:cubicBezTo>
                    <a:pt x="24" y="20"/>
                    <a:pt x="43" y="44"/>
                    <a:pt x="67" y="65"/>
                  </a:cubicBezTo>
                  <a:cubicBezTo>
                    <a:pt x="61" y="98"/>
                    <a:pt x="75" y="93"/>
                    <a:pt x="96" y="96"/>
                  </a:cubicBezTo>
                  <a:cubicBezTo>
                    <a:pt x="86" y="96"/>
                    <a:pt x="75" y="96"/>
                    <a:pt x="65" y="96"/>
                  </a:cubicBezTo>
                  <a:cubicBezTo>
                    <a:pt x="68" y="39"/>
                    <a:pt x="19" y="3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7" name="Freeform 701"/>
            <p:cNvSpPr>
              <a:spLocks/>
            </p:cNvSpPr>
            <p:nvPr/>
          </p:nvSpPr>
          <p:spPr bwMode="auto">
            <a:xfrm>
              <a:off x="6936" y="3255"/>
              <a:ext cx="120" cy="267"/>
            </a:xfrm>
            <a:custGeom>
              <a:avLst/>
              <a:gdLst>
                <a:gd name="T0" fmla="*/ 0 w 60"/>
                <a:gd name="T1" fmla="*/ 0 h 133"/>
                <a:gd name="T2" fmla="*/ 192 w 60"/>
                <a:gd name="T3" fmla="*/ 3788 h 133"/>
                <a:gd name="T4" fmla="*/ 3456 w 60"/>
                <a:gd name="T5" fmla="*/ 7145 h 133"/>
                <a:gd name="T6" fmla="*/ 3840 w 60"/>
                <a:gd name="T7" fmla="*/ 8448 h 133"/>
                <a:gd name="T8" fmla="*/ 3328 w 60"/>
                <a:gd name="T9" fmla="*/ 7275 h 133"/>
                <a:gd name="T10" fmla="*/ 0 w 60"/>
                <a:gd name="T11" fmla="*/ 3788 h 133"/>
                <a:gd name="T12" fmla="*/ 0 w 60"/>
                <a:gd name="T13" fmla="*/ 0 h 1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"/>
                <a:gd name="T22" fmla="*/ 0 h 133"/>
                <a:gd name="T23" fmla="*/ 60 w 60"/>
                <a:gd name="T24" fmla="*/ 133 h 1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" h="133">
                  <a:moveTo>
                    <a:pt x="0" y="0"/>
                  </a:moveTo>
                  <a:cubicBezTo>
                    <a:pt x="5" y="15"/>
                    <a:pt x="1" y="39"/>
                    <a:pt x="3" y="58"/>
                  </a:cubicBezTo>
                  <a:cubicBezTo>
                    <a:pt x="19" y="76"/>
                    <a:pt x="36" y="93"/>
                    <a:pt x="54" y="109"/>
                  </a:cubicBezTo>
                  <a:cubicBezTo>
                    <a:pt x="53" y="119"/>
                    <a:pt x="53" y="128"/>
                    <a:pt x="60" y="129"/>
                  </a:cubicBezTo>
                  <a:cubicBezTo>
                    <a:pt x="47" y="133"/>
                    <a:pt x="52" y="119"/>
                    <a:pt x="52" y="111"/>
                  </a:cubicBezTo>
                  <a:cubicBezTo>
                    <a:pt x="36" y="92"/>
                    <a:pt x="16" y="77"/>
                    <a:pt x="0" y="58"/>
                  </a:cubicBezTo>
                  <a:cubicBezTo>
                    <a:pt x="0" y="39"/>
                    <a:pt x="0" y="1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8" name="Freeform 702"/>
            <p:cNvSpPr>
              <a:spLocks/>
            </p:cNvSpPr>
            <p:nvPr/>
          </p:nvSpPr>
          <p:spPr bwMode="auto">
            <a:xfrm>
              <a:off x="7030" y="3514"/>
              <a:ext cx="42" cy="98"/>
            </a:xfrm>
            <a:custGeom>
              <a:avLst/>
              <a:gdLst>
                <a:gd name="T0" fmla="*/ 1024 w 21"/>
                <a:gd name="T1" fmla="*/ 0 h 49"/>
                <a:gd name="T2" fmla="*/ 1152 w 21"/>
                <a:gd name="T3" fmla="*/ 2176 h 49"/>
                <a:gd name="T4" fmla="*/ 0 w 21"/>
                <a:gd name="T5" fmla="*/ 3136 h 49"/>
                <a:gd name="T6" fmla="*/ 1024 w 21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49"/>
                <a:gd name="T14" fmla="*/ 21 w 21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49">
                  <a:moveTo>
                    <a:pt x="16" y="0"/>
                  </a:moveTo>
                  <a:cubicBezTo>
                    <a:pt x="21" y="7"/>
                    <a:pt x="16" y="23"/>
                    <a:pt x="18" y="34"/>
                  </a:cubicBezTo>
                  <a:cubicBezTo>
                    <a:pt x="11" y="37"/>
                    <a:pt x="7" y="45"/>
                    <a:pt x="0" y="49"/>
                  </a:cubicBezTo>
                  <a:cubicBezTo>
                    <a:pt x="13" y="40"/>
                    <a:pt x="19" y="25"/>
                    <a:pt x="1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9" name="Freeform 703"/>
            <p:cNvSpPr>
              <a:spLocks/>
            </p:cNvSpPr>
            <p:nvPr/>
          </p:nvSpPr>
          <p:spPr bwMode="auto">
            <a:xfrm>
              <a:off x="7004" y="3612"/>
              <a:ext cx="52" cy="64"/>
            </a:xfrm>
            <a:custGeom>
              <a:avLst/>
              <a:gdLst>
                <a:gd name="T0" fmla="*/ 1664 w 26"/>
                <a:gd name="T1" fmla="*/ 1856 h 32"/>
                <a:gd name="T2" fmla="*/ 0 w 26"/>
                <a:gd name="T3" fmla="*/ 896 h 32"/>
                <a:gd name="T4" fmla="*/ 704 w 26"/>
                <a:gd name="T5" fmla="*/ 0 h 32"/>
                <a:gd name="T6" fmla="*/ 128 w 26"/>
                <a:gd name="T7" fmla="*/ 704 h 32"/>
                <a:gd name="T8" fmla="*/ 128 w 26"/>
                <a:gd name="T9" fmla="*/ 896 h 32"/>
                <a:gd name="T10" fmla="*/ 960 w 26"/>
                <a:gd name="T11" fmla="*/ 1728 h 32"/>
                <a:gd name="T12" fmla="*/ 1664 w 26"/>
                <a:gd name="T13" fmla="*/ 1728 h 32"/>
                <a:gd name="T14" fmla="*/ 1664 w 26"/>
                <a:gd name="T15" fmla="*/ 1856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32"/>
                <a:gd name="T26" fmla="*/ 26 w 26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32">
                  <a:moveTo>
                    <a:pt x="26" y="29"/>
                  </a:moveTo>
                  <a:cubicBezTo>
                    <a:pt x="10" y="32"/>
                    <a:pt x="7" y="21"/>
                    <a:pt x="0" y="14"/>
                  </a:cubicBezTo>
                  <a:cubicBezTo>
                    <a:pt x="1" y="6"/>
                    <a:pt x="6" y="4"/>
                    <a:pt x="11" y="0"/>
                  </a:cubicBezTo>
                  <a:cubicBezTo>
                    <a:pt x="9" y="5"/>
                    <a:pt x="3" y="6"/>
                    <a:pt x="2" y="11"/>
                  </a:cubicBezTo>
                  <a:cubicBezTo>
                    <a:pt x="2" y="12"/>
                    <a:pt x="2" y="13"/>
                    <a:pt x="2" y="14"/>
                  </a:cubicBezTo>
                  <a:cubicBezTo>
                    <a:pt x="5" y="19"/>
                    <a:pt x="10" y="23"/>
                    <a:pt x="15" y="27"/>
                  </a:cubicBezTo>
                  <a:cubicBezTo>
                    <a:pt x="19" y="27"/>
                    <a:pt x="23" y="27"/>
                    <a:pt x="26" y="27"/>
                  </a:cubicBezTo>
                  <a:cubicBezTo>
                    <a:pt x="26" y="28"/>
                    <a:pt x="26" y="28"/>
                    <a:pt x="26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0" name="Freeform 704"/>
            <p:cNvSpPr>
              <a:spLocks/>
            </p:cNvSpPr>
            <p:nvPr/>
          </p:nvSpPr>
          <p:spPr bwMode="auto">
            <a:xfrm>
              <a:off x="7062" y="3652"/>
              <a:ext cx="41" cy="58"/>
            </a:xfrm>
            <a:custGeom>
              <a:avLst/>
              <a:gdLst>
                <a:gd name="T0" fmla="*/ 0 w 20"/>
                <a:gd name="T1" fmla="*/ 576 h 29"/>
                <a:gd name="T2" fmla="*/ 1345 w 20"/>
                <a:gd name="T3" fmla="*/ 1472 h 29"/>
                <a:gd name="T4" fmla="*/ 1484 w 20"/>
                <a:gd name="T5" fmla="*/ 0 h 29"/>
                <a:gd name="T6" fmla="*/ 1484 w 20"/>
                <a:gd name="T7" fmla="*/ 1856 h 29"/>
                <a:gd name="T8" fmla="*/ 0 w 20"/>
                <a:gd name="T9" fmla="*/ 576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9"/>
                <a:gd name="T17" fmla="*/ 20 w 20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9">
                  <a:moveTo>
                    <a:pt x="0" y="9"/>
                  </a:moveTo>
                  <a:cubicBezTo>
                    <a:pt x="7" y="11"/>
                    <a:pt x="13" y="26"/>
                    <a:pt x="18" y="23"/>
                  </a:cubicBezTo>
                  <a:cubicBezTo>
                    <a:pt x="19" y="16"/>
                    <a:pt x="15" y="3"/>
                    <a:pt x="20" y="0"/>
                  </a:cubicBezTo>
                  <a:cubicBezTo>
                    <a:pt x="20" y="10"/>
                    <a:pt x="20" y="20"/>
                    <a:pt x="20" y="29"/>
                  </a:cubicBezTo>
                  <a:cubicBezTo>
                    <a:pt x="12" y="24"/>
                    <a:pt x="5" y="17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1" name="Freeform 705"/>
            <p:cNvSpPr>
              <a:spLocks/>
            </p:cNvSpPr>
            <p:nvPr/>
          </p:nvSpPr>
          <p:spPr bwMode="auto">
            <a:xfrm>
              <a:off x="7107" y="3452"/>
              <a:ext cx="120" cy="204"/>
            </a:xfrm>
            <a:custGeom>
              <a:avLst/>
              <a:gdLst>
                <a:gd name="T0" fmla="*/ 704 w 60"/>
                <a:gd name="T1" fmla="*/ 6272 h 102"/>
                <a:gd name="T2" fmla="*/ 1600 w 60"/>
                <a:gd name="T3" fmla="*/ 5440 h 102"/>
                <a:gd name="T4" fmla="*/ 1728 w 60"/>
                <a:gd name="T5" fmla="*/ 2112 h 102"/>
                <a:gd name="T6" fmla="*/ 3712 w 60"/>
                <a:gd name="T7" fmla="*/ 128 h 102"/>
                <a:gd name="T8" fmla="*/ 3840 w 60"/>
                <a:gd name="T9" fmla="*/ 0 h 102"/>
                <a:gd name="T10" fmla="*/ 1856 w 60"/>
                <a:gd name="T11" fmla="*/ 2304 h 102"/>
                <a:gd name="T12" fmla="*/ 0 w 60"/>
                <a:gd name="T13" fmla="*/ 6400 h 102"/>
                <a:gd name="T14" fmla="*/ 704 w 60"/>
                <a:gd name="T15" fmla="*/ 6272 h 10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"/>
                <a:gd name="T25" fmla="*/ 0 h 102"/>
                <a:gd name="T26" fmla="*/ 60 w 60"/>
                <a:gd name="T27" fmla="*/ 102 h 10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" h="102">
                  <a:moveTo>
                    <a:pt x="11" y="98"/>
                  </a:moveTo>
                  <a:cubicBezTo>
                    <a:pt x="17" y="95"/>
                    <a:pt x="21" y="90"/>
                    <a:pt x="25" y="85"/>
                  </a:cubicBezTo>
                  <a:cubicBezTo>
                    <a:pt x="29" y="72"/>
                    <a:pt x="25" y="50"/>
                    <a:pt x="27" y="33"/>
                  </a:cubicBezTo>
                  <a:cubicBezTo>
                    <a:pt x="38" y="24"/>
                    <a:pt x="48" y="14"/>
                    <a:pt x="58" y="2"/>
                  </a:cubicBezTo>
                  <a:cubicBezTo>
                    <a:pt x="58" y="1"/>
                    <a:pt x="58" y="0"/>
                    <a:pt x="60" y="0"/>
                  </a:cubicBezTo>
                  <a:cubicBezTo>
                    <a:pt x="53" y="15"/>
                    <a:pt x="38" y="22"/>
                    <a:pt x="29" y="36"/>
                  </a:cubicBezTo>
                  <a:cubicBezTo>
                    <a:pt x="30" y="67"/>
                    <a:pt x="33" y="102"/>
                    <a:pt x="0" y="100"/>
                  </a:cubicBezTo>
                  <a:cubicBezTo>
                    <a:pt x="0" y="95"/>
                    <a:pt x="8" y="99"/>
                    <a:pt x="11" y="9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2" name="Freeform 706"/>
            <p:cNvSpPr>
              <a:spLocks/>
            </p:cNvSpPr>
            <p:nvPr/>
          </p:nvSpPr>
          <p:spPr bwMode="auto">
            <a:xfrm>
              <a:off x="7183" y="2880"/>
              <a:ext cx="236" cy="572"/>
            </a:xfrm>
            <a:custGeom>
              <a:avLst/>
              <a:gdLst>
                <a:gd name="T0" fmla="*/ 2560 w 118"/>
                <a:gd name="T1" fmla="*/ 18497 h 285"/>
                <a:gd name="T2" fmla="*/ 5120 w 118"/>
                <a:gd name="T3" fmla="*/ 15888 h 285"/>
                <a:gd name="T4" fmla="*/ 5120 w 118"/>
                <a:gd name="T5" fmla="*/ 8700 h 285"/>
                <a:gd name="T6" fmla="*/ 7296 w 118"/>
                <a:gd name="T7" fmla="*/ 6541 h 285"/>
                <a:gd name="T8" fmla="*/ 7424 w 118"/>
                <a:gd name="T9" fmla="*/ 3324 h 285"/>
                <a:gd name="T10" fmla="*/ 4288 w 118"/>
                <a:gd name="T11" fmla="*/ 128 h 285"/>
                <a:gd name="T12" fmla="*/ 0 w 118"/>
                <a:gd name="T13" fmla="*/ 0 h 285"/>
                <a:gd name="T14" fmla="*/ 4160 w 118"/>
                <a:gd name="T15" fmla="*/ 0 h 285"/>
                <a:gd name="T16" fmla="*/ 7552 w 118"/>
                <a:gd name="T17" fmla="*/ 3324 h 285"/>
                <a:gd name="T18" fmla="*/ 7552 w 118"/>
                <a:gd name="T19" fmla="*/ 6412 h 285"/>
                <a:gd name="T20" fmla="*/ 5248 w 118"/>
                <a:gd name="T21" fmla="*/ 8893 h 285"/>
                <a:gd name="T22" fmla="*/ 5248 w 118"/>
                <a:gd name="T23" fmla="*/ 15693 h 285"/>
                <a:gd name="T24" fmla="*/ 1536 w 118"/>
                <a:gd name="T25" fmla="*/ 18625 h 285"/>
                <a:gd name="T26" fmla="*/ 2560 w 118"/>
                <a:gd name="T27" fmla="*/ 18497 h 28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8"/>
                <a:gd name="T43" fmla="*/ 0 h 285"/>
                <a:gd name="T44" fmla="*/ 118 w 118"/>
                <a:gd name="T45" fmla="*/ 285 h 28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8" h="285">
                  <a:moveTo>
                    <a:pt x="40" y="283"/>
                  </a:moveTo>
                  <a:cubicBezTo>
                    <a:pt x="54" y="270"/>
                    <a:pt x="68" y="257"/>
                    <a:pt x="80" y="243"/>
                  </a:cubicBezTo>
                  <a:cubicBezTo>
                    <a:pt x="80" y="206"/>
                    <a:pt x="80" y="170"/>
                    <a:pt x="80" y="133"/>
                  </a:cubicBezTo>
                  <a:cubicBezTo>
                    <a:pt x="92" y="123"/>
                    <a:pt x="103" y="112"/>
                    <a:pt x="114" y="100"/>
                  </a:cubicBezTo>
                  <a:cubicBezTo>
                    <a:pt x="118" y="88"/>
                    <a:pt x="115" y="67"/>
                    <a:pt x="116" y="51"/>
                  </a:cubicBezTo>
                  <a:cubicBezTo>
                    <a:pt x="100" y="34"/>
                    <a:pt x="84" y="17"/>
                    <a:pt x="67" y="2"/>
                  </a:cubicBezTo>
                  <a:cubicBezTo>
                    <a:pt x="45" y="0"/>
                    <a:pt x="18" y="5"/>
                    <a:pt x="0" y="0"/>
                  </a:cubicBezTo>
                  <a:cubicBezTo>
                    <a:pt x="21" y="0"/>
                    <a:pt x="43" y="0"/>
                    <a:pt x="65" y="0"/>
                  </a:cubicBezTo>
                  <a:cubicBezTo>
                    <a:pt x="86" y="14"/>
                    <a:pt x="101" y="33"/>
                    <a:pt x="118" y="51"/>
                  </a:cubicBezTo>
                  <a:cubicBezTo>
                    <a:pt x="118" y="67"/>
                    <a:pt x="118" y="82"/>
                    <a:pt x="118" y="98"/>
                  </a:cubicBezTo>
                  <a:cubicBezTo>
                    <a:pt x="107" y="112"/>
                    <a:pt x="93" y="122"/>
                    <a:pt x="82" y="136"/>
                  </a:cubicBezTo>
                  <a:cubicBezTo>
                    <a:pt x="76" y="172"/>
                    <a:pt x="91" y="210"/>
                    <a:pt x="82" y="240"/>
                  </a:cubicBezTo>
                  <a:cubicBezTo>
                    <a:pt x="78" y="257"/>
                    <a:pt x="46" y="285"/>
                    <a:pt x="24" y="285"/>
                  </a:cubicBezTo>
                  <a:cubicBezTo>
                    <a:pt x="25" y="280"/>
                    <a:pt x="35" y="284"/>
                    <a:pt x="40" y="28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3" name="Freeform 707"/>
            <p:cNvSpPr>
              <a:spLocks/>
            </p:cNvSpPr>
            <p:nvPr/>
          </p:nvSpPr>
          <p:spPr bwMode="auto">
            <a:xfrm>
              <a:off x="7056" y="2746"/>
              <a:ext cx="123" cy="134"/>
            </a:xfrm>
            <a:custGeom>
              <a:avLst/>
              <a:gdLst>
                <a:gd name="T0" fmla="*/ 3904 w 61"/>
                <a:gd name="T1" fmla="*/ 4096 h 67"/>
                <a:gd name="T2" fmla="*/ 196 w 61"/>
                <a:gd name="T3" fmla="*/ 1856 h 67"/>
                <a:gd name="T4" fmla="*/ 196 w 61"/>
                <a:gd name="T5" fmla="*/ 1984 h 67"/>
                <a:gd name="T6" fmla="*/ 0 w 61"/>
                <a:gd name="T7" fmla="*/ 1984 h 67"/>
                <a:gd name="T8" fmla="*/ 796 w 61"/>
                <a:gd name="T9" fmla="*/ 960 h 67"/>
                <a:gd name="T10" fmla="*/ 4099 w 61"/>
                <a:gd name="T11" fmla="*/ 4288 h 67"/>
                <a:gd name="T12" fmla="*/ 3904 w 61"/>
                <a:gd name="T13" fmla="*/ 4096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"/>
                <a:gd name="T22" fmla="*/ 0 h 67"/>
                <a:gd name="T23" fmla="*/ 61 w 61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" h="67">
                  <a:moveTo>
                    <a:pt x="58" y="64"/>
                  </a:moveTo>
                  <a:cubicBezTo>
                    <a:pt x="44" y="57"/>
                    <a:pt x="16" y="0"/>
                    <a:pt x="3" y="29"/>
                  </a:cubicBezTo>
                  <a:cubicBezTo>
                    <a:pt x="3" y="29"/>
                    <a:pt x="3" y="30"/>
                    <a:pt x="3" y="31"/>
                  </a:cubicBezTo>
                  <a:cubicBezTo>
                    <a:pt x="2" y="31"/>
                    <a:pt x="1" y="31"/>
                    <a:pt x="0" y="31"/>
                  </a:cubicBezTo>
                  <a:cubicBezTo>
                    <a:pt x="1" y="22"/>
                    <a:pt x="10" y="22"/>
                    <a:pt x="12" y="15"/>
                  </a:cubicBezTo>
                  <a:cubicBezTo>
                    <a:pt x="29" y="32"/>
                    <a:pt x="47" y="46"/>
                    <a:pt x="61" y="67"/>
                  </a:cubicBezTo>
                  <a:cubicBezTo>
                    <a:pt x="59" y="67"/>
                    <a:pt x="58" y="66"/>
                    <a:pt x="58" y="6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4" name="Freeform 708"/>
            <p:cNvSpPr>
              <a:spLocks/>
            </p:cNvSpPr>
            <p:nvPr/>
          </p:nvSpPr>
          <p:spPr bwMode="auto">
            <a:xfrm>
              <a:off x="7038" y="2790"/>
              <a:ext cx="12" cy="18"/>
            </a:xfrm>
            <a:custGeom>
              <a:avLst/>
              <a:gdLst>
                <a:gd name="T0" fmla="*/ 64 w 6"/>
                <a:gd name="T1" fmla="*/ 0 h 9"/>
                <a:gd name="T2" fmla="*/ 192 w 6"/>
                <a:gd name="T3" fmla="*/ 0 h 9"/>
                <a:gd name="T4" fmla="*/ 320 w 6"/>
                <a:gd name="T5" fmla="*/ 576 h 9"/>
                <a:gd name="T6" fmla="*/ 192 w 6"/>
                <a:gd name="T7" fmla="*/ 576 h 9"/>
                <a:gd name="T8" fmla="*/ 64 w 6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9"/>
                <a:gd name="T17" fmla="*/ 6 w 6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9">
                  <a:moveTo>
                    <a:pt x="1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4"/>
                    <a:pt x="6" y="5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5"/>
                    <a:pt x="0" y="4"/>
                    <a:pt x="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5" name="Freeform 709"/>
            <p:cNvSpPr>
              <a:spLocks/>
            </p:cNvSpPr>
            <p:nvPr/>
          </p:nvSpPr>
          <p:spPr bwMode="auto">
            <a:xfrm>
              <a:off x="7040" y="2706"/>
              <a:ext cx="30" cy="84"/>
            </a:xfrm>
            <a:custGeom>
              <a:avLst/>
              <a:gdLst>
                <a:gd name="T0" fmla="*/ 256 w 15"/>
                <a:gd name="T1" fmla="*/ 2688 h 42"/>
                <a:gd name="T2" fmla="*/ 832 w 15"/>
                <a:gd name="T3" fmla="*/ 2112 h 42"/>
                <a:gd name="T4" fmla="*/ 512 w 15"/>
                <a:gd name="T5" fmla="*/ 1664 h 42"/>
                <a:gd name="T6" fmla="*/ 384 w 15"/>
                <a:gd name="T7" fmla="*/ 256 h 42"/>
                <a:gd name="T8" fmla="*/ 128 w 15"/>
                <a:gd name="T9" fmla="*/ 1536 h 42"/>
                <a:gd name="T10" fmla="*/ 128 w 15"/>
                <a:gd name="T11" fmla="*/ 0 h 42"/>
                <a:gd name="T12" fmla="*/ 960 w 15"/>
                <a:gd name="T13" fmla="*/ 2112 h 42"/>
                <a:gd name="T14" fmla="*/ 256 w 15"/>
                <a:gd name="T15" fmla="*/ 2688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42"/>
                <a:gd name="T26" fmla="*/ 15 w 15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42">
                  <a:moveTo>
                    <a:pt x="4" y="42"/>
                  </a:moveTo>
                  <a:cubicBezTo>
                    <a:pt x="6" y="38"/>
                    <a:pt x="9" y="35"/>
                    <a:pt x="13" y="33"/>
                  </a:cubicBezTo>
                  <a:cubicBezTo>
                    <a:pt x="13" y="29"/>
                    <a:pt x="11" y="27"/>
                    <a:pt x="8" y="26"/>
                  </a:cubicBezTo>
                  <a:cubicBezTo>
                    <a:pt x="9" y="18"/>
                    <a:pt x="9" y="10"/>
                    <a:pt x="6" y="4"/>
                  </a:cubicBezTo>
                  <a:cubicBezTo>
                    <a:pt x="0" y="6"/>
                    <a:pt x="8" y="23"/>
                    <a:pt x="2" y="24"/>
                  </a:cubicBezTo>
                  <a:cubicBezTo>
                    <a:pt x="2" y="16"/>
                    <a:pt x="2" y="8"/>
                    <a:pt x="2" y="0"/>
                  </a:cubicBezTo>
                  <a:cubicBezTo>
                    <a:pt x="14" y="3"/>
                    <a:pt x="8" y="25"/>
                    <a:pt x="15" y="33"/>
                  </a:cubicBezTo>
                  <a:cubicBezTo>
                    <a:pt x="10" y="35"/>
                    <a:pt x="9" y="41"/>
                    <a:pt x="4" y="4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6" name="Freeform 710"/>
            <p:cNvSpPr>
              <a:spLocks/>
            </p:cNvSpPr>
            <p:nvPr/>
          </p:nvSpPr>
          <p:spPr bwMode="auto">
            <a:xfrm>
              <a:off x="6918" y="2740"/>
              <a:ext cx="122" cy="32"/>
            </a:xfrm>
            <a:custGeom>
              <a:avLst/>
              <a:gdLst>
                <a:gd name="T0" fmla="*/ 0 w 61"/>
                <a:gd name="T1" fmla="*/ 1024 h 16"/>
                <a:gd name="T2" fmla="*/ 3904 w 61"/>
                <a:gd name="T3" fmla="*/ 448 h 16"/>
                <a:gd name="T4" fmla="*/ 576 w 61"/>
                <a:gd name="T5" fmla="*/ 576 h 16"/>
                <a:gd name="T6" fmla="*/ 0 w 61"/>
                <a:gd name="T7" fmla="*/ 1024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"/>
                <a:gd name="T13" fmla="*/ 0 h 16"/>
                <a:gd name="T14" fmla="*/ 61 w 61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" h="16">
                  <a:moveTo>
                    <a:pt x="0" y="16"/>
                  </a:moveTo>
                  <a:cubicBezTo>
                    <a:pt x="7" y="0"/>
                    <a:pt x="40" y="10"/>
                    <a:pt x="61" y="7"/>
                  </a:cubicBezTo>
                  <a:cubicBezTo>
                    <a:pt x="48" y="12"/>
                    <a:pt x="26" y="8"/>
                    <a:pt x="9" y="9"/>
                  </a:cubicBezTo>
                  <a:cubicBezTo>
                    <a:pt x="5" y="10"/>
                    <a:pt x="5" y="15"/>
                    <a:pt x="0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7" name="Freeform 711"/>
            <p:cNvSpPr>
              <a:spLocks/>
            </p:cNvSpPr>
            <p:nvPr/>
          </p:nvSpPr>
          <p:spPr bwMode="auto">
            <a:xfrm>
              <a:off x="6842" y="2670"/>
              <a:ext cx="40" cy="102"/>
            </a:xfrm>
            <a:custGeom>
              <a:avLst/>
              <a:gdLst>
                <a:gd name="T0" fmla="*/ 448 w 20"/>
                <a:gd name="T1" fmla="*/ 1152 h 51"/>
                <a:gd name="T2" fmla="*/ 192 w 20"/>
                <a:gd name="T3" fmla="*/ 256 h 51"/>
                <a:gd name="T4" fmla="*/ 0 w 20"/>
                <a:gd name="T5" fmla="*/ 960 h 51"/>
                <a:gd name="T6" fmla="*/ 0 w 20"/>
                <a:gd name="T7" fmla="*/ 0 h 51"/>
                <a:gd name="T8" fmla="*/ 1024 w 20"/>
                <a:gd name="T9" fmla="*/ 704 h 51"/>
                <a:gd name="T10" fmla="*/ 576 w 20"/>
                <a:gd name="T11" fmla="*/ 3264 h 51"/>
                <a:gd name="T12" fmla="*/ 448 w 20"/>
                <a:gd name="T13" fmla="*/ 1152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51"/>
                <a:gd name="T23" fmla="*/ 20 w 20"/>
                <a:gd name="T24" fmla="*/ 51 h 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51">
                  <a:moveTo>
                    <a:pt x="7" y="18"/>
                  </a:moveTo>
                  <a:cubicBezTo>
                    <a:pt x="20" y="16"/>
                    <a:pt x="6" y="1"/>
                    <a:pt x="3" y="4"/>
                  </a:cubicBezTo>
                  <a:cubicBezTo>
                    <a:pt x="1" y="8"/>
                    <a:pt x="5" y="16"/>
                    <a:pt x="0" y="15"/>
                  </a:cubicBezTo>
                  <a:cubicBezTo>
                    <a:pt x="0" y="10"/>
                    <a:pt x="0" y="5"/>
                    <a:pt x="0" y="0"/>
                  </a:cubicBezTo>
                  <a:cubicBezTo>
                    <a:pt x="9" y="0"/>
                    <a:pt x="9" y="9"/>
                    <a:pt x="16" y="11"/>
                  </a:cubicBezTo>
                  <a:cubicBezTo>
                    <a:pt x="6" y="17"/>
                    <a:pt x="10" y="36"/>
                    <a:pt x="9" y="51"/>
                  </a:cubicBezTo>
                  <a:cubicBezTo>
                    <a:pt x="4" y="44"/>
                    <a:pt x="9" y="28"/>
                    <a:pt x="7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8" name="Freeform 712"/>
            <p:cNvSpPr>
              <a:spLocks/>
            </p:cNvSpPr>
            <p:nvPr/>
          </p:nvSpPr>
          <p:spPr bwMode="auto">
            <a:xfrm>
              <a:off x="7004" y="2666"/>
              <a:ext cx="26" cy="30"/>
            </a:xfrm>
            <a:custGeom>
              <a:avLst/>
              <a:gdLst>
                <a:gd name="T0" fmla="*/ 0 w 13"/>
                <a:gd name="T1" fmla="*/ 256 h 15"/>
                <a:gd name="T2" fmla="*/ 832 w 13"/>
                <a:gd name="T3" fmla="*/ 960 h 15"/>
                <a:gd name="T4" fmla="*/ 0 w 13"/>
                <a:gd name="T5" fmla="*/ 256 h 15"/>
                <a:gd name="T6" fmla="*/ 0 60000 65536"/>
                <a:gd name="T7" fmla="*/ 0 60000 65536"/>
                <a:gd name="T8" fmla="*/ 0 60000 65536"/>
                <a:gd name="T9" fmla="*/ 0 w 13"/>
                <a:gd name="T10" fmla="*/ 0 h 15"/>
                <a:gd name="T11" fmla="*/ 13 w 13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5">
                  <a:moveTo>
                    <a:pt x="0" y="4"/>
                  </a:moveTo>
                  <a:cubicBezTo>
                    <a:pt x="3" y="0"/>
                    <a:pt x="10" y="12"/>
                    <a:pt x="13" y="15"/>
                  </a:cubicBezTo>
                  <a:cubicBezTo>
                    <a:pt x="7" y="13"/>
                    <a:pt x="6" y="6"/>
                    <a:pt x="0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9" name="Freeform 713"/>
            <p:cNvSpPr>
              <a:spLocks/>
            </p:cNvSpPr>
            <p:nvPr/>
          </p:nvSpPr>
          <p:spPr bwMode="auto">
            <a:xfrm>
              <a:off x="1806" y="2674"/>
              <a:ext cx="26" cy="26"/>
            </a:xfrm>
            <a:custGeom>
              <a:avLst/>
              <a:gdLst>
                <a:gd name="T0" fmla="*/ 0 w 13"/>
                <a:gd name="T1" fmla="*/ 832 h 13"/>
                <a:gd name="T2" fmla="*/ 832 w 13"/>
                <a:gd name="T3" fmla="*/ 0 h 13"/>
                <a:gd name="T4" fmla="*/ 832 w 13"/>
                <a:gd name="T5" fmla="*/ 128 h 13"/>
                <a:gd name="T6" fmla="*/ 0 w 13"/>
                <a:gd name="T7" fmla="*/ 832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3"/>
                <a:gd name="T14" fmla="*/ 13 w 13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3">
                  <a:moveTo>
                    <a:pt x="0" y="13"/>
                  </a:moveTo>
                  <a:cubicBezTo>
                    <a:pt x="3" y="8"/>
                    <a:pt x="8" y="4"/>
                    <a:pt x="13" y="0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7" y="5"/>
                    <a:pt x="6" y="11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0" name="Freeform 714"/>
            <p:cNvSpPr>
              <a:spLocks/>
            </p:cNvSpPr>
            <p:nvPr/>
          </p:nvSpPr>
          <p:spPr bwMode="auto">
            <a:xfrm>
              <a:off x="1716" y="2686"/>
              <a:ext cx="32" cy="20"/>
            </a:xfrm>
            <a:custGeom>
              <a:avLst/>
              <a:gdLst>
                <a:gd name="T0" fmla="*/ 0 w 16"/>
                <a:gd name="T1" fmla="*/ 640 h 10"/>
                <a:gd name="T2" fmla="*/ 448 w 16"/>
                <a:gd name="T3" fmla="*/ 64 h 10"/>
                <a:gd name="T4" fmla="*/ 1024 w 16"/>
                <a:gd name="T5" fmla="*/ 448 h 10"/>
                <a:gd name="T6" fmla="*/ 128 w 16"/>
                <a:gd name="T7" fmla="*/ 640 h 10"/>
                <a:gd name="T8" fmla="*/ 0 w 16"/>
                <a:gd name="T9" fmla="*/ 64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0"/>
                <a:gd name="T17" fmla="*/ 16 w 16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0">
                  <a:moveTo>
                    <a:pt x="0" y="10"/>
                  </a:moveTo>
                  <a:cubicBezTo>
                    <a:pt x="1" y="5"/>
                    <a:pt x="6" y="5"/>
                    <a:pt x="7" y="1"/>
                  </a:cubicBezTo>
                  <a:cubicBezTo>
                    <a:pt x="12" y="0"/>
                    <a:pt x="14" y="4"/>
                    <a:pt x="16" y="7"/>
                  </a:cubicBezTo>
                  <a:cubicBezTo>
                    <a:pt x="11" y="2"/>
                    <a:pt x="5" y="2"/>
                    <a:pt x="2" y="10"/>
                  </a:cubicBezTo>
                  <a:cubicBezTo>
                    <a:pt x="2" y="10"/>
                    <a:pt x="1" y="10"/>
                    <a:pt x="0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1" name="Freeform 715"/>
            <p:cNvSpPr>
              <a:spLocks/>
            </p:cNvSpPr>
            <p:nvPr/>
          </p:nvSpPr>
          <p:spPr bwMode="auto">
            <a:xfrm>
              <a:off x="1662" y="2812"/>
              <a:ext cx="54" cy="54"/>
            </a:xfrm>
            <a:custGeom>
              <a:avLst/>
              <a:gdLst>
                <a:gd name="T0" fmla="*/ 0 w 27"/>
                <a:gd name="T1" fmla="*/ 1728 h 27"/>
                <a:gd name="T2" fmla="*/ 1728 w 27"/>
                <a:gd name="T3" fmla="*/ 0 h 27"/>
                <a:gd name="T4" fmla="*/ 192 w 27"/>
                <a:gd name="T5" fmla="*/ 1728 h 27"/>
                <a:gd name="T6" fmla="*/ 0 w 27"/>
                <a:gd name="T7" fmla="*/ 1728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7"/>
                <a:gd name="T14" fmla="*/ 27 w 27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7">
                  <a:moveTo>
                    <a:pt x="0" y="27"/>
                  </a:moveTo>
                  <a:cubicBezTo>
                    <a:pt x="8" y="17"/>
                    <a:pt x="17" y="8"/>
                    <a:pt x="27" y="0"/>
                  </a:cubicBezTo>
                  <a:cubicBezTo>
                    <a:pt x="20" y="10"/>
                    <a:pt x="10" y="17"/>
                    <a:pt x="3" y="27"/>
                  </a:cubicBezTo>
                  <a:cubicBezTo>
                    <a:pt x="2" y="27"/>
                    <a:pt x="1" y="27"/>
                    <a:pt x="0" y="2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2" name="Freeform 716"/>
            <p:cNvSpPr>
              <a:spLocks/>
            </p:cNvSpPr>
            <p:nvPr/>
          </p:nvSpPr>
          <p:spPr bwMode="auto">
            <a:xfrm>
              <a:off x="1580" y="2920"/>
              <a:ext cx="42" cy="44"/>
            </a:xfrm>
            <a:custGeom>
              <a:avLst/>
              <a:gdLst>
                <a:gd name="T0" fmla="*/ 256 w 21"/>
                <a:gd name="T1" fmla="*/ 1408 h 22"/>
                <a:gd name="T2" fmla="*/ 1344 w 21"/>
                <a:gd name="T3" fmla="*/ 0 h 22"/>
                <a:gd name="T4" fmla="*/ 1344 w 21"/>
                <a:gd name="T5" fmla="*/ 128 h 22"/>
                <a:gd name="T6" fmla="*/ 256 w 21"/>
                <a:gd name="T7" fmla="*/ 1280 h 22"/>
                <a:gd name="T8" fmla="*/ 256 w 21"/>
                <a:gd name="T9" fmla="*/ 1408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2"/>
                <a:gd name="T17" fmla="*/ 21 w 21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2">
                  <a:moveTo>
                    <a:pt x="4" y="22"/>
                  </a:moveTo>
                  <a:cubicBezTo>
                    <a:pt x="0" y="14"/>
                    <a:pt x="16" y="6"/>
                    <a:pt x="21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14" y="7"/>
                    <a:pt x="9" y="13"/>
                    <a:pt x="4" y="20"/>
                  </a:cubicBezTo>
                  <a:cubicBezTo>
                    <a:pt x="4" y="20"/>
                    <a:pt x="4" y="21"/>
                    <a:pt x="4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3" name="Freeform 717"/>
            <p:cNvSpPr>
              <a:spLocks/>
            </p:cNvSpPr>
            <p:nvPr/>
          </p:nvSpPr>
          <p:spPr bwMode="auto">
            <a:xfrm>
              <a:off x="1886" y="3107"/>
              <a:ext cx="58" cy="58"/>
            </a:xfrm>
            <a:custGeom>
              <a:avLst/>
              <a:gdLst>
                <a:gd name="T0" fmla="*/ 0 w 29"/>
                <a:gd name="T1" fmla="*/ 0 h 29"/>
                <a:gd name="T2" fmla="*/ 128 w 29"/>
                <a:gd name="T3" fmla="*/ 0 h 29"/>
                <a:gd name="T4" fmla="*/ 1856 w 29"/>
                <a:gd name="T5" fmla="*/ 1728 h 29"/>
                <a:gd name="T6" fmla="*/ 1856 w 29"/>
                <a:gd name="T7" fmla="*/ 1856 h 29"/>
                <a:gd name="T8" fmla="*/ 0 w 29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9"/>
                <a:gd name="T17" fmla="*/ 29 w 29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9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0" y="10"/>
                    <a:pt x="19" y="19"/>
                    <a:pt x="29" y="27"/>
                  </a:cubicBezTo>
                  <a:cubicBezTo>
                    <a:pt x="29" y="28"/>
                    <a:pt x="29" y="29"/>
                    <a:pt x="29" y="29"/>
                  </a:cubicBezTo>
                  <a:cubicBezTo>
                    <a:pt x="18" y="21"/>
                    <a:pt x="9" y="1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4" name="Freeform 718"/>
            <p:cNvSpPr>
              <a:spLocks/>
            </p:cNvSpPr>
            <p:nvPr/>
          </p:nvSpPr>
          <p:spPr bwMode="auto">
            <a:xfrm>
              <a:off x="1930" y="3121"/>
              <a:ext cx="22" cy="26"/>
            </a:xfrm>
            <a:custGeom>
              <a:avLst/>
              <a:gdLst>
                <a:gd name="T0" fmla="*/ 0 w 11"/>
                <a:gd name="T1" fmla="*/ 0 h 13"/>
                <a:gd name="T2" fmla="*/ 704 w 11"/>
                <a:gd name="T3" fmla="*/ 832 h 13"/>
                <a:gd name="T4" fmla="*/ 0 w 11"/>
                <a:gd name="T5" fmla="*/ 128 h 13"/>
                <a:gd name="T6" fmla="*/ 0 w 1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3"/>
                <a:gd name="T14" fmla="*/ 11 w 1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3">
                  <a:moveTo>
                    <a:pt x="0" y="0"/>
                  </a:moveTo>
                  <a:cubicBezTo>
                    <a:pt x="5" y="4"/>
                    <a:pt x="11" y="6"/>
                    <a:pt x="11" y="13"/>
                  </a:cubicBezTo>
                  <a:cubicBezTo>
                    <a:pt x="7" y="10"/>
                    <a:pt x="6" y="4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5" name="Freeform 719"/>
            <p:cNvSpPr>
              <a:spLocks/>
            </p:cNvSpPr>
            <p:nvPr/>
          </p:nvSpPr>
          <p:spPr bwMode="auto">
            <a:xfrm>
              <a:off x="1930" y="3015"/>
              <a:ext cx="32" cy="30"/>
            </a:xfrm>
            <a:custGeom>
              <a:avLst/>
              <a:gdLst>
                <a:gd name="T0" fmla="*/ 0 w 16"/>
                <a:gd name="T1" fmla="*/ 832 h 15"/>
                <a:gd name="T2" fmla="*/ 896 w 16"/>
                <a:gd name="T3" fmla="*/ 0 h 15"/>
                <a:gd name="T4" fmla="*/ 1024 w 16"/>
                <a:gd name="T5" fmla="*/ 0 h 15"/>
                <a:gd name="T6" fmla="*/ 0 w 16"/>
                <a:gd name="T7" fmla="*/ 960 h 15"/>
                <a:gd name="T8" fmla="*/ 0 w 16"/>
                <a:gd name="T9" fmla="*/ 832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5"/>
                <a:gd name="T17" fmla="*/ 16 w 16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5">
                  <a:moveTo>
                    <a:pt x="0" y="13"/>
                  </a:moveTo>
                  <a:cubicBezTo>
                    <a:pt x="6" y="9"/>
                    <a:pt x="10" y="5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2" y="6"/>
                    <a:pt x="6" y="11"/>
                    <a:pt x="0" y="15"/>
                  </a:cubicBezTo>
                  <a:cubicBezTo>
                    <a:pt x="0" y="14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6" name="Freeform 720"/>
            <p:cNvSpPr>
              <a:spLocks/>
            </p:cNvSpPr>
            <p:nvPr/>
          </p:nvSpPr>
          <p:spPr bwMode="auto">
            <a:xfrm>
              <a:off x="1940" y="2898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704 w 11"/>
                <a:gd name="T3" fmla="*/ 704 h 11"/>
                <a:gd name="T4" fmla="*/ 576 w 11"/>
                <a:gd name="T5" fmla="*/ 704 h 11"/>
                <a:gd name="T6" fmla="*/ 0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0"/>
                  </a:moveTo>
                  <a:cubicBezTo>
                    <a:pt x="4" y="2"/>
                    <a:pt x="8" y="6"/>
                    <a:pt x="11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7" y="6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7" name="Freeform 721"/>
            <p:cNvSpPr>
              <a:spLocks/>
            </p:cNvSpPr>
            <p:nvPr/>
          </p:nvSpPr>
          <p:spPr bwMode="auto">
            <a:xfrm>
              <a:off x="1940" y="2782"/>
              <a:ext cx="44" cy="44"/>
            </a:xfrm>
            <a:custGeom>
              <a:avLst/>
              <a:gdLst>
                <a:gd name="T0" fmla="*/ 0 w 22"/>
                <a:gd name="T1" fmla="*/ 1408 h 22"/>
                <a:gd name="T2" fmla="*/ 1280 w 22"/>
                <a:gd name="T3" fmla="*/ 0 h 22"/>
                <a:gd name="T4" fmla="*/ 1408 w 22"/>
                <a:gd name="T5" fmla="*/ 0 h 22"/>
                <a:gd name="T6" fmla="*/ 0 w 22"/>
                <a:gd name="T7" fmla="*/ 1408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22"/>
                <a:gd name="T14" fmla="*/ 22 w 22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22">
                  <a:moveTo>
                    <a:pt x="0" y="22"/>
                  </a:moveTo>
                  <a:cubicBezTo>
                    <a:pt x="5" y="13"/>
                    <a:pt x="14" y="8"/>
                    <a:pt x="20" y="0"/>
                  </a:cubicBezTo>
                  <a:cubicBezTo>
                    <a:pt x="20" y="0"/>
                    <a:pt x="21" y="0"/>
                    <a:pt x="22" y="0"/>
                  </a:cubicBezTo>
                  <a:cubicBezTo>
                    <a:pt x="15" y="8"/>
                    <a:pt x="8" y="15"/>
                    <a:pt x="0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8" name="Freeform 722"/>
            <p:cNvSpPr>
              <a:spLocks/>
            </p:cNvSpPr>
            <p:nvPr/>
          </p:nvSpPr>
          <p:spPr bwMode="auto">
            <a:xfrm>
              <a:off x="1958" y="2700"/>
              <a:ext cx="26" cy="28"/>
            </a:xfrm>
            <a:custGeom>
              <a:avLst/>
              <a:gdLst>
                <a:gd name="T0" fmla="*/ 0 w 13"/>
                <a:gd name="T1" fmla="*/ 0 h 14"/>
                <a:gd name="T2" fmla="*/ 832 w 13"/>
                <a:gd name="T3" fmla="*/ 896 h 14"/>
                <a:gd name="T4" fmla="*/ 704 w 13"/>
                <a:gd name="T5" fmla="*/ 896 h 14"/>
                <a:gd name="T6" fmla="*/ 0 w 13"/>
                <a:gd name="T7" fmla="*/ 192 h 14"/>
                <a:gd name="T8" fmla="*/ 0 w 13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4"/>
                <a:gd name="T17" fmla="*/ 13 w 13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4">
                  <a:moveTo>
                    <a:pt x="0" y="0"/>
                  </a:moveTo>
                  <a:cubicBezTo>
                    <a:pt x="5" y="4"/>
                    <a:pt x="9" y="8"/>
                    <a:pt x="13" y="14"/>
                  </a:cubicBezTo>
                  <a:cubicBezTo>
                    <a:pt x="12" y="14"/>
                    <a:pt x="11" y="14"/>
                    <a:pt x="11" y="14"/>
                  </a:cubicBezTo>
                  <a:cubicBezTo>
                    <a:pt x="8" y="9"/>
                    <a:pt x="4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9" name="Freeform 723"/>
            <p:cNvSpPr>
              <a:spLocks/>
            </p:cNvSpPr>
            <p:nvPr/>
          </p:nvSpPr>
          <p:spPr bwMode="auto">
            <a:xfrm>
              <a:off x="1900" y="2674"/>
              <a:ext cx="26" cy="26"/>
            </a:xfrm>
            <a:custGeom>
              <a:avLst/>
              <a:gdLst>
                <a:gd name="T0" fmla="*/ 0 w 13"/>
                <a:gd name="T1" fmla="*/ 0 h 13"/>
                <a:gd name="T2" fmla="*/ 832 w 13"/>
                <a:gd name="T3" fmla="*/ 832 h 13"/>
                <a:gd name="T4" fmla="*/ 0 w 13"/>
                <a:gd name="T5" fmla="*/ 128 h 13"/>
                <a:gd name="T6" fmla="*/ 0 w 13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3"/>
                <a:gd name="T14" fmla="*/ 13 w 13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3">
                  <a:moveTo>
                    <a:pt x="0" y="0"/>
                  </a:moveTo>
                  <a:cubicBezTo>
                    <a:pt x="5" y="4"/>
                    <a:pt x="9" y="8"/>
                    <a:pt x="13" y="13"/>
                  </a:cubicBezTo>
                  <a:cubicBezTo>
                    <a:pt x="7" y="11"/>
                    <a:pt x="5" y="5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0" name="Freeform 724"/>
            <p:cNvSpPr>
              <a:spLocks/>
            </p:cNvSpPr>
            <p:nvPr/>
          </p:nvSpPr>
          <p:spPr bwMode="auto">
            <a:xfrm>
              <a:off x="6848" y="2672"/>
              <a:ext cx="34" cy="34"/>
            </a:xfrm>
            <a:custGeom>
              <a:avLst/>
              <a:gdLst>
                <a:gd name="T0" fmla="*/ 0 w 17"/>
                <a:gd name="T1" fmla="*/ 192 h 17"/>
                <a:gd name="T2" fmla="*/ 256 w 17"/>
                <a:gd name="T3" fmla="*/ 1088 h 17"/>
                <a:gd name="T4" fmla="*/ 576 w 17"/>
                <a:gd name="T5" fmla="*/ 768 h 17"/>
                <a:gd name="T6" fmla="*/ 0 w 17"/>
                <a:gd name="T7" fmla="*/ 192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7"/>
                <a:gd name="T14" fmla="*/ 17 w 17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7">
                  <a:moveTo>
                    <a:pt x="0" y="3"/>
                  </a:moveTo>
                  <a:cubicBezTo>
                    <a:pt x="3" y="0"/>
                    <a:pt x="17" y="15"/>
                    <a:pt x="4" y="17"/>
                  </a:cubicBezTo>
                  <a:cubicBezTo>
                    <a:pt x="5" y="14"/>
                    <a:pt x="7" y="13"/>
                    <a:pt x="9" y="12"/>
                  </a:cubicBezTo>
                  <a:cubicBezTo>
                    <a:pt x="7" y="8"/>
                    <a:pt x="4" y="5"/>
                    <a:pt x="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1" name="Freeform 725"/>
            <p:cNvSpPr>
              <a:spLocks/>
            </p:cNvSpPr>
            <p:nvPr/>
          </p:nvSpPr>
          <p:spPr bwMode="auto">
            <a:xfrm>
              <a:off x="1916" y="3041"/>
              <a:ext cx="14" cy="84"/>
            </a:xfrm>
            <a:custGeom>
              <a:avLst/>
              <a:gdLst>
                <a:gd name="T0" fmla="*/ 448 w 7"/>
                <a:gd name="T1" fmla="*/ 2688 h 42"/>
                <a:gd name="T2" fmla="*/ 448 w 7"/>
                <a:gd name="T3" fmla="*/ 0 h 42"/>
                <a:gd name="T4" fmla="*/ 448 w 7"/>
                <a:gd name="T5" fmla="*/ 128 h 42"/>
                <a:gd name="T6" fmla="*/ 448 w 7"/>
                <a:gd name="T7" fmla="*/ 2560 h 42"/>
                <a:gd name="T8" fmla="*/ 448 w 7"/>
                <a:gd name="T9" fmla="*/ 2688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42"/>
                <a:gd name="T17" fmla="*/ 7 w 7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42">
                  <a:moveTo>
                    <a:pt x="7" y="42"/>
                  </a:moveTo>
                  <a:cubicBezTo>
                    <a:pt x="0" y="37"/>
                    <a:pt x="0" y="5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4" y="10"/>
                    <a:pt x="4" y="32"/>
                    <a:pt x="7" y="40"/>
                  </a:cubicBezTo>
                  <a:cubicBezTo>
                    <a:pt x="7" y="41"/>
                    <a:pt x="7" y="41"/>
                    <a:pt x="7" y="4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2" name="Freeform 726"/>
            <p:cNvSpPr>
              <a:spLocks/>
            </p:cNvSpPr>
            <p:nvPr/>
          </p:nvSpPr>
          <p:spPr bwMode="auto">
            <a:xfrm>
              <a:off x="1944" y="3147"/>
              <a:ext cx="14" cy="18"/>
            </a:xfrm>
            <a:custGeom>
              <a:avLst/>
              <a:gdLst>
                <a:gd name="T0" fmla="*/ 256 w 7"/>
                <a:gd name="T1" fmla="*/ 0 h 9"/>
                <a:gd name="T2" fmla="*/ 448 w 7"/>
                <a:gd name="T3" fmla="*/ 576 h 9"/>
                <a:gd name="T4" fmla="*/ 0 w 7"/>
                <a:gd name="T5" fmla="*/ 576 h 9"/>
                <a:gd name="T6" fmla="*/ 0 w 7"/>
                <a:gd name="T7" fmla="*/ 448 h 9"/>
                <a:gd name="T8" fmla="*/ 256 w 7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4" y="0"/>
                  </a:moveTo>
                  <a:cubicBezTo>
                    <a:pt x="7" y="1"/>
                    <a:pt x="6" y="6"/>
                    <a:pt x="7" y="9"/>
                  </a:cubicBezTo>
                  <a:cubicBezTo>
                    <a:pt x="4" y="9"/>
                    <a:pt x="2" y="9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5" y="8"/>
                    <a:pt x="4" y="4"/>
                    <a:pt x="4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3" name="Freeform 727"/>
            <p:cNvSpPr>
              <a:spLocks/>
            </p:cNvSpPr>
            <p:nvPr/>
          </p:nvSpPr>
          <p:spPr bwMode="auto">
            <a:xfrm>
              <a:off x="1588" y="2954"/>
              <a:ext cx="302" cy="153"/>
            </a:xfrm>
            <a:custGeom>
              <a:avLst/>
              <a:gdLst>
                <a:gd name="T0" fmla="*/ 0 w 151"/>
                <a:gd name="T1" fmla="*/ 195 h 76"/>
                <a:gd name="T2" fmla="*/ 3264 w 151"/>
                <a:gd name="T3" fmla="*/ 328 h 76"/>
                <a:gd name="T4" fmla="*/ 3264 w 151"/>
                <a:gd name="T5" fmla="*/ 2253 h 76"/>
                <a:gd name="T6" fmla="*/ 4416 w 151"/>
                <a:gd name="T7" fmla="*/ 2253 h 76"/>
                <a:gd name="T8" fmla="*/ 4672 w 151"/>
                <a:gd name="T9" fmla="*/ 1184 h 76"/>
                <a:gd name="T10" fmla="*/ 6656 w 151"/>
                <a:gd name="T11" fmla="*/ 1395 h 76"/>
                <a:gd name="T12" fmla="*/ 6656 w 151"/>
                <a:gd name="T13" fmla="*/ 4799 h 76"/>
                <a:gd name="T14" fmla="*/ 9536 w 151"/>
                <a:gd name="T15" fmla="*/ 4799 h 76"/>
                <a:gd name="T16" fmla="*/ 9664 w 151"/>
                <a:gd name="T17" fmla="*/ 5057 h 76"/>
                <a:gd name="T18" fmla="*/ 9536 w 151"/>
                <a:gd name="T19" fmla="*/ 5057 h 76"/>
                <a:gd name="T20" fmla="*/ 6528 w 151"/>
                <a:gd name="T21" fmla="*/ 4928 h 76"/>
                <a:gd name="T22" fmla="*/ 6528 w 151"/>
                <a:gd name="T23" fmla="*/ 1524 h 76"/>
                <a:gd name="T24" fmla="*/ 4800 w 151"/>
                <a:gd name="T25" fmla="*/ 1395 h 76"/>
                <a:gd name="T26" fmla="*/ 4544 w 151"/>
                <a:gd name="T27" fmla="*/ 2384 h 76"/>
                <a:gd name="T28" fmla="*/ 3136 w 151"/>
                <a:gd name="T29" fmla="*/ 2384 h 76"/>
                <a:gd name="T30" fmla="*/ 3136 w 151"/>
                <a:gd name="T31" fmla="*/ 457 h 76"/>
                <a:gd name="T32" fmla="*/ 0 w 151"/>
                <a:gd name="T33" fmla="*/ 328 h 76"/>
                <a:gd name="T34" fmla="*/ 0 w 151"/>
                <a:gd name="T35" fmla="*/ 195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1"/>
                <a:gd name="T55" fmla="*/ 0 h 76"/>
                <a:gd name="T56" fmla="*/ 151 w 151"/>
                <a:gd name="T57" fmla="*/ 76 h 7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1" h="76">
                  <a:moveTo>
                    <a:pt x="0" y="3"/>
                  </a:moveTo>
                  <a:cubicBezTo>
                    <a:pt x="16" y="4"/>
                    <a:pt x="38" y="0"/>
                    <a:pt x="51" y="5"/>
                  </a:cubicBezTo>
                  <a:cubicBezTo>
                    <a:pt x="51" y="15"/>
                    <a:pt x="51" y="24"/>
                    <a:pt x="51" y="34"/>
                  </a:cubicBezTo>
                  <a:cubicBezTo>
                    <a:pt x="57" y="34"/>
                    <a:pt x="63" y="34"/>
                    <a:pt x="69" y="34"/>
                  </a:cubicBezTo>
                  <a:cubicBezTo>
                    <a:pt x="69" y="28"/>
                    <a:pt x="67" y="19"/>
                    <a:pt x="73" y="18"/>
                  </a:cubicBezTo>
                  <a:cubicBezTo>
                    <a:pt x="83" y="19"/>
                    <a:pt x="98" y="16"/>
                    <a:pt x="104" y="21"/>
                  </a:cubicBezTo>
                  <a:cubicBezTo>
                    <a:pt x="104" y="38"/>
                    <a:pt x="104" y="55"/>
                    <a:pt x="104" y="72"/>
                  </a:cubicBezTo>
                  <a:cubicBezTo>
                    <a:pt x="119" y="72"/>
                    <a:pt x="134" y="72"/>
                    <a:pt x="149" y="72"/>
                  </a:cubicBezTo>
                  <a:cubicBezTo>
                    <a:pt x="149" y="74"/>
                    <a:pt x="151" y="74"/>
                    <a:pt x="151" y="76"/>
                  </a:cubicBezTo>
                  <a:cubicBezTo>
                    <a:pt x="150" y="76"/>
                    <a:pt x="150" y="76"/>
                    <a:pt x="149" y="76"/>
                  </a:cubicBezTo>
                  <a:cubicBezTo>
                    <a:pt x="137" y="71"/>
                    <a:pt x="117" y="75"/>
                    <a:pt x="102" y="74"/>
                  </a:cubicBezTo>
                  <a:cubicBezTo>
                    <a:pt x="102" y="57"/>
                    <a:pt x="102" y="40"/>
                    <a:pt x="102" y="23"/>
                  </a:cubicBezTo>
                  <a:cubicBezTo>
                    <a:pt x="97" y="19"/>
                    <a:pt x="84" y="21"/>
                    <a:pt x="75" y="21"/>
                  </a:cubicBezTo>
                  <a:cubicBezTo>
                    <a:pt x="69" y="21"/>
                    <a:pt x="71" y="30"/>
                    <a:pt x="71" y="36"/>
                  </a:cubicBezTo>
                  <a:cubicBezTo>
                    <a:pt x="63" y="36"/>
                    <a:pt x="56" y="36"/>
                    <a:pt x="49" y="36"/>
                  </a:cubicBezTo>
                  <a:cubicBezTo>
                    <a:pt x="49" y="27"/>
                    <a:pt x="49" y="17"/>
                    <a:pt x="49" y="7"/>
                  </a:cubicBezTo>
                  <a:cubicBezTo>
                    <a:pt x="36" y="2"/>
                    <a:pt x="15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4" name="Freeform 728"/>
            <p:cNvSpPr>
              <a:spLocks/>
            </p:cNvSpPr>
            <p:nvPr/>
          </p:nvSpPr>
          <p:spPr bwMode="auto">
            <a:xfrm>
              <a:off x="1622" y="2866"/>
              <a:ext cx="50" cy="58"/>
            </a:xfrm>
            <a:custGeom>
              <a:avLst/>
              <a:gdLst>
                <a:gd name="T0" fmla="*/ 1280 w 25"/>
                <a:gd name="T1" fmla="*/ 0 h 29"/>
                <a:gd name="T2" fmla="*/ 1472 w 25"/>
                <a:gd name="T3" fmla="*/ 0 h 29"/>
                <a:gd name="T4" fmla="*/ 1280 w 25"/>
                <a:gd name="T5" fmla="*/ 1856 h 29"/>
                <a:gd name="T6" fmla="*/ 0 w 25"/>
                <a:gd name="T7" fmla="*/ 1856 h 29"/>
                <a:gd name="T8" fmla="*/ 0 w 25"/>
                <a:gd name="T9" fmla="*/ 1728 h 29"/>
                <a:gd name="T10" fmla="*/ 1280 w 25"/>
                <a:gd name="T11" fmla="*/ 1536 h 29"/>
                <a:gd name="T12" fmla="*/ 1280 w 25"/>
                <a:gd name="T13" fmla="*/ 0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29"/>
                <a:gd name="T23" fmla="*/ 25 w 25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29">
                  <a:moveTo>
                    <a:pt x="20" y="0"/>
                  </a:moveTo>
                  <a:cubicBezTo>
                    <a:pt x="21" y="0"/>
                    <a:pt x="22" y="0"/>
                    <a:pt x="23" y="0"/>
                  </a:cubicBezTo>
                  <a:cubicBezTo>
                    <a:pt x="22" y="9"/>
                    <a:pt x="25" y="23"/>
                    <a:pt x="20" y="29"/>
                  </a:cubicBezTo>
                  <a:cubicBezTo>
                    <a:pt x="14" y="29"/>
                    <a:pt x="7" y="29"/>
                    <a:pt x="0" y="29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7" y="26"/>
                    <a:pt x="17" y="28"/>
                    <a:pt x="20" y="24"/>
                  </a:cubicBezTo>
                  <a:cubicBezTo>
                    <a:pt x="20" y="16"/>
                    <a:pt x="20" y="8"/>
                    <a:pt x="2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5" name="Freeform 729"/>
            <p:cNvSpPr>
              <a:spLocks/>
            </p:cNvSpPr>
            <p:nvPr/>
          </p:nvSpPr>
          <p:spPr bwMode="auto">
            <a:xfrm>
              <a:off x="6914" y="2758"/>
              <a:ext cx="22" cy="18"/>
            </a:xfrm>
            <a:custGeom>
              <a:avLst/>
              <a:gdLst>
                <a:gd name="T0" fmla="*/ 128 w 11"/>
                <a:gd name="T1" fmla="*/ 448 h 9"/>
                <a:gd name="T2" fmla="*/ 704 w 11"/>
                <a:gd name="T3" fmla="*/ 0 h 9"/>
                <a:gd name="T4" fmla="*/ 0 w 11"/>
                <a:gd name="T5" fmla="*/ 576 h 9"/>
                <a:gd name="T6" fmla="*/ 0 w 11"/>
                <a:gd name="T7" fmla="*/ 448 h 9"/>
                <a:gd name="T8" fmla="*/ 128 w 11"/>
                <a:gd name="T9" fmla="*/ 44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2" y="7"/>
                  </a:moveTo>
                  <a:cubicBezTo>
                    <a:pt x="7" y="6"/>
                    <a:pt x="7" y="1"/>
                    <a:pt x="11" y="0"/>
                  </a:cubicBezTo>
                  <a:cubicBezTo>
                    <a:pt x="8" y="4"/>
                    <a:pt x="7" y="9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1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6" name="Freeform 730"/>
            <p:cNvSpPr>
              <a:spLocks/>
            </p:cNvSpPr>
            <p:nvPr/>
          </p:nvSpPr>
          <p:spPr bwMode="auto">
            <a:xfrm>
              <a:off x="7040" y="2758"/>
              <a:ext cx="30" cy="32"/>
            </a:xfrm>
            <a:custGeom>
              <a:avLst/>
              <a:gdLst>
                <a:gd name="T0" fmla="*/ 512 w 15"/>
                <a:gd name="T1" fmla="*/ 0 h 16"/>
                <a:gd name="T2" fmla="*/ 832 w 15"/>
                <a:gd name="T3" fmla="*/ 448 h 16"/>
                <a:gd name="T4" fmla="*/ 256 w 15"/>
                <a:gd name="T5" fmla="*/ 1024 h 16"/>
                <a:gd name="T6" fmla="*/ 128 w 15"/>
                <a:gd name="T7" fmla="*/ 1024 h 16"/>
                <a:gd name="T8" fmla="*/ 0 w 15"/>
                <a:gd name="T9" fmla="*/ 1024 h 16"/>
                <a:gd name="T10" fmla="*/ 512 w 15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6"/>
                <a:gd name="T20" fmla="*/ 15 w 15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6">
                  <a:moveTo>
                    <a:pt x="8" y="0"/>
                  </a:moveTo>
                  <a:cubicBezTo>
                    <a:pt x="11" y="1"/>
                    <a:pt x="13" y="3"/>
                    <a:pt x="13" y="7"/>
                  </a:cubicBezTo>
                  <a:cubicBezTo>
                    <a:pt x="9" y="9"/>
                    <a:pt x="6" y="12"/>
                    <a:pt x="4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3" y="12"/>
                    <a:pt x="15" y="8"/>
                    <a:pt x="8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7" name="Freeform 731"/>
            <p:cNvSpPr>
              <a:spLocks/>
            </p:cNvSpPr>
            <p:nvPr/>
          </p:nvSpPr>
          <p:spPr bwMode="auto">
            <a:xfrm>
              <a:off x="7062" y="2746"/>
              <a:ext cx="111" cy="128"/>
            </a:xfrm>
            <a:custGeom>
              <a:avLst/>
              <a:gdLst>
                <a:gd name="T0" fmla="*/ 0 w 55"/>
                <a:gd name="T1" fmla="*/ 1856 h 64"/>
                <a:gd name="T2" fmla="*/ 3715 w 55"/>
                <a:gd name="T3" fmla="*/ 4096 h 64"/>
                <a:gd name="T4" fmla="*/ 733 w 55"/>
                <a:gd name="T5" fmla="*/ 1280 h 64"/>
                <a:gd name="T6" fmla="*/ 0 w 55"/>
                <a:gd name="T7" fmla="*/ 1856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"/>
                <a:gd name="T13" fmla="*/ 0 h 64"/>
                <a:gd name="T14" fmla="*/ 55 w 55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" h="64">
                  <a:moveTo>
                    <a:pt x="0" y="29"/>
                  </a:moveTo>
                  <a:cubicBezTo>
                    <a:pt x="13" y="0"/>
                    <a:pt x="41" y="57"/>
                    <a:pt x="55" y="64"/>
                  </a:cubicBezTo>
                  <a:cubicBezTo>
                    <a:pt x="40" y="50"/>
                    <a:pt x="25" y="36"/>
                    <a:pt x="11" y="20"/>
                  </a:cubicBezTo>
                  <a:cubicBezTo>
                    <a:pt x="6" y="21"/>
                    <a:pt x="5" y="27"/>
                    <a:pt x="0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8" name="Freeform 732"/>
            <p:cNvSpPr>
              <a:spLocks/>
            </p:cNvSpPr>
            <p:nvPr/>
          </p:nvSpPr>
          <p:spPr bwMode="auto">
            <a:xfrm>
              <a:off x="7317" y="2884"/>
              <a:ext cx="98" cy="98"/>
            </a:xfrm>
            <a:custGeom>
              <a:avLst/>
              <a:gdLst>
                <a:gd name="T0" fmla="*/ 0 w 49"/>
                <a:gd name="T1" fmla="*/ 0 h 49"/>
                <a:gd name="T2" fmla="*/ 3136 w 49"/>
                <a:gd name="T3" fmla="*/ 3136 h 49"/>
                <a:gd name="T4" fmla="*/ 0 w 49"/>
                <a:gd name="T5" fmla="*/ 0 h 49"/>
                <a:gd name="T6" fmla="*/ 0 60000 65536"/>
                <a:gd name="T7" fmla="*/ 0 60000 65536"/>
                <a:gd name="T8" fmla="*/ 0 60000 65536"/>
                <a:gd name="T9" fmla="*/ 0 w 49"/>
                <a:gd name="T10" fmla="*/ 0 h 49"/>
                <a:gd name="T11" fmla="*/ 49 w 49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" h="49">
                  <a:moveTo>
                    <a:pt x="0" y="0"/>
                  </a:moveTo>
                  <a:cubicBezTo>
                    <a:pt x="17" y="15"/>
                    <a:pt x="33" y="32"/>
                    <a:pt x="49" y="49"/>
                  </a:cubicBezTo>
                  <a:cubicBezTo>
                    <a:pt x="32" y="33"/>
                    <a:pt x="15" y="1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9" name="Freeform 733"/>
            <p:cNvSpPr>
              <a:spLocks/>
            </p:cNvSpPr>
            <p:nvPr/>
          </p:nvSpPr>
          <p:spPr bwMode="auto">
            <a:xfrm>
              <a:off x="7343" y="3081"/>
              <a:ext cx="68" cy="66"/>
            </a:xfrm>
            <a:custGeom>
              <a:avLst/>
              <a:gdLst>
                <a:gd name="T0" fmla="*/ 0 w 34"/>
                <a:gd name="T1" fmla="*/ 2112 h 33"/>
                <a:gd name="T2" fmla="*/ 2176 w 34"/>
                <a:gd name="T3" fmla="*/ 0 h 33"/>
                <a:gd name="T4" fmla="*/ 0 w 34"/>
                <a:gd name="T5" fmla="*/ 2112 h 33"/>
                <a:gd name="T6" fmla="*/ 0 60000 65536"/>
                <a:gd name="T7" fmla="*/ 0 60000 65536"/>
                <a:gd name="T8" fmla="*/ 0 60000 65536"/>
                <a:gd name="T9" fmla="*/ 0 w 34"/>
                <a:gd name="T10" fmla="*/ 0 h 33"/>
                <a:gd name="T11" fmla="*/ 34 w 34"/>
                <a:gd name="T12" fmla="*/ 33 h 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" h="33">
                  <a:moveTo>
                    <a:pt x="0" y="33"/>
                  </a:moveTo>
                  <a:cubicBezTo>
                    <a:pt x="10" y="21"/>
                    <a:pt x="22" y="10"/>
                    <a:pt x="34" y="0"/>
                  </a:cubicBezTo>
                  <a:cubicBezTo>
                    <a:pt x="23" y="12"/>
                    <a:pt x="12" y="23"/>
                    <a:pt x="0" y="3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0" name="Freeform 734"/>
            <p:cNvSpPr>
              <a:spLocks/>
            </p:cNvSpPr>
            <p:nvPr/>
          </p:nvSpPr>
          <p:spPr bwMode="auto">
            <a:xfrm>
              <a:off x="7263" y="3367"/>
              <a:ext cx="80" cy="81"/>
            </a:xfrm>
            <a:custGeom>
              <a:avLst/>
              <a:gdLst>
                <a:gd name="T0" fmla="*/ 0 w 40"/>
                <a:gd name="T1" fmla="*/ 2756 h 40"/>
                <a:gd name="T2" fmla="*/ 2560 w 40"/>
                <a:gd name="T3" fmla="*/ 0 h 40"/>
                <a:gd name="T4" fmla="*/ 0 w 40"/>
                <a:gd name="T5" fmla="*/ 2756 h 40"/>
                <a:gd name="T6" fmla="*/ 0 60000 65536"/>
                <a:gd name="T7" fmla="*/ 0 60000 65536"/>
                <a:gd name="T8" fmla="*/ 0 60000 65536"/>
                <a:gd name="T9" fmla="*/ 0 w 40"/>
                <a:gd name="T10" fmla="*/ 0 h 40"/>
                <a:gd name="T11" fmla="*/ 40 w 40"/>
                <a:gd name="T12" fmla="*/ 40 h 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40">
                  <a:moveTo>
                    <a:pt x="0" y="40"/>
                  </a:moveTo>
                  <a:cubicBezTo>
                    <a:pt x="12" y="25"/>
                    <a:pt x="26" y="12"/>
                    <a:pt x="40" y="0"/>
                  </a:cubicBezTo>
                  <a:cubicBezTo>
                    <a:pt x="28" y="14"/>
                    <a:pt x="14" y="27"/>
                    <a:pt x="0" y="4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1" name="Freeform 735"/>
            <p:cNvSpPr>
              <a:spLocks/>
            </p:cNvSpPr>
            <p:nvPr/>
          </p:nvSpPr>
          <p:spPr bwMode="auto">
            <a:xfrm>
              <a:off x="7161" y="3456"/>
              <a:ext cx="62" cy="62"/>
            </a:xfrm>
            <a:custGeom>
              <a:avLst/>
              <a:gdLst>
                <a:gd name="T0" fmla="*/ 0 w 31"/>
                <a:gd name="T1" fmla="*/ 1984 h 31"/>
                <a:gd name="T2" fmla="*/ 1984 w 31"/>
                <a:gd name="T3" fmla="*/ 0 h 31"/>
                <a:gd name="T4" fmla="*/ 0 w 31"/>
                <a:gd name="T5" fmla="*/ 1984 h 31"/>
                <a:gd name="T6" fmla="*/ 0 60000 65536"/>
                <a:gd name="T7" fmla="*/ 0 60000 65536"/>
                <a:gd name="T8" fmla="*/ 0 60000 65536"/>
                <a:gd name="T9" fmla="*/ 0 w 31"/>
                <a:gd name="T10" fmla="*/ 0 h 31"/>
                <a:gd name="T11" fmla="*/ 31 w 31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" h="31">
                  <a:moveTo>
                    <a:pt x="0" y="31"/>
                  </a:moveTo>
                  <a:cubicBezTo>
                    <a:pt x="9" y="20"/>
                    <a:pt x="20" y="10"/>
                    <a:pt x="31" y="0"/>
                  </a:cubicBezTo>
                  <a:cubicBezTo>
                    <a:pt x="21" y="12"/>
                    <a:pt x="11" y="22"/>
                    <a:pt x="0" y="3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2" name="Freeform 736"/>
            <p:cNvSpPr>
              <a:spLocks/>
            </p:cNvSpPr>
            <p:nvPr/>
          </p:nvSpPr>
          <p:spPr bwMode="auto">
            <a:xfrm>
              <a:off x="7129" y="3622"/>
              <a:ext cx="28" cy="26"/>
            </a:xfrm>
            <a:custGeom>
              <a:avLst/>
              <a:gdLst>
                <a:gd name="T0" fmla="*/ 0 w 14"/>
                <a:gd name="T1" fmla="*/ 832 h 13"/>
                <a:gd name="T2" fmla="*/ 896 w 14"/>
                <a:gd name="T3" fmla="*/ 0 h 13"/>
                <a:gd name="T4" fmla="*/ 0 w 14"/>
                <a:gd name="T5" fmla="*/ 832 h 13"/>
                <a:gd name="T6" fmla="*/ 0 60000 65536"/>
                <a:gd name="T7" fmla="*/ 0 60000 65536"/>
                <a:gd name="T8" fmla="*/ 0 60000 65536"/>
                <a:gd name="T9" fmla="*/ 0 w 14"/>
                <a:gd name="T10" fmla="*/ 0 h 13"/>
                <a:gd name="T11" fmla="*/ 14 w 14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3">
                  <a:moveTo>
                    <a:pt x="0" y="13"/>
                  </a:moveTo>
                  <a:cubicBezTo>
                    <a:pt x="4" y="8"/>
                    <a:pt x="8" y="3"/>
                    <a:pt x="14" y="0"/>
                  </a:cubicBezTo>
                  <a:cubicBezTo>
                    <a:pt x="10" y="5"/>
                    <a:pt x="6" y="10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3" name="Freeform 737"/>
            <p:cNvSpPr>
              <a:spLocks/>
            </p:cNvSpPr>
            <p:nvPr/>
          </p:nvSpPr>
          <p:spPr bwMode="auto">
            <a:xfrm>
              <a:off x="7056" y="3666"/>
              <a:ext cx="43" cy="38"/>
            </a:xfrm>
            <a:custGeom>
              <a:avLst/>
              <a:gdLst>
                <a:gd name="T0" fmla="*/ 1548 w 21"/>
                <a:gd name="T1" fmla="*/ 1024 h 19"/>
                <a:gd name="T2" fmla="*/ 213 w 21"/>
                <a:gd name="T3" fmla="*/ 128 h 19"/>
                <a:gd name="T4" fmla="*/ 0 w 21"/>
                <a:gd name="T5" fmla="*/ 128 h 19"/>
                <a:gd name="T6" fmla="*/ 0 w 21"/>
                <a:gd name="T7" fmla="*/ 0 h 19"/>
                <a:gd name="T8" fmla="*/ 1548 w 21"/>
                <a:gd name="T9" fmla="*/ 1024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21" y="16"/>
                  </a:moveTo>
                  <a:cubicBezTo>
                    <a:pt x="16" y="19"/>
                    <a:pt x="10" y="4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1" y="2"/>
                    <a:pt x="12" y="12"/>
                    <a:pt x="21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4" name="Freeform 738"/>
            <p:cNvSpPr>
              <a:spLocks/>
            </p:cNvSpPr>
            <p:nvPr/>
          </p:nvSpPr>
          <p:spPr bwMode="auto">
            <a:xfrm>
              <a:off x="7008" y="3640"/>
              <a:ext cx="26" cy="26"/>
            </a:xfrm>
            <a:custGeom>
              <a:avLst/>
              <a:gdLst>
                <a:gd name="T0" fmla="*/ 832 w 13"/>
                <a:gd name="T1" fmla="*/ 832 h 13"/>
                <a:gd name="T2" fmla="*/ 0 w 13"/>
                <a:gd name="T3" fmla="*/ 0 h 13"/>
                <a:gd name="T4" fmla="*/ 832 w 13"/>
                <a:gd name="T5" fmla="*/ 832 h 13"/>
                <a:gd name="T6" fmla="*/ 0 60000 65536"/>
                <a:gd name="T7" fmla="*/ 0 60000 65536"/>
                <a:gd name="T8" fmla="*/ 0 60000 65536"/>
                <a:gd name="T9" fmla="*/ 0 w 13"/>
                <a:gd name="T10" fmla="*/ 0 h 13"/>
                <a:gd name="T11" fmla="*/ 13 w 13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3">
                  <a:moveTo>
                    <a:pt x="13" y="13"/>
                  </a:moveTo>
                  <a:cubicBezTo>
                    <a:pt x="8" y="9"/>
                    <a:pt x="3" y="5"/>
                    <a:pt x="0" y="0"/>
                  </a:cubicBezTo>
                  <a:cubicBezTo>
                    <a:pt x="5" y="3"/>
                    <a:pt x="10" y="8"/>
                    <a:pt x="13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5" name="Freeform 739"/>
            <p:cNvSpPr>
              <a:spLocks/>
            </p:cNvSpPr>
            <p:nvPr/>
          </p:nvSpPr>
          <p:spPr bwMode="auto">
            <a:xfrm>
              <a:off x="7008" y="3582"/>
              <a:ext cx="58" cy="52"/>
            </a:xfrm>
            <a:custGeom>
              <a:avLst/>
              <a:gdLst>
                <a:gd name="T0" fmla="*/ 0 w 29"/>
                <a:gd name="T1" fmla="*/ 1664 h 26"/>
                <a:gd name="T2" fmla="*/ 576 w 29"/>
                <a:gd name="T3" fmla="*/ 960 h 26"/>
                <a:gd name="T4" fmla="*/ 704 w 29"/>
                <a:gd name="T5" fmla="*/ 960 h 26"/>
                <a:gd name="T6" fmla="*/ 1856 w 29"/>
                <a:gd name="T7" fmla="*/ 0 h 26"/>
                <a:gd name="T8" fmla="*/ 0 w 29"/>
                <a:gd name="T9" fmla="*/ 1664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6"/>
                <a:gd name="T17" fmla="*/ 29 w 29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6">
                  <a:moveTo>
                    <a:pt x="0" y="26"/>
                  </a:moveTo>
                  <a:cubicBezTo>
                    <a:pt x="1" y="21"/>
                    <a:pt x="7" y="20"/>
                    <a:pt x="9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8" y="11"/>
                    <a:pt x="22" y="3"/>
                    <a:pt x="29" y="0"/>
                  </a:cubicBezTo>
                  <a:cubicBezTo>
                    <a:pt x="21" y="11"/>
                    <a:pt x="10" y="18"/>
                    <a:pt x="0" y="2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6" name="Freeform 740"/>
            <p:cNvSpPr>
              <a:spLocks/>
            </p:cNvSpPr>
            <p:nvPr/>
          </p:nvSpPr>
          <p:spPr bwMode="auto">
            <a:xfrm>
              <a:off x="6942" y="3371"/>
              <a:ext cx="102" cy="103"/>
            </a:xfrm>
            <a:custGeom>
              <a:avLst/>
              <a:gdLst>
                <a:gd name="T0" fmla="*/ 3264 w 51"/>
                <a:gd name="T1" fmla="*/ 3460 h 51"/>
                <a:gd name="T2" fmla="*/ 0 w 51"/>
                <a:gd name="T3" fmla="*/ 0 h 51"/>
                <a:gd name="T4" fmla="*/ 3264 w 51"/>
                <a:gd name="T5" fmla="*/ 3460 h 51"/>
                <a:gd name="T6" fmla="*/ 0 60000 65536"/>
                <a:gd name="T7" fmla="*/ 0 60000 65536"/>
                <a:gd name="T8" fmla="*/ 0 60000 65536"/>
                <a:gd name="T9" fmla="*/ 0 w 51"/>
                <a:gd name="T10" fmla="*/ 0 h 51"/>
                <a:gd name="T11" fmla="*/ 51 w 51"/>
                <a:gd name="T12" fmla="*/ 51 h 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1" h="51">
                  <a:moveTo>
                    <a:pt x="51" y="51"/>
                  </a:moveTo>
                  <a:cubicBezTo>
                    <a:pt x="33" y="35"/>
                    <a:pt x="16" y="18"/>
                    <a:pt x="0" y="0"/>
                  </a:cubicBezTo>
                  <a:cubicBezTo>
                    <a:pt x="18" y="16"/>
                    <a:pt x="35" y="33"/>
                    <a:pt x="51" y="5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7" name="Freeform 741"/>
            <p:cNvSpPr>
              <a:spLocks/>
            </p:cNvSpPr>
            <p:nvPr/>
          </p:nvSpPr>
          <p:spPr bwMode="auto">
            <a:xfrm>
              <a:off x="6674" y="3057"/>
              <a:ext cx="200" cy="136"/>
            </a:xfrm>
            <a:custGeom>
              <a:avLst/>
              <a:gdLst>
                <a:gd name="T0" fmla="*/ 6400 w 100"/>
                <a:gd name="T1" fmla="*/ 4352 h 68"/>
                <a:gd name="T2" fmla="*/ 2112 w 100"/>
                <a:gd name="T3" fmla="*/ 192 h 68"/>
                <a:gd name="T4" fmla="*/ 1728 w 100"/>
                <a:gd name="T5" fmla="*/ 192 h 68"/>
                <a:gd name="T6" fmla="*/ 0 w 100"/>
                <a:gd name="T7" fmla="*/ 1792 h 68"/>
                <a:gd name="T8" fmla="*/ 1856 w 100"/>
                <a:gd name="T9" fmla="*/ 64 h 68"/>
                <a:gd name="T10" fmla="*/ 6400 w 100"/>
                <a:gd name="T11" fmla="*/ 4352 h 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0"/>
                <a:gd name="T19" fmla="*/ 0 h 68"/>
                <a:gd name="T20" fmla="*/ 100 w 100"/>
                <a:gd name="T21" fmla="*/ 68 h 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0" h="68">
                  <a:moveTo>
                    <a:pt x="100" y="68"/>
                  </a:moveTo>
                  <a:cubicBezTo>
                    <a:pt x="76" y="47"/>
                    <a:pt x="57" y="23"/>
                    <a:pt x="33" y="3"/>
                  </a:cubicBezTo>
                  <a:cubicBezTo>
                    <a:pt x="31" y="3"/>
                    <a:pt x="29" y="3"/>
                    <a:pt x="27" y="3"/>
                  </a:cubicBezTo>
                  <a:cubicBezTo>
                    <a:pt x="16" y="10"/>
                    <a:pt x="10" y="21"/>
                    <a:pt x="0" y="28"/>
                  </a:cubicBezTo>
                  <a:cubicBezTo>
                    <a:pt x="11" y="19"/>
                    <a:pt x="17" y="1"/>
                    <a:pt x="29" y="1"/>
                  </a:cubicBezTo>
                  <a:cubicBezTo>
                    <a:pt x="52" y="0"/>
                    <a:pt x="80" y="58"/>
                    <a:pt x="100" y="6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8" name="Freeform 742"/>
            <p:cNvSpPr>
              <a:spLocks/>
            </p:cNvSpPr>
            <p:nvPr/>
          </p:nvSpPr>
          <p:spPr bwMode="auto">
            <a:xfrm>
              <a:off x="6548" y="3027"/>
              <a:ext cx="86" cy="86"/>
            </a:xfrm>
            <a:custGeom>
              <a:avLst/>
              <a:gdLst>
                <a:gd name="T0" fmla="*/ 2752 w 43"/>
                <a:gd name="T1" fmla="*/ 2752 h 43"/>
                <a:gd name="T2" fmla="*/ 0 w 43"/>
                <a:gd name="T3" fmla="*/ 0 h 43"/>
                <a:gd name="T4" fmla="*/ 2752 w 43"/>
                <a:gd name="T5" fmla="*/ 2752 h 43"/>
                <a:gd name="T6" fmla="*/ 0 60000 65536"/>
                <a:gd name="T7" fmla="*/ 0 60000 65536"/>
                <a:gd name="T8" fmla="*/ 0 60000 65536"/>
                <a:gd name="T9" fmla="*/ 0 w 43"/>
                <a:gd name="T10" fmla="*/ 0 h 43"/>
                <a:gd name="T11" fmla="*/ 43 w 43"/>
                <a:gd name="T12" fmla="*/ 43 h 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" h="43">
                  <a:moveTo>
                    <a:pt x="43" y="43"/>
                  </a:moveTo>
                  <a:cubicBezTo>
                    <a:pt x="28" y="29"/>
                    <a:pt x="14" y="15"/>
                    <a:pt x="0" y="0"/>
                  </a:cubicBezTo>
                  <a:cubicBezTo>
                    <a:pt x="15" y="13"/>
                    <a:pt x="30" y="28"/>
                    <a:pt x="43" y="4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9" name="Freeform 743"/>
            <p:cNvSpPr>
              <a:spLocks/>
            </p:cNvSpPr>
            <p:nvPr/>
          </p:nvSpPr>
          <p:spPr bwMode="auto">
            <a:xfrm>
              <a:off x="6548" y="2920"/>
              <a:ext cx="108" cy="103"/>
            </a:xfrm>
            <a:custGeom>
              <a:avLst/>
              <a:gdLst>
                <a:gd name="T0" fmla="*/ 0 w 54"/>
                <a:gd name="T1" fmla="*/ 3460 h 51"/>
                <a:gd name="T2" fmla="*/ 3136 w 54"/>
                <a:gd name="T3" fmla="*/ 0 h 51"/>
                <a:gd name="T4" fmla="*/ 3328 w 54"/>
                <a:gd name="T5" fmla="*/ 0 h 51"/>
                <a:gd name="T6" fmla="*/ 3456 w 54"/>
                <a:gd name="T7" fmla="*/ 0 h 51"/>
                <a:gd name="T8" fmla="*/ 0 w 54"/>
                <a:gd name="T9" fmla="*/ 346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51"/>
                <a:gd name="T17" fmla="*/ 54 w 54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51">
                  <a:moveTo>
                    <a:pt x="0" y="51"/>
                  </a:moveTo>
                  <a:cubicBezTo>
                    <a:pt x="15" y="33"/>
                    <a:pt x="34" y="18"/>
                    <a:pt x="49" y="0"/>
                  </a:cubicBezTo>
                  <a:cubicBezTo>
                    <a:pt x="50" y="0"/>
                    <a:pt x="51" y="0"/>
                    <a:pt x="52" y="0"/>
                  </a:cubicBezTo>
                  <a:cubicBezTo>
                    <a:pt x="52" y="0"/>
                    <a:pt x="53" y="0"/>
                    <a:pt x="54" y="0"/>
                  </a:cubicBezTo>
                  <a:cubicBezTo>
                    <a:pt x="35" y="16"/>
                    <a:pt x="19" y="35"/>
                    <a:pt x="0" y="5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0" name="Freeform 744"/>
            <p:cNvSpPr>
              <a:spLocks/>
            </p:cNvSpPr>
            <p:nvPr/>
          </p:nvSpPr>
          <p:spPr bwMode="auto">
            <a:xfrm>
              <a:off x="6674" y="2764"/>
              <a:ext cx="26" cy="22"/>
            </a:xfrm>
            <a:custGeom>
              <a:avLst/>
              <a:gdLst>
                <a:gd name="T0" fmla="*/ 0 w 13"/>
                <a:gd name="T1" fmla="*/ 0 h 11"/>
                <a:gd name="T2" fmla="*/ 704 w 13"/>
                <a:gd name="T3" fmla="*/ 576 h 11"/>
                <a:gd name="T4" fmla="*/ 832 w 13"/>
                <a:gd name="T5" fmla="*/ 576 h 11"/>
                <a:gd name="T6" fmla="*/ 832 w 13"/>
                <a:gd name="T7" fmla="*/ 704 h 11"/>
                <a:gd name="T8" fmla="*/ 0 w 13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0" y="0"/>
                  </a:moveTo>
                  <a:cubicBezTo>
                    <a:pt x="5" y="1"/>
                    <a:pt x="6" y="7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10"/>
                    <a:pt x="13" y="11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1" name="Freeform 745"/>
            <p:cNvSpPr>
              <a:spLocks/>
            </p:cNvSpPr>
            <p:nvPr/>
          </p:nvSpPr>
          <p:spPr bwMode="auto">
            <a:xfrm>
              <a:off x="3461" y="2678"/>
              <a:ext cx="239" cy="298"/>
            </a:xfrm>
            <a:custGeom>
              <a:avLst/>
              <a:gdLst>
                <a:gd name="T0" fmla="*/ 3953 w 119"/>
                <a:gd name="T1" fmla="*/ 7168 h 149"/>
                <a:gd name="T2" fmla="*/ 7031 w 119"/>
                <a:gd name="T3" fmla="*/ 9280 h 149"/>
                <a:gd name="T4" fmla="*/ 4997 w 119"/>
                <a:gd name="T5" fmla="*/ 5312 h 149"/>
                <a:gd name="T6" fmla="*/ 4997 w 119"/>
                <a:gd name="T7" fmla="*/ 4288 h 149"/>
                <a:gd name="T8" fmla="*/ 2747 w 119"/>
                <a:gd name="T9" fmla="*/ 2048 h 149"/>
                <a:gd name="T10" fmla="*/ 129 w 119"/>
                <a:gd name="T11" fmla="*/ 320 h 149"/>
                <a:gd name="T12" fmla="*/ 2488 w 119"/>
                <a:gd name="T13" fmla="*/ 3008 h 149"/>
                <a:gd name="T14" fmla="*/ 3792 w 119"/>
                <a:gd name="T15" fmla="*/ 6848 h 149"/>
                <a:gd name="T16" fmla="*/ 2292 w 119"/>
                <a:gd name="T17" fmla="*/ 3328 h 149"/>
                <a:gd name="T18" fmla="*/ 0 w 119"/>
                <a:gd name="T19" fmla="*/ 192 h 149"/>
                <a:gd name="T20" fmla="*/ 2876 w 119"/>
                <a:gd name="T21" fmla="*/ 1856 h 149"/>
                <a:gd name="T22" fmla="*/ 5127 w 119"/>
                <a:gd name="T23" fmla="*/ 4160 h 149"/>
                <a:gd name="T24" fmla="*/ 5127 w 119"/>
                <a:gd name="T25" fmla="*/ 5184 h 149"/>
                <a:gd name="T26" fmla="*/ 7293 w 119"/>
                <a:gd name="T27" fmla="*/ 9408 h 149"/>
                <a:gd name="T28" fmla="*/ 3953 w 119"/>
                <a:gd name="T29" fmla="*/ 7168 h 14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9"/>
                <a:gd name="T46" fmla="*/ 0 h 149"/>
                <a:gd name="T47" fmla="*/ 119 w 119"/>
                <a:gd name="T48" fmla="*/ 149 h 14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9" h="149">
                  <a:moveTo>
                    <a:pt x="60" y="112"/>
                  </a:moveTo>
                  <a:cubicBezTo>
                    <a:pt x="78" y="121"/>
                    <a:pt x="80" y="145"/>
                    <a:pt x="107" y="145"/>
                  </a:cubicBezTo>
                  <a:cubicBezTo>
                    <a:pt x="119" y="111"/>
                    <a:pt x="90" y="98"/>
                    <a:pt x="76" y="83"/>
                  </a:cubicBezTo>
                  <a:cubicBezTo>
                    <a:pt x="76" y="78"/>
                    <a:pt x="76" y="72"/>
                    <a:pt x="76" y="67"/>
                  </a:cubicBezTo>
                  <a:cubicBezTo>
                    <a:pt x="68" y="52"/>
                    <a:pt x="54" y="43"/>
                    <a:pt x="42" y="32"/>
                  </a:cubicBezTo>
                  <a:cubicBezTo>
                    <a:pt x="32" y="21"/>
                    <a:pt x="23" y="2"/>
                    <a:pt x="2" y="5"/>
                  </a:cubicBezTo>
                  <a:cubicBezTo>
                    <a:pt x="5" y="28"/>
                    <a:pt x="24" y="35"/>
                    <a:pt x="38" y="47"/>
                  </a:cubicBezTo>
                  <a:cubicBezTo>
                    <a:pt x="30" y="82"/>
                    <a:pt x="64" y="74"/>
                    <a:pt x="58" y="107"/>
                  </a:cubicBezTo>
                  <a:cubicBezTo>
                    <a:pt x="60" y="79"/>
                    <a:pt x="32" y="81"/>
                    <a:pt x="35" y="52"/>
                  </a:cubicBezTo>
                  <a:cubicBezTo>
                    <a:pt x="26" y="33"/>
                    <a:pt x="0" y="30"/>
                    <a:pt x="0" y="3"/>
                  </a:cubicBezTo>
                  <a:cubicBezTo>
                    <a:pt x="22" y="0"/>
                    <a:pt x="34" y="19"/>
                    <a:pt x="44" y="29"/>
                  </a:cubicBezTo>
                  <a:cubicBezTo>
                    <a:pt x="56" y="41"/>
                    <a:pt x="67" y="53"/>
                    <a:pt x="78" y="65"/>
                  </a:cubicBezTo>
                  <a:cubicBezTo>
                    <a:pt x="78" y="70"/>
                    <a:pt x="78" y="75"/>
                    <a:pt x="78" y="81"/>
                  </a:cubicBezTo>
                  <a:cubicBezTo>
                    <a:pt x="91" y="101"/>
                    <a:pt x="119" y="106"/>
                    <a:pt x="111" y="147"/>
                  </a:cubicBezTo>
                  <a:cubicBezTo>
                    <a:pt x="81" y="149"/>
                    <a:pt x="77" y="124"/>
                    <a:pt x="60" y="1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2" name="Freeform 746"/>
            <p:cNvSpPr>
              <a:spLocks/>
            </p:cNvSpPr>
            <p:nvPr/>
          </p:nvSpPr>
          <p:spPr bwMode="auto">
            <a:xfrm>
              <a:off x="2090" y="2848"/>
              <a:ext cx="40" cy="40"/>
            </a:xfrm>
            <a:custGeom>
              <a:avLst/>
              <a:gdLst>
                <a:gd name="T0" fmla="*/ 0 w 20"/>
                <a:gd name="T1" fmla="*/ 0 h 20"/>
                <a:gd name="T2" fmla="*/ 192 w 20"/>
                <a:gd name="T3" fmla="*/ 0 h 20"/>
                <a:gd name="T4" fmla="*/ 1280 w 20"/>
                <a:gd name="T5" fmla="*/ 1152 h 20"/>
                <a:gd name="T6" fmla="*/ 1280 w 20"/>
                <a:gd name="T7" fmla="*/ 1280 h 20"/>
                <a:gd name="T8" fmla="*/ 0 w 20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0"/>
                <a:gd name="T17" fmla="*/ 20 w 20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0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8" y="7"/>
                    <a:pt x="14" y="13"/>
                    <a:pt x="20" y="18"/>
                  </a:cubicBezTo>
                  <a:cubicBezTo>
                    <a:pt x="20" y="19"/>
                    <a:pt x="20" y="19"/>
                    <a:pt x="20" y="20"/>
                  </a:cubicBezTo>
                  <a:cubicBezTo>
                    <a:pt x="13" y="14"/>
                    <a:pt x="6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3" name="Freeform 747"/>
            <p:cNvSpPr>
              <a:spLocks/>
            </p:cNvSpPr>
            <p:nvPr/>
          </p:nvSpPr>
          <p:spPr bwMode="auto">
            <a:xfrm>
              <a:off x="2136" y="2914"/>
              <a:ext cx="36" cy="36"/>
            </a:xfrm>
            <a:custGeom>
              <a:avLst/>
              <a:gdLst>
                <a:gd name="T0" fmla="*/ 0 w 18"/>
                <a:gd name="T1" fmla="*/ 0 h 18"/>
                <a:gd name="T2" fmla="*/ 128 w 18"/>
                <a:gd name="T3" fmla="*/ 0 h 18"/>
                <a:gd name="T4" fmla="*/ 1152 w 18"/>
                <a:gd name="T5" fmla="*/ 1024 h 18"/>
                <a:gd name="T6" fmla="*/ 1152 w 18"/>
                <a:gd name="T7" fmla="*/ 1152 h 18"/>
                <a:gd name="T8" fmla="*/ 0 w 18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8"/>
                <a:gd name="T17" fmla="*/ 18 w 18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8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6" y="7"/>
                    <a:pt x="11" y="12"/>
                    <a:pt x="18" y="16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1" y="13"/>
                    <a:pt x="5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4" name="Freeform 748"/>
            <p:cNvSpPr>
              <a:spLocks/>
            </p:cNvSpPr>
            <p:nvPr/>
          </p:nvSpPr>
          <p:spPr bwMode="auto">
            <a:xfrm>
              <a:off x="2176" y="2880"/>
              <a:ext cx="30" cy="30"/>
            </a:xfrm>
            <a:custGeom>
              <a:avLst/>
              <a:gdLst>
                <a:gd name="T0" fmla="*/ 0 w 15"/>
                <a:gd name="T1" fmla="*/ 960 h 15"/>
                <a:gd name="T2" fmla="*/ 832 w 15"/>
                <a:gd name="T3" fmla="*/ 0 h 15"/>
                <a:gd name="T4" fmla="*/ 960 w 15"/>
                <a:gd name="T5" fmla="*/ 0 h 15"/>
                <a:gd name="T6" fmla="*/ 0 w 15"/>
                <a:gd name="T7" fmla="*/ 96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5"/>
                <a:gd name="T14" fmla="*/ 15 w 1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5">
                  <a:moveTo>
                    <a:pt x="0" y="15"/>
                  </a:moveTo>
                  <a:cubicBezTo>
                    <a:pt x="3" y="9"/>
                    <a:pt x="10" y="6"/>
                    <a:pt x="13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1" y="6"/>
                    <a:pt x="6" y="11"/>
                    <a:pt x="0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5" name="Freeform 749"/>
            <p:cNvSpPr>
              <a:spLocks/>
            </p:cNvSpPr>
            <p:nvPr/>
          </p:nvSpPr>
          <p:spPr bwMode="auto">
            <a:xfrm>
              <a:off x="2212" y="2848"/>
              <a:ext cx="18" cy="18"/>
            </a:xfrm>
            <a:custGeom>
              <a:avLst/>
              <a:gdLst>
                <a:gd name="T0" fmla="*/ 0 w 9"/>
                <a:gd name="T1" fmla="*/ 0 h 9"/>
                <a:gd name="T2" fmla="*/ 576 w 9"/>
                <a:gd name="T3" fmla="*/ 576 h 9"/>
                <a:gd name="T4" fmla="*/ 384 w 9"/>
                <a:gd name="T5" fmla="*/ 576 h 9"/>
                <a:gd name="T6" fmla="*/ 0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0" y="0"/>
                  </a:moveTo>
                  <a:cubicBezTo>
                    <a:pt x="4" y="2"/>
                    <a:pt x="7" y="5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4"/>
                    <a:pt x="0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6" name="Freeform 750"/>
            <p:cNvSpPr>
              <a:spLocks/>
            </p:cNvSpPr>
            <p:nvPr/>
          </p:nvSpPr>
          <p:spPr bwMode="auto">
            <a:xfrm>
              <a:off x="2180" y="2696"/>
              <a:ext cx="26" cy="28"/>
            </a:xfrm>
            <a:custGeom>
              <a:avLst/>
              <a:gdLst>
                <a:gd name="T0" fmla="*/ 0 w 13"/>
                <a:gd name="T1" fmla="*/ 896 h 14"/>
                <a:gd name="T2" fmla="*/ 832 w 13"/>
                <a:gd name="T3" fmla="*/ 0 h 14"/>
                <a:gd name="T4" fmla="*/ 832 w 13"/>
                <a:gd name="T5" fmla="*/ 128 h 14"/>
                <a:gd name="T6" fmla="*/ 0 w 13"/>
                <a:gd name="T7" fmla="*/ 896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4"/>
                <a:gd name="T14" fmla="*/ 13 w 13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4">
                  <a:moveTo>
                    <a:pt x="0" y="14"/>
                  </a:moveTo>
                  <a:cubicBezTo>
                    <a:pt x="4" y="8"/>
                    <a:pt x="8" y="4"/>
                    <a:pt x="13" y="0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8" y="5"/>
                    <a:pt x="6" y="11"/>
                    <a:pt x="0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7" name="Freeform 751"/>
            <p:cNvSpPr>
              <a:spLocks/>
            </p:cNvSpPr>
            <p:nvPr/>
          </p:nvSpPr>
          <p:spPr bwMode="auto">
            <a:xfrm>
              <a:off x="2136" y="2692"/>
              <a:ext cx="30" cy="32"/>
            </a:xfrm>
            <a:custGeom>
              <a:avLst/>
              <a:gdLst>
                <a:gd name="T0" fmla="*/ 0 w 15"/>
                <a:gd name="T1" fmla="*/ 0 h 16"/>
                <a:gd name="T2" fmla="*/ 960 w 15"/>
                <a:gd name="T3" fmla="*/ 1024 h 16"/>
                <a:gd name="T4" fmla="*/ 0 w 15"/>
                <a:gd name="T5" fmla="*/ 128 h 16"/>
                <a:gd name="T6" fmla="*/ 0 w 15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6"/>
                <a:gd name="T14" fmla="*/ 15 w 15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6">
                  <a:moveTo>
                    <a:pt x="0" y="0"/>
                  </a:moveTo>
                  <a:cubicBezTo>
                    <a:pt x="6" y="4"/>
                    <a:pt x="11" y="9"/>
                    <a:pt x="15" y="16"/>
                  </a:cubicBezTo>
                  <a:cubicBezTo>
                    <a:pt x="9" y="13"/>
                    <a:pt x="6" y="5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8" name="Freeform 752"/>
            <p:cNvSpPr>
              <a:spLocks/>
            </p:cNvSpPr>
            <p:nvPr/>
          </p:nvSpPr>
          <p:spPr bwMode="auto">
            <a:xfrm>
              <a:off x="2068" y="2686"/>
              <a:ext cx="68" cy="162"/>
            </a:xfrm>
            <a:custGeom>
              <a:avLst/>
              <a:gdLst>
                <a:gd name="T0" fmla="*/ 704 w 34"/>
                <a:gd name="T1" fmla="*/ 5184 h 81"/>
                <a:gd name="T2" fmla="*/ 192 w 34"/>
                <a:gd name="T3" fmla="*/ 5056 h 81"/>
                <a:gd name="T4" fmla="*/ 0 w 34"/>
                <a:gd name="T5" fmla="*/ 320 h 81"/>
                <a:gd name="T6" fmla="*/ 2176 w 34"/>
                <a:gd name="T7" fmla="*/ 192 h 81"/>
                <a:gd name="T8" fmla="*/ 2176 w 34"/>
                <a:gd name="T9" fmla="*/ 320 h 81"/>
                <a:gd name="T10" fmla="*/ 320 w 34"/>
                <a:gd name="T11" fmla="*/ 320 h 81"/>
                <a:gd name="T12" fmla="*/ 320 w 34"/>
                <a:gd name="T13" fmla="*/ 4736 h 81"/>
                <a:gd name="T14" fmla="*/ 896 w 34"/>
                <a:gd name="T15" fmla="*/ 5056 h 81"/>
                <a:gd name="T16" fmla="*/ 896 w 34"/>
                <a:gd name="T17" fmla="*/ 5184 h 81"/>
                <a:gd name="T18" fmla="*/ 704 w 34"/>
                <a:gd name="T19" fmla="*/ 5184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"/>
                <a:gd name="T31" fmla="*/ 0 h 81"/>
                <a:gd name="T32" fmla="*/ 34 w 34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" h="81">
                  <a:moveTo>
                    <a:pt x="11" y="81"/>
                  </a:moveTo>
                  <a:cubicBezTo>
                    <a:pt x="9" y="79"/>
                    <a:pt x="6" y="79"/>
                    <a:pt x="3" y="79"/>
                  </a:cubicBezTo>
                  <a:cubicBezTo>
                    <a:pt x="1" y="55"/>
                    <a:pt x="5" y="25"/>
                    <a:pt x="0" y="5"/>
                  </a:cubicBezTo>
                  <a:cubicBezTo>
                    <a:pt x="7" y="0"/>
                    <a:pt x="23" y="4"/>
                    <a:pt x="34" y="3"/>
                  </a:cubicBezTo>
                  <a:cubicBezTo>
                    <a:pt x="34" y="4"/>
                    <a:pt x="34" y="5"/>
                    <a:pt x="34" y="5"/>
                  </a:cubicBezTo>
                  <a:cubicBezTo>
                    <a:pt x="24" y="5"/>
                    <a:pt x="14" y="5"/>
                    <a:pt x="5" y="5"/>
                  </a:cubicBezTo>
                  <a:cubicBezTo>
                    <a:pt x="5" y="28"/>
                    <a:pt x="5" y="51"/>
                    <a:pt x="5" y="74"/>
                  </a:cubicBezTo>
                  <a:cubicBezTo>
                    <a:pt x="5" y="78"/>
                    <a:pt x="12" y="76"/>
                    <a:pt x="14" y="79"/>
                  </a:cubicBezTo>
                  <a:cubicBezTo>
                    <a:pt x="14" y="80"/>
                    <a:pt x="14" y="80"/>
                    <a:pt x="14" y="81"/>
                  </a:cubicBezTo>
                  <a:cubicBezTo>
                    <a:pt x="13" y="81"/>
                    <a:pt x="12" y="81"/>
                    <a:pt x="11" y="8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9" name="Freeform 753"/>
            <p:cNvSpPr>
              <a:spLocks/>
            </p:cNvSpPr>
            <p:nvPr/>
          </p:nvSpPr>
          <p:spPr bwMode="auto">
            <a:xfrm>
              <a:off x="1952" y="2794"/>
              <a:ext cx="36" cy="40"/>
            </a:xfrm>
            <a:custGeom>
              <a:avLst/>
              <a:gdLst>
                <a:gd name="T0" fmla="*/ 0 w 18"/>
                <a:gd name="T1" fmla="*/ 1280 h 20"/>
                <a:gd name="T2" fmla="*/ 1152 w 18"/>
                <a:gd name="T3" fmla="*/ 0 h 20"/>
                <a:gd name="T4" fmla="*/ 1152 w 18"/>
                <a:gd name="T5" fmla="*/ 192 h 20"/>
                <a:gd name="T6" fmla="*/ 0 w 18"/>
                <a:gd name="T7" fmla="*/ 128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20"/>
                <a:gd name="T14" fmla="*/ 18 w 1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20">
                  <a:moveTo>
                    <a:pt x="0" y="20"/>
                  </a:moveTo>
                  <a:cubicBezTo>
                    <a:pt x="3" y="11"/>
                    <a:pt x="12" y="6"/>
                    <a:pt x="18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1" y="7"/>
                    <a:pt x="6" y="14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0" name="Freeform 754"/>
            <p:cNvSpPr>
              <a:spLocks/>
            </p:cNvSpPr>
            <p:nvPr/>
          </p:nvSpPr>
          <p:spPr bwMode="auto">
            <a:xfrm>
              <a:off x="2200" y="2866"/>
              <a:ext cx="34" cy="16"/>
            </a:xfrm>
            <a:custGeom>
              <a:avLst/>
              <a:gdLst>
                <a:gd name="T0" fmla="*/ 64 w 17"/>
                <a:gd name="T1" fmla="*/ 448 h 8"/>
                <a:gd name="T2" fmla="*/ 768 w 17"/>
                <a:gd name="T3" fmla="*/ 0 h 8"/>
                <a:gd name="T4" fmla="*/ 960 w 17"/>
                <a:gd name="T5" fmla="*/ 0 h 8"/>
                <a:gd name="T6" fmla="*/ 192 w 17"/>
                <a:gd name="T7" fmla="*/ 448 h 8"/>
                <a:gd name="T8" fmla="*/ 64 w 17"/>
                <a:gd name="T9" fmla="*/ 448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8"/>
                <a:gd name="T17" fmla="*/ 17 w 17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8">
                  <a:moveTo>
                    <a:pt x="1" y="7"/>
                  </a:moveTo>
                  <a:cubicBezTo>
                    <a:pt x="0" y="0"/>
                    <a:pt x="11" y="5"/>
                    <a:pt x="12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7" y="8"/>
                    <a:pt x="5" y="2"/>
                    <a:pt x="3" y="7"/>
                  </a:cubicBezTo>
                  <a:cubicBezTo>
                    <a:pt x="3" y="7"/>
                    <a:pt x="2" y="7"/>
                    <a:pt x="1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1" name="Freeform 755"/>
            <p:cNvSpPr>
              <a:spLocks/>
            </p:cNvSpPr>
            <p:nvPr/>
          </p:nvSpPr>
          <p:spPr bwMode="auto">
            <a:xfrm>
              <a:off x="2130" y="2884"/>
              <a:ext cx="14" cy="30"/>
            </a:xfrm>
            <a:custGeom>
              <a:avLst/>
              <a:gdLst>
                <a:gd name="T0" fmla="*/ 0 w 7"/>
                <a:gd name="T1" fmla="*/ 128 h 15"/>
                <a:gd name="T2" fmla="*/ 0 w 7"/>
                <a:gd name="T3" fmla="*/ 0 h 15"/>
                <a:gd name="T4" fmla="*/ 320 w 7"/>
                <a:gd name="T5" fmla="*/ 960 h 15"/>
                <a:gd name="T6" fmla="*/ 192 w 7"/>
                <a:gd name="T7" fmla="*/ 960 h 15"/>
                <a:gd name="T8" fmla="*/ 0 w 7"/>
                <a:gd name="T9" fmla="*/ 128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5"/>
                <a:gd name="T17" fmla="*/ 7 w 7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5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7" y="0"/>
                    <a:pt x="5" y="9"/>
                    <a:pt x="5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3" y="10"/>
                    <a:pt x="3" y="5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2" name="Freeform 756"/>
            <p:cNvSpPr>
              <a:spLocks/>
            </p:cNvSpPr>
            <p:nvPr/>
          </p:nvSpPr>
          <p:spPr bwMode="auto">
            <a:xfrm>
              <a:off x="1952" y="2696"/>
              <a:ext cx="124" cy="158"/>
            </a:xfrm>
            <a:custGeom>
              <a:avLst/>
              <a:gdLst>
                <a:gd name="T0" fmla="*/ 1152 w 62"/>
                <a:gd name="T1" fmla="*/ 3136 h 79"/>
                <a:gd name="T2" fmla="*/ 1280 w 62"/>
                <a:gd name="T3" fmla="*/ 1024 h 79"/>
                <a:gd name="T4" fmla="*/ 3008 w 62"/>
                <a:gd name="T5" fmla="*/ 1024 h 79"/>
                <a:gd name="T6" fmla="*/ 3328 w 62"/>
                <a:gd name="T7" fmla="*/ 0 h 79"/>
                <a:gd name="T8" fmla="*/ 3584 w 62"/>
                <a:gd name="T9" fmla="*/ 4736 h 79"/>
                <a:gd name="T10" fmla="*/ 0 w 62"/>
                <a:gd name="T11" fmla="*/ 4416 h 79"/>
                <a:gd name="T12" fmla="*/ 3456 w 62"/>
                <a:gd name="T13" fmla="*/ 4608 h 79"/>
                <a:gd name="T14" fmla="*/ 3328 w 62"/>
                <a:gd name="T15" fmla="*/ 1024 h 79"/>
                <a:gd name="T16" fmla="*/ 1472 w 62"/>
                <a:gd name="T17" fmla="*/ 1152 h 79"/>
                <a:gd name="T18" fmla="*/ 1152 w 62"/>
                <a:gd name="T19" fmla="*/ 3328 h 79"/>
                <a:gd name="T20" fmla="*/ 1152 w 62"/>
                <a:gd name="T21" fmla="*/ 3136 h 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2"/>
                <a:gd name="T34" fmla="*/ 0 h 79"/>
                <a:gd name="T35" fmla="*/ 62 w 62"/>
                <a:gd name="T36" fmla="*/ 79 h 7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2" h="79">
                  <a:moveTo>
                    <a:pt x="18" y="49"/>
                  </a:moveTo>
                  <a:cubicBezTo>
                    <a:pt x="23" y="42"/>
                    <a:pt x="19" y="27"/>
                    <a:pt x="20" y="16"/>
                  </a:cubicBezTo>
                  <a:cubicBezTo>
                    <a:pt x="29" y="16"/>
                    <a:pt x="38" y="16"/>
                    <a:pt x="47" y="16"/>
                  </a:cubicBezTo>
                  <a:cubicBezTo>
                    <a:pt x="54" y="16"/>
                    <a:pt x="51" y="7"/>
                    <a:pt x="52" y="0"/>
                  </a:cubicBezTo>
                  <a:cubicBezTo>
                    <a:pt x="62" y="16"/>
                    <a:pt x="53" y="50"/>
                    <a:pt x="56" y="74"/>
                  </a:cubicBezTo>
                  <a:cubicBezTo>
                    <a:pt x="40" y="71"/>
                    <a:pt x="2" y="79"/>
                    <a:pt x="0" y="69"/>
                  </a:cubicBezTo>
                  <a:cubicBezTo>
                    <a:pt x="14" y="75"/>
                    <a:pt x="37" y="70"/>
                    <a:pt x="54" y="72"/>
                  </a:cubicBezTo>
                  <a:cubicBezTo>
                    <a:pt x="52" y="54"/>
                    <a:pt x="57" y="30"/>
                    <a:pt x="52" y="16"/>
                  </a:cubicBezTo>
                  <a:cubicBezTo>
                    <a:pt x="46" y="21"/>
                    <a:pt x="32" y="17"/>
                    <a:pt x="23" y="18"/>
                  </a:cubicBezTo>
                  <a:cubicBezTo>
                    <a:pt x="21" y="29"/>
                    <a:pt x="27" y="48"/>
                    <a:pt x="18" y="52"/>
                  </a:cubicBezTo>
                  <a:cubicBezTo>
                    <a:pt x="18" y="51"/>
                    <a:pt x="18" y="50"/>
                    <a:pt x="18" y="4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3" name="Freeform 757"/>
            <p:cNvSpPr>
              <a:spLocks/>
            </p:cNvSpPr>
            <p:nvPr/>
          </p:nvSpPr>
          <p:spPr bwMode="auto">
            <a:xfrm>
              <a:off x="3750" y="2710"/>
              <a:ext cx="202" cy="214"/>
            </a:xfrm>
            <a:custGeom>
              <a:avLst/>
              <a:gdLst>
                <a:gd name="T0" fmla="*/ 6464 w 101"/>
                <a:gd name="T1" fmla="*/ 2560 h 107"/>
                <a:gd name="T2" fmla="*/ 4864 w 101"/>
                <a:gd name="T3" fmla="*/ 6400 h 107"/>
                <a:gd name="T4" fmla="*/ 640 w 101"/>
                <a:gd name="T5" fmla="*/ 2688 h 107"/>
                <a:gd name="T6" fmla="*/ 4608 w 101"/>
                <a:gd name="T7" fmla="*/ 1984 h 107"/>
                <a:gd name="T8" fmla="*/ 4736 w 101"/>
                <a:gd name="T9" fmla="*/ 0 h 107"/>
                <a:gd name="T10" fmla="*/ 5760 w 101"/>
                <a:gd name="T11" fmla="*/ 0 h 107"/>
                <a:gd name="T12" fmla="*/ 6016 w 101"/>
                <a:gd name="T13" fmla="*/ 1728 h 107"/>
                <a:gd name="T14" fmla="*/ 5440 w 101"/>
                <a:gd name="T15" fmla="*/ 128 h 107"/>
                <a:gd name="T16" fmla="*/ 5184 w 101"/>
                <a:gd name="T17" fmla="*/ 128 h 107"/>
                <a:gd name="T18" fmla="*/ 4736 w 101"/>
                <a:gd name="T19" fmla="*/ 2112 h 107"/>
                <a:gd name="T20" fmla="*/ 768 w 101"/>
                <a:gd name="T21" fmla="*/ 2880 h 107"/>
                <a:gd name="T22" fmla="*/ 4736 w 101"/>
                <a:gd name="T23" fmla="*/ 6272 h 107"/>
                <a:gd name="T24" fmla="*/ 6464 w 101"/>
                <a:gd name="T25" fmla="*/ 2560 h 10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1"/>
                <a:gd name="T40" fmla="*/ 0 h 107"/>
                <a:gd name="T41" fmla="*/ 101 w 101"/>
                <a:gd name="T42" fmla="*/ 107 h 10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1" h="107">
                  <a:moveTo>
                    <a:pt x="101" y="40"/>
                  </a:moveTo>
                  <a:cubicBezTo>
                    <a:pt x="87" y="54"/>
                    <a:pt x="70" y="66"/>
                    <a:pt x="76" y="100"/>
                  </a:cubicBezTo>
                  <a:cubicBezTo>
                    <a:pt x="28" y="107"/>
                    <a:pt x="0" y="93"/>
                    <a:pt x="10" y="42"/>
                  </a:cubicBezTo>
                  <a:cubicBezTo>
                    <a:pt x="39" y="48"/>
                    <a:pt x="41" y="24"/>
                    <a:pt x="72" y="31"/>
                  </a:cubicBezTo>
                  <a:cubicBezTo>
                    <a:pt x="77" y="25"/>
                    <a:pt x="73" y="10"/>
                    <a:pt x="74" y="0"/>
                  </a:cubicBezTo>
                  <a:cubicBezTo>
                    <a:pt x="79" y="0"/>
                    <a:pt x="85" y="0"/>
                    <a:pt x="90" y="0"/>
                  </a:cubicBezTo>
                  <a:cubicBezTo>
                    <a:pt x="91" y="9"/>
                    <a:pt x="87" y="24"/>
                    <a:pt x="94" y="27"/>
                  </a:cubicBezTo>
                  <a:cubicBezTo>
                    <a:pt x="81" y="29"/>
                    <a:pt x="92" y="6"/>
                    <a:pt x="85" y="2"/>
                  </a:cubicBezTo>
                  <a:cubicBezTo>
                    <a:pt x="84" y="2"/>
                    <a:pt x="82" y="2"/>
                    <a:pt x="81" y="2"/>
                  </a:cubicBezTo>
                  <a:cubicBezTo>
                    <a:pt x="70" y="4"/>
                    <a:pt x="81" y="28"/>
                    <a:pt x="74" y="33"/>
                  </a:cubicBezTo>
                  <a:cubicBezTo>
                    <a:pt x="42" y="26"/>
                    <a:pt x="40" y="49"/>
                    <a:pt x="12" y="45"/>
                  </a:cubicBezTo>
                  <a:cubicBezTo>
                    <a:pt x="3" y="92"/>
                    <a:pt x="29" y="104"/>
                    <a:pt x="74" y="98"/>
                  </a:cubicBezTo>
                  <a:cubicBezTo>
                    <a:pt x="68" y="64"/>
                    <a:pt x="85" y="53"/>
                    <a:pt x="101" y="4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4" name="Freeform 758"/>
            <p:cNvSpPr>
              <a:spLocks/>
            </p:cNvSpPr>
            <p:nvPr/>
          </p:nvSpPr>
          <p:spPr bwMode="auto">
            <a:xfrm>
              <a:off x="3756" y="2714"/>
              <a:ext cx="210" cy="204"/>
            </a:xfrm>
            <a:custGeom>
              <a:avLst/>
              <a:gdLst>
                <a:gd name="T0" fmla="*/ 5824 w 105"/>
                <a:gd name="T1" fmla="*/ 1600 h 102"/>
                <a:gd name="T2" fmla="*/ 6272 w 105"/>
                <a:gd name="T3" fmla="*/ 2432 h 102"/>
                <a:gd name="T4" fmla="*/ 4544 w 105"/>
                <a:gd name="T5" fmla="*/ 6144 h 102"/>
                <a:gd name="T6" fmla="*/ 576 w 105"/>
                <a:gd name="T7" fmla="*/ 2752 h 102"/>
                <a:gd name="T8" fmla="*/ 4544 w 105"/>
                <a:gd name="T9" fmla="*/ 1984 h 102"/>
                <a:gd name="T10" fmla="*/ 4992 w 105"/>
                <a:gd name="T11" fmla="*/ 0 h 102"/>
                <a:gd name="T12" fmla="*/ 5248 w 105"/>
                <a:gd name="T13" fmla="*/ 0 h 102"/>
                <a:gd name="T14" fmla="*/ 5824 w 105"/>
                <a:gd name="T15" fmla="*/ 1600 h 10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5"/>
                <a:gd name="T25" fmla="*/ 0 h 102"/>
                <a:gd name="T26" fmla="*/ 105 w 105"/>
                <a:gd name="T27" fmla="*/ 102 h 10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5" h="102">
                  <a:moveTo>
                    <a:pt x="91" y="25"/>
                  </a:moveTo>
                  <a:cubicBezTo>
                    <a:pt x="95" y="27"/>
                    <a:pt x="105" y="33"/>
                    <a:pt x="98" y="38"/>
                  </a:cubicBezTo>
                  <a:cubicBezTo>
                    <a:pt x="82" y="51"/>
                    <a:pt x="65" y="62"/>
                    <a:pt x="71" y="96"/>
                  </a:cubicBezTo>
                  <a:cubicBezTo>
                    <a:pt x="26" y="102"/>
                    <a:pt x="0" y="90"/>
                    <a:pt x="9" y="43"/>
                  </a:cubicBezTo>
                  <a:cubicBezTo>
                    <a:pt x="37" y="47"/>
                    <a:pt x="39" y="24"/>
                    <a:pt x="71" y="31"/>
                  </a:cubicBezTo>
                  <a:cubicBezTo>
                    <a:pt x="78" y="26"/>
                    <a:pt x="67" y="2"/>
                    <a:pt x="78" y="0"/>
                  </a:cubicBezTo>
                  <a:cubicBezTo>
                    <a:pt x="79" y="0"/>
                    <a:pt x="81" y="0"/>
                    <a:pt x="82" y="0"/>
                  </a:cubicBezTo>
                  <a:cubicBezTo>
                    <a:pt x="89" y="4"/>
                    <a:pt x="78" y="27"/>
                    <a:pt x="91" y="2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5" name="Freeform 759"/>
            <p:cNvSpPr>
              <a:spLocks/>
            </p:cNvSpPr>
            <p:nvPr/>
          </p:nvSpPr>
          <p:spPr bwMode="auto">
            <a:xfrm>
              <a:off x="1560" y="2906"/>
              <a:ext cx="18" cy="22"/>
            </a:xfrm>
            <a:custGeom>
              <a:avLst/>
              <a:gdLst>
                <a:gd name="T0" fmla="*/ 128 w 9"/>
                <a:gd name="T1" fmla="*/ 256 h 11"/>
                <a:gd name="T2" fmla="*/ 576 w 9"/>
                <a:gd name="T3" fmla="*/ 0 h 11"/>
                <a:gd name="T4" fmla="*/ 0 w 9"/>
                <a:gd name="T5" fmla="*/ 256 h 11"/>
                <a:gd name="T6" fmla="*/ 128 w 9"/>
                <a:gd name="T7" fmla="*/ 25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1"/>
                <a:gd name="T14" fmla="*/ 9 w 9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1">
                  <a:moveTo>
                    <a:pt x="2" y="4"/>
                  </a:moveTo>
                  <a:cubicBezTo>
                    <a:pt x="5" y="4"/>
                    <a:pt x="6" y="1"/>
                    <a:pt x="9" y="0"/>
                  </a:cubicBezTo>
                  <a:cubicBezTo>
                    <a:pt x="8" y="3"/>
                    <a:pt x="2" y="11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6" name="Freeform 760"/>
            <p:cNvSpPr>
              <a:spLocks/>
            </p:cNvSpPr>
            <p:nvPr/>
          </p:nvSpPr>
          <p:spPr bwMode="auto">
            <a:xfrm>
              <a:off x="1592" y="2906"/>
              <a:ext cx="18" cy="22"/>
            </a:xfrm>
            <a:custGeom>
              <a:avLst/>
              <a:gdLst>
                <a:gd name="T0" fmla="*/ 0 w 9"/>
                <a:gd name="T1" fmla="*/ 0 h 11"/>
                <a:gd name="T2" fmla="*/ 384 w 9"/>
                <a:gd name="T3" fmla="*/ 256 h 11"/>
                <a:gd name="T4" fmla="*/ 576 w 9"/>
                <a:gd name="T5" fmla="*/ 256 h 11"/>
                <a:gd name="T6" fmla="*/ 0 w 9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1"/>
                <a:gd name="T14" fmla="*/ 9 w 9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1">
                  <a:moveTo>
                    <a:pt x="0" y="0"/>
                  </a:moveTo>
                  <a:cubicBezTo>
                    <a:pt x="3" y="1"/>
                    <a:pt x="4" y="4"/>
                    <a:pt x="6" y="4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7" y="11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7" name="Freeform 761"/>
            <p:cNvSpPr>
              <a:spLocks/>
            </p:cNvSpPr>
            <p:nvPr/>
          </p:nvSpPr>
          <p:spPr bwMode="auto">
            <a:xfrm>
              <a:off x="1654" y="2804"/>
              <a:ext cx="48" cy="52"/>
            </a:xfrm>
            <a:custGeom>
              <a:avLst/>
              <a:gdLst>
                <a:gd name="T0" fmla="*/ 0 w 24"/>
                <a:gd name="T1" fmla="*/ 1664 h 26"/>
                <a:gd name="T2" fmla="*/ 1536 w 24"/>
                <a:gd name="T3" fmla="*/ 0 h 26"/>
                <a:gd name="T4" fmla="*/ 0 w 24"/>
                <a:gd name="T5" fmla="*/ 1664 h 26"/>
                <a:gd name="T6" fmla="*/ 0 60000 65536"/>
                <a:gd name="T7" fmla="*/ 0 60000 65536"/>
                <a:gd name="T8" fmla="*/ 0 60000 65536"/>
                <a:gd name="T9" fmla="*/ 0 w 24"/>
                <a:gd name="T10" fmla="*/ 0 h 26"/>
                <a:gd name="T11" fmla="*/ 24 w 24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26">
                  <a:moveTo>
                    <a:pt x="0" y="26"/>
                  </a:moveTo>
                  <a:cubicBezTo>
                    <a:pt x="7" y="16"/>
                    <a:pt x="17" y="10"/>
                    <a:pt x="24" y="0"/>
                  </a:cubicBezTo>
                  <a:cubicBezTo>
                    <a:pt x="19" y="12"/>
                    <a:pt x="9" y="18"/>
                    <a:pt x="0" y="2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8" name="Freeform 762"/>
            <p:cNvSpPr>
              <a:spLocks/>
            </p:cNvSpPr>
            <p:nvPr/>
          </p:nvSpPr>
          <p:spPr bwMode="auto">
            <a:xfrm>
              <a:off x="1604" y="2856"/>
              <a:ext cx="50" cy="58"/>
            </a:xfrm>
            <a:custGeom>
              <a:avLst/>
              <a:gdLst>
                <a:gd name="T0" fmla="*/ 1600 w 25"/>
                <a:gd name="T1" fmla="*/ 0 h 29"/>
                <a:gd name="T2" fmla="*/ 1600 w 25"/>
                <a:gd name="T3" fmla="*/ 1728 h 29"/>
                <a:gd name="T4" fmla="*/ 192 w 25"/>
                <a:gd name="T5" fmla="*/ 1856 h 29"/>
                <a:gd name="T6" fmla="*/ 0 w 25"/>
                <a:gd name="T7" fmla="*/ 1856 h 29"/>
                <a:gd name="T8" fmla="*/ 1472 w 25"/>
                <a:gd name="T9" fmla="*/ 1600 h 29"/>
                <a:gd name="T10" fmla="*/ 1600 w 25"/>
                <a:gd name="T11" fmla="*/ 0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29"/>
                <a:gd name="T20" fmla="*/ 25 w 25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29">
                  <a:moveTo>
                    <a:pt x="25" y="0"/>
                  </a:moveTo>
                  <a:cubicBezTo>
                    <a:pt x="25" y="9"/>
                    <a:pt x="25" y="18"/>
                    <a:pt x="25" y="27"/>
                  </a:cubicBezTo>
                  <a:cubicBezTo>
                    <a:pt x="17" y="28"/>
                    <a:pt x="7" y="25"/>
                    <a:pt x="3" y="29"/>
                  </a:cubicBezTo>
                  <a:cubicBezTo>
                    <a:pt x="2" y="29"/>
                    <a:pt x="1" y="29"/>
                    <a:pt x="0" y="29"/>
                  </a:cubicBezTo>
                  <a:cubicBezTo>
                    <a:pt x="2" y="22"/>
                    <a:pt x="15" y="26"/>
                    <a:pt x="23" y="25"/>
                  </a:cubicBezTo>
                  <a:cubicBezTo>
                    <a:pt x="24" y="17"/>
                    <a:pt x="20" y="4"/>
                    <a:pt x="2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9" name="Freeform 763"/>
            <p:cNvSpPr>
              <a:spLocks/>
            </p:cNvSpPr>
            <p:nvPr/>
          </p:nvSpPr>
          <p:spPr bwMode="auto">
            <a:xfrm>
              <a:off x="1560" y="2712"/>
              <a:ext cx="164" cy="202"/>
            </a:xfrm>
            <a:custGeom>
              <a:avLst/>
              <a:gdLst>
                <a:gd name="T0" fmla="*/ 0 w 82"/>
                <a:gd name="T1" fmla="*/ 6464 h 101"/>
                <a:gd name="T2" fmla="*/ 0 w 82"/>
                <a:gd name="T3" fmla="*/ 5184 h 101"/>
                <a:gd name="T4" fmla="*/ 1984 w 82"/>
                <a:gd name="T5" fmla="*/ 5184 h 101"/>
                <a:gd name="T6" fmla="*/ 2176 w 82"/>
                <a:gd name="T7" fmla="*/ 2496 h 101"/>
                <a:gd name="T8" fmla="*/ 1152 w 82"/>
                <a:gd name="T9" fmla="*/ 1792 h 101"/>
                <a:gd name="T10" fmla="*/ 3264 w 82"/>
                <a:gd name="T11" fmla="*/ 1472 h 101"/>
                <a:gd name="T12" fmla="*/ 3456 w 82"/>
                <a:gd name="T13" fmla="*/ 192 h 101"/>
                <a:gd name="T14" fmla="*/ 4544 w 82"/>
                <a:gd name="T15" fmla="*/ 64 h 101"/>
                <a:gd name="T16" fmla="*/ 4544 w 82"/>
                <a:gd name="T17" fmla="*/ 2944 h 101"/>
                <a:gd name="T18" fmla="*/ 3712 w 82"/>
                <a:gd name="T19" fmla="*/ 384 h 101"/>
                <a:gd name="T20" fmla="*/ 3456 w 82"/>
                <a:gd name="T21" fmla="*/ 1664 h 101"/>
                <a:gd name="T22" fmla="*/ 1280 w 82"/>
                <a:gd name="T23" fmla="*/ 1792 h 101"/>
                <a:gd name="T24" fmla="*/ 2304 w 82"/>
                <a:gd name="T25" fmla="*/ 2240 h 101"/>
                <a:gd name="T26" fmla="*/ 2176 w 82"/>
                <a:gd name="T27" fmla="*/ 5376 h 101"/>
                <a:gd name="T28" fmla="*/ 320 w 82"/>
                <a:gd name="T29" fmla="*/ 5376 h 101"/>
                <a:gd name="T30" fmla="*/ 128 w 82"/>
                <a:gd name="T31" fmla="*/ 6464 h 101"/>
                <a:gd name="T32" fmla="*/ 0 w 82"/>
                <a:gd name="T33" fmla="*/ 6464 h 10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2"/>
                <a:gd name="T52" fmla="*/ 0 h 101"/>
                <a:gd name="T53" fmla="*/ 82 w 82"/>
                <a:gd name="T54" fmla="*/ 101 h 10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2" h="101">
                  <a:moveTo>
                    <a:pt x="0" y="101"/>
                  </a:moveTo>
                  <a:cubicBezTo>
                    <a:pt x="0" y="95"/>
                    <a:pt x="0" y="88"/>
                    <a:pt x="0" y="81"/>
                  </a:cubicBezTo>
                  <a:cubicBezTo>
                    <a:pt x="11" y="81"/>
                    <a:pt x="21" y="81"/>
                    <a:pt x="31" y="81"/>
                  </a:cubicBezTo>
                  <a:cubicBezTo>
                    <a:pt x="36" y="71"/>
                    <a:pt x="32" y="53"/>
                    <a:pt x="34" y="39"/>
                  </a:cubicBezTo>
                  <a:cubicBezTo>
                    <a:pt x="34" y="29"/>
                    <a:pt x="14" y="41"/>
                    <a:pt x="18" y="28"/>
                  </a:cubicBezTo>
                  <a:cubicBezTo>
                    <a:pt x="21" y="18"/>
                    <a:pt x="41" y="26"/>
                    <a:pt x="51" y="23"/>
                  </a:cubicBezTo>
                  <a:cubicBezTo>
                    <a:pt x="55" y="20"/>
                    <a:pt x="53" y="10"/>
                    <a:pt x="54" y="3"/>
                  </a:cubicBezTo>
                  <a:cubicBezTo>
                    <a:pt x="59" y="2"/>
                    <a:pt x="70" y="6"/>
                    <a:pt x="71" y="1"/>
                  </a:cubicBezTo>
                  <a:cubicBezTo>
                    <a:pt x="75" y="11"/>
                    <a:pt x="75" y="36"/>
                    <a:pt x="71" y="46"/>
                  </a:cubicBezTo>
                  <a:cubicBezTo>
                    <a:pt x="68" y="32"/>
                    <a:pt x="82" y="0"/>
                    <a:pt x="58" y="6"/>
                  </a:cubicBezTo>
                  <a:cubicBezTo>
                    <a:pt x="52" y="8"/>
                    <a:pt x="59" y="23"/>
                    <a:pt x="54" y="26"/>
                  </a:cubicBezTo>
                  <a:cubicBezTo>
                    <a:pt x="43" y="27"/>
                    <a:pt x="27" y="23"/>
                    <a:pt x="20" y="28"/>
                  </a:cubicBezTo>
                  <a:cubicBezTo>
                    <a:pt x="18" y="37"/>
                    <a:pt x="34" y="29"/>
                    <a:pt x="36" y="35"/>
                  </a:cubicBezTo>
                  <a:cubicBezTo>
                    <a:pt x="35" y="50"/>
                    <a:pt x="38" y="71"/>
                    <a:pt x="34" y="84"/>
                  </a:cubicBezTo>
                  <a:cubicBezTo>
                    <a:pt x="24" y="84"/>
                    <a:pt x="14" y="84"/>
                    <a:pt x="5" y="84"/>
                  </a:cubicBezTo>
                  <a:cubicBezTo>
                    <a:pt x="0" y="85"/>
                    <a:pt x="4" y="96"/>
                    <a:pt x="2" y="101"/>
                  </a:cubicBezTo>
                  <a:cubicBezTo>
                    <a:pt x="2" y="101"/>
                    <a:pt x="1" y="101"/>
                    <a:pt x="0" y="10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0" name="Freeform 764"/>
            <p:cNvSpPr>
              <a:spLocks noEditPoints="1"/>
            </p:cNvSpPr>
            <p:nvPr/>
          </p:nvSpPr>
          <p:spPr bwMode="auto">
            <a:xfrm>
              <a:off x="1512" y="2758"/>
              <a:ext cx="30" cy="28"/>
            </a:xfrm>
            <a:custGeom>
              <a:avLst/>
              <a:gdLst>
                <a:gd name="T0" fmla="*/ 960 w 15"/>
                <a:gd name="T1" fmla="*/ 0 h 14"/>
                <a:gd name="T2" fmla="*/ 960 w 15"/>
                <a:gd name="T3" fmla="*/ 896 h 14"/>
                <a:gd name="T4" fmla="*/ 0 w 15"/>
                <a:gd name="T5" fmla="*/ 896 h 14"/>
                <a:gd name="T6" fmla="*/ 0 w 15"/>
                <a:gd name="T7" fmla="*/ 0 h 14"/>
                <a:gd name="T8" fmla="*/ 960 w 15"/>
                <a:gd name="T9" fmla="*/ 0 h 14"/>
                <a:gd name="T10" fmla="*/ 128 w 15"/>
                <a:gd name="T11" fmla="*/ 768 h 14"/>
                <a:gd name="T12" fmla="*/ 832 w 15"/>
                <a:gd name="T13" fmla="*/ 768 h 14"/>
                <a:gd name="T14" fmla="*/ 832 w 15"/>
                <a:gd name="T15" fmla="*/ 192 h 14"/>
                <a:gd name="T16" fmla="*/ 128 w 15"/>
                <a:gd name="T17" fmla="*/ 192 h 14"/>
                <a:gd name="T18" fmla="*/ 128 w 15"/>
                <a:gd name="T19" fmla="*/ 768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4"/>
                <a:gd name="T32" fmla="*/ 15 w 15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4">
                  <a:moveTo>
                    <a:pt x="15" y="0"/>
                  </a:moveTo>
                  <a:cubicBezTo>
                    <a:pt x="15" y="5"/>
                    <a:pt x="15" y="9"/>
                    <a:pt x="15" y="14"/>
                  </a:cubicBezTo>
                  <a:cubicBezTo>
                    <a:pt x="10" y="14"/>
                    <a:pt x="5" y="14"/>
                    <a:pt x="0" y="14"/>
                  </a:cubicBezTo>
                  <a:cubicBezTo>
                    <a:pt x="0" y="9"/>
                    <a:pt x="0" y="5"/>
                    <a:pt x="0" y="0"/>
                  </a:cubicBezTo>
                  <a:cubicBezTo>
                    <a:pt x="5" y="0"/>
                    <a:pt x="10" y="0"/>
                    <a:pt x="15" y="0"/>
                  </a:cubicBezTo>
                  <a:close/>
                  <a:moveTo>
                    <a:pt x="2" y="12"/>
                  </a:moveTo>
                  <a:cubicBezTo>
                    <a:pt x="6" y="12"/>
                    <a:pt x="9" y="12"/>
                    <a:pt x="13" y="12"/>
                  </a:cubicBezTo>
                  <a:cubicBezTo>
                    <a:pt x="13" y="9"/>
                    <a:pt x="13" y="6"/>
                    <a:pt x="13" y="3"/>
                  </a:cubicBezTo>
                  <a:cubicBezTo>
                    <a:pt x="9" y="3"/>
                    <a:pt x="6" y="3"/>
                    <a:pt x="2" y="3"/>
                  </a:cubicBezTo>
                  <a:cubicBezTo>
                    <a:pt x="2" y="6"/>
                    <a:pt x="2" y="9"/>
                    <a:pt x="2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1" name="Freeform 765"/>
            <p:cNvSpPr>
              <a:spLocks/>
            </p:cNvSpPr>
            <p:nvPr/>
          </p:nvSpPr>
          <p:spPr bwMode="auto">
            <a:xfrm>
              <a:off x="1502" y="2852"/>
              <a:ext cx="44" cy="50"/>
            </a:xfrm>
            <a:custGeom>
              <a:avLst/>
              <a:gdLst>
                <a:gd name="T0" fmla="*/ 0 w 22"/>
                <a:gd name="T1" fmla="*/ 0 h 25"/>
                <a:gd name="T2" fmla="*/ 1408 w 22"/>
                <a:gd name="T3" fmla="*/ 1472 h 25"/>
                <a:gd name="T4" fmla="*/ 1408 w 22"/>
                <a:gd name="T5" fmla="*/ 1600 h 25"/>
                <a:gd name="T6" fmla="*/ 0 w 22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25"/>
                <a:gd name="T14" fmla="*/ 22 w 22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25">
                  <a:moveTo>
                    <a:pt x="0" y="0"/>
                  </a:moveTo>
                  <a:cubicBezTo>
                    <a:pt x="7" y="8"/>
                    <a:pt x="14" y="16"/>
                    <a:pt x="22" y="23"/>
                  </a:cubicBezTo>
                  <a:cubicBezTo>
                    <a:pt x="22" y="23"/>
                    <a:pt x="22" y="24"/>
                    <a:pt x="22" y="25"/>
                  </a:cubicBezTo>
                  <a:cubicBezTo>
                    <a:pt x="14" y="17"/>
                    <a:pt x="5" y="1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2" name="Freeform 766"/>
            <p:cNvSpPr>
              <a:spLocks/>
            </p:cNvSpPr>
            <p:nvPr/>
          </p:nvSpPr>
          <p:spPr bwMode="auto">
            <a:xfrm>
              <a:off x="1488" y="2758"/>
              <a:ext cx="130" cy="144"/>
            </a:xfrm>
            <a:custGeom>
              <a:avLst/>
              <a:gdLst>
                <a:gd name="T0" fmla="*/ 448 w 65"/>
                <a:gd name="T1" fmla="*/ 3008 h 72"/>
                <a:gd name="T2" fmla="*/ 768 w 65"/>
                <a:gd name="T3" fmla="*/ 1152 h 72"/>
                <a:gd name="T4" fmla="*/ 1856 w 65"/>
                <a:gd name="T5" fmla="*/ 1152 h 72"/>
                <a:gd name="T6" fmla="*/ 2048 w 65"/>
                <a:gd name="T7" fmla="*/ 0 h 72"/>
                <a:gd name="T8" fmla="*/ 3200 w 65"/>
                <a:gd name="T9" fmla="*/ 0 h 72"/>
                <a:gd name="T10" fmla="*/ 4160 w 65"/>
                <a:gd name="T11" fmla="*/ 1024 h 72"/>
                <a:gd name="T12" fmla="*/ 4160 w 65"/>
                <a:gd name="T13" fmla="*/ 3456 h 72"/>
                <a:gd name="T14" fmla="*/ 1856 w 65"/>
                <a:gd name="T15" fmla="*/ 4608 h 72"/>
                <a:gd name="T16" fmla="*/ 1856 w 65"/>
                <a:gd name="T17" fmla="*/ 4480 h 72"/>
                <a:gd name="T18" fmla="*/ 2176 w 65"/>
                <a:gd name="T19" fmla="*/ 3328 h 72"/>
                <a:gd name="T20" fmla="*/ 4032 w 65"/>
                <a:gd name="T21" fmla="*/ 3328 h 72"/>
                <a:gd name="T22" fmla="*/ 4032 w 65"/>
                <a:gd name="T23" fmla="*/ 1152 h 72"/>
                <a:gd name="T24" fmla="*/ 3008 w 65"/>
                <a:gd name="T25" fmla="*/ 192 h 72"/>
                <a:gd name="T26" fmla="*/ 2176 w 65"/>
                <a:gd name="T27" fmla="*/ 192 h 72"/>
                <a:gd name="T28" fmla="*/ 2048 w 65"/>
                <a:gd name="T29" fmla="*/ 1344 h 72"/>
                <a:gd name="T30" fmla="*/ 896 w 65"/>
                <a:gd name="T31" fmla="*/ 1344 h 72"/>
                <a:gd name="T32" fmla="*/ 448 w 65"/>
                <a:gd name="T33" fmla="*/ 3008 h 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5"/>
                <a:gd name="T52" fmla="*/ 0 h 72"/>
                <a:gd name="T53" fmla="*/ 65 w 65"/>
                <a:gd name="T54" fmla="*/ 72 h 7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5" h="72">
                  <a:moveTo>
                    <a:pt x="7" y="47"/>
                  </a:moveTo>
                  <a:cubicBezTo>
                    <a:pt x="0" y="38"/>
                    <a:pt x="9" y="25"/>
                    <a:pt x="12" y="18"/>
                  </a:cubicBezTo>
                  <a:cubicBezTo>
                    <a:pt x="18" y="18"/>
                    <a:pt x="24" y="18"/>
                    <a:pt x="29" y="18"/>
                  </a:cubicBezTo>
                  <a:cubicBezTo>
                    <a:pt x="33" y="15"/>
                    <a:pt x="31" y="7"/>
                    <a:pt x="32" y="0"/>
                  </a:cubicBezTo>
                  <a:cubicBezTo>
                    <a:pt x="38" y="0"/>
                    <a:pt x="44" y="0"/>
                    <a:pt x="50" y="0"/>
                  </a:cubicBezTo>
                  <a:cubicBezTo>
                    <a:pt x="47" y="13"/>
                    <a:pt x="52" y="19"/>
                    <a:pt x="65" y="16"/>
                  </a:cubicBezTo>
                  <a:cubicBezTo>
                    <a:pt x="65" y="29"/>
                    <a:pt x="65" y="41"/>
                    <a:pt x="65" y="54"/>
                  </a:cubicBezTo>
                  <a:cubicBezTo>
                    <a:pt x="42" y="48"/>
                    <a:pt x="27" y="60"/>
                    <a:pt x="29" y="72"/>
                  </a:cubicBezTo>
                  <a:cubicBezTo>
                    <a:pt x="29" y="71"/>
                    <a:pt x="29" y="70"/>
                    <a:pt x="29" y="70"/>
                  </a:cubicBezTo>
                  <a:cubicBezTo>
                    <a:pt x="30" y="63"/>
                    <a:pt x="27" y="52"/>
                    <a:pt x="34" y="52"/>
                  </a:cubicBezTo>
                  <a:cubicBezTo>
                    <a:pt x="44" y="52"/>
                    <a:pt x="53" y="52"/>
                    <a:pt x="63" y="52"/>
                  </a:cubicBezTo>
                  <a:cubicBezTo>
                    <a:pt x="63" y="41"/>
                    <a:pt x="63" y="29"/>
                    <a:pt x="63" y="18"/>
                  </a:cubicBezTo>
                  <a:cubicBezTo>
                    <a:pt x="50" y="21"/>
                    <a:pt x="45" y="16"/>
                    <a:pt x="47" y="3"/>
                  </a:cubicBezTo>
                  <a:cubicBezTo>
                    <a:pt x="43" y="3"/>
                    <a:pt x="38" y="3"/>
                    <a:pt x="34" y="3"/>
                  </a:cubicBezTo>
                  <a:cubicBezTo>
                    <a:pt x="34" y="9"/>
                    <a:pt x="35" y="17"/>
                    <a:pt x="32" y="21"/>
                  </a:cubicBezTo>
                  <a:cubicBezTo>
                    <a:pt x="26" y="21"/>
                    <a:pt x="20" y="21"/>
                    <a:pt x="14" y="21"/>
                  </a:cubicBezTo>
                  <a:cubicBezTo>
                    <a:pt x="10" y="28"/>
                    <a:pt x="5" y="33"/>
                    <a:pt x="7" y="4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3" name="Freeform 767"/>
            <p:cNvSpPr>
              <a:spLocks/>
            </p:cNvSpPr>
            <p:nvPr/>
          </p:nvSpPr>
          <p:spPr bwMode="auto">
            <a:xfrm>
              <a:off x="4166" y="2766"/>
              <a:ext cx="18" cy="10"/>
            </a:xfrm>
            <a:custGeom>
              <a:avLst/>
              <a:gdLst>
                <a:gd name="T0" fmla="*/ 0 w 9"/>
                <a:gd name="T1" fmla="*/ 320 h 5"/>
                <a:gd name="T2" fmla="*/ 576 w 9"/>
                <a:gd name="T3" fmla="*/ 320 h 5"/>
                <a:gd name="T4" fmla="*/ 0 w 9"/>
                <a:gd name="T5" fmla="*/ 320 h 5"/>
                <a:gd name="T6" fmla="*/ 0 60000 65536"/>
                <a:gd name="T7" fmla="*/ 0 60000 65536"/>
                <a:gd name="T8" fmla="*/ 0 60000 65536"/>
                <a:gd name="T9" fmla="*/ 0 w 9"/>
                <a:gd name="T10" fmla="*/ 0 h 5"/>
                <a:gd name="T11" fmla="*/ 9 w 9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5">
                  <a:moveTo>
                    <a:pt x="0" y="5"/>
                  </a:moveTo>
                  <a:cubicBezTo>
                    <a:pt x="0" y="0"/>
                    <a:pt x="9" y="0"/>
                    <a:pt x="9" y="5"/>
                  </a:cubicBezTo>
                  <a:cubicBezTo>
                    <a:pt x="6" y="3"/>
                    <a:pt x="3" y="3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4" name="Freeform 768"/>
            <p:cNvSpPr>
              <a:spLocks/>
            </p:cNvSpPr>
            <p:nvPr/>
          </p:nvSpPr>
          <p:spPr bwMode="auto">
            <a:xfrm>
              <a:off x="3974" y="2786"/>
              <a:ext cx="120" cy="98"/>
            </a:xfrm>
            <a:custGeom>
              <a:avLst/>
              <a:gdLst>
                <a:gd name="T0" fmla="*/ 0 w 60"/>
                <a:gd name="T1" fmla="*/ 3136 h 49"/>
                <a:gd name="T2" fmla="*/ 3840 w 60"/>
                <a:gd name="T3" fmla="*/ 0 h 49"/>
                <a:gd name="T4" fmla="*/ 1408 w 60"/>
                <a:gd name="T5" fmla="*/ 448 h 49"/>
                <a:gd name="T6" fmla="*/ 0 w 60"/>
                <a:gd name="T7" fmla="*/ 3136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0"/>
                <a:gd name="T13" fmla="*/ 0 h 49"/>
                <a:gd name="T14" fmla="*/ 60 w 60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0" h="49">
                  <a:moveTo>
                    <a:pt x="0" y="49"/>
                  </a:moveTo>
                  <a:cubicBezTo>
                    <a:pt x="2" y="11"/>
                    <a:pt x="16" y="2"/>
                    <a:pt x="60" y="0"/>
                  </a:cubicBezTo>
                  <a:cubicBezTo>
                    <a:pt x="53" y="14"/>
                    <a:pt x="33" y="3"/>
                    <a:pt x="22" y="7"/>
                  </a:cubicBezTo>
                  <a:cubicBezTo>
                    <a:pt x="0" y="13"/>
                    <a:pt x="14" y="34"/>
                    <a:pt x="0" y="4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5" name="Freeform 769"/>
            <p:cNvSpPr>
              <a:spLocks/>
            </p:cNvSpPr>
            <p:nvPr/>
          </p:nvSpPr>
          <p:spPr bwMode="auto">
            <a:xfrm>
              <a:off x="4002" y="2804"/>
              <a:ext cx="88" cy="80"/>
            </a:xfrm>
            <a:custGeom>
              <a:avLst/>
              <a:gdLst>
                <a:gd name="T0" fmla="*/ 960 w 44"/>
                <a:gd name="T1" fmla="*/ 2560 h 40"/>
                <a:gd name="T2" fmla="*/ 832 w 44"/>
                <a:gd name="T3" fmla="*/ 1664 h 40"/>
                <a:gd name="T4" fmla="*/ 128 w 44"/>
                <a:gd name="T5" fmla="*/ 1408 h 40"/>
                <a:gd name="T6" fmla="*/ 256 w 44"/>
                <a:gd name="T7" fmla="*/ 0 h 40"/>
                <a:gd name="T8" fmla="*/ 2816 w 44"/>
                <a:gd name="T9" fmla="*/ 0 h 40"/>
                <a:gd name="T10" fmla="*/ 384 w 44"/>
                <a:gd name="T11" fmla="*/ 128 h 40"/>
                <a:gd name="T12" fmla="*/ 256 w 44"/>
                <a:gd name="T13" fmla="*/ 1280 h 40"/>
                <a:gd name="T14" fmla="*/ 960 w 44"/>
                <a:gd name="T15" fmla="*/ 1408 h 40"/>
                <a:gd name="T16" fmla="*/ 960 w 44"/>
                <a:gd name="T17" fmla="*/ 1536 h 40"/>
                <a:gd name="T18" fmla="*/ 960 w 44"/>
                <a:gd name="T19" fmla="*/ 2560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0"/>
                <a:gd name="T32" fmla="*/ 44 w 44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0">
                  <a:moveTo>
                    <a:pt x="15" y="40"/>
                  </a:moveTo>
                  <a:cubicBezTo>
                    <a:pt x="10" y="40"/>
                    <a:pt x="14" y="30"/>
                    <a:pt x="13" y="26"/>
                  </a:cubicBezTo>
                  <a:cubicBezTo>
                    <a:pt x="12" y="22"/>
                    <a:pt x="3" y="26"/>
                    <a:pt x="2" y="22"/>
                  </a:cubicBezTo>
                  <a:cubicBezTo>
                    <a:pt x="2" y="14"/>
                    <a:pt x="0" y="4"/>
                    <a:pt x="4" y="0"/>
                  </a:cubicBezTo>
                  <a:cubicBezTo>
                    <a:pt x="17" y="0"/>
                    <a:pt x="31" y="0"/>
                    <a:pt x="44" y="0"/>
                  </a:cubicBezTo>
                  <a:cubicBezTo>
                    <a:pt x="36" y="5"/>
                    <a:pt x="18" y="1"/>
                    <a:pt x="6" y="2"/>
                  </a:cubicBezTo>
                  <a:cubicBezTo>
                    <a:pt x="1" y="4"/>
                    <a:pt x="5" y="14"/>
                    <a:pt x="4" y="20"/>
                  </a:cubicBezTo>
                  <a:cubicBezTo>
                    <a:pt x="4" y="25"/>
                    <a:pt x="12" y="21"/>
                    <a:pt x="15" y="22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9"/>
                    <a:pt x="15" y="35"/>
                    <a:pt x="15" y="4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6" name="Freeform 770"/>
            <p:cNvSpPr>
              <a:spLocks/>
            </p:cNvSpPr>
            <p:nvPr/>
          </p:nvSpPr>
          <p:spPr bwMode="auto">
            <a:xfrm>
              <a:off x="3968" y="2776"/>
              <a:ext cx="150" cy="220"/>
            </a:xfrm>
            <a:custGeom>
              <a:avLst/>
              <a:gdLst>
                <a:gd name="T0" fmla="*/ 192 w 75"/>
                <a:gd name="T1" fmla="*/ 3456 h 110"/>
                <a:gd name="T2" fmla="*/ 1600 w 75"/>
                <a:gd name="T3" fmla="*/ 768 h 110"/>
                <a:gd name="T4" fmla="*/ 4032 w 75"/>
                <a:gd name="T5" fmla="*/ 320 h 110"/>
                <a:gd name="T6" fmla="*/ 4224 w 75"/>
                <a:gd name="T7" fmla="*/ 0 h 110"/>
                <a:gd name="T8" fmla="*/ 3904 w 75"/>
                <a:gd name="T9" fmla="*/ 896 h 110"/>
                <a:gd name="T10" fmla="*/ 1344 w 75"/>
                <a:gd name="T11" fmla="*/ 896 h 110"/>
                <a:gd name="T12" fmla="*/ 1216 w 75"/>
                <a:gd name="T13" fmla="*/ 2304 h 110"/>
                <a:gd name="T14" fmla="*/ 1920 w 75"/>
                <a:gd name="T15" fmla="*/ 2560 h 110"/>
                <a:gd name="T16" fmla="*/ 2048 w 75"/>
                <a:gd name="T17" fmla="*/ 3456 h 110"/>
                <a:gd name="T18" fmla="*/ 2496 w 75"/>
                <a:gd name="T19" fmla="*/ 4032 h 110"/>
                <a:gd name="T20" fmla="*/ 2368 w 75"/>
                <a:gd name="T21" fmla="*/ 5568 h 110"/>
                <a:gd name="T22" fmla="*/ 2048 w 75"/>
                <a:gd name="T23" fmla="*/ 3712 h 110"/>
                <a:gd name="T24" fmla="*/ 896 w 75"/>
                <a:gd name="T25" fmla="*/ 3584 h 110"/>
                <a:gd name="T26" fmla="*/ 768 w 75"/>
                <a:gd name="T27" fmla="*/ 5760 h 110"/>
                <a:gd name="T28" fmla="*/ 640 w 75"/>
                <a:gd name="T29" fmla="*/ 4864 h 110"/>
                <a:gd name="T30" fmla="*/ 192 w 75"/>
                <a:gd name="T31" fmla="*/ 4608 h 110"/>
                <a:gd name="T32" fmla="*/ 64 w 75"/>
                <a:gd name="T33" fmla="*/ 4416 h 110"/>
                <a:gd name="T34" fmla="*/ 64 w 75"/>
                <a:gd name="T35" fmla="*/ 3584 h 110"/>
                <a:gd name="T36" fmla="*/ 192 w 75"/>
                <a:gd name="T37" fmla="*/ 3456 h 11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5"/>
                <a:gd name="T58" fmla="*/ 0 h 110"/>
                <a:gd name="T59" fmla="*/ 75 w 75"/>
                <a:gd name="T60" fmla="*/ 110 h 11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5" h="110">
                  <a:moveTo>
                    <a:pt x="3" y="54"/>
                  </a:moveTo>
                  <a:cubicBezTo>
                    <a:pt x="17" y="39"/>
                    <a:pt x="3" y="18"/>
                    <a:pt x="25" y="12"/>
                  </a:cubicBezTo>
                  <a:cubicBezTo>
                    <a:pt x="36" y="8"/>
                    <a:pt x="56" y="19"/>
                    <a:pt x="63" y="5"/>
                  </a:cubicBezTo>
                  <a:cubicBezTo>
                    <a:pt x="64" y="3"/>
                    <a:pt x="66" y="3"/>
                    <a:pt x="66" y="0"/>
                  </a:cubicBezTo>
                  <a:cubicBezTo>
                    <a:pt x="75" y="3"/>
                    <a:pt x="66" y="12"/>
                    <a:pt x="61" y="14"/>
                  </a:cubicBezTo>
                  <a:cubicBezTo>
                    <a:pt x="48" y="14"/>
                    <a:pt x="34" y="14"/>
                    <a:pt x="21" y="14"/>
                  </a:cubicBezTo>
                  <a:cubicBezTo>
                    <a:pt x="17" y="18"/>
                    <a:pt x="19" y="28"/>
                    <a:pt x="19" y="36"/>
                  </a:cubicBezTo>
                  <a:cubicBezTo>
                    <a:pt x="20" y="40"/>
                    <a:pt x="29" y="36"/>
                    <a:pt x="30" y="40"/>
                  </a:cubicBezTo>
                  <a:cubicBezTo>
                    <a:pt x="31" y="44"/>
                    <a:pt x="27" y="54"/>
                    <a:pt x="32" y="54"/>
                  </a:cubicBezTo>
                  <a:cubicBezTo>
                    <a:pt x="35" y="56"/>
                    <a:pt x="39" y="57"/>
                    <a:pt x="39" y="63"/>
                  </a:cubicBezTo>
                  <a:cubicBezTo>
                    <a:pt x="37" y="70"/>
                    <a:pt x="42" y="83"/>
                    <a:pt x="37" y="87"/>
                  </a:cubicBezTo>
                  <a:cubicBezTo>
                    <a:pt x="27" y="86"/>
                    <a:pt x="35" y="67"/>
                    <a:pt x="32" y="58"/>
                  </a:cubicBezTo>
                  <a:cubicBezTo>
                    <a:pt x="29" y="55"/>
                    <a:pt x="21" y="56"/>
                    <a:pt x="14" y="56"/>
                  </a:cubicBezTo>
                  <a:cubicBezTo>
                    <a:pt x="10" y="63"/>
                    <a:pt x="13" y="79"/>
                    <a:pt x="12" y="90"/>
                  </a:cubicBezTo>
                  <a:cubicBezTo>
                    <a:pt x="11" y="110"/>
                    <a:pt x="9" y="84"/>
                    <a:pt x="10" y="76"/>
                  </a:cubicBezTo>
                  <a:cubicBezTo>
                    <a:pt x="9" y="73"/>
                    <a:pt x="7" y="72"/>
                    <a:pt x="3" y="72"/>
                  </a:cubicBezTo>
                  <a:cubicBezTo>
                    <a:pt x="1" y="72"/>
                    <a:pt x="1" y="71"/>
                    <a:pt x="1" y="69"/>
                  </a:cubicBezTo>
                  <a:cubicBezTo>
                    <a:pt x="1" y="65"/>
                    <a:pt x="1" y="61"/>
                    <a:pt x="1" y="56"/>
                  </a:cubicBezTo>
                  <a:cubicBezTo>
                    <a:pt x="0" y="54"/>
                    <a:pt x="2" y="54"/>
                    <a:pt x="3" y="5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7" name="Freeform 771"/>
            <p:cNvSpPr>
              <a:spLocks noEditPoints="1"/>
            </p:cNvSpPr>
            <p:nvPr/>
          </p:nvSpPr>
          <p:spPr bwMode="auto">
            <a:xfrm>
              <a:off x="6382" y="2766"/>
              <a:ext cx="146" cy="194"/>
            </a:xfrm>
            <a:custGeom>
              <a:avLst/>
              <a:gdLst>
                <a:gd name="T0" fmla="*/ 1024 w 73"/>
                <a:gd name="T1" fmla="*/ 896 h 97"/>
                <a:gd name="T2" fmla="*/ 2496 w 73"/>
                <a:gd name="T3" fmla="*/ 4608 h 97"/>
                <a:gd name="T4" fmla="*/ 2496 w 73"/>
                <a:gd name="T5" fmla="*/ 6080 h 97"/>
                <a:gd name="T6" fmla="*/ 64 w 73"/>
                <a:gd name="T7" fmla="*/ 6080 h 97"/>
                <a:gd name="T8" fmla="*/ 1024 w 73"/>
                <a:gd name="T9" fmla="*/ 896 h 97"/>
                <a:gd name="T10" fmla="*/ 3904 w 73"/>
                <a:gd name="T11" fmla="*/ 1920 h 97"/>
                <a:gd name="T12" fmla="*/ 3072 w 73"/>
                <a:gd name="T13" fmla="*/ 1088 h 97"/>
                <a:gd name="T14" fmla="*/ 1216 w 73"/>
                <a:gd name="T15" fmla="*/ 1088 h 97"/>
                <a:gd name="T16" fmla="*/ 1216 w 73"/>
                <a:gd name="T17" fmla="*/ 4736 h 97"/>
                <a:gd name="T18" fmla="*/ 320 w 73"/>
                <a:gd name="T19" fmla="*/ 5632 h 97"/>
                <a:gd name="T20" fmla="*/ 2368 w 73"/>
                <a:gd name="T21" fmla="*/ 5888 h 97"/>
                <a:gd name="T22" fmla="*/ 2624 w 73"/>
                <a:gd name="T23" fmla="*/ 4352 h 97"/>
                <a:gd name="T24" fmla="*/ 3904 w 73"/>
                <a:gd name="T25" fmla="*/ 3072 h 97"/>
                <a:gd name="T26" fmla="*/ 3904 w 73"/>
                <a:gd name="T27" fmla="*/ 1920 h 9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"/>
                <a:gd name="T43" fmla="*/ 0 h 97"/>
                <a:gd name="T44" fmla="*/ 73 w 73"/>
                <a:gd name="T45" fmla="*/ 97 h 9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" h="97">
                  <a:moveTo>
                    <a:pt x="16" y="14"/>
                  </a:moveTo>
                  <a:cubicBezTo>
                    <a:pt x="73" y="0"/>
                    <a:pt x="72" y="61"/>
                    <a:pt x="39" y="72"/>
                  </a:cubicBezTo>
                  <a:cubicBezTo>
                    <a:pt x="39" y="80"/>
                    <a:pt x="39" y="87"/>
                    <a:pt x="39" y="95"/>
                  </a:cubicBezTo>
                  <a:cubicBezTo>
                    <a:pt x="26" y="95"/>
                    <a:pt x="14" y="95"/>
                    <a:pt x="1" y="95"/>
                  </a:cubicBezTo>
                  <a:cubicBezTo>
                    <a:pt x="18" y="80"/>
                    <a:pt x="18" y="48"/>
                    <a:pt x="16" y="14"/>
                  </a:cubicBezTo>
                  <a:close/>
                  <a:moveTo>
                    <a:pt x="61" y="30"/>
                  </a:moveTo>
                  <a:cubicBezTo>
                    <a:pt x="58" y="24"/>
                    <a:pt x="53" y="20"/>
                    <a:pt x="48" y="17"/>
                  </a:cubicBezTo>
                  <a:cubicBezTo>
                    <a:pt x="38" y="17"/>
                    <a:pt x="28" y="17"/>
                    <a:pt x="19" y="17"/>
                  </a:cubicBezTo>
                  <a:cubicBezTo>
                    <a:pt x="19" y="36"/>
                    <a:pt x="19" y="55"/>
                    <a:pt x="19" y="74"/>
                  </a:cubicBezTo>
                  <a:cubicBezTo>
                    <a:pt x="13" y="78"/>
                    <a:pt x="9" y="82"/>
                    <a:pt x="5" y="88"/>
                  </a:cubicBezTo>
                  <a:cubicBezTo>
                    <a:pt x="0" y="97"/>
                    <a:pt x="27" y="90"/>
                    <a:pt x="37" y="92"/>
                  </a:cubicBezTo>
                  <a:cubicBezTo>
                    <a:pt x="38" y="84"/>
                    <a:pt x="33" y="69"/>
                    <a:pt x="41" y="68"/>
                  </a:cubicBezTo>
                  <a:cubicBezTo>
                    <a:pt x="49" y="62"/>
                    <a:pt x="55" y="55"/>
                    <a:pt x="61" y="48"/>
                  </a:cubicBezTo>
                  <a:cubicBezTo>
                    <a:pt x="61" y="42"/>
                    <a:pt x="61" y="36"/>
                    <a:pt x="61" y="3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8" name="Freeform 772"/>
            <p:cNvSpPr>
              <a:spLocks/>
            </p:cNvSpPr>
            <p:nvPr/>
          </p:nvSpPr>
          <p:spPr bwMode="auto">
            <a:xfrm>
              <a:off x="6478" y="2800"/>
              <a:ext cx="26" cy="26"/>
            </a:xfrm>
            <a:custGeom>
              <a:avLst/>
              <a:gdLst>
                <a:gd name="T0" fmla="*/ 0 w 13"/>
                <a:gd name="T1" fmla="*/ 0 h 13"/>
                <a:gd name="T2" fmla="*/ 832 w 13"/>
                <a:gd name="T3" fmla="*/ 832 h 13"/>
                <a:gd name="T4" fmla="*/ 0 w 13"/>
                <a:gd name="T5" fmla="*/ 0 h 13"/>
                <a:gd name="T6" fmla="*/ 0 60000 65536"/>
                <a:gd name="T7" fmla="*/ 0 60000 65536"/>
                <a:gd name="T8" fmla="*/ 0 60000 65536"/>
                <a:gd name="T9" fmla="*/ 0 w 13"/>
                <a:gd name="T10" fmla="*/ 0 h 13"/>
                <a:gd name="T11" fmla="*/ 13 w 13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3">
                  <a:moveTo>
                    <a:pt x="0" y="0"/>
                  </a:moveTo>
                  <a:cubicBezTo>
                    <a:pt x="5" y="3"/>
                    <a:pt x="10" y="7"/>
                    <a:pt x="13" y="13"/>
                  </a:cubicBezTo>
                  <a:cubicBezTo>
                    <a:pt x="8" y="9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9" name="Freeform 773"/>
            <p:cNvSpPr>
              <a:spLocks/>
            </p:cNvSpPr>
            <p:nvPr/>
          </p:nvSpPr>
          <p:spPr bwMode="auto">
            <a:xfrm>
              <a:off x="6464" y="2862"/>
              <a:ext cx="40" cy="40"/>
            </a:xfrm>
            <a:custGeom>
              <a:avLst/>
              <a:gdLst>
                <a:gd name="T0" fmla="*/ 0 w 20"/>
                <a:gd name="T1" fmla="*/ 1280 h 20"/>
                <a:gd name="T2" fmla="*/ 1280 w 20"/>
                <a:gd name="T3" fmla="*/ 0 h 20"/>
                <a:gd name="T4" fmla="*/ 0 w 20"/>
                <a:gd name="T5" fmla="*/ 1280 h 20"/>
                <a:gd name="T6" fmla="*/ 0 60000 65536"/>
                <a:gd name="T7" fmla="*/ 0 60000 65536"/>
                <a:gd name="T8" fmla="*/ 0 60000 65536"/>
                <a:gd name="T9" fmla="*/ 0 w 20"/>
                <a:gd name="T10" fmla="*/ 0 h 20"/>
                <a:gd name="T11" fmla="*/ 20 w 20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0">
                  <a:moveTo>
                    <a:pt x="0" y="20"/>
                  </a:moveTo>
                  <a:cubicBezTo>
                    <a:pt x="6" y="12"/>
                    <a:pt x="12" y="5"/>
                    <a:pt x="20" y="0"/>
                  </a:cubicBezTo>
                  <a:cubicBezTo>
                    <a:pt x="14" y="7"/>
                    <a:pt x="8" y="14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0" name="Freeform 774"/>
            <p:cNvSpPr>
              <a:spLocks/>
            </p:cNvSpPr>
            <p:nvPr/>
          </p:nvSpPr>
          <p:spPr bwMode="auto">
            <a:xfrm>
              <a:off x="6392" y="2914"/>
              <a:ext cx="28" cy="28"/>
            </a:xfrm>
            <a:custGeom>
              <a:avLst/>
              <a:gdLst>
                <a:gd name="T0" fmla="*/ 0 w 14"/>
                <a:gd name="T1" fmla="*/ 896 h 14"/>
                <a:gd name="T2" fmla="*/ 896 w 14"/>
                <a:gd name="T3" fmla="*/ 0 h 14"/>
                <a:gd name="T4" fmla="*/ 0 w 14"/>
                <a:gd name="T5" fmla="*/ 896 h 14"/>
                <a:gd name="T6" fmla="*/ 0 60000 65536"/>
                <a:gd name="T7" fmla="*/ 0 60000 65536"/>
                <a:gd name="T8" fmla="*/ 0 60000 65536"/>
                <a:gd name="T9" fmla="*/ 0 w 14"/>
                <a:gd name="T10" fmla="*/ 0 h 14"/>
                <a:gd name="T11" fmla="*/ 14 w 1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4">
                  <a:moveTo>
                    <a:pt x="0" y="14"/>
                  </a:moveTo>
                  <a:cubicBezTo>
                    <a:pt x="4" y="8"/>
                    <a:pt x="8" y="4"/>
                    <a:pt x="14" y="0"/>
                  </a:cubicBezTo>
                  <a:cubicBezTo>
                    <a:pt x="10" y="6"/>
                    <a:pt x="6" y="10"/>
                    <a:pt x="0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1" name="Freeform 775"/>
            <p:cNvSpPr>
              <a:spLocks/>
            </p:cNvSpPr>
            <p:nvPr/>
          </p:nvSpPr>
          <p:spPr bwMode="auto">
            <a:xfrm>
              <a:off x="3970" y="2886"/>
              <a:ext cx="82" cy="110"/>
            </a:xfrm>
            <a:custGeom>
              <a:avLst/>
              <a:gdLst>
                <a:gd name="T0" fmla="*/ 2432 w 41"/>
                <a:gd name="T1" fmla="*/ 512 h 55"/>
                <a:gd name="T2" fmla="*/ 2432 w 41"/>
                <a:gd name="T3" fmla="*/ 2240 h 55"/>
                <a:gd name="T4" fmla="*/ 2112 w 41"/>
                <a:gd name="T5" fmla="*/ 2240 h 55"/>
                <a:gd name="T6" fmla="*/ 1856 w 41"/>
                <a:gd name="T7" fmla="*/ 384 h 55"/>
                <a:gd name="T8" fmla="*/ 832 w 41"/>
                <a:gd name="T9" fmla="*/ 192 h 55"/>
                <a:gd name="T10" fmla="*/ 704 w 41"/>
                <a:gd name="T11" fmla="*/ 2944 h 55"/>
                <a:gd name="T12" fmla="*/ 128 w 41"/>
                <a:gd name="T13" fmla="*/ 1088 h 55"/>
                <a:gd name="T14" fmla="*/ 576 w 41"/>
                <a:gd name="T15" fmla="*/ 1344 h 55"/>
                <a:gd name="T16" fmla="*/ 704 w 41"/>
                <a:gd name="T17" fmla="*/ 2240 h 55"/>
                <a:gd name="T18" fmla="*/ 832 w 41"/>
                <a:gd name="T19" fmla="*/ 64 h 55"/>
                <a:gd name="T20" fmla="*/ 1984 w 41"/>
                <a:gd name="T21" fmla="*/ 192 h 55"/>
                <a:gd name="T22" fmla="*/ 2304 w 41"/>
                <a:gd name="T23" fmla="*/ 2048 h 55"/>
                <a:gd name="T24" fmla="*/ 2432 w 41"/>
                <a:gd name="T25" fmla="*/ 512 h 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1"/>
                <a:gd name="T40" fmla="*/ 0 h 55"/>
                <a:gd name="T41" fmla="*/ 41 w 41"/>
                <a:gd name="T42" fmla="*/ 55 h 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1" h="55">
                  <a:moveTo>
                    <a:pt x="38" y="8"/>
                  </a:moveTo>
                  <a:cubicBezTo>
                    <a:pt x="41" y="12"/>
                    <a:pt x="41" y="31"/>
                    <a:pt x="38" y="35"/>
                  </a:cubicBezTo>
                  <a:cubicBezTo>
                    <a:pt x="36" y="35"/>
                    <a:pt x="35" y="35"/>
                    <a:pt x="33" y="35"/>
                  </a:cubicBezTo>
                  <a:cubicBezTo>
                    <a:pt x="24" y="33"/>
                    <a:pt x="31" y="14"/>
                    <a:pt x="29" y="6"/>
                  </a:cubicBezTo>
                  <a:cubicBezTo>
                    <a:pt x="28" y="1"/>
                    <a:pt x="18" y="5"/>
                    <a:pt x="13" y="3"/>
                  </a:cubicBezTo>
                  <a:cubicBezTo>
                    <a:pt x="12" y="17"/>
                    <a:pt x="16" y="36"/>
                    <a:pt x="11" y="46"/>
                  </a:cubicBezTo>
                  <a:cubicBezTo>
                    <a:pt x="0" y="44"/>
                    <a:pt x="13" y="18"/>
                    <a:pt x="2" y="17"/>
                  </a:cubicBezTo>
                  <a:cubicBezTo>
                    <a:pt x="6" y="17"/>
                    <a:pt x="8" y="18"/>
                    <a:pt x="9" y="21"/>
                  </a:cubicBezTo>
                  <a:cubicBezTo>
                    <a:pt x="8" y="29"/>
                    <a:pt x="10" y="55"/>
                    <a:pt x="11" y="35"/>
                  </a:cubicBezTo>
                  <a:cubicBezTo>
                    <a:pt x="12" y="24"/>
                    <a:pt x="9" y="8"/>
                    <a:pt x="13" y="1"/>
                  </a:cubicBezTo>
                  <a:cubicBezTo>
                    <a:pt x="20" y="1"/>
                    <a:pt x="28" y="0"/>
                    <a:pt x="31" y="3"/>
                  </a:cubicBezTo>
                  <a:cubicBezTo>
                    <a:pt x="34" y="12"/>
                    <a:pt x="26" y="31"/>
                    <a:pt x="36" y="32"/>
                  </a:cubicBezTo>
                  <a:cubicBezTo>
                    <a:pt x="41" y="28"/>
                    <a:pt x="36" y="15"/>
                    <a:pt x="38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2" name="Freeform 776"/>
            <p:cNvSpPr>
              <a:spLocks noEditPoints="1"/>
            </p:cNvSpPr>
            <p:nvPr/>
          </p:nvSpPr>
          <p:spPr bwMode="auto">
            <a:xfrm>
              <a:off x="6384" y="2834"/>
              <a:ext cx="316" cy="493"/>
            </a:xfrm>
            <a:custGeom>
              <a:avLst/>
              <a:gdLst>
                <a:gd name="T0" fmla="*/ 4288 w 158"/>
                <a:gd name="T1" fmla="*/ 0 h 246"/>
                <a:gd name="T2" fmla="*/ 7296 w 158"/>
                <a:gd name="T3" fmla="*/ 2068 h 246"/>
                <a:gd name="T4" fmla="*/ 7808 w 158"/>
                <a:gd name="T5" fmla="*/ 2776 h 246"/>
                <a:gd name="T6" fmla="*/ 4672 w 158"/>
                <a:gd name="T7" fmla="*/ 6084 h 246"/>
                <a:gd name="T8" fmla="*/ 9408 w 158"/>
                <a:gd name="T9" fmla="*/ 9403 h 246"/>
                <a:gd name="T10" fmla="*/ 8384 w 158"/>
                <a:gd name="T11" fmla="*/ 15936 h 246"/>
                <a:gd name="T12" fmla="*/ 4288 w 158"/>
                <a:gd name="T13" fmla="*/ 10696 h 246"/>
                <a:gd name="T14" fmla="*/ 3136 w 158"/>
                <a:gd name="T15" fmla="*/ 9403 h 246"/>
                <a:gd name="T16" fmla="*/ 3136 w 158"/>
                <a:gd name="T17" fmla="*/ 7824 h 246"/>
                <a:gd name="T18" fmla="*/ 0 w 158"/>
                <a:gd name="T19" fmla="*/ 4209 h 246"/>
                <a:gd name="T20" fmla="*/ 2688 w 158"/>
                <a:gd name="T21" fmla="*/ 4209 h 246"/>
                <a:gd name="T22" fmla="*/ 4288 w 158"/>
                <a:gd name="T23" fmla="*/ 0 h 246"/>
                <a:gd name="T24" fmla="*/ 6272 w 158"/>
                <a:gd name="T25" fmla="*/ 2196 h 246"/>
                <a:gd name="T26" fmla="*/ 4416 w 158"/>
                <a:gd name="T27" fmla="*/ 449 h 246"/>
                <a:gd name="T28" fmla="*/ 4416 w 158"/>
                <a:gd name="T29" fmla="*/ 1160 h 246"/>
                <a:gd name="T30" fmla="*/ 2816 w 158"/>
                <a:gd name="T31" fmla="*/ 2776 h 246"/>
                <a:gd name="T32" fmla="*/ 2688 w 158"/>
                <a:gd name="T33" fmla="*/ 4337 h 246"/>
                <a:gd name="T34" fmla="*/ 256 w 158"/>
                <a:gd name="T35" fmla="*/ 4337 h 246"/>
                <a:gd name="T36" fmla="*/ 256 w 158"/>
                <a:gd name="T37" fmla="*/ 4659 h 246"/>
                <a:gd name="T38" fmla="*/ 3008 w 158"/>
                <a:gd name="T39" fmla="*/ 7373 h 246"/>
                <a:gd name="T40" fmla="*/ 3264 w 158"/>
                <a:gd name="T41" fmla="*/ 9403 h 246"/>
                <a:gd name="T42" fmla="*/ 4160 w 158"/>
                <a:gd name="T43" fmla="*/ 10309 h 246"/>
                <a:gd name="T44" fmla="*/ 4544 w 158"/>
                <a:gd name="T45" fmla="*/ 12000 h 246"/>
                <a:gd name="T46" fmla="*/ 8576 w 158"/>
                <a:gd name="T47" fmla="*/ 15616 h 246"/>
                <a:gd name="T48" fmla="*/ 8704 w 158"/>
                <a:gd name="T49" fmla="*/ 15359 h 246"/>
                <a:gd name="T50" fmla="*/ 8960 w 158"/>
                <a:gd name="T51" fmla="*/ 15359 h 246"/>
                <a:gd name="T52" fmla="*/ 9280 w 158"/>
                <a:gd name="T53" fmla="*/ 9531 h 246"/>
                <a:gd name="T54" fmla="*/ 7680 w 158"/>
                <a:gd name="T55" fmla="*/ 9531 h 246"/>
                <a:gd name="T56" fmla="*/ 4544 w 158"/>
                <a:gd name="T57" fmla="*/ 6341 h 246"/>
                <a:gd name="T58" fmla="*/ 4544 w 158"/>
                <a:gd name="T59" fmla="*/ 5956 h 246"/>
                <a:gd name="T60" fmla="*/ 7424 w 158"/>
                <a:gd name="T61" fmla="*/ 2904 h 246"/>
                <a:gd name="T62" fmla="*/ 7104 w 158"/>
                <a:gd name="T63" fmla="*/ 2196 h 246"/>
                <a:gd name="T64" fmla="*/ 6272 w 158"/>
                <a:gd name="T65" fmla="*/ 2196 h 2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8"/>
                <a:gd name="T100" fmla="*/ 0 h 246"/>
                <a:gd name="T101" fmla="*/ 158 w 158"/>
                <a:gd name="T102" fmla="*/ 246 h 2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8" h="246">
                  <a:moveTo>
                    <a:pt x="67" y="0"/>
                  </a:moveTo>
                  <a:cubicBezTo>
                    <a:pt x="84" y="9"/>
                    <a:pt x="86" y="33"/>
                    <a:pt x="114" y="32"/>
                  </a:cubicBezTo>
                  <a:cubicBezTo>
                    <a:pt x="112" y="39"/>
                    <a:pt x="113" y="45"/>
                    <a:pt x="122" y="43"/>
                  </a:cubicBezTo>
                  <a:cubicBezTo>
                    <a:pt x="107" y="61"/>
                    <a:pt x="88" y="76"/>
                    <a:pt x="73" y="94"/>
                  </a:cubicBezTo>
                  <a:cubicBezTo>
                    <a:pt x="95" y="114"/>
                    <a:pt x="103" y="148"/>
                    <a:pt x="147" y="145"/>
                  </a:cubicBezTo>
                  <a:cubicBezTo>
                    <a:pt x="143" y="180"/>
                    <a:pt x="158" y="233"/>
                    <a:pt x="131" y="246"/>
                  </a:cubicBezTo>
                  <a:cubicBezTo>
                    <a:pt x="108" y="220"/>
                    <a:pt x="72" y="208"/>
                    <a:pt x="67" y="165"/>
                  </a:cubicBezTo>
                  <a:cubicBezTo>
                    <a:pt x="63" y="156"/>
                    <a:pt x="53" y="154"/>
                    <a:pt x="49" y="145"/>
                  </a:cubicBezTo>
                  <a:cubicBezTo>
                    <a:pt x="49" y="137"/>
                    <a:pt x="49" y="129"/>
                    <a:pt x="49" y="121"/>
                  </a:cubicBezTo>
                  <a:cubicBezTo>
                    <a:pt x="35" y="100"/>
                    <a:pt x="11" y="89"/>
                    <a:pt x="0" y="65"/>
                  </a:cubicBezTo>
                  <a:cubicBezTo>
                    <a:pt x="14" y="65"/>
                    <a:pt x="28" y="65"/>
                    <a:pt x="42" y="65"/>
                  </a:cubicBezTo>
                  <a:cubicBezTo>
                    <a:pt x="33" y="27"/>
                    <a:pt x="71" y="35"/>
                    <a:pt x="67" y="0"/>
                  </a:cubicBezTo>
                  <a:close/>
                  <a:moveTo>
                    <a:pt x="98" y="34"/>
                  </a:moveTo>
                  <a:cubicBezTo>
                    <a:pt x="90" y="25"/>
                    <a:pt x="77" y="8"/>
                    <a:pt x="69" y="7"/>
                  </a:cubicBezTo>
                  <a:cubicBezTo>
                    <a:pt x="69" y="11"/>
                    <a:pt x="69" y="14"/>
                    <a:pt x="69" y="18"/>
                  </a:cubicBezTo>
                  <a:cubicBezTo>
                    <a:pt x="60" y="25"/>
                    <a:pt x="52" y="34"/>
                    <a:pt x="44" y="43"/>
                  </a:cubicBezTo>
                  <a:cubicBezTo>
                    <a:pt x="44" y="51"/>
                    <a:pt x="46" y="62"/>
                    <a:pt x="42" y="67"/>
                  </a:cubicBezTo>
                  <a:cubicBezTo>
                    <a:pt x="30" y="67"/>
                    <a:pt x="17" y="67"/>
                    <a:pt x="4" y="67"/>
                  </a:cubicBezTo>
                  <a:cubicBezTo>
                    <a:pt x="2" y="68"/>
                    <a:pt x="3" y="70"/>
                    <a:pt x="4" y="72"/>
                  </a:cubicBezTo>
                  <a:cubicBezTo>
                    <a:pt x="18" y="87"/>
                    <a:pt x="32" y="101"/>
                    <a:pt x="47" y="114"/>
                  </a:cubicBezTo>
                  <a:cubicBezTo>
                    <a:pt x="55" y="117"/>
                    <a:pt x="49" y="135"/>
                    <a:pt x="51" y="145"/>
                  </a:cubicBezTo>
                  <a:cubicBezTo>
                    <a:pt x="55" y="151"/>
                    <a:pt x="59" y="155"/>
                    <a:pt x="65" y="159"/>
                  </a:cubicBezTo>
                  <a:cubicBezTo>
                    <a:pt x="74" y="160"/>
                    <a:pt x="65" y="180"/>
                    <a:pt x="71" y="185"/>
                  </a:cubicBezTo>
                  <a:cubicBezTo>
                    <a:pt x="91" y="203"/>
                    <a:pt x="110" y="234"/>
                    <a:pt x="134" y="241"/>
                  </a:cubicBezTo>
                  <a:cubicBezTo>
                    <a:pt x="134" y="239"/>
                    <a:pt x="135" y="238"/>
                    <a:pt x="136" y="237"/>
                  </a:cubicBezTo>
                  <a:cubicBezTo>
                    <a:pt x="137" y="237"/>
                    <a:pt x="139" y="237"/>
                    <a:pt x="140" y="237"/>
                  </a:cubicBezTo>
                  <a:cubicBezTo>
                    <a:pt x="150" y="215"/>
                    <a:pt x="142" y="176"/>
                    <a:pt x="145" y="147"/>
                  </a:cubicBezTo>
                  <a:cubicBezTo>
                    <a:pt x="137" y="147"/>
                    <a:pt x="128" y="147"/>
                    <a:pt x="120" y="147"/>
                  </a:cubicBezTo>
                  <a:cubicBezTo>
                    <a:pt x="105" y="130"/>
                    <a:pt x="88" y="114"/>
                    <a:pt x="71" y="98"/>
                  </a:cubicBezTo>
                  <a:cubicBezTo>
                    <a:pt x="71" y="96"/>
                    <a:pt x="71" y="94"/>
                    <a:pt x="71" y="92"/>
                  </a:cubicBezTo>
                  <a:cubicBezTo>
                    <a:pt x="86" y="77"/>
                    <a:pt x="109" y="59"/>
                    <a:pt x="116" y="45"/>
                  </a:cubicBezTo>
                  <a:cubicBezTo>
                    <a:pt x="111" y="45"/>
                    <a:pt x="111" y="39"/>
                    <a:pt x="111" y="34"/>
                  </a:cubicBezTo>
                  <a:cubicBezTo>
                    <a:pt x="107" y="34"/>
                    <a:pt x="102" y="34"/>
                    <a:pt x="98" y="3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3" name="Freeform 777"/>
            <p:cNvSpPr>
              <a:spLocks/>
            </p:cNvSpPr>
            <p:nvPr/>
          </p:nvSpPr>
          <p:spPr bwMode="auto">
            <a:xfrm>
              <a:off x="6522" y="2848"/>
              <a:ext cx="58" cy="54"/>
            </a:xfrm>
            <a:custGeom>
              <a:avLst/>
              <a:gdLst>
                <a:gd name="T0" fmla="*/ 0 w 29"/>
                <a:gd name="T1" fmla="*/ 0 h 27"/>
                <a:gd name="T2" fmla="*/ 1856 w 29"/>
                <a:gd name="T3" fmla="*/ 1728 h 27"/>
                <a:gd name="T4" fmla="*/ 0 w 29"/>
                <a:gd name="T5" fmla="*/ 0 h 27"/>
                <a:gd name="T6" fmla="*/ 0 60000 65536"/>
                <a:gd name="T7" fmla="*/ 0 60000 65536"/>
                <a:gd name="T8" fmla="*/ 0 60000 65536"/>
                <a:gd name="T9" fmla="*/ 0 w 29"/>
                <a:gd name="T10" fmla="*/ 0 h 27"/>
                <a:gd name="T11" fmla="*/ 29 w 29"/>
                <a:gd name="T12" fmla="*/ 27 h 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" h="27">
                  <a:moveTo>
                    <a:pt x="0" y="0"/>
                  </a:moveTo>
                  <a:cubicBezTo>
                    <a:pt x="8" y="1"/>
                    <a:pt x="21" y="18"/>
                    <a:pt x="29" y="27"/>
                  </a:cubicBezTo>
                  <a:cubicBezTo>
                    <a:pt x="18" y="19"/>
                    <a:pt x="11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4" name="Freeform 778"/>
            <p:cNvSpPr>
              <a:spLocks/>
            </p:cNvSpPr>
            <p:nvPr/>
          </p:nvSpPr>
          <p:spPr bwMode="auto">
            <a:xfrm>
              <a:off x="4266" y="2866"/>
              <a:ext cx="210" cy="233"/>
            </a:xfrm>
            <a:custGeom>
              <a:avLst/>
              <a:gdLst>
                <a:gd name="T0" fmla="*/ 2368 w 105"/>
                <a:gd name="T1" fmla="*/ 2163 h 116"/>
                <a:gd name="T2" fmla="*/ 5248 w 105"/>
                <a:gd name="T3" fmla="*/ 4999 h 116"/>
                <a:gd name="T4" fmla="*/ 5760 w 105"/>
                <a:gd name="T5" fmla="*/ 7295 h 116"/>
                <a:gd name="T6" fmla="*/ 4480 w 105"/>
                <a:gd name="T7" fmla="*/ 0 h 116"/>
                <a:gd name="T8" fmla="*/ 5952 w 105"/>
                <a:gd name="T9" fmla="*/ 7617 h 116"/>
                <a:gd name="T10" fmla="*/ 5056 w 105"/>
                <a:gd name="T11" fmla="*/ 5128 h 116"/>
                <a:gd name="T12" fmla="*/ 2624 w 105"/>
                <a:gd name="T13" fmla="*/ 2360 h 116"/>
                <a:gd name="T14" fmla="*/ 192 w 105"/>
                <a:gd name="T15" fmla="*/ 2360 h 116"/>
                <a:gd name="T16" fmla="*/ 192 w 105"/>
                <a:gd name="T17" fmla="*/ 1175 h 116"/>
                <a:gd name="T18" fmla="*/ 960 w 105"/>
                <a:gd name="T19" fmla="*/ 1175 h 116"/>
                <a:gd name="T20" fmla="*/ 64 w 105"/>
                <a:gd name="T21" fmla="*/ 129 h 116"/>
                <a:gd name="T22" fmla="*/ 1088 w 105"/>
                <a:gd name="T23" fmla="*/ 259 h 116"/>
                <a:gd name="T24" fmla="*/ 1088 w 105"/>
                <a:gd name="T25" fmla="*/ 844 h 116"/>
                <a:gd name="T26" fmla="*/ 384 w 105"/>
                <a:gd name="T27" fmla="*/ 2033 h 116"/>
                <a:gd name="T28" fmla="*/ 2048 w 105"/>
                <a:gd name="T29" fmla="*/ 2163 h 116"/>
                <a:gd name="T30" fmla="*/ 2368 w 105"/>
                <a:gd name="T31" fmla="*/ 2163 h 1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5"/>
                <a:gd name="T49" fmla="*/ 0 h 116"/>
                <a:gd name="T50" fmla="*/ 105 w 105"/>
                <a:gd name="T51" fmla="*/ 116 h 11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5" h="116">
                  <a:moveTo>
                    <a:pt x="37" y="33"/>
                  </a:moveTo>
                  <a:cubicBezTo>
                    <a:pt x="53" y="46"/>
                    <a:pt x="65" y="63"/>
                    <a:pt x="82" y="76"/>
                  </a:cubicBezTo>
                  <a:cubicBezTo>
                    <a:pt x="82" y="90"/>
                    <a:pt x="78" y="109"/>
                    <a:pt x="90" y="111"/>
                  </a:cubicBezTo>
                  <a:cubicBezTo>
                    <a:pt x="88" y="70"/>
                    <a:pt x="100" y="14"/>
                    <a:pt x="70" y="0"/>
                  </a:cubicBezTo>
                  <a:cubicBezTo>
                    <a:pt x="105" y="12"/>
                    <a:pt x="89" y="73"/>
                    <a:pt x="93" y="116"/>
                  </a:cubicBezTo>
                  <a:cubicBezTo>
                    <a:pt x="80" y="111"/>
                    <a:pt x="77" y="97"/>
                    <a:pt x="79" y="78"/>
                  </a:cubicBezTo>
                  <a:cubicBezTo>
                    <a:pt x="69" y="62"/>
                    <a:pt x="50" y="53"/>
                    <a:pt x="41" y="36"/>
                  </a:cubicBezTo>
                  <a:cubicBezTo>
                    <a:pt x="29" y="36"/>
                    <a:pt x="16" y="36"/>
                    <a:pt x="3" y="36"/>
                  </a:cubicBezTo>
                  <a:cubicBezTo>
                    <a:pt x="3" y="30"/>
                    <a:pt x="3" y="24"/>
                    <a:pt x="3" y="18"/>
                  </a:cubicBezTo>
                  <a:cubicBezTo>
                    <a:pt x="7" y="18"/>
                    <a:pt x="11" y="18"/>
                    <a:pt x="15" y="18"/>
                  </a:cubicBezTo>
                  <a:cubicBezTo>
                    <a:pt x="20" y="3"/>
                    <a:pt x="8" y="5"/>
                    <a:pt x="1" y="2"/>
                  </a:cubicBezTo>
                  <a:cubicBezTo>
                    <a:pt x="7" y="2"/>
                    <a:pt x="14" y="1"/>
                    <a:pt x="17" y="4"/>
                  </a:cubicBezTo>
                  <a:cubicBezTo>
                    <a:pt x="17" y="7"/>
                    <a:pt x="17" y="10"/>
                    <a:pt x="17" y="13"/>
                  </a:cubicBezTo>
                  <a:cubicBezTo>
                    <a:pt x="18" y="24"/>
                    <a:pt x="0" y="16"/>
                    <a:pt x="6" y="31"/>
                  </a:cubicBezTo>
                  <a:cubicBezTo>
                    <a:pt x="10" y="36"/>
                    <a:pt x="24" y="32"/>
                    <a:pt x="32" y="33"/>
                  </a:cubicBezTo>
                  <a:cubicBezTo>
                    <a:pt x="34" y="33"/>
                    <a:pt x="35" y="33"/>
                    <a:pt x="37" y="3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5" name="Freeform 779"/>
            <p:cNvSpPr>
              <a:spLocks/>
            </p:cNvSpPr>
            <p:nvPr/>
          </p:nvSpPr>
          <p:spPr bwMode="auto">
            <a:xfrm>
              <a:off x="4344" y="2866"/>
              <a:ext cx="54" cy="54"/>
            </a:xfrm>
            <a:custGeom>
              <a:avLst/>
              <a:gdLst>
                <a:gd name="T0" fmla="*/ 0 w 27"/>
                <a:gd name="T1" fmla="*/ 1728 h 27"/>
                <a:gd name="T2" fmla="*/ 1728 w 27"/>
                <a:gd name="T3" fmla="*/ 0 h 27"/>
                <a:gd name="T4" fmla="*/ 0 w 27"/>
                <a:gd name="T5" fmla="*/ 1728 h 27"/>
                <a:gd name="T6" fmla="*/ 0 60000 65536"/>
                <a:gd name="T7" fmla="*/ 0 60000 65536"/>
                <a:gd name="T8" fmla="*/ 0 60000 65536"/>
                <a:gd name="T9" fmla="*/ 0 w 27"/>
                <a:gd name="T10" fmla="*/ 0 h 27"/>
                <a:gd name="T11" fmla="*/ 27 w 27"/>
                <a:gd name="T12" fmla="*/ 27 h 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27">
                  <a:moveTo>
                    <a:pt x="0" y="27"/>
                  </a:moveTo>
                  <a:cubicBezTo>
                    <a:pt x="8" y="17"/>
                    <a:pt x="17" y="8"/>
                    <a:pt x="27" y="0"/>
                  </a:cubicBezTo>
                  <a:cubicBezTo>
                    <a:pt x="19" y="10"/>
                    <a:pt x="10" y="19"/>
                    <a:pt x="0" y="2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6" name="Freeform 780"/>
            <p:cNvSpPr>
              <a:spLocks/>
            </p:cNvSpPr>
            <p:nvPr/>
          </p:nvSpPr>
          <p:spPr bwMode="auto">
            <a:xfrm>
              <a:off x="4326" y="2920"/>
              <a:ext cx="18" cy="12"/>
            </a:xfrm>
            <a:custGeom>
              <a:avLst/>
              <a:gdLst>
                <a:gd name="T0" fmla="*/ 0 w 9"/>
                <a:gd name="T1" fmla="*/ 0 h 6"/>
                <a:gd name="T2" fmla="*/ 128 w 9"/>
                <a:gd name="T3" fmla="*/ 256 h 6"/>
                <a:gd name="T4" fmla="*/ 576 w 9"/>
                <a:gd name="T5" fmla="*/ 0 h 6"/>
                <a:gd name="T6" fmla="*/ 448 w 9"/>
                <a:gd name="T7" fmla="*/ 384 h 6"/>
                <a:gd name="T8" fmla="*/ 128 w 9"/>
                <a:gd name="T9" fmla="*/ 384 h 6"/>
                <a:gd name="T10" fmla="*/ 0 w 9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6"/>
                <a:gd name="T20" fmla="*/ 9 w 9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6">
                  <a:moveTo>
                    <a:pt x="0" y="0"/>
                  </a:moveTo>
                  <a:cubicBezTo>
                    <a:pt x="2" y="0"/>
                    <a:pt x="2" y="2"/>
                    <a:pt x="2" y="4"/>
                  </a:cubicBezTo>
                  <a:cubicBezTo>
                    <a:pt x="7" y="5"/>
                    <a:pt x="6" y="0"/>
                    <a:pt x="9" y="0"/>
                  </a:cubicBezTo>
                  <a:cubicBezTo>
                    <a:pt x="9" y="3"/>
                    <a:pt x="8" y="5"/>
                    <a:pt x="7" y="6"/>
                  </a:cubicBezTo>
                  <a:cubicBezTo>
                    <a:pt x="5" y="6"/>
                    <a:pt x="4" y="6"/>
                    <a:pt x="2" y="6"/>
                  </a:cubicBezTo>
                  <a:cubicBezTo>
                    <a:pt x="2" y="4"/>
                    <a:pt x="0" y="3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7" name="Freeform 781"/>
            <p:cNvSpPr>
              <a:spLocks/>
            </p:cNvSpPr>
            <p:nvPr/>
          </p:nvSpPr>
          <p:spPr bwMode="auto">
            <a:xfrm>
              <a:off x="4268" y="2842"/>
              <a:ext cx="58" cy="78"/>
            </a:xfrm>
            <a:custGeom>
              <a:avLst/>
              <a:gdLst>
                <a:gd name="T0" fmla="*/ 0 w 29"/>
                <a:gd name="T1" fmla="*/ 320 h 39"/>
                <a:gd name="T2" fmla="*/ 1280 w 29"/>
                <a:gd name="T3" fmla="*/ 192 h 39"/>
                <a:gd name="T4" fmla="*/ 1856 w 29"/>
                <a:gd name="T5" fmla="*/ 2496 h 39"/>
                <a:gd name="T6" fmla="*/ 1152 w 29"/>
                <a:gd name="T7" fmla="*/ 448 h 39"/>
                <a:gd name="T8" fmla="*/ 0 w 29"/>
                <a:gd name="T9" fmla="*/ 32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9"/>
                <a:gd name="T17" fmla="*/ 29 w 2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9">
                  <a:moveTo>
                    <a:pt x="0" y="5"/>
                  </a:moveTo>
                  <a:cubicBezTo>
                    <a:pt x="3" y="0"/>
                    <a:pt x="14" y="4"/>
                    <a:pt x="20" y="3"/>
                  </a:cubicBezTo>
                  <a:cubicBezTo>
                    <a:pt x="19" y="19"/>
                    <a:pt x="20" y="33"/>
                    <a:pt x="29" y="39"/>
                  </a:cubicBezTo>
                  <a:cubicBezTo>
                    <a:pt x="19" y="35"/>
                    <a:pt x="16" y="23"/>
                    <a:pt x="18" y="7"/>
                  </a:cubicBezTo>
                  <a:cubicBezTo>
                    <a:pt x="16" y="2"/>
                    <a:pt x="6" y="7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8" name="Freeform 782"/>
            <p:cNvSpPr>
              <a:spLocks/>
            </p:cNvSpPr>
            <p:nvPr/>
          </p:nvSpPr>
          <p:spPr bwMode="auto">
            <a:xfrm>
              <a:off x="6526" y="2924"/>
              <a:ext cx="90" cy="95"/>
            </a:xfrm>
            <a:custGeom>
              <a:avLst/>
              <a:gdLst>
                <a:gd name="T0" fmla="*/ 0 w 45"/>
                <a:gd name="T1" fmla="*/ 3204 h 47"/>
                <a:gd name="T2" fmla="*/ 2880 w 45"/>
                <a:gd name="T3" fmla="*/ 0 h 47"/>
                <a:gd name="T4" fmla="*/ 0 w 45"/>
                <a:gd name="T5" fmla="*/ 3204 h 47"/>
                <a:gd name="T6" fmla="*/ 0 60000 65536"/>
                <a:gd name="T7" fmla="*/ 0 60000 65536"/>
                <a:gd name="T8" fmla="*/ 0 60000 65536"/>
                <a:gd name="T9" fmla="*/ 0 w 45"/>
                <a:gd name="T10" fmla="*/ 0 h 47"/>
                <a:gd name="T11" fmla="*/ 45 w 45"/>
                <a:gd name="T12" fmla="*/ 47 h 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47">
                  <a:moveTo>
                    <a:pt x="0" y="47"/>
                  </a:moveTo>
                  <a:cubicBezTo>
                    <a:pt x="14" y="30"/>
                    <a:pt x="31" y="17"/>
                    <a:pt x="45" y="0"/>
                  </a:cubicBezTo>
                  <a:cubicBezTo>
                    <a:pt x="38" y="14"/>
                    <a:pt x="15" y="32"/>
                    <a:pt x="0" y="4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9" name="Freeform 783"/>
            <p:cNvSpPr>
              <a:spLocks/>
            </p:cNvSpPr>
            <p:nvPr/>
          </p:nvSpPr>
          <p:spPr bwMode="auto">
            <a:xfrm>
              <a:off x="6526" y="3031"/>
              <a:ext cx="98" cy="98"/>
            </a:xfrm>
            <a:custGeom>
              <a:avLst/>
              <a:gdLst>
                <a:gd name="T0" fmla="*/ 0 w 49"/>
                <a:gd name="T1" fmla="*/ 0 h 49"/>
                <a:gd name="T2" fmla="*/ 3136 w 49"/>
                <a:gd name="T3" fmla="*/ 3136 h 49"/>
                <a:gd name="T4" fmla="*/ 0 w 49"/>
                <a:gd name="T5" fmla="*/ 0 h 49"/>
                <a:gd name="T6" fmla="*/ 0 60000 65536"/>
                <a:gd name="T7" fmla="*/ 0 60000 65536"/>
                <a:gd name="T8" fmla="*/ 0 60000 65536"/>
                <a:gd name="T9" fmla="*/ 0 w 49"/>
                <a:gd name="T10" fmla="*/ 0 h 49"/>
                <a:gd name="T11" fmla="*/ 49 w 49"/>
                <a:gd name="T12" fmla="*/ 49 h 4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" h="49">
                  <a:moveTo>
                    <a:pt x="0" y="0"/>
                  </a:moveTo>
                  <a:cubicBezTo>
                    <a:pt x="17" y="16"/>
                    <a:pt x="34" y="32"/>
                    <a:pt x="49" y="49"/>
                  </a:cubicBezTo>
                  <a:cubicBezTo>
                    <a:pt x="32" y="34"/>
                    <a:pt x="16" y="1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0" name="Freeform 784"/>
            <p:cNvSpPr>
              <a:spLocks/>
            </p:cNvSpPr>
            <p:nvPr/>
          </p:nvSpPr>
          <p:spPr bwMode="auto">
            <a:xfrm>
              <a:off x="6526" y="3205"/>
              <a:ext cx="130" cy="124"/>
            </a:xfrm>
            <a:custGeom>
              <a:avLst/>
              <a:gdLst>
                <a:gd name="T0" fmla="*/ 0 w 65"/>
                <a:gd name="T1" fmla="*/ 0 h 62"/>
                <a:gd name="T2" fmla="*/ 4160 w 65"/>
                <a:gd name="T3" fmla="*/ 3328 h 62"/>
                <a:gd name="T4" fmla="*/ 4032 w 65"/>
                <a:gd name="T5" fmla="*/ 3584 h 62"/>
                <a:gd name="T6" fmla="*/ 0 w 65"/>
                <a:gd name="T7" fmla="*/ 0 h 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5"/>
                <a:gd name="T13" fmla="*/ 0 h 62"/>
                <a:gd name="T14" fmla="*/ 65 w 65"/>
                <a:gd name="T15" fmla="*/ 62 h 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5" h="62">
                  <a:moveTo>
                    <a:pt x="0" y="0"/>
                  </a:moveTo>
                  <a:cubicBezTo>
                    <a:pt x="19" y="11"/>
                    <a:pt x="49" y="62"/>
                    <a:pt x="65" y="52"/>
                  </a:cubicBezTo>
                  <a:cubicBezTo>
                    <a:pt x="64" y="53"/>
                    <a:pt x="63" y="54"/>
                    <a:pt x="63" y="56"/>
                  </a:cubicBezTo>
                  <a:cubicBezTo>
                    <a:pt x="39" y="49"/>
                    <a:pt x="20" y="1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1" name="Freeform 785"/>
            <p:cNvSpPr>
              <a:spLocks/>
            </p:cNvSpPr>
            <p:nvPr/>
          </p:nvSpPr>
          <p:spPr bwMode="auto">
            <a:xfrm>
              <a:off x="6486" y="3125"/>
              <a:ext cx="28" cy="28"/>
            </a:xfrm>
            <a:custGeom>
              <a:avLst/>
              <a:gdLst>
                <a:gd name="T0" fmla="*/ 896 w 14"/>
                <a:gd name="T1" fmla="*/ 896 h 14"/>
                <a:gd name="T2" fmla="*/ 0 w 14"/>
                <a:gd name="T3" fmla="*/ 0 h 14"/>
                <a:gd name="T4" fmla="*/ 896 w 14"/>
                <a:gd name="T5" fmla="*/ 896 h 14"/>
                <a:gd name="T6" fmla="*/ 0 60000 65536"/>
                <a:gd name="T7" fmla="*/ 0 60000 65536"/>
                <a:gd name="T8" fmla="*/ 0 60000 65536"/>
                <a:gd name="T9" fmla="*/ 0 w 14"/>
                <a:gd name="T10" fmla="*/ 0 h 14"/>
                <a:gd name="T11" fmla="*/ 14 w 1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4">
                  <a:moveTo>
                    <a:pt x="14" y="14"/>
                  </a:moveTo>
                  <a:cubicBezTo>
                    <a:pt x="8" y="10"/>
                    <a:pt x="4" y="6"/>
                    <a:pt x="0" y="0"/>
                  </a:cubicBezTo>
                  <a:cubicBezTo>
                    <a:pt x="6" y="4"/>
                    <a:pt x="10" y="8"/>
                    <a:pt x="14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2" name="Freeform 786"/>
            <p:cNvSpPr>
              <a:spLocks/>
            </p:cNvSpPr>
            <p:nvPr/>
          </p:nvSpPr>
          <p:spPr bwMode="auto">
            <a:xfrm>
              <a:off x="6392" y="2978"/>
              <a:ext cx="86" cy="85"/>
            </a:xfrm>
            <a:custGeom>
              <a:avLst/>
              <a:gdLst>
                <a:gd name="T0" fmla="*/ 2752 w 43"/>
                <a:gd name="T1" fmla="*/ 2884 h 42"/>
                <a:gd name="T2" fmla="*/ 0 w 43"/>
                <a:gd name="T3" fmla="*/ 0 h 42"/>
                <a:gd name="T4" fmla="*/ 2752 w 43"/>
                <a:gd name="T5" fmla="*/ 2884 h 42"/>
                <a:gd name="T6" fmla="*/ 0 60000 65536"/>
                <a:gd name="T7" fmla="*/ 0 60000 65536"/>
                <a:gd name="T8" fmla="*/ 0 60000 65536"/>
                <a:gd name="T9" fmla="*/ 0 w 43"/>
                <a:gd name="T10" fmla="*/ 0 h 42"/>
                <a:gd name="T11" fmla="*/ 43 w 43"/>
                <a:gd name="T12" fmla="*/ 42 h 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" h="42">
                  <a:moveTo>
                    <a:pt x="43" y="42"/>
                  </a:moveTo>
                  <a:cubicBezTo>
                    <a:pt x="28" y="29"/>
                    <a:pt x="14" y="15"/>
                    <a:pt x="0" y="0"/>
                  </a:cubicBezTo>
                  <a:cubicBezTo>
                    <a:pt x="15" y="13"/>
                    <a:pt x="30" y="27"/>
                    <a:pt x="43" y="4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3" name="Freeform 787"/>
            <p:cNvSpPr>
              <a:spLocks/>
            </p:cNvSpPr>
            <p:nvPr/>
          </p:nvSpPr>
          <p:spPr bwMode="auto">
            <a:xfrm>
              <a:off x="6472" y="2870"/>
              <a:ext cx="50" cy="50"/>
            </a:xfrm>
            <a:custGeom>
              <a:avLst/>
              <a:gdLst>
                <a:gd name="T0" fmla="*/ 0 w 25"/>
                <a:gd name="T1" fmla="*/ 1600 h 25"/>
                <a:gd name="T2" fmla="*/ 1600 w 25"/>
                <a:gd name="T3" fmla="*/ 0 h 25"/>
                <a:gd name="T4" fmla="*/ 0 w 25"/>
                <a:gd name="T5" fmla="*/ 1600 h 25"/>
                <a:gd name="T6" fmla="*/ 0 60000 65536"/>
                <a:gd name="T7" fmla="*/ 0 60000 65536"/>
                <a:gd name="T8" fmla="*/ 0 60000 65536"/>
                <a:gd name="T9" fmla="*/ 0 w 25"/>
                <a:gd name="T10" fmla="*/ 0 h 25"/>
                <a:gd name="T11" fmla="*/ 25 w 25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25">
                  <a:moveTo>
                    <a:pt x="0" y="25"/>
                  </a:moveTo>
                  <a:cubicBezTo>
                    <a:pt x="8" y="16"/>
                    <a:pt x="16" y="7"/>
                    <a:pt x="25" y="0"/>
                  </a:cubicBezTo>
                  <a:cubicBezTo>
                    <a:pt x="18" y="9"/>
                    <a:pt x="10" y="17"/>
                    <a:pt x="0" y="2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4" name="Freeform 788"/>
            <p:cNvSpPr>
              <a:spLocks noEditPoints="1"/>
            </p:cNvSpPr>
            <p:nvPr/>
          </p:nvSpPr>
          <p:spPr bwMode="auto">
            <a:xfrm>
              <a:off x="1948" y="2846"/>
              <a:ext cx="42" cy="34"/>
            </a:xfrm>
            <a:custGeom>
              <a:avLst/>
              <a:gdLst>
                <a:gd name="T0" fmla="*/ 1152 w 21"/>
                <a:gd name="T1" fmla="*/ 320 h 17"/>
                <a:gd name="T2" fmla="*/ 0 w 21"/>
                <a:gd name="T3" fmla="*/ 768 h 17"/>
                <a:gd name="T4" fmla="*/ 0 w 21"/>
                <a:gd name="T5" fmla="*/ 192 h 17"/>
                <a:gd name="T6" fmla="*/ 1152 w 21"/>
                <a:gd name="T7" fmla="*/ 320 h 17"/>
                <a:gd name="T8" fmla="*/ 128 w 21"/>
                <a:gd name="T9" fmla="*/ 640 h 17"/>
                <a:gd name="T10" fmla="*/ 1024 w 21"/>
                <a:gd name="T11" fmla="*/ 640 h 17"/>
                <a:gd name="T12" fmla="*/ 1024 w 21"/>
                <a:gd name="T13" fmla="*/ 320 h 17"/>
                <a:gd name="T14" fmla="*/ 128 w 21"/>
                <a:gd name="T15" fmla="*/ 320 h 17"/>
                <a:gd name="T16" fmla="*/ 128 w 21"/>
                <a:gd name="T17" fmla="*/ 64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17"/>
                <a:gd name="T29" fmla="*/ 21 w 21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17">
                  <a:moveTo>
                    <a:pt x="18" y="5"/>
                  </a:moveTo>
                  <a:cubicBezTo>
                    <a:pt x="21" y="17"/>
                    <a:pt x="7" y="11"/>
                    <a:pt x="0" y="12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5" y="5"/>
                    <a:pt x="16" y="0"/>
                    <a:pt x="18" y="5"/>
                  </a:cubicBezTo>
                  <a:close/>
                  <a:moveTo>
                    <a:pt x="2" y="10"/>
                  </a:moveTo>
                  <a:cubicBezTo>
                    <a:pt x="7" y="10"/>
                    <a:pt x="11" y="10"/>
                    <a:pt x="16" y="10"/>
                  </a:cubicBezTo>
                  <a:cubicBezTo>
                    <a:pt x="16" y="8"/>
                    <a:pt x="16" y="7"/>
                    <a:pt x="16" y="5"/>
                  </a:cubicBezTo>
                  <a:cubicBezTo>
                    <a:pt x="11" y="5"/>
                    <a:pt x="7" y="5"/>
                    <a:pt x="2" y="5"/>
                  </a:cubicBezTo>
                  <a:cubicBezTo>
                    <a:pt x="2" y="7"/>
                    <a:pt x="2" y="8"/>
                    <a:pt x="2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5" name="Freeform 789"/>
            <p:cNvSpPr>
              <a:spLocks/>
            </p:cNvSpPr>
            <p:nvPr/>
          </p:nvSpPr>
          <p:spPr bwMode="auto">
            <a:xfrm>
              <a:off x="1970" y="2902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128 w 11"/>
                <a:gd name="T5" fmla="*/ 704 h 11"/>
                <a:gd name="T6" fmla="*/ 0 w 11"/>
                <a:gd name="T7" fmla="*/ 704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11"/>
                  </a:moveTo>
                  <a:cubicBezTo>
                    <a:pt x="3" y="6"/>
                    <a:pt x="7" y="3"/>
                    <a:pt x="11" y="0"/>
                  </a:cubicBezTo>
                  <a:cubicBezTo>
                    <a:pt x="10" y="5"/>
                    <a:pt x="4" y="6"/>
                    <a:pt x="2" y="11"/>
                  </a:cubicBezTo>
                  <a:cubicBezTo>
                    <a:pt x="2" y="11"/>
                    <a:pt x="1" y="11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6" name="Freeform 790"/>
            <p:cNvSpPr>
              <a:spLocks/>
            </p:cNvSpPr>
            <p:nvPr/>
          </p:nvSpPr>
          <p:spPr bwMode="auto">
            <a:xfrm>
              <a:off x="1974" y="3008"/>
              <a:ext cx="50" cy="55"/>
            </a:xfrm>
            <a:custGeom>
              <a:avLst/>
              <a:gdLst>
                <a:gd name="T0" fmla="*/ 0 w 25"/>
                <a:gd name="T1" fmla="*/ 0 h 27"/>
                <a:gd name="T2" fmla="*/ 1600 w 25"/>
                <a:gd name="T3" fmla="*/ 1793 h 27"/>
                <a:gd name="T4" fmla="*/ 1600 w 25"/>
                <a:gd name="T5" fmla="*/ 1925 h 27"/>
                <a:gd name="T6" fmla="*/ 0 w 25"/>
                <a:gd name="T7" fmla="*/ 0 h 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27"/>
                <a:gd name="T14" fmla="*/ 25 w 25"/>
                <a:gd name="T15" fmla="*/ 27 h 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27">
                  <a:moveTo>
                    <a:pt x="0" y="0"/>
                  </a:moveTo>
                  <a:cubicBezTo>
                    <a:pt x="8" y="9"/>
                    <a:pt x="16" y="18"/>
                    <a:pt x="25" y="25"/>
                  </a:cubicBezTo>
                  <a:cubicBezTo>
                    <a:pt x="25" y="26"/>
                    <a:pt x="25" y="26"/>
                    <a:pt x="25" y="27"/>
                  </a:cubicBezTo>
                  <a:cubicBezTo>
                    <a:pt x="16" y="19"/>
                    <a:pt x="6" y="1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7" name="Freeform 791"/>
            <p:cNvSpPr>
              <a:spLocks/>
            </p:cNvSpPr>
            <p:nvPr/>
          </p:nvSpPr>
          <p:spPr bwMode="auto">
            <a:xfrm>
              <a:off x="2108" y="3071"/>
              <a:ext cx="80" cy="72"/>
            </a:xfrm>
            <a:custGeom>
              <a:avLst/>
              <a:gdLst>
                <a:gd name="T0" fmla="*/ 0 w 40"/>
                <a:gd name="T1" fmla="*/ 1600 h 36"/>
                <a:gd name="T2" fmla="*/ 192 w 40"/>
                <a:gd name="T3" fmla="*/ 1600 h 36"/>
                <a:gd name="T4" fmla="*/ 576 w 40"/>
                <a:gd name="T5" fmla="*/ 2176 h 36"/>
                <a:gd name="T6" fmla="*/ 2432 w 40"/>
                <a:gd name="T7" fmla="*/ 576 h 36"/>
                <a:gd name="T8" fmla="*/ 2176 w 40"/>
                <a:gd name="T9" fmla="*/ 0 h 36"/>
                <a:gd name="T10" fmla="*/ 2560 w 40"/>
                <a:gd name="T11" fmla="*/ 320 h 36"/>
                <a:gd name="T12" fmla="*/ 896 w 40"/>
                <a:gd name="T13" fmla="*/ 2304 h 36"/>
                <a:gd name="T14" fmla="*/ 0 w 40"/>
                <a:gd name="T15" fmla="*/ 1600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36"/>
                <a:gd name="T26" fmla="*/ 40 w 40"/>
                <a:gd name="T27" fmla="*/ 36 h 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36">
                  <a:moveTo>
                    <a:pt x="0" y="25"/>
                  </a:moveTo>
                  <a:cubicBezTo>
                    <a:pt x="1" y="25"/>
                    <a:pt x="2" y="25"/>
                    <a:pt x="3" y="25"/>
                  </a:cubicBezTo>
                  <a:cubicBezTo>
                    <a:pt x="3" y="30"/>
                    <a:pt x="9" y="29"/>
                    <a:pt x="9" y="34"/>
                  </a:cubicBezTo>
                  <a:cubicBezTo>
                    <a:pt x="22" y="29"/>
                    <a:pt x="27" y="16"/>
                    <a:pt x="38" y="9"/>
                  </a:cubicBezTo>
                  <a:cubicBezTo>
                    <a:pt x="40" y="3"/>
                    <a:pt x="34" y="5"/>
                    <a:pt x="34" y="0"/>
                  </a:cubicBezTo>
                  <a:cubicBezTo>
                    <a:pt x="37" y="1"/>
                    <a:pt x="37" y="4"/>
                    <a:pt x="40" y="5"/>
                  </a:cubicBezTo>
                  <a:cubicBezTo>
                    <a:pt x="35" y="19"/>
                    <a:pt x="21" y="24"/>
                    <a:pt x="14" y="36"/>
                  </a:cubicBezTo>
                  <a:cubicBezTo>
                    <a:pt x="6" y="35"/>
                    <a:pt x="4" y="29"/>
                    <a:pt x="0" y="2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8" name="Freeform 792"/>
            <p:cNvSpPr>
              <a:spLocks/>
            </p:cNvSpPr>
            <p:nvPr/>
          </p:nvSpPr>
          <p:spPr bwMode="auto">
            <a:xfrm>
              <a:off x="2126" y="2924"/>
              <a:ext cx="50" cy="48"/>
            </a:xfrm>
            <a:custGeom>
              <a:avLst/>
              <a:gdLst>
                <a:gd name="T0" fmla="*/ 0 w 25"/>
                <a:gd name="T1" fmla="*/ 0 h 24"/>
                <a:gd name="T2" fmla="*/ 1600 w 25"/>
                <a:gd name="T3" fmla="*/ 1536 h 24"/>
                <a:gd name="T4" fmla="*/ 1472 w 25"/>
                <a:gd name="T5" fmla="*/ 1536 h 24"/>
                <a:gd name="T6" fmla="*/ 0 w 25"/>
                <a:gd name="T7" fmla="*/ 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24"/>
                <a:gd name="T14" fmla="*/ 25 w 25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24">
                  <a:moveTo>
                    <a:pt x="0" y="0"/>
                  </a:moveTo>
                  <a:cubicBezTo>
                    <a:pt x="9" y="7"/>
                    <a:pt x="18" y="15"/>
                    <a:pt x="25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16" y="15"/>
                    <a:pt x="6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9" name="Freeform 793"/>
            <p:cNvSpPr>
              <a:spLocks/>
            </p:cNvSpPr>
            <p:nvPr/>
          </p:nvSpPr>
          <p:spPr bwMode="auto">
            <a:xfrm>
              <a:off x="2078" y="2852"/>
              <a:ext cx="48" cy="50"/>
            </a:xfrm>
            <a:custGeom>
              <a:avLst/>
              <a:gdLst>
                <a:gd name="T0" fmla="*/ 0 w 24"/>
                <a:gd name="T1" fmla="*/ 0 h 25"/>
                <a:gd name="T2" fmla="*/ 1536 w 24"/>
                <a:gd name="T3" fmla="*/ 1600 h 25"/>
                <a:gd name="T4" fmla="*/ 1408 w 24"/>
                <a:gd name="T5" fmla="*/ 1600 h 25"/>
                <a:gd name="T6" fmla="*/ 0 w 24"/>
                <a:gd name="T7" fmla="*/ 128 h 25"/>
                <a:gd name="T8" fmla="*/ 0 w 24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5"/>
                <a:gd name="T17" fmla="*/ 24 w 24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5">
                  <a:moveTo>
                    <a:pt x="0" y="0"/>
                  </a:moveTo>
                  <a:cubicBezTo>
                    <a:pt x="9" y="7"/>
                    <a:pt x="17" y="16"/>
                    <a:pt x="24" y="25"/>
                  </a:cubicBezTo>
                  <a:cubicBezTo>
                    <a:pt x="24" y="25"/>
                    <a:pt x="23" y="25"/>
                    <a:pt x="22" y="25"/>
                  </a:cubicBezTo>
                  <a:cubicBezTo>
                    <a:pt x="16" y="16"/>
                    <a:pt x="8" y="9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0" name="Freeform 794"/>
            <p:cNvSpPr>
              <a:spLocks/>
            </p:cNvSpPr>
            <p:nvPr/>
          </p:nvSpPr>
          <p:spPr bwMode="auto">
            <a:xfrm>
              <a:off x="1972" y="2836"/>
              <a:ext cx="106" cy="66"/>
            </a:xfrm>
            <a:custGeom>
              <a:avLst/>
              <a:gdLst>
                <a:gd name="T0" fmla="*/ 640 w 53"/>
                <a:gd name="T1" fmla="*/ 2112 h 33"/>
                <a:gd name="T2" fmla="*/ 3392 w 53"/>
                <a:gd name="T3" fmla="*/ 512 h 33"/>
                <a:gd name="T4" fmla="*/ 3392 w 53"/>
                <a:gd name="T5" fmla="*/ 640 h 33"/>
                <a:gd name="T6" fmla="*/ 832 w 53"/>
                <a:gd name="T7" fmla="*/ 640 h 33"/>
                <a:gd name="T8" fmla="*/ 640 w 53"/>
                <a:gd name="T9" fmla="*/ 2112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33"/>
                <a:gd name="T17" fmla="*/ 53 w 53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33">
                  <a:moveTo>
                    <a:pt x="10" y="33"/>
                  </a:moveTo>
                  <a:cubicBezTo>
                    <a:pt x="0" y="0"/>
                    <a:pt x="31" y="9"/>
                    <a:pt x="53" y="8"/>
                  </a:cubicBezTo>
                  <a:cubicBezTo>
                    <a:pt x="53" y="9"/>
                    <a:pt x="53" y="10"/>
                    <a:pt x="53" y="10"/>
                  </a:cubicBezTo>
                  <a:cubicBezTo>
                    <a:pt x="39" y="10"/>
                    <a:pt x="26" y="10"/>
                    <a:pt x="13" y="10"/>
                  </a:cubicBezTo>
                  <a:cubicBezTo>
                    <a:pt x="11" y="17"/>
                    <a:pt x="15" y="30"/>
                    <a:pt x="10" y="3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1" name="Freeform 795"/>
            <p:cNvSpPr>
              <a:spLocks/>
            </p:cNvSpPr>
            <p:nvPr/>
          </p:nvSpPr>
          <p:spPr bwMode="auto">
            <a:xfrm>
              <a:off x="2024" y="3055"/>
              <a:ext cx="90" cy="66"/>
            </a:xfrm>
            <a:custGeom>
              <a:avLst/>
              <a:gdLst>
                <a:gd name="T0" fmla="*/ 0 w 45"/>
                <a:gd name="T1" fmla="*/ 128 h 33"/>
                <a:gd name="T2" fmla="*/ 1728 w 45"/>
                <a:gd name="T3" fmla="*/ 256 h 33"/>
                <a:gd name="T4" fmla="*/ 1728 w 45"/>
                <a:gd name="T5" fmla="*/ 1856 h 33"/>
                <a:gd name="T6" fmla="*/ 2880 w 45"/>
                <a:gd name="T7" fmla="*/ 2112 h 33"/>
                <a:gd name="T8" fmla="*/ 2688 w 45"/>
                <a:gd name="T9" fmla="*/ 2112 h 33"/>
                <a:gd name="T10" fmla="*/ 1600 w 45"/>
                <a:gd name="T11" fmla="*/ 1984 h 33"/>
                <a:gd name="T12" fmla="*/ 1600 w 45"/>
                <a:gd name="T13" fmla="*/ 384 h 33"/>
                <a:gd name="T14" fmla="*/ 0 w 45"/>
                <a:gd name="T15" fmla="*/ 256 h 33"/>
                <a:gd name="T16" fmla="*/ 0 w 45"/>
                <a:gd name="T17" fmla="*/ 128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"/>
                <a:gd name="T28" fmla="*/ 0 h 33"/>
                <a:gd name="T29" fmla="*/ 45 w 45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" h="33">
                  <a:moveTo>
                    <a:pt x="0" y="2"/>
                  </a:moveTo>
                  <a:cubicBezTo>
                    <a:pt x="9" y="3"/>
                    <a:pt x="21" y="0"/>
                    <a:pt x="27" y="4"/>
                  </a:cubicBezTo>
                  <a:cubicBezTo>
                    <a:pt x="27" y="12"/>
                    <a:pt x="27" y="20"/>
                    <a:pt x="27" y="29"/>
                  </a:cubicBezTo>
                  <a:cubicBezTo>
                    <a:pt x="33" y="29"/>
                    <a:pt x="44" y="26"/>
                    <a:pt x="45" y="33"/>
                  </a:cubicBezTo>
                  <a:cubicBezTo>
                    <a:pt x="44" y="33"/>
                    <a:pt x="43" y="33"/>
                    <a:pt x="42" y="33"/>
                  </a:cubicBezTo>
                  <a:cubicBezTo>
                    <a:pt x="39" y="30"/>
                    <a:pt x="31" y="31"/>
                    <a:pt x="25" y="31"/>
                  </a:cubicBezTo>
                  <a:cubicBezTo>
                    <a:pt x="25" y="23"/>
                    <a:pt x="25" y="14"/>
                    <a:pt x="25" y="6"/>
                  </a:cubicBezTo>
                  <a:cubicBezTo>
                    <a:pt x="20" y="2"/>
                    <a:pt x="8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2" name="Freeform 796"/>
            <p:cNvSpPr>
              <a:spLocks/>
            </p:cNvSpPr>
            <p:nvPr/>
          </p:nvSpPr>
          <p:spPr bwMode="auto">
            <a:xfrm>
              <a:off x="3667" y="2856"/>
              <a:ext cx="21" cy="18"/>
            </a:xfrm>
            <a:custGeom>
              <a:avLst/>
              <a:gdLst>
                <a:gd name="T0" fmla="*/ 529 w 10"/>
                <a:gd name="T1" fmla="*/ 576 h 9"/>
                <a:gd name="T2" fmla="*/ 529 w 10"/>
                <a:gd name="T3" fmla="*/ 0 h 9"/>
                <a:gd name="T4" fmla="*/ 850 w 10"/>
                <a:gd name="T5" fmla="*/ 192 h 9"/>
                <a:gd name="T6" fmla="*/ 529 w 10"/>
                <a:gd name="T7" fmla="*/ 57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9"/>
                <a:gd name="T14" fmla="*/ 10 w 10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9">
                  <a:moveTo>
                    <a:pt x="6" y="9"/>
                  </a:moveTo>
                  <a:cubicBezTo>
                    <a:pt x="0" y="9"/>
                    <a:pt x="5" y="2"/>
                    <a:pt x="6" y="0"/>
                  </a:cubicBezTo>
                  <a:cubicBezTo>
                    <a:pt x="9" y="0"/>
                    <a:pt x="10" y="1"/>
                    <a:pt x="10" y="3"/>
                  </a:cubicBezTo>
                  <a:cubicBezTo>
                    <a:pt x="6" y="2"/>
                    <a:pt x="6" y="6"/>
                    <a:pt x="6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3" name="Freeform 797"/>
            <p:cNvSpPr>
              <a:spLocks/>
            </p:cNvSpPr>
            <p:nvPr/>
          </p:nvSpPr>
          <p:spPr bwMode="auto">
            <a:xfrm>
              <a:off x="3679" y="2860"/>
              <a:ext cx="25" cy="30"/>
            </a:xfrm>
            <a:custGeom>
              <a:avLst/>
              <a:gdLst>
                <a:gd name="T0" fmla="*/ 317 w 12"/>
                <a:gd name="T1" fmla="*/ 64 h 15"/>
                <a:gd name="T2" fmla="*/ 902 w 12"/>
                <a:gd name="T3" fmla="*/ 640 h 15"/>
                <a:gd name="T4" fmla="*/ 0 w 12"/>
                <a:gd name="T5" fmla="*/ 448 h 15"/>
                <a:gd name="T6" fmla="*/ 317 w 12"/>
                <a:gd name="T7" fmla="*/ 64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5"/>
                <a:gd name="T14" fmla="*/ 12 w 12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5">
                  <a:moveTo>
                    <a:pt x="4" y="1"/>
                  </a:moveTo>
                  <a:cubicBezTo>
                    <a:pt x="8" y="3"/>
                    <a:pt x="12" y="4"/>
                    <a:pt x="11" y="10"/>
                  </a:cubicBezTo>
                  <a:cubicBezTo>
                    <a:pt x="6" y="15"/>
                    <a:pt x="3" y="14"/>
                    <a:pt x="0" y="7"/>
                  </a:cubicBezTo>
                  <a:cubicBezTo>
                    <a:pt x="0" y="4"/>
                    <a:pt x="0" y="0"/>
                    <a:pt x="4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4" name="Freeform 798"/>
            <p:cNvSpPr>
              <a:spLocks/>
            </p:cNvSpPr>
            <p:nvPr/>
          </p:nvSpPr>
          <p:spPr bwMode="auto">
            <a:xfrm>
              <a:off x="1952" y="2888"/>
              <a:ext cx="14" cy="18"/>
            </a:xfrm>
            <a:custGeom>
              <a:avLst/>
              <a:gdLst>
                <a:gd name="T0" fmla="*/ 0 w 7"/>
                <a:gd name="T1" fmla="*/ 0 h 9"/>
                <a:gd name="T2" fmla="*/ 448 w 7"/>
                <a:gd name="T3" fmla="*/ 576 h 9"/>
                <a:gd name="T4" fmla="*/ 0 w 7"/>
                <a:gd name="T5" fmla="*/ 0 h 9"/>
                <a:gd name="T6" fmla="*/ 0 60000 65536"/>
                <a:gd name="T7" fmla="*/ 0 60000 65536"/>
                <a:gd name="T8" fmla="*/ 0 60000 65536"/>
                <a:gd name="T9" fmla="*/ 0 w 7"/>
                <a:gd name="T10" fmla="*/ 0 h 9"/>
                <a:gd name="T11" fmla="*/ 7 w 7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9">
                  <a:moveTo>
                    <a:pt x="0" y="0"/>
                  </a:moveTo>
                  <a:cubicBezTo>
                    <a:pt x="3" y="2"/>
                    <a:pt x="5" y="6"/>
                    <a:pt x="7" y="9"/>
                  </a:cubicBezTo>
                  <a:cubicBezTo>
                    <a:pt x="4" y="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5" name="Freeform 799"/>
            <p:cNvSpPr>
              <a:spLocks/>
            </p:cNvSpPr>
            <p:nvPr/>
          </p:nvSpPr>
          <p:spPr bwMode="auto">
            <a:xfrm>
              <a:off x="1952" y="2878"/>
              <a:ext cx="34" cy="38"/>
            </a:xfrm>
            <a:custGeom>
              <a:avLst/>
              <a:gdLst>
                <a:gd name="T0" fmla="*/ 896 w 17"/>
                <a:gd name="T1" fmla="*/ 448 h 19"/>
                <a:gd name="T2" fmla="*/ 448 w 17"/>
                <a:gd name="T3" fmla="*/ 896 h 19"/>
                <a:gd name="T4" fmla="*/ 0 w 17"/>
                <a:gd name="T5" fmla="*/ 320 h 19"/>
                <a:gd name="T6" fmla="*/ 896 w 17"/>
                <a:gd name="T7" fmla="*/ 448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9"/>
                <a:gd name="T14" fmla="*/ 17 w 17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9">
                  <a:moveTo>
                    <a:pt x="14" y="7"/>
                  </a:moveTo>
                  <a:cubicBezTo>
                    <a:pt x="15" y="12"/>
                    <a:pt x="8" y="19"/>
                    <a:pt x="7" y="14"/>
                  </a:cubicBezTo>
                  <a:cubicBezTo>
                    <a:pt x="5" y="11"/>
                    <a:pt x="3" y="7"/>
                    <a:pt x="0" y="5"/>
                  </a:cubicBezTo>
                  <a:cubicBezTo>
                    <a:pt x="0" y="2"/>
                    <a:pt x="17" y="0"/>
                    <a:pt x="14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6" name="Freeform 800"/>
            <p:cNvSpPr>
              <a:spLocks/>
            </p:cNvSpPr>
            <p:nvPr/>
          </p:nvSpPr>
          <p:spPr bwMode="auto">
            <a:xfrm>
              <a:off x="1932" y="2874"/>
              <a:ext cx="74" cy="18"/>
            </a:xfrm>
            <a:custGeom>
              <a:avLst/>
              <a:gdLst>
                <a:gd name="T0" fmla="*/ 640 w 37"/>
                <a:gd name="T1" fmla="*/ 448 h 9"/>
                <a:gd name="T2" fmla="*/ 1536 w 37"/>
                <a:gd name="T3" fmla="*/ 576 h 9"/>
                <a:gd name="T4" fmla="*/ 640 w 37"/>
                <a:gd name="T5" fmla="*/ 448 h 9"/>
                <a:gd name="T6" fmla="*/ 0 60000 65536"/>
                <a:gd name="T7" fmla="*/ 0 60000 65536"/>
                <a:gd name="T8" fmla="*/ 0 60000 65536"/>
                <a:gd name="T9" fmla="*/ 0 w 37"/>
                <a:gd name="T10" fmla="*/ 0 h 9"/>
                <a:gd name="T11" fmla="*/ 37 w 37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" h="9">
                  <a:moveTo>
                    <a:pt x="10" y="7"/>
                  </a:moveTo>
                  <a:cubicBezTo>
                    <a:pt x="0" y="0"/>
                    <a:pt x="37" y="0"/>
                    <a:pt x="24" y="9"/>
                  </a:cubicBezTo>
                  <a:cubicBezTo>
                    <a:pt x="27" y="2"/>
                    <a:pt x="10" y="4"/>
                    <a:pt x="10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7" name="Freeform 801"/>
            <p:cNvSpPr>
              <a:spLocks noEditPoints="1"/>
            </p:cNvSpPr>
            <p:nvPr/>
          </p:nvSpPr>
          <p:spPr bwMode="auto">
            <a:xfrm>
              <a:off x="4198" y="2896"/>
              <a:ext cx="30" cy="36"/>
            </a:xfrm>
            <a:custGeom>
              <a:avLst/>
              <a:gdLst>
                <a:gd name="T0" fmla="*/ 960 w 15"/>
                <a:gd name="T1" fmla="*/ 192 h 18"/>
                <a:gd name="T2" fmla="*/ 960 w 15"/>
                <a:gd name="T3" fmla="*/ 1152 h 18"/>
                <a:gd name="T4" fmla="*/ 0 w 15"/>
                <a:gd name="T5" fmla="*/ 320 h 18"/>
                <a:gd name="T6" fmla="*/ 960 w 15"/>
                <a:gd name="T7" fmla="*/ 192 h 18"/>
                <a:gd name="T8" fmla="*/ 832 w 15"/>
                <a:gd name="T9" fmla="*/ 896 h 18"/>
                <a:gd name="T10" fmla="*/ 832 w 15"/>
                <a:gd name="T11" fmla="*/ 320 h 18"/>
                <a:gd name="T12" fmla="*/ 256 w 15"/>
                <a:gd name="T13" fmla="*/ 448 h 18"/>
                <a:gd name="T14" fmla="*/ 832 w 15"/>
                <a:gd name="T15" fmla="*/ 896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8"/>
                <a:gd name="T26" fmla="*/ 15 w 15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8">
                  <a:moveTo>
                    <a:pt x="15" y="3"/>
                  </a:moveTo>
                  <a:cubicBezTo>
                    <a:pt x="15" y="8"/>
                    <a:pt x="15" y="13"/>
                    <a:pt x="15" y="18"/>
                  </a:cubicBezTo>
                  <a:cubicBezTo>
                    <a:pt x="9" y="15"/>
                    <a:pt x="6" y="8"/>
                    <a:pt x="0" y="5"/>
                  </a:cubicBezTo>
                  <a:cubicBezTo>
                    <a:pt x="1" y="0"/>
                    <a:pt x="11" y="4"/>
                    <a:pt x="15" y="3"/>
                  </a:cubicBezTo>
                  <a:close/>
                  <a:moveTo>
                    <a:pt x="13" y="14"/>
                  </a:moveTo>
                  <a:cubicBezTo>
                    <a:pt x="13" y="11"/>
                    <a:pt x="13" y="8"/>
                    <a:pt x="13" y="5"/>
                  </a:cubicBezTo>
                  <a:cubicBezTo>
                    <a:pt x="10" y="5"/>
                    <a:pt x="5" y="4"/>
                    <a:pt x="4" y="7"/>
                  </a:cubicBezTo>
                  <a:cubicBezTo>
                    <a:pt x="9" y="8"/>
                    <a:pt x="8" y="13"/>
                    <a:pt x="13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8" name="Freeform 802"/>
            <p:cNvSpPr>
              <a:spLocks/>
            </p:cNvSpPr>
            <p:nvPr/>
          </p:nvSpPr>
          <p:spPr bwMode="auto">
            <a:xfrm>
              <a:off x="1574" y="2920"/>
              <a:ext cx="8" cy="18"/>
            </a:xfrm>
            <a:custGeom>
              <a:avLst/>
              <a:gdLst>
                <a:gd name="T0" fmla="*/ 256 w 4"/>
                <a:gd name="T1" fmla="*/ 576 h 9"/>
                <a:gd name="T2" fmla="*/ 0 w 4"/>
                <a:gd name="T3" fmla="*/ 128 h 9"/>
                <a:gd name="T4" fmla="*/ 256 w 4"/>
                <a:gd name="T5" fmla="*/ 0 h 9"/>
                <a:gd name="T6" fmla="*/ 256 w 4"/>
                <a:gd name="T7" fmla="*/ 57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9"/>
                <a:gd name="T14" fmla="*/ 4 w 4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9">
                  <a:moveTo>
                    <a:pt x="4" y="9"/>
                  </a:moveTo>
                  <a:cubicBezTo>
                    <a:pt x="2" y="8"/>
                    <a:pt x="0" y="6"/>
                    <a:pt x="0" y="2"/>
                  </a:cubicBezTo>
                  <a:cubicBezTo>
                    <a:pt x="2" y="2"/>
                    <a:pt x="2" y="0"/>
                    <a:pt x="4" y="0"/>
                  </a:cubicBezTo>
                  <a:cubicBezTo>
                    <a:pt x="2" y="3"/>
                    <a:pt x="2" y="5"/>
                    <a:pt x="4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9" name="Freeform 803"/>
            <p:cNvSpPr>
              <a:spLocks/>
            </p:cNvSpPr>
            <p:nvPr/>
          </p:nvSpPr>
          <p:spPr bwMode="auto">
            <a:xfrm>
              <a:off x="1588" y="2920"/>
              <a:ext cx="10" cy="18"/>
            </a:xfrm>
            <a:custGeom>
              <a:avLst/>
              <a:gdLst>
                <a:gd name="T0" fmla="*/ 0 w 5"/>
                <a:gd name="T1" fmla="*/ 0 h 9"/>
                <a:gd name="T2" fmla="*/ 0 w 5"/>
                <a:gd name="T3" fmla="*/ 576 h 9"/>
                <a:gd name="T4" fmla="*/ 0 w 5"/>
                <a:gd name="T5" fmla="*/ 0 h 9"/>
                <a:gd name="T6" fmla="*/ 0 60000 65536"/>
                <a:gd name="T7" fmla="*/ 0 60000 65536"/>
                <a:gd name="T8" fmla="*/ 0 60000 65536"/>
                <a:gd name="T9" fmla="*/ 0 w 5"/>
                <a:gd name="T10" fmla="*/ 0 h 9"/>
                <a:gd name="T11" fmla="*/ 5 w 5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9">
                  <a:moveTo>
                    <a:pt x="0" y="0"/>
                  </a:moveTo>
                  <a:cubicBezTo>
                    <a:pt x="5" y="0"/>
                    <a:pt x="5" y="8"/>
                    <a:pt x="0" y="9"/>
                  </a:cubicBezTo>
                  <a:cubicBezTo>
                    <a:pt x="2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0" name="Freeform 804"/>
            <p:cNvSpPr>
              <a:spLocks/>
            </p:cNvSpPr>
            <p:nvPr/>
          </p:nvSpPr>
          <p:spPr bwMode="auto">
            <a:xfrm>
              <a:off x="4130" y="2914"/>
              <a:ext cx="22" cy="14"/>
            </a:xfrm>
            <a:custGeom>
              <a:avLst/>
              <a:gdLst>
                <a:gd name="T0" fmla="*/ 576 w 11"/>
                <a:gd name="T1" fmla="*/ 448 h 7"/>
                <a:gd name="T2" fmla="*/ 0 w 11"/>
                <a:gd name="T3" fmla="*/ 448 h 7"/>
                <a:gd name="T4" fmla="*/ 0 w 11"/>
                <a:gd name="T5" fmla="*/ 0 h 7"/>
                <a:gd name="T6" fmla="*/ 576 w 11"/>
                <a:gd name="T7" fmla="*/ 448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7"/>
                <a:gd name="T14" fmla="*/ 11 w 11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7">
                  <a:moveTo>
                    <a:pt x="9" y="7"/>
                  </a:moveTo>
                  <a:cubicBezTo>
                    <a:pt x="6" y="7"/>
                    <a:pt x="3" y="7"/>
                    <a:pt x="0" y="7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6" y="0"/>
                    <a:pt x="11" y="0"/>
                    <a:pt x="9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1" name="Freeform 805"/>
            <p:cNvSpPr>
              <a:spLocks noEditPoints="1"/>
            </p:cNvSpPr>
            <p:nvPr/>
          </p:nvSpPr>
          <p:spPr bwMode="auto">
            <a:xfrm>
              <a:off x="4452" y="2914"/>
              <a:ext cx="208" cy="233"/>
            </a:xfrm>
            <a:custGeom>
              <a:avLst/>
              <a:gdLst>
                <a:gd name="T0" fmla="*/ 1536 w 104"/>
                <a:gd name="T1" fmla="*/ 4740 h 116"/>
                <a:gd name="T2" fmla="*/ 1408 w 104"/>
                <a:gd name="T3" fmla="*/ 6052 h 116"/>
                <a:gd name="T4" fmla="*/ 256 w 104"/>
                <a:gd name="T5" fmla="*/ 6052 h 116"/>
                <a:gd name="T6" fmla="*/ 256 w 104"/>
                <a:gd name="T7" fmla="*/ 0 h 116"/>
                <a:gd name="T8" fmla="*/ 4800 w 104"/>
                <a:gd name="T9" fmla="*/ 3535 h 116"/>
                <a:gd name="T10" fmla="*/ 4800 w 104"/>
                <a:gd name="T11" fmla="*/ 4740 h 116"/>
                <a:gd name="T12" fmla="*/ 6656 w 104"/>
                <a:gd name="T13" fmla="*/ 7229 h 116"/>
                <a:gd name="T14" fmla="*/ 1536 w 104"/>
                <a:gd name="T15" fmla="*/ 4740 h 116"/>
                <a:gd name="T16" fmla="*/ 384 w 104"/>
                <a:gd name="T17" fmla="*/ 585 h 116"/>
                <a:gd name="T18" fmla="*/ 384 w 104"/>
                <a:gd name="T19" fmla="*/ 3535 h 116"/>
                <a:gd name="T20" fmla="*/ 960 w 104"/>
                <a:gd name="T21" fmla="*/ 5923 h 116"/>
                <a:gd name="T22" fmla="*/ 1536 w 104"/>
                <a:gd name="T23" fmla="*/ 4604 h 116"/>
                <a:gd name="T24" fmla="*/ 6528 w 104"/>
                <a:gd name="T25" fmla="*/ 7032 h 116"/>
                <a:gd name="T26" fmla="*/ 4672 w 104"/>
                <a:gd name="T27" fmla="*/ 4740 h 116"/>
                <a:gd name="T28" fmla="*/ 4672 w 104"/>
                <a:gd name="T29" fmla="*/ 3535 h 116"/>
                <a:gd name="T30" fmla="*/ 384 w 104"/>
                <a:gd name="T31" fmla="*/ 193 h 116"/>
                <a:gd name="T32" fmla="*/ 384 w 104"/>
                <a:gd name="T33" fmla="*/ 585 h 1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4"/>
                <a:gd name="T52" fmla="*/ 0 h 116"/>
                <a:gd name="T53" fmla="*/ 104 w 104"/>
                <a:gd name="T54" fmla="*/ 116 h 1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4" h="116">
                  <a:moveTo>
                    <a:pt x="24" y="72"/>
                  </a:moveTo>
                  <a:cubicBezTo>
                    <a:pt x="19" y="74"/>
                    <a:pt x="23" y="86"/>
                    <a:pt x="22" y="92"/>
                  </a:cubicBezTo>
                  <a:cubicBezTo>
                    <a:pt x="16" y="92"/>
                    <a:pt x="10" y="92"/>
                    <a:pt x="4" y="92"/>
                  </a:cubicBezTo>
                  <a:cubicBezTo>
                    <a:pt x="4" y="61"/>
                    <a:pt x="4" y="31"/>
                    <a:pt x="4" y="0"/>
                  </a:cubicBezTo>
                  <a:cubicBezTo>
                    <a:pt x="44" y="2"/>
                    <a:pt x="51" y="37"/>
                    <a:pt x="75" y="54"/>
                  </a:cubicBezTo>
                  <a:cubicBezTo>
                    <a:pt x="75" y="60"/>
                    <a:pt x="75" y="66"/>
                    <a:pt x="75" y="72"/>
                  </a:cubicBezTo>
                  <a:cubicBezTo>
                    <a:pt x="83" y="87"/>
                    <a:pt x="102" y="89"/>
                    <a:pt x="104" y="110"/>
                  </a:cubicBezTo>
                  <a:cubicBezTo>
                    <a:pt x="59" y="116"/>
                    <a:pt x="70" y="65"/>
                    <a:pt x="24" y="72"/>
                  </a:cubicBezTo>
                  <a:close/>
                  <a:moveTo>
                    <a:pt x="6" y="9"/>
                  </a:moveTo>
                  <a:cubicBezTo>
                    <a:pt x="6" y="21"/>
                    <a:pt x="6" y="38"/>
                    <a:pt x="6" y="54"/>
                  </a:cubicBezTo>
                  <a:cubicBezTo>
                    <a:pt x="6" y="67"/>
                    <a:pt x="0" y="90"/>
                    <a:pt x="15" y="90"/>
                  </a:cubicBezTo>
                  <a:cubicBezTo>
                    <a:pt x="26" y="91"/>
                    <a:pt x="14" y="69"/>
                    <a:pt x="24" y="70"/>
                  </a:cubicBezTo>
                  <a:cubicBezTo>
                    <a:pt x="70" y="63"/>
                    <a:pt x="58" y="113"/>
                    <a:pt x="102" y="107"/>
                  </a:cubicBezTo>
                  <a:cubicBezTo>
                    <a:pt x="99" y="89"/>
                    <a:pt x="80" y="86"/>
                    <a:pt x="73" y="72"/>
                  </a:cubicBezTo>
                  <a:cubicBezTo>
                    <a:pt x="73" y="66"/>
                    <a:pt x="73" y="60"/>
                    <a:pt x="73" y="54"/>
                  </a:cubicBezTo>
                  <a:cubicBezTo>
                    <a:pt x="51" y="37"/>
                    <a:pt x="43" y="5"/>
                    <a:pt x="6" y="3"/>
                  </a:cubicBezTo>
                  <a:cubicBezTo>
                    <a:pt x="6" y="5"/>
                    <a:pt x="6" y="7"/>
                    <a:pt x="6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2" name="Freeform 806"/>
            <p:cNvSpPr>
              <a:spLocks/>
            </p:cNvSpPr>
            <p:nvPr/>
          </p:nvSpPr>
          <p:spPr bwMode="auto">
            <a:xfrm>
              <a:off x="4704" y="2914"/>
              <a:ext cx="24" cy="32"/>
            </a:xfrm>
            <a:custGeom>
              <a:avLst/>
              <a:gdLst>
                <a:gd name="T0" fmla="*/ 768 w 12"/>
                <a:gd name="T1" fmla="*/ 1024 h 16"/>
                <a:gd name="T2" fmla="*/ 64 w 12"/>
                <a:gd name="T3" fmla="*/ 0 h 16"/>
                <a:gd name="T4" fmla="*/ 768 w 12"/>
                <a:gd name="T5" fmla="*/ 1024 h 16"/>
                <a:gd name="T6" fmla="*/ 0 60000 65536"/>
                <a:gd name="T7" fmla="*/ 0 60000 65536"/>
                <a:gd name="T8" fmla="*/ 0 60000 65536"/>
                <a:gd name="T9" fmla="*/ 0 w 12"/>
                <a:gd name="T10" fmla="*/ 0 h 16"/>
                <a:gd name="T11" fmla="*/ 12 w 1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6">
                  <a:moveTo>
                    <a:pt x="12" y="16"/>
                  </a:moveTo>
                  <a:cubicBezTo>
                    <a:pt x="7" y="12"/>
                    <a:pt x="0" y="10"/>
                    <a:pt x="1" y="0"/>
                  </a:cubicBezTo>
                  <a:cubicBezTo>
                    <a:pt x="5" y="5"/>
                    <a:pt x="12" y="7"/>
                    <a:pt x="12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3" name="Freeform 807"/>
            <p:cNvSpPr>
              <a:spLocks noEditPoints="1"/>
            </p:cNvSpPr>
            <p:nvPr/>
          </p:nvSpPr>
          <p:spPr bwMode="auto">
            <a:xfrm>
              <a:off x="4648" y="2968"/>
              <a:ext cx="64" cy="49"/>
            </a:xfrm>
            <a:custGeom>
              <a:avLst/>
              <a:gdLst>
                <a:gd name="T0" fmla="*/ 1856 w 32"/>
                <a:gd name="T1" fmla="*/ 0 h 24"/>
                <a:gd name="T2" fmla="*/ 0 w 32"/>
                <a:gd name="T3" fmla="*/ 1464 h 24"/>
                <a:gd name="T4" fmla="*/ 0 w 32"/>
                <a:gd name="T5" fmla="*/ 645 h 24"/>
                <a:gd name="T6" fmla="*/ 1856 w 32"/>
                <a:gd name="T7" fmla="*/ 0 h 24"/>
                <a:gd name="T8" fmla="*/ 128 w 32"/>
                <a:gd name="T9" fmla="*/ 1168 h 24"/>
                <a:gd name="T10" fmla="*/ 1408 w 32"/>
                <a:gd name="T11" fmla="*/ 784 h 24"/>
                <a:gd name="T12" fmla="*/ 128 w 32"/>
                <a:gd name="T13" fmla="*/ 1168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24"/>
                <a:gd name="T23" fmla="*/ 32 w 32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24">
                  <a:moveTo>
                    <a:pt x="29" y="0"/>
                  </a:moveTo>
                  <a:cubicBezTo>
                    <a:pt x="32" y="11"/>
                    <a:pt x="18" y="24"/>
                    <a:pt x="0" y="20"/>
                  </a:cubicBezTo>
                  <a:cubicBezTo>
                    <a:pt x="0" y="17"/>
                    <a:pt x="0" y="13"/>
                    <a:pt x="0" y="9"/>
                  </a:cubicBezTo>
                  <a:cubicBezTo>
                    <a:pt x="13" y="9"/>
                    <a:pt x="27" y="11"/>
                    <a:pt x="29" y="0"/>
                  </a:cubicBezTo>
                  <a:close/>
                  <a:moveTo>
                    <a:pt x="2" y="16"/>
                  </a:moveTo>
                  <a:cubicBezTo>
                    <a:pt x="7" y="21"/>
                    <a:pt x="22" y="18"/>
                    <a:pt x="22" y="11"/>
                  </a:cubicBezTo>
                  <a:cubicBezTo>
                    <a:pt x="16" y="13"/>
                    <a:pt x="1" y="7"/>
                    <a:pt x="2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4" name="Freeform 808"/>
            <p:cNvSpPr>
              <a:spLocks/>
            </p:cNvSpPr>
            <p:nvPr/>
          </p:nvSpPr>
          <p:spPr bwMode="auto">
            <a:xfrm>
              <a:off x="1588" y="3077"/>
              <a:ext cx="22" cy="26"/>
            </a:xfrm>
            <a:custGeom>
              <a:avLst/>
              <a:gdLst>
                <a:gd name="T0" fmla="*/ 0 w 11"/>
                <a:gd name="T1" fmla="*/ 0 h 13"/>
                <a:gd name="T2" fmla="*/ 704 w 11"/>
                <a:gd name="T3" fmla="*/ 704 h 13"/>
                <a:gd name="T4" fmla="*/ 704 w 11"/>
                <a:gd name="T5" fmla="*/ 832 h 13"/>
                <a:gd name="T6" fmla="*/ 0 w 11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3"/>
                <a:gd name="T14" fmla="*/ 11 w 11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3">
                  <a:moveTo>
                    <a:pt x="0" y="0"/>
                  </a:moveTo>
                  <a:cubicBezTo>
                    <a:pt x="4" y="3"/>
                    <a:pt x="5" y="9"/>
                    <a:pt x="11" y="11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6" y="9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9" name="Group 1010"/>
          <p:cNvGrpSpPr>
            <a:grpSpLocks/>
          </p:cNvGrpSpPr>
          <p:nvPr/>
        </p:nvGrpSpPr>
        <p:grpSpPr bwMode="auto">
          <a:xfrm>
            <a:off x="773113" y="2613025"/>
            <a:ext cx="7791450" cy="3743325"/>
            <a:chOff x="989" y="1270"/>
            <a:chExt cx="6430" cy="3090"/>
          </a:xfrm>
        </p:grpSpPr>
        <p:sp>
          <p:nvSpPr>
            <p:cNvPr id="8285" name="Freeform 810"/>
            <p:cNvSpPr>
              <a:spLocks/>
            </p:cNvSpPr>
            <p:nvPr/>
          </p:nvSpPr>
          <p:spPr bwMode="auto">
            <a:xfrm>
              <a:off x="1574" y="3147"/>
              <a:ext cx="40" cy="46"/>
            </a:xfrm>
            <a:custGeom>
              <a:avLst/>
              <a:gdLst>
                <a:gd name="T0" fmla="*/ 0 w 20"/>
                <a:gd name="T1" fmla="*/ 1472 h 23"/>
                <a:gd name="T2" fmla="*/ 1280 w 20"/>
                <a:gd name="T3" fmla="*/ 0 h 23"/>
                <a:gd name="T4" fmla="*/ 0 w 20"/>
                <a:gd name="T5" fmla="*/ 1472 h 23"/>
                <a:gd name="T6" fmla="*/ 0 60000 65536"/>
                <a:gd name="T7" fmla="*/ 0 60000 65536"/>
                <a:gd name="T8" fmla="*/ 0 60000 65536"/>
                <a:gd name="T9" fmla="*/ 0 w 20"/>
                <a:gd name="T10" fmla="*/ 0 h 23"/>
                <a:gd name="T11" fmla="*/ 20 w 20"/>
                <a:gd name="T12" fmla="*/ 23 h 2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3">
                  <a:moveTo>
                    <a:pt x="0" y="23"/>
                  </a:moveTo>
                  <a:cubicBezTo>
                    <a:pt x="3" y="12"/>
                    <a:pt x="13" y="7"/>
                    <a:pt x="20" y="0"/>
                  </a:cubicBezTo>
                  <a:cubicBezTo>
                    <a:pt x="14" y="9"/>
                    <a:pt x="6" y="14"/>
                    <a:pt x="0" y="2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6" name="Freeform 811"/>
            <p:cNvSpPr>
              <a:spLocks/>
            </p:cNvSpPr>
            <p:nvPr/>
          </p:nvSpPr>
          <p:spPr bwMode="auto">
            <a:xfrm>
              <a:off x="1564" y="3193"/>
              <a:ext cx="240" cy="102"/>
            </a:xfrm>
            <a:custGeom>
              <a:avLst/>
              <a:gdLst>
                <a:gd name="T0" fmla="*/ 320 w 120"/>
                <a:gd name="T1" fmla="*/ 0 h 51"/>
                <a:gd name="T2" fmla="*/ 320 w 120"/>
                <a:gd name="T3" fmla="*/ 2432 h 51"/>
                <a:gd name="T4" fmla="*/ 6016 w 120"/>
                <a:gd name="T5" fmla="*/ 2816 h 51"/>
                <a:gd name="T6" fmla="*/ 7616 w 120"/>
                <a:gd name="T7" fmla="*/ 2560 h 51"/>
                <a:gd name="T8" fmla="*/ 6144 w 120"/>
                <a:gd name="T9" fmla="*/ 2944 h 51"/>
                <a:gd name="T10" fmla="*/ 192 w 120"/>
                <a:gd name="T11" fmla="*/ 2688 h 51"/>
                <a:gd name="T12" fmla="*/ 320 w 120"/>
                <a:gd name="T13" fmla="*/ 0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51"/>
                <a:gd name="T23" fmla="*/ 120 w 120"/>
                <a:gd name="T24" fmla="*/ 51 h 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51">
                  <a:moveTo>
                    <a:pt x="5" y="0"/>
                  </a:moveTo>
                  <a:cubicBezTo>
                    <a:pt x="5" y="12"/>
                    <a:pt x="5" y="25"/>
                    <a:pt x="5" y="38"/>
                  </a:cubicBezTo>
                  <a:cubicBezTo>
                    <a:pt x="21" y="37"/>
                    <a:pt x="81" y="27"/>
                    <a:pt x="94" y="44"/>
                  </a:cubicBezTo>
                  <a:cubicBezTo>
                    <a:pt x="103" y="43"/>
                    <a:pt x="116" y="47"/>
                    <a:pt x="119" y="40"/>
                  </a:cubicBezTo>
                  <a:cubicBezTo>
                    <a:pt x="120" y="51"/>
                    <a:pt x="105" y="45"/>
                    <a:pt x="96" y="46"/>
                  </a:cubicBezTo>
                  <a:cubicBezTo>
                    <a:pt x="81" y="31"/>
                    <a:pt x="18" y="37"/>
                    <a:pt x="3" y="42"/>
                  </a:cubicBezTo>
                  <a:cubicBezTo>
                    <a:pt x="4" y="29"/>
                    <a:pt x="0" y="9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7" name="Freeform 812"/>
            <p:cNvSpPr>
              <a:spLocks/>
            </p:cNvSpPr>
            <p:nvPr/>
          </p:nvSpPr>
          <p:spPr bwMode="auto">
            <a:xfrm>
              <a:off x="1778" y="3245"/>
              <a:ext cx="24" cy="24"/>
            </a:xfrm>
            <a:custGeom>
              <a:avLst/>
              <a:gdLst>
                <a:gd name="T0" fmla="*/ 0 w 12"/>
                <a:gd name="T1" fmla="*/ 0 h 12"/>
                <a:gd name="T2" fmla="*/ 768 w 12"/>
                <a:gd name="T3" fmla="*/ 768 h 12"/>
                <a:gd name="T4" fmla="*/ 0 w 12"/>
                <a:gd name="T5" fmla="*/ 0 h 12"/>
                <a:gd name="T6" fmla="*/ 0 60000 65536"/>
                <a:gd name="T7" fmla="*/ 0 60000 65536"/>
                <a:gd name="T8" fmla="*/ 0 60000 65536"/>
                <a:gd name="T9" fmla="*/ 0 w 12"/>
                <a:gd name="T10" fmla="*/ 0 h 12"/>
                <a:gd name="T11" fmla="*/ 12 w 1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2">
                  <a:moveTo>
                    <a:pt x="0" y="0"/>
                  </a:moveTo>
                  <a:cubicBezTo>
                    <a:pt x="5" y="3"/>
                    <a:pt x="9" y="7"/>
                    <a:pt x="12" y="12"/>
                  </a:cubicBezTo>
                  <a:cubicBezTo>
                    <a:pt x="7" y="9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8" name="Freeform 813"/>
            <p:cNvSpPr>
              <a:spLocks/>
            </p:cNvSpPr>
            <p:nvPr/>
          </p:nvSpPr>
          <p:spPr bwMode="auto">
            <a:xfrm>
              <a:off x="1576" y="2972"/>
              <a:ext cx="242" cy="273"/>
            </a:xfrm>
            <a:custGeom>
              <a:avLst/>
              <a:gdLst>
                <a:gd name="T0" fmla="*/ 384 w 121"/>
                <a:gd name="T1" fmla="*/ 3396 h 136"/>
                <a:gd name="T2" fmla="*/ 192 w 121"/>
                <a:gd name="T3" fmla="*/ 0 h 136"/>
                <a:gd name="T4" fmla="*/ 3200 w 121"/>
                <a:gd name="T5" fmla="*/ 0 h 136"/>
                <a:gd name="T6" fmla="*/ 3200 w 121"/>
                <a:gd name="T7" fmla="*/ 1885 h 136"/>
                <a:gd name="T8" fmla="*/ 4928 w 121"/>
                <a:gd name="T9" fmla="*/ 2080 h 136"/>
                <a:gd name="T10" fmla="*/ 5184 w 121"/>
                <a:gd name="T11" fmla="*/ 1036 h 136"/>
                <a:gd name="T12" fmla="*/ 6656 w 121"/>
                <a:gd name="T13" fmla="*/ 1036 h 136"/>
                <a:gd name="T14" fmla="*/ 6656 w 121"/>
                <a:gd name="T15" fmla="*/ 4240 h 136"/>
                <a:gd name="T16" fmla="*/ 7744 w 121"/>
                <a:gd name="T17" fmla="*/ 4593 h 136"/>
                <a:gd name="T18" fmla="*/ 7744 w 121"/>
                <a:gd name="T19" fmla="*/ 5701 h 136"/>
                <a:gd name="T20" fmla="*/ 6656 w 121"/>
                <a:gd name="T21" fmla="*/ 5701 h 136"/>
                <a:gd name="T22" fmla="*/ 6464 w 121"/>
                <a:gd name="T23" fmla="*/ 8897 h 136"/>
                <a:gd name="T24" fmla="*/ 6336 w 121"/>
                <a:gd name="T25" fmla="*/ 5701 h 136"/>
                <a:gd name="T26" fmla="*/ 7616 w 121"/>
                <a:gd name="T27" fmla="*/ 5572 h 136"/>
                <a:gd name="T28" fmla="*/ 7616 w 121"/>
                <a:gd name="T29" fmla="*/ 4852 h 136"/>
                <a:gd name="T30" fmla="*/ 6464 w 121"/>
                <a:gd name="T31" fmla="*/ 4593 h 136"/>
                <a:gd name="T32" fmla="*/ 6464 w 121"/>
                <a:gd name="T33" fmla="*/ 1172 h 136"/>
                <a:gd name="T34" fmla="*/ 5504 w 121"/>
                <a:gd name="T35" fmla="*/ 1172 h 136"/>
                <a:gd name="T36" fmla="*/ 5184 w 121"/>
                <a:gd name="T37" fmla="*/ 2224 h 136"/>
                <a:gd name="T38" fmla="*/ 3072 w 121"/>
                <a:gd name="T39" fmla="*/ 2080 h 136"/>
                <a:gd name="T40" fmla="*/ 3072 w 121"/>
                <a:gd name="T41" fmla="*/ 323 h 136"/>
                <a:gd name="T42" fmla="*/ 512 w 121"/>
                <a:gd name="T43" fmla="*/ 193 h 136"/>
                <a:gd name="T44" fmla="*/ 384 w 121"/>
                <a:gd name="T45" fmla="*/ 3396 h 1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1"/>
                <a:gd name="T70" fmla="*/ 0 h 136"/>
                <a:gd name="T71" fmla="*/ 121 w 121"/>
                <a:gd name="T72" fmla="*/ 136 h 1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1" h="136">
                  <a:moveTo>
                    <a:pt x="6" y="52"/>
                  </a:moveTo>
                  <a:cubicBezTo>
                    <a:pt x="0" y="39"/>
                    <a:pt x="5" y="17"/>
                    <a:pt x="3" y="0"/>
                  </a:cubicBezTo>
                  <a:cubicBezTo>
                    <a:pt x="19" y="0"/>
                    <a:pt x="35" y="0"/>
                    <a:pt x="50" y="0"/>
                  </a:cubicBezTo>
                  <a:cubicBezTo>
                    <a:pt x="50" y="10"/>
                    <a:pt x="50" y="20"/>
                    <a:pt x="50" y="29"/>
                  </a:cubicBezTo>
                  <a:cubicBezTo>
                    <a:pt x="56" y="34"/>
                    <a:pt x="68" y="31"/>
                    <a:pt x="77" y="32"/>
                  </a:cubicBezTo>
                  <a:cubicBezTo>
                    <a:pt x="83" y="31"/>
                    <a:pt x="81" y="22"/>
                    <a:pt x="81" y="16"/>
                  </a:cubicBezTo>
                  <a:cubicBezTo>
                    <a:pt x="89" y="16"/>
                    <a:pt x="96" y="16"/>
                    <a:pt x="104" y="16"/>
                  </a:cubicBezTo>
                  <a:cubicBezTo>
                    <a:pt x="104" y="32"/>
                    <a:pt x="104" y="49"/>
                    <a:pt x="104" y="65"/>
                  </a:cubicBezTo>
                  <a:cubicBezTo>
                    <a:pt x="104" y="72"/>
                    <a:pt x="115" y="69"/>
                    <a:pt x="121" y="70"/>
                  </a:cubicBezTo>
                  <a:cubicBezTo>
                    <a:pt x="121" y="75"/>
                    <a:pt x="121" y="81"/>
                    <a:pt x="121" y="87"/>
                  </a:cubicBezTo>
                  <a:cubicBezTo>
                    <a:pt x="116" y="87"/>
                    <a:pt x="110" y="87"/>
                    <a:pt x="104" y="87"/>
                  </a:cubicBezTo>
                  <a:cubicBezTo>
                    <a:pt x="99" y="100"/>
                    <a:pt x="103" y="121"/>
                    <a:pt x="101" y="136"/>
                  </a:cubicBezTo>
                  <a:cubicBezTo>
                    <a:pt x="96" y="125"/>
                    <a:pt x="101" y="103"/>
                    <a:pt x="99" y="87"/>
                  </a:cubicBezTo>
                  <a:cubicBezTo>
                    <a:pt x="103" y="84"/>
                    <a:pt x="112" y="86"/>
                    <a:pt x="119" y="85"/>
                  </a:cubicBezTo>
                  <a:cubicBezTo>
                    <a:pt x="119" y="81"/>
                    <a:pt x="119" y="78"/>
                    <a:pt x="119" y="74"/>
                  </a:cubicBezTo>
                  <a:cubicBezTo>
                    <a:pt x="117" y="68"/>
                    <a:pt x="104" y="75"/>
                    <a:pt x="101" y="70"/>
                  </a:cubicBezTo>
                  <a:cubicBezTo>
                    <a:pt x="101" y="52"/>
                    <a:pt x="101" y="35"/>
                    <a:pt x="101" y="18"/>
                  </a:cubicBezTo>
                  <a:cubicBezTo>
                    <a:pt x="96" y="18"/>
                    <a:pt x="91" y="18"/>
                    <a:pt x="86" y="18"/>
                  </a:cubicBezTo>
                  <a:cubicBezTo>
                    <a:pt x="80" y="20"/>
                    <a:pt x="86" y="32"/>
                    <a:pt x="81" y="34"/>
                  </a:cubicBezTo>
                  <a:cubicBezTo>
                    <a:pt x="70" y="33"/>
                    <a:pt x="55" y="36"/>
                    <a:pt x="48" y="32"/>
                  </a:cubicBezTo>
                  <a:cubicBezTo>
                    <a:pt x="48" y="23"/>
                    <a:pt x="48" y="14"/>
                    <a:pt x="48" y="5"/>
                  </a:cubicBezTo>
                  <a:cubicBezTo>
                    <a:pt x="39" y="0"/>
                    <a:pt x="20" y="4"/>
                    <a:pt x="8" y="3"/>
                  </a:cubicBezTo>
                  <a:cubicBezTo>
                    <a:pt x="3" y="15"/>
                    <a:pt x="7" y="36"/>
                    <a:pt x="6" y="5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9" name="Freeform 814"/>
            <p:cNvSpPr>
              <a:spLocks/>
            </p:cNvSpPr>
            <p:nvPr/>
          </p:nvSpPr>
          <p:spPr bwMode="auto">
            <a:xfrm>
              <a:off x="1610" y="3099"/>
              <a:ext cx="14" cy="48"/>
            </a:xfrm>
            <a:custGeom>
              <a:avLst/>
              <a:gdLst>
                <a:gd name="T0" fmla="*/ 0 w 7"/>
                <a:gd name="T1" fmla="*/ 128 h 24"/>
                <a:gd name="T2" fmla="*/ 0 w 7"/>
                <a:gd name="T3" fmla="*/ 0 h 24"/>
                <a:gd name="T4" fmla="*/ 128 w 7"/>
                <a:gd name="T5" fmla="*/ 1536 h 24"/>
                <a:gd name="T6" fmla="*/ 0 w 7"/>
                <a:gd name="T7" fmla="*/ 128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4"/>
                <a:gd name="T14" fmla="*/ 7 w 7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4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7" y="0"/>
                    <a:pt x="5" y="21"/>
                    <a:pt x="2" y="24"/>
                  </a:cubicBezTo>
                  <a:cubicBezTo>
                    <a:pt x="1" y="17"/>
                    <a:pt x="4" y="6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0" name="Freeform 815"/>
            <p:cNvSpPr>
              <a:spLocks/>
            </p:cNvSpPr>
            <p:nvPr/>
          </p:nvSpPr>
          <p:spPr bwMode="auto">
            <a:xfrm>
              <a:off x="3694" y="2996"/>
              <a:ext cx="158" cy="67"/>
            </a:xfrm>
            <a:custGeom>
              <a:avLst/>
              <a:gdLst>
                <a:gd name="T0" fmla="*/ 3840 w 79"/>
                <a:gd name="T1" fmla="*/ 2040 h 33"/>
                <a:gd name="T2" fmla="*/ 3392 w 79"/>
                <a:gd name="T3" fmla="*/ 1549 h 33"/>
                <a:gd name="T4" fmla="*/ 3264 w 79"/>
                <a:gd name="T5" fmla="*/ 1040 h 33"/>
                <a:gd name="T6" fmla="*/ 128 w 79"/>
                <a:gd name="T7" fmla="*/ 763 h 33"/>
                <a:gd name="T8" fmla="*/ 1536 w 79"/>
                <a:gd name="T9" fmla="*/ 268 h 33"/>
                <a:gd name="T10" fmla="*/ 4800 w 79"/>
                <a:gd name="T11" fmla="*/ 1413 h 33"/>
                <a:gd name="T12" fmla="*/ 4992 w 79"/>
                <a:gd name="T13" fmla="*/ 1681 h 33"/>
                <a:gd name="T14" fmla="*/ 3840 w 79"/>
                <a:gd name="T15" fmla="*/ 2040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9"/>
                <a:gd name="T25" fmla="*/ 0 h 33"/>
                <a:gd name="T26" fmla="*/ 79 w 79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9" h="33">
                  <a:moveTo>
                    <a:pt x="60" y="29"/>
                  </a:moveTo>
                  <a:cubicBezTo>
                    <a:pt x="57" y="27"/>
                    <a:pt x="54" y="25"/>
                    <a:pt x="53" y="22"/>
                  </a:cubicBezTo>
                  <a:cubicBezTo>
                    <a:pt x="53" y="19"/>
                    <a:pt x="52" y="17"/>
                    <a:pt x="51" y="15"/>
                  </a:cubicBezTo>
                  <a:cubicBezTo>
                    <a:pt x="36" y="12"/>
                    <a:pt x="10" y="21"/>
                    <a:pt x="2" y="11"/>
                  </a:cubicBezTo>
                  <a:cubicBezTo>
                    <a:pt x="0" y="0"/>
                    <a:pt x="16" y="4"/>
                    <a:pt x="24" y="4"/>
                  </a:cubicBezTo>
                  <a:cubicBezTo>
                    <a:pt x="52" y="3"/>
                    <a:pt x="68" y="7"/>
                    <a:pt x="75" y="20"/>
                  </a:cubicBezTo>
                  <a:cubicBezTo>
                    <a:pt x="78" y="20"/>
                    <a:pt x="77" y="22"/>
                    <a:pt x="78" y="24"/>
                  </a:cubicBezTo>
                  <a:cubicBezTo>
                    <a:pt x="79" y="33"/>
                    <a:pt x="65" y="27"/>
                    <a:pt x="60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1" name="Freeform 816"/>
            <p:cNvSpPr>
              <a:spLocks/>
            </p:cNvSpPr>
            <p:nvPr/>
          </p:nvSpPr>
          <p:spPr bwMode="auto">
            <a:xfrm>
              <a:off x="3694" y="2988"/>
              <a:ext cx="150" cy="53"/>
            </a:xfrm>
            <a:custGeom>
              <a:avLst/>
              <a:gdLst>
                <a:gd name="T0" fmla="*/ 3392 w 75"/>
                <a:gd name="T1" fmla="*/ 1861 h 26"/>
                <a:gd name="T2" fmla="*/ 0 w 75"/>
                <a:gd name="T3" fmla="*/ 1517 h 26"/>
                <a:gd name="T4" fmla="*/ 0 w 75"/>
                <a:gd name="T5" fmla="*/ 416 h 26"/>
                <a:gd name="T6" fmla="*/ 4800 w 75"/>
                <a:gd name="T7" fmla="*/ 1729 h 26"/>
                <a:gd name="T8" fmla="*/ 1536 w 75"/>
                <a:gd name="T9" fmla="*/ 569 h 26"/>
                <a:gd name="T10" fmla="*/ 128 w 75"/>
                <a:gd name="T11" fmla="*/ 1084 h 26"/>
                <a:gd name="T12" fmla="*/ 3264 w 75"/>
                <a:gd name="T13" fmla="*/ 1380 h 26"/>
                <a:gd name="T14" fmla="*/ 3392 w 75"/>
                <a:gd name="T15" fmla="*/ 1861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5"/>
                <a:gd name="T25" fmla="*/ 0 h 26"/>
                <a:gd name="T26" fmla="*/ 75 w 75"/>
                <a:gd name="T27" fmla="*/ 26 h 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5" h="26">
                  <a:moveTo>
                    <a:pt x="53" y="26"/>
                  </a:moveTo>
                  <a:cubicBezTo>
                    <a:pt x="43" y="16"/>
                    <a:pt x="17" y="24"/>
                    <a:pt x="0" y="21"/>
                  </a:cubicBezTo>
                  <a:cubicBezTo>
                    <a:pt x="0" y="16"/>
                    <a:pt x="0" y="11"/>
                    <a:pt x="0" y="6"/>
                  </a:cubicBezTo>
                  <a:cubicBezTo>
                    <a:pt x="30" y="6"/>
                    <a:pt x="68" y="0"/>
                    <a:pt x="75" y="24"/>
                  </a:cubicBezTo>
                  <a:cubicBezTo>
                    <a:pt x="68" y="11"/>
                    <a:pt x="52" y="7"/>
                    <a:pt x="24" y="8"/>
                  </a:cubicBezTo>
                  <a:cubicBezTo>
                    <a:pt x="16" y="8"/>
                    <a:pt x="0" y="4"/>
                    <a:pt x="2" y="15"/>
                  </a:cubicBezTo>
                  <a:cubicBezTo>
                    <a:pt x="10" y="25"/>
                    <a:pt x="36" y="16"/>
                    <a:pt x="51" y="19"/>
                  </a:cubicBezTo>
                  <a:cubicBezTo>
                    <a:pt x="52" y="21"/>
                    <a:pt x="53" y="23"/>
                    <a:pt x="53" y="2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2" name="Freeform 817"/>
            <p:cNvSpPr>
              <a:spLocks/>
            </p:cNvSpPr>
            <p:nvPr/>
          </p:nvSpPr>
          <p:spPr bwMode="auto">
            <a:xfrm>
              <a:off x="4770" y="2998"/>
              <a:ext cx="20" cy="21"/>
            </a:xfrm>
            <a:custGeom>
              <a:avLst/>
              <a:gdLst>
                <a:gd name="T0" fmla="*/ 384 w 10"/>
                <a:gd name="T1" fmla="*/ 850 h 10"/>
                <a:gd name="T2" fmla="*/ 384 w 10"/>
                <a:gd name="T3" fmla="*/ 76 h 10"/>
                <a:gd name="T4" fmla="*/ 640 w 10"/>
                <a:gd name="T5" fmla="*/ 252 h 10"/>
                <a:gd name="T6" fmla="*/ 384 w 10"/>
                <a:gd name="T7" fmla="*/ 85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0"/>
                <a:gd name="T14" fmla="*/ 10 w 1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0">
                  <a:moveTo>
                    <a:pt x="6" y="10"/>
                  </a:moveTo>
                  <a:cubicBezTo>
                    <a:pt x="0" y="9"/>
                    <a:pt x="5" y="2"/>
                    <a:pt x="6" y="1"/>
                  </a:cubicBezTo>
                  <a:cubicBezTo>
                    <a:pt x="8" y="0"/>
                    <a:pt x="10" y="1"/>
                    <a:pt x="10" y="3"/>
                  </a:cubicBezTo>
                  <a:cubicBezTo>
                    <a:pt x="5" y="2"/>
                    <a:pt x="6" y="6"/>
                    <a:pt x="6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3" name="Freeform 818"/>
            <p:cNvSpPr>
              <a:spLocks/>
            </p:cNvSpPr>
            <p:nvPr/>
          </p:nvSpPr>
          <p:spPr bwMode="auto">
            <a:xfrm>
              <a:off x="4780" y="3002"/>
              <a:ext cx="24" cy="31"/>
            </a:xfrm>
            <a:custGeom>
              <a:avLst/>
              <a:gdLst>
                <a:gd name="T0" fmla="*/ 320 w 12"/>
                <a:gd name="T1" fmla="*/ 72 h 15"/>
                <a:gd name="T2" fmla="*/ 768 w 12"/>
                <a:gd name="T3" fmla="*/ 785 h 15"/>
                <a:gd name="T4" fmla="*/ 64 w 12"/>
                <a:gd name="T5" fmla="*/ 637 h 15"/>
                <a:gd name="T6" fmla="*/ 320 w 12"/>
                <a:gd name="T7" fmla="*/ 72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5"/>
                <a:gd name="T14" fmla="*/ 12 w 12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5">
                  <a:moveTo>
                    <a:pt x="5" y="1"/>
                  </a:moveTo>
                  <a:cubicBezTo>
                    <a:pt x="8" y="3"/>
                    <a:pt x="12" y="4"/>
                    <a:pt x="12" y="10"/>
                  </a:cubicBezTo>
                  <a:cubicBezTo>
                    <a:pt x="7" y="15"/>
                    <a:pt x="3" y="15"/>
                    <a:pt x="1" y="8"/>
                  </a:cubicBezTo>
                  <a:cubicBezTo>
                    <a:pt x="1" y="4"/>
                    <a:pt x="0" y="0"/>
                    <a:pt x="5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4" name="Freeform 819"/>
            <p:cNvSpPr>
              <a:spLocks/>
            </p:cNvSpPr>
            <p:nvPr/>
          </p:nvSpPr>
          <p:spPr bwMode="auto">
            <a:xfrm>
              <a:off x="3814" y="3045"/>
              <a:ext cx="56" cy="18"/>
            </a:xfrm>
            <a:custGeom>
              <a:avLst/>
              <a:gdLst>
                <a:gd name="T0" fmla="*/ 0 w 28"/>
                <a:gd name="T1" fmla="*/ 320 h 9"/>
                <a:gd name="T2" fmla="*/ 1152 w 28"/>
                <a:gd name="T3" fmla="*/ 0 h 9"/>
                <a:gd name="T4" fmla="*/ 0 w 28"/>
                <a:gd name="T5" fmla="*/ 320 h 9"/>
                <a:gd name="T6" fmla="*/ 0 60000 65536"/>
                <a:gd name="T7" fmla="*/ 0 60000 65536"/>
                <a:gd name="T8" fmla="*/ 0 60000 65536"/>
                <a:gd name="T9" fmla="*/ 0 w 28"/>
                <a:gd name="T10" fmla="*/ 0 h 9"/>
                <a:gd name="T11" fmla="*/ 28 w 28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" h="9">
                  <a:moveTo>
                    <a:pt x="0" y="5"/>
                  </a:moveTo>
                  <a:cubicBezTo>
                    <a:pt x="5" y="3"/>
                    <a:pt x="19" y="9"/>
                    <a:pt x="18" y="0"/>
                  </a:cubicBezTo>
                  <a:cubicBezTo>
                    <a:pt x="28" y="8"/>
                    <a:pt x="2" y="9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" name="Freeform 820"/>
            <p:cNvSpPr>
              <a:spLocks/>
            </p:cNvSpPr>
            <p:nvPr/>
          </p:nvSpPr>
          <p:spPr bwMode="auto">
            <a:xfrm>
              <a:off x="1934" y="3027"/>
              <a:ext cx="32" cy="32"/>
            </a:xfrm>
            <a:custGeom>
              <a:avLst/>
              <a:gdLst>
                <a:gd name="T0" fmla="*/ 0 w 16"/>
                <a:gd name="T1" fmla="*/ 1024 h 16"/>
                <a:gd name="T2" fmla="*/ 1024 w 16"/>
                <a:gd name="T3" fmla="*/ 0 h 16"/>
                <a:gd name="T4" fmla="*/ 192 w 16"/>
                <a:gd name="T5" fmla="*/ 1024 h 16"/>
                <a:gd name="T6" fmla="*/ 0 w 16"/>
                <a:gd name="T7" fmla="*/ 1024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6"/>
                <a:gd name="T14" fmla="*/ 16 w 1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6">
                  <a:moveTo>
                    <a:pt x="0" y="16"/>
                  </a:moveTo>
                  <a:cubicBezTo>
                    <a:pt x="5" y="10"/>
                    <a:pt x="10" y="4"/>
                    <a:pt x="16" y="0"/>
                  </a:cubicBezTo>
                  <a:cubicBezTo>
                    <a:pt x="13" y="7"/>
                    <a:pt x="6" y="9"/>
                    <a:pt x="3" y="16"/>
                  </a:cubicBezTo>
                  <a:cubicBezTo>
                    <a:pt x="2" y="16"/>
                    <a:pt x="1" y="16"/>
                    <a:pt x="0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6" name="Freeform 821"/>
            <p:cNvSpPr>
              <a:spLocks/>
            </p:cNvSpPr>
            <p:nvPr/>
          </p:nvSpPr>
          <p:spPr bwMode="auto">
            <a:xfrm>
              <a:off x="1934" y="3107"/>
              <a:ext cx="32" cy="32"/>
            </a:xfrm>
            <a:custGeom>
              <a:avLst/>
              <a:gdLst>
                <a:gd name="T0" fmla="*/ 0 w 16"/>
                <a:gd name="T1" fmla="*/ 0 h 16"/>
                <a:gd name="T2" fmla="*/ 192 w 16"/>
                <a:gd name="T3" fmla="*/ 0 h 16"/>
                <a:gd name="T4" fmla="*/ 1024 w 16"/>
                <a:gd name="T5" fmla="*/ 1024 h 16"/>
                <a:gd name="T6" fmla="*/ 0 w 16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6"/>
                <a:gd name="T14" fmla="*/ 16 w 16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6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6" y="7"/>
                    <a:pt x="13" y="9"/>
                    <a:pt x="16" y="16"/>
                  </a:cubicBezTo>
                  <a:cubicBezTo>
                    <a:pt x="10" y="12"/>
                    <a:pt x="5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7" name="Freeform 822"/>
            <p:cNvSpPr>
              <a:spLocks/>
            </p:cNvSpPr>
            <p:nvPr/>
          </p:nvSpPr>
          <p:spPr bwMode="auto">
            <a:xfrm>
              <a:off x="1872" y="3113"/>
              <a:ext cx="62" cy="62"/>
            </a:xfrm>
            <a:custGeom>
              <a:avLst/>
              <a:gdLst>
                <a:gd name="T0" fmla="*/ 0 w 31"/>
                <a:gd name="T1" fmla="*/ 0 h 31"/>
                <a:gd name="T2" fmla="*/ 1984 w 31"/>
                <a:gd name="T3" fmla="*/ 1984 h 31"/>
                <a:gd name="T4" fmla="*/ 0 w 31"/>
                <a:gd name="T5" fmla="*/ 128 h 31"/>
                <a:gd name="T6" fmla="*/ 0 w 31"/>
                <a:gd name="T7" fmla="*/ 0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"/>
                <a:gd name="T13" fmla="*/ 0 h 31"/>
                <a:gd name="T14" fmla="*/ 31 w 31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" h="31">
                  <a:moveTo>
                    <a:pt x="0" y="0"/>
                  </a:moveTo>
                  <a:cubicBezTo>
                    <a:pt x="12" y="9"/>
                    <a:pt x="22" y="19"/>
                    <a:pt x="31" y="31"/>
                  </a:cubicBezTo>
                  <a:cubicBezTo>
                    <a:pt x="20" y="22"/>
                    <a:pt x="12" y="10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8" name="Freeform 823"/>
            <p:cNvSpPr>
              <a:spLocks/>
            </p:cNvSpPr>
            <p:nvPr/>
          </p:nvSpPr>
          <p:spPr bwMode="auto">
            <a:xfrm>
              <a:off x="1784" y="3113"/>
              <a:ext cx="88" cy="160"/>
            </a:xfrm>
            <a:custGeom>
              <a:avLst/>
              <a:gdLst>
                <a:gd name="T0" fmla="*/ 2816 w 44"/>
                <a:gd name="T1" fmla="*/ 128 h 80"/>
                <a:gd name="T2" fmla="*/ 1536 w 44"/>
                <a:gd name="T3" fmla="*/ 128 h 80"/>
                <a:gd name="T4" fmla="*/ 1536 w 44"/>
                <a:gd name="T5" fmla="*/ 1408 h 80"/>
                <a:gd name="T6" fmla="*/ 256 w 44"/>
                <a:gd name="T7" fmla="*/ 1536 h 80"/>
                <a:gd name="T8" fmla="*/ 1664 w 44"/>
                <a:gd name="T9" fmla="*/ 5120 h 80"/>
                <a:gd name="T10" fmla="*/ 128 w 44"/>
                <a:gd name="T11" fmla="*/ 1408 h 80"/>
                <a:gd name="T12" fmla="*/ 1280 w 44"/>
                <a:gd name="T13" fmla="*/ 1408 h 80"/>
                <a:gd name="T14" fmla="*/ 1408 w 44"/>
                <a:gd name="T15" fmla="*/ 0 h 80"/>
                <a:gd name="T16" fmla="*/ 2816 w 44"/>
                <a:gd name="T17" fmla="*/ 0 h 80"/>
                <a:gd name="T18" fmla="*/ 2816 w 44"/>
                <a:gd name="T19" fmla="*/ 128 h 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80"/>
                <a:gd name="T32" fmla="*/ 44 w 44"/>
                <a:gd name="T33" fmla="*/ 80 h 8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80">
                  <a:moveTo>
                    <a:pt x="44" y="2"/>
                  </a:moveTo>
                  <a:cubicBezTo>
                    <a:pt x="38" y="2"/>
                    <a:pt x="31" y="2"/>
                    <a:pt x="24" y="2"/>
                  </a:cubicBezTo>
                  <a:cubicBezTo>
                    <a:pt x="24" y="8"/>
                    <a:pt x="24" y="15"/>
                    <a:pt x="24" y="22"/>
                  </a:cubicBezTo>
                  <a:cubicBezTo>
                    <a:pt x="20" y="26"/>
                    <a:pt x="11" y="24"/>
                    <a:pt x="4" y="24"/>
                  </a:cubicBezTo>
                  <a:cubicBezTo>
                    <a:pt x="2" y="53"/>
                    <a:pt x="4" y="76"/>
                    <a:pt x="26" y="80"/>
                  </a:cubicBezTo>
                  <a:cubicBezTo>
                    <a:pt x="0" y="79"/>
                    <a:pt x="0" y="51"/>
                    <a:pt x="2" y="22"/>
                  </a:cubicBezTo>
                  <a:cubicBezTo>
                    <a:pt x="8" y="22"/>
                    <a:pt x="14" y="22"/>
                    <a:pt x="20" y="22"/>
                  </a:cubicBezTo>
                  <a:cubicBezTo>
                    <a:pt x="24" y="18"/>
                    <a:pt x="21" y="7"/>
                    <a:pt x="22" y="0"/>
                  </a:cubicBezTo>
                  <a:cubicBezTo>
                    <a:pt x="29" y="0"/>
                    <a:pt x="37" y="0"/>
                    <a:pt x="44" y="0"/>
                  </a:cubicBezTo>
                  <a:cubicBezTo>
                    <a:pt x="44" y="0"/>
                    <a:pt x="44" y="1"/>
                    <a:pt x="44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9" name="Freeform 824"/>
            <p:cNvSpPr>
              <a:spLocks/>
            </p:cNvSpPr>
            <p:nvPr/>
          </p:nvSpPr>
          <p:spPr bwMode="auto">
            <a:xfrm>
              <a:off x="1788" y="3023"/>
              <a:ext cx="228" cy="262"/>
            </a:xfrm>
            <a:custGeom>
              <a:avLst/>
              <a:gdLst>
                <a:gd name="T0" fmla="*/ 1984 w 114"/>
                <a:gd name="T1" fmla="*/ 8384 h 131"/>
                <a:gd name="T2" fmla="*/ 1536 w 114"/>
                <a:gd name="T3" fmla="*/ 8000 h 131"/>
                <a:gd name="T4" fmla="*/ 128 w 114"/>
                <a:gd name="T5" fmla="*/ 4416 h 131"/>
                <a:gd name="T6" fmla="*/ 1408 w 114"/>
                <a:gd name="T7" fmla="*/ 4288 h 131"/>
                <a:gd name="T8" fmla="*/ 1408 w 114"/>
                <a:gd name="T9" fmla="*/ 3008 h 131"/>
                <a:gd name="T10" fmla="*/ 2688 w 114"/>
                <a:gd name="T11" fmla="*/ 3008 h 131"/>
                <a:gd name="T12" fmla="*/ 4672 w 114"/>
                <a:gd name="T13" fmla="*/ 4864 h 131"/>
                <a:gd name="T14" fmla="*/ 5568 w 114"/>
                <a:gd name="T15" fmla="*/ 4992 h 131"/>
                <a:gd name="T16" fmla="*/ 5696 w 114"/>
                <a:gd name="T17" fmla="*/ 3712 h 131"/>
                <a:gd name="T18" fmla="*/ 4864 w 114"/>
                <a:gd name="T19" fmla="*/ 2688 h 131"/>
                <a:gd name="T20" fmla="*/ 4864 w 114"/>
                <a:gd name="T21" fmla="*/ 1152 h 131"/>
                <a:gd name="T22" fmla="*/ 5696 w 114"/>
                <a:gd name="T23" fmla="*/ 128 h 131"/>
                <a:gd name="T24" fmla="*/ 5824 w 114"/>
                <a:gd name="T25" fmla="*/ 128 h 131"/>
                <a:gd name="T26" fmla="*/ 7296 w 114"/>
                <a:gd name="T27" fmla="*/ 1728 h 131"/>
                <a:gd name="T28" fmla="*/ 7296 w 114"/>
                <a:gd name="T29" fmla="*/ 4736 h 131"/>
                <a:gd name="T30" fmla="*/ 5696 w 114"/>
                <a:gd name="T31" fmla="*/ 6272 h 131"/>
                <a:gd name="T32" fmla="*/ 4288 w 114"/>
                <a:gd name="T33" fmla="*/ 6400 h 131"/>
                <a:gd name="T34" fmla="*/ 1984 w 114"/>
                <a:gd name="T35" fmla="*/ 8384 h 1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4"/>
                <a:gd name="T55" fmla="*/ 0 h 131"/>
                <a:gd name="T56" fmla="*/ 114 w 114"/>
                <a:gd name="T57" fmla="*/ 131 h 1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4" h="131">
                  <a:moveTo>
                    <a:pt x="31" y="131"/>
                  </a:moveTo>
                  <a:cubicBezTo>
                    <a:pt x="28" y="130"/>
                    <a:pt x="26" y="128"/>
                    <a:pt x="24" y="125"/>
                  </a:cubicBezTo>
                  <a:cubicBezTo>
                    <a:pt x="2" y="121"/>
                    <a:pt x="0" y="98"/>
                    <a:pt x="2" y="69"/>
                  </a:cubicBezTo>
                  <a:cubicBezTo>
                    <a:pt x="9" y="69"/>
                    <a:pt x="18" y="71"/>
                    <a:pt x="22" y="67"/>
                  </a:cubicBezTo>
                  <a:cubicBezTo>
                    <a:pt x="22" y="60"/>
                    <a:pt x="22" y="53"/>
                    <a:pt x="22" y="47"/>
                  </a:cubicBezTo>
                  <a:cubicBezTo>
                    <a:pt x="29" y="47"/>
                    <a:pt x="36" y="47"/>
                    <a:pt x="42" y="47"/>
                  </a:cubicBezTo>
                  <a:cubicBezTo>
                    <a:pt x="54" y="55"/>
                    <a:pt x="62" y="67"/>
                    <a:pt x="73" y="76"/>
                  </a:cubicBezTo>
                  <a:cubicBezTo>
                    <a:pt x="74" y="81"/>
                    <a:pt x="83" y="77"/>
                    <a:pt x="87" y="78"/>
                  </a:cubicBezTo>
                  <a:cubicBezTo>
                    <a:pt x="93" y="78"/>
                    <a:pt x="93" y="61"/>
                    <a:pt x="89" y="58"/>
                  </a:cubicBezTo>
                  <a:cubicBezTo>
                    <a:pt x="86" y="51"/>
                    <a:pt x="79" y="49"/>
                    <a:pt x="76" y="42"/>
                  </a:cubicBezTo>
                  <a:cubicBezTo>
                    <a:pt x="76" y="34"/>
                    <a:pt x="76" y="26"/>
                    <a:pt x="76" y="18"/>
                  </a:cubicBezTo>
                  <a:cubicBezTo>
                    <a:pt x="79" y="11"/>
                    <a:pt x="86" y="9"/>
                    <a:pt x="89" y="2"/>
                  </a:cubicBezTo>
                  <a:cubicBezTo>
                    <a:pt x="89" y="0"/>
                    <a:pt x="91" y="1"/>
                    <a:pt x="91" y="2"/>
                  </a:cubicBezTo>
                  <a:cubicBezTo>
                    <a:pt x="97" y="12"/>
                    <a:pt x="107" y="17"/>
                    <a:pt x="114" y="27"/>
                  </a:cubicBezTo>
                  <a:cubicBezTo>
                    <a:pt x="114" y="42"/>
                    <a:pt x="114" y="58"/>
                    <a:pt x="114" y="74"/>
                  </a:cubicBezTo>
                  <a:cubicBezTo>
                    <a:pt x="106" y="83"/>
                    <a:pt x="98" y="91"/>
                    <a:pt x="89" y="98"/>
                  </a:cubicBezTo>
                  <a:cubicBezTo>
                    <a:pt x="82" y="99"/>
                    <a:pt x="70" y="95"/>
                    <a:pt x="67" y="100"/>
                  </a:cubicBezTo>
                  <a:cubicBezTo>
                    <a:pt x="53" y="109"/>
                    <a:pt x="46" y="125"/>
                    <a:pt x="31" y="13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0" name="Freeform 825"/>
            <p:cNvSpPr>
              <a:spLocks/>
            </p:cNvSpPr>
            <p:nvPr/>
          </p:nvSpPr>
          <p:spPr bwMode="auto">
            <a:xfrm>
              <a:off x="1850" y="3223"/>
              <a:ext cx="72" cy="70"/>
            </a:xfrm>
            <a:custGeom>
              <a:avLst/>
              <a:gdLst>
                <a:gd name="T0" fmla="*/ 0 w 36"/>
                <a:gd name="T1" fmla="*/ 1984 h 35"/>
                <a:gd name="T2" fmla="*/ 2304 w 36"/>
                <a:gd name="T3" fmla="*/ 0 h 35"/>
                <a:gd name="T4" fmla="*/ 0 w 36"/>
                <a:gd name="T5" fmla="*/ 1984 h 35"/>
                <a:gd name="T6" fmla="*/ 0 60000 65536"/>
                <a:gd name="T7" fmla="*/ 0 60000 65536"/>
                <a:gd name="T8" fmla="*/ 0 60000 65536"/>
                <a:gd name="T9" fmla="*/ 0 w 36"/>
                <a:gd name="T10" fmla="*/ 0 h 35"/>
                <a:gd name="T11" fmla="*/ 36 w 36"/>
                <a:gd name="T12" fmla="*/ 35 h 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5">
                  <a:moveTo>
                    <a:pt x="0" y="31"/>
                  </a:moveTo>
                  <a:cubicBezTo>
                    <a:pt x="15" y="25"/>
                    <a:pt x="22" y="9"/>
                    <a:pt x="36" y="0"/>
                  </a:cubicBezTo>
                  <a:cubicBezTo>
                    <a:pt x="25" y="10"/>
                    <a:pt x="8" y="35"/>
                    <a:pt x="0" y="3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1" name="Freeform 826"/>
            <p:cNvSpPr>
              <a:spLocks/>
            </p:cNvSpPr>
            <p:nvPr/>
          </p:nvSpPr>
          <p:spPr bwMode="auto">
            <a:xfrm>
              <a:off x="1966" y="3171"/>
              <a:ext cx="54" cy="52"/>
            </a:xfrm>
            <a:custGeom>
              <a:avLst/>
              <a:gdLst>
                <a:gd name="T0" fmla="*/ 0 w 27"/>
                <a:gd name="T1" fmla="*/ 1536 h 26"/>
                <a:gd name="T2" fmla="*/ 1600 w 27"/>
                <a:gd name="T3" fmla="*/ 0 h 26"/>
                <a:gd name="T4" fmla="*/ 1728 w 27"/>
                <a:gd name="T5" fmla="*/ 0 h 26"/>
                <a:gd name="T6" fmla="*/ 0 w 27"/>
                <a:gd name="T7" fmla="*/ 1664 h 26"/>
                <a:gd name="T8" fmla="*/ 0 w 27"/>
                <a:gd name="T9" fmla="*/ 1536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6"/>
                <a:gd name="T17" fmla="*/ 27 w 27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6">
                  <a:moveTo>
                    <a:pt x="0" y="24"/>
                  </a:moveTo>
                  <a:cubicBezTo>
                    <a:pt x="9" y="17"/>
                    <a:pt x="17" y="9"/>
                    <a:pt x="25" y="0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19" y="9"/>
                    <a:pt x="10" y="18"/>
                    <a:pt x="0" y="26"/>
                  </a:cubicBezTo>
                  <a:cubicBezTo>
                    <a:pt x="0" y="26"/>
                    <a:pt x="0" y="25"/>
                    <a:pt x="0" y="2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2" name="Freeform 827"/>
            <p:cNvSpPr>
              <a:spLocks/>
            </p:cNvSpPr>
            <p:nvPr/>
          </p:nvSpPr>
          <p:spPr bwMode="auto">
            <a:xfrm>
              <a:off x="1970" y="3027"/>
              <a:ext cx="50" cy="50"/>
            </a:xfrm>
            <a:custGeom>
              <a:avLst/>
              <a:gdLst>
                <a:gd name="T0" fmla="*/ 0 w 25"/>
                <a:gd name="T1" fmla="*/ 0 h 25"/>
                <a:gd name="T2" fmla="*/ 1600 w 25"/>
                <a:gd name="T3" fmla="*/ 1600 h 25"/>
                <a:gd name="T4" fmla="*/ 1472 w 25"/>
                <a:gd name="T5" fmla="*/ 1600 h 25"/>
                <a:gd name="T6" fmla="*/ 0 w 25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25"/>
                <a:gd name="T14" fmla="*/ 25 w 25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25">
                  <a:moveTo>
                    <a:pt x="0" y="0"/>
                  </a:moveTo>
                  <a:cubicBezTo>
                    <a:pt x="9" y="7"/>
                    <a:pt x="18" y="16"/>
                    <a:pt x="25" y="25"/>
                  </a:cubicBezTo>
                  <a:cubicBezTo>
                    <a:pt x="24" y="25"/>
                    <a:pt x="23" y="25"/>
                    <a:pt x="23" y="25"/>
                  </a:cubicBezTo>
                  <a:cubicBezTo>
                    <a:pt x="16" y="15"/>
                    <a:pt x="6" y="10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3" name="Freeform 828"/>
            <p:cNvSpPr>
              <a:spLocks/>
            </p:cNvSpPr>
            <p:nvPr/>
          </p:nvSpPr>
          <p:spPr bwMode="auto">
            <a:xfrm>
              <a:off x="1934" y="3139"/>
              <a:ext cx="40" cy="46"/>
            </a:xfrm>
            <a:custGeom>
              <a:avLst/>
              <a:gdLst>
                <a:gd name="T0" fmla="*/ 1024 w 20"/>
                <a:gd name="T1" fmla="*/ 0 h 23"/>
                <a:gd name="T2" fmla="*/ 896 w 20"/>
                <a:gd name="T3" fmla="*/ 1280 h 23"/>
                <a:gd name="T4" fmla="*/ 0 w 20"/>
                <a:gd name="T5" fmla="*/ 1152 h 23"/>
                <a:gd name="T6" fmla="*/ 1024 w 20"/>
                <a:gd name="T7" fmla="*/ 1024 h 23"/>
                <a:gd name="T8" fmla="*/ 1024 w 20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3"/>
                <a:gd name="T17" fmla="*/ 20 w 20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3">
                  <a:moveTo>
                    <a:pt x="16" y="0"/>
                  </a:moveTo>
                  <a:cubicBezTo>
                    <a:pt x="20" y="3"/>
                    <a:pt x="20" y="20"/>
                    <a:pt x="14" y="20"/>
                  </a:cubicBezTo>
                  <a:cubicBezTo>
                    <a:pt x="10" y="19"/>
                    <a:pt x="1" y="23"/>
                    <a:pt x="0" y="18"/>
                  </a:cubicBezTo>
                  <a:cubicBezTo>
                    <a:pt x="6" y="18"/>
                    <a:pt x="13" y="19"/>
                    <a:pt x="16" y="16"/>
                  </a:cubicBezTo>
                  <a:cubicBezTo>
                    <a:pt x="16" y="10"/>
                    <a:pt x="16" y="5"/>
                    <a:pt x="16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4" name="Freeform 829"/>
            <p:cNvSpPr>
              <a:spLocks/>
            </p:cNvSpPr>
            <p:nvPr/>
          </p:nvSpPr>
          <p:spPr bwMode="auto">
            <a:xfrm>
              <a:off x="4823" y="3029"/>
              <a:ext cx="8" cy="16"/>
            </a:xfrm>
            <a:custGeom>
              <a:avLst/>
              <a:gdLst>
                <a:gd name="T0" fmla="*/ 0 w 4"/>
                <a:gd name="T1" fmla="*/ 384 h 8"/>
                <a:gd name="T2" fmla="*/ 0 w 4"/>
                <a:gd name="T3" fmla="*/ 64 h 8"/>
                <a:gd name="T4" fmla="*/ 256 w 4"/>
                <a:gd name="T5" fmla="*/ 512 h 8"/>
                <a:gd name="T6" fmla="*/ 0 w 4"/>
                <a:gd name="T7" fmla="*/ 384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8"/>
                <a:gd name="T14" fmla="*/ 4 w 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8">
                  <a:moveTo>
                    <a:pt x="0" y="6"/>
                  </a:moveTo>
                  <a:cubicBezTo>
                    <a:pt x="0" y="4"/>
                    <a:pt x="0" y="3"/>
                    <a:pt x="0" y="1"/>
                  </a:cubicBezTo>
                  <a:cubicBezTo>
                    <a:pt x="4" y="0"/>
                    <a:pt x="4" y="5"/>
                    <a:pt x="4" y="8"/>
                  </a:cubicBezTo>
                  <a:cubicBezTo>
                    <a:pt x="2" y="8"/>
                    <a:pt x="2" y="6"/>
                    <a:pt x="0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5" name="Freeform 830"/>
            <p:cNvSpPr>
              <a:spLocks/>
            </p:cNvSpPr>
            <p:nvPr/>
          </p:nvSpPr>
          <p:spPr bwMode="auto">
            <a:xfrm>
              <a:off x="2028" y="3179"/>
              <a:ext cx="32" cy="32"/>
            </a:xfrm>
            <a:custGeom>
              <a:avLst/>
              <a:gdLst>
                <a:gd name="T0" fmla="*/ 0 w 16"/>
                <a:gd name="T1" fmla="*/ 0 h 16"/>
                <a:gd name="T2" fmla="*/ 128 w 16"/>
                <a:gd name="T3" fmla="*/ 0 h 16"/>
                <a:gd name="T4" fmla="*/ 1024 w 16"/>
                <a:gd name="T5" fmla="*/ 832 h 16"/>
                <a:gd name="T6" fmla="*/ 1024 w 16"/>
                <a:gd name="T7" fmla="*/ 1024 h 16"/>
                <a:gd name="T8" fmla="*/ 0 w 16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6" y="5"/>
                    <a:pt x="10" y="10"/>
                    <a:pt x="16" y="13"/>
                  </a:cubicBezTo>
                  <a:cubicBezTo>
                    <a:pt x="16" y="14"/>
                    <a:pt x="16" y="15"/>
                    <a:pt x="16" y="16"/>
                  </a:cubicBezTo>
                  <a:cubicBezTo>
                    <a:pt x="10" y="11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6" name="Freeform 831"/>
            <p:cNvSpPr>
              <a:spLocks/>
            </p:cNvSpPr>
            <p:nvPr/>
          </p:nvSpPr>
          <p:spPr bwMode="auto">
            <a:xfrm>
              <a:off x="2054" y="3205"/>
              <a:ext cx="26" cy="64"/>
            </a:xfrm>
            <a:custGeom>
              <a:avLst/>
              <a:gdLst>
                <a:gd name="T0" fmla="*/ 192 w 13"/>
                <a:gd name="T1" fmla="*/ 0 h 32"/>
                <a:gd name="T2" fmla="*/ 640 w 13"/>
                <a:gd name="T3" fmla="*/ 2048 h 32"/>
                <a:gd name="T4" fmla="*/ 192 w 13"/>
                <a:gd name="T5" fmla="*/ 192 h 32"/>
                <a:gd name="T6" fmla="*/ 192 w 13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32"/>
                <a:gd name="T14" fmla="*/ 13 w 13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32">
                  <a:moveTo>
                    <a:pt x="3" y="0"/>
                  </a:moveTo>
                  <a:cubicBezTo>
                    <a:pt x="13" y="3"/>
                    <a:pt x="3" y="25"/>
                    <a:pt x="10" y="32"/>
                  </a:cubicBezTo>
                  <a:cubicBezTo>
                    <a:pt x="0" y="29"/>
                    <a:pt x="9" y="8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7" name="Freeform 832"/>
            <p:cNvSpPr>
              <a:spLocks/>
            </p:cNvSpPr>
            <p:nvPr/>
          </p:nvSpPr>
          <p:spPr bwMode="auto">
            <a:xfrm>
              <a:off x="2078" y="3251"/>
              <a:ext cx="16" cy="18"/>
            </a:xfrm>
            <a:custGeom>
              <a:avLst/>
              <a:gdLst>
                <a:gd name="T0" fmla="*/ 0 w 8"/>
                <a:gd name="T1" fmla="*/ 576 h 9"/>
                <a:gd name="T2" fmla="*/ 384 w 8"/>
                <a:gd name="T3" fmla="*/ 0 h 9"/>
                <a:gd name="T4" fmla="*/ 128 w 8"/>
                <a:gd name="T5" fmla="*/ 576 h 9"/>
                <a:gd name="T6" fmla="*/ 0 w 8"/>
                <a:gd name="T7" fmla="*/ 57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9"/>
                <a:gd name="T14" fmla="*/ 8 w 8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9">
                  <a:moveTo>
                    <a:pt x="0" y="9"/>
                  </a:moveTo>
                  <a:cubicBezTo>
                    <a:pt x="2" y="6"/>
                    <a:pt x="3" y="2"/>
                    <a:pt x="6" y="0"/>
                  </a:cubicBezTo>
                  <a:cubicBezTo>
                    <a:pt x="8" y="6"/>
                    <a:pt x="2" y="4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8" name="Freeform 833"/>
            <p:cNvSpPr>
              <a:spLocks/>
            </p:cNvSpPr>
            <p:nvPr/>
          </p:nvSpPr>
          <p:spPr bwMode="auto">
            <a:xfrm>
              <a:off x="2064" y="3165"/>
              <a:ext cx="26" cy="32"/>
            </a:xfrm>
            <a:custGeom>
              <a:avLst/>
              <a:gdLst>
                <a:gd name="T0" fmla="*/ 0 w 13"/>
                <a:gd name="T1" fmla="*/ 0 h 16"/>
                <a:gd name="T2" fmla="*/ 832 w 13"/>
                <a:gd name="T3" fmla="*/ 1024 h 16"/>
                <a:gd name="T4" fmla="*/ 0 w 13"/>
                <a:gd name="T5" fmla="*/ 0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0" y="0"/>
                  </a:moveTo>
                  <a:cubicBezTo>
                    <a:pt x="5" y="5"/>
                    <a:pt x="12" y="8"/>
                    <a:pt x="13" y="16"/>
                  </a:cubicBezTo>
                  <a:cubicBezTo>
                    <a:pt x="10" y="10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9" name="Freeform 834"/>
            <p:cNvSpPr>
              <a:spLocks/>
            </p:cNvSpPr>
            <p:nvPr/>
          </p:nvSpPr>
          <p:spPr bwMode="auto">
            <a:xfrm>
              <a:off x="2028" y="3071"/>
              <a:ext cx="36" cy="108"/>
            </a:xfrm>
            <a:custGeom>
              <a:avLst/>
              <a:gdLst>
                <a:gd name="T0" fmla="*/ 0 w 18"/>
                <a:gd name="T1" fmla="*/ 3456 h 54"/>
                <a:gd name="T2" fmla="*/ 0 w 18"/>
                <a:gd name="T3" fmla="*/ 0 h 54"/>
                <a:gd name="T4" fmla="*/ 1152 w 18"/>
                <a:gd name="T5" fmla="*/ 0 h 54"/>
                <a:gd name="T6" fmla="*/ 1152 w 18"/>
                <a:gd name="T7" fmla="*/ 3008 h 54"/>
                <a:gd name="T8" fmla="*/ 1024 w 18"/>
                <a:gd name="T9" fmla="*/ 192 h 54"/>
                <a:gd name="T10" fmla="*/ 320 w 18"/>
                <a:gd name="T11" fmla="*/ 192 h 54"/>
                <a:gd name="T12" fmla="*/ 128 w 18"/>
                <a:gd name="T13" fmla="*/ 3456 h 54"/>
                <a:gd name="T14" fmla="*/ 0 w 18"/>
                <a:gd name="T15" fmla="*/ 3456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54"/>
                <a:gd name="T26" fmla="*/ 18 w 18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54">
                  <a:moveTo>
                    <a:pt x="0" y="54"/>
                  </a:moveTo>
                  <a:cubicBezTo>
                    <a:pt x="0" y="36"/>
                    <a:pt x="0" y="18"/>
                    <a:pt x="0" y="0"/>
                  </a:cubicBezTo>
                  <a:cubicBezTo>
                    <a:pt x="6" y="0"/>
                    <a:pt x="12" y="0"/>
                    <a:pt x="18" y="0"/>
                  </a:cubicBezTo>
                  <a:cubicBezTo>
                    <a:pt x="18" y="16"/>
                    <a:pt x="18" y="32"/>
                    <a:pt x="18" y="47"/>
                  </a:cubicBezTo>
                  <a:cubicBezTo>
                    <a:pt x="13" y="37"/>
                    <a:pt x="17" y="17"/>
                    <a:pt x="16" y="3"/>
                  </a:cubicBezTo>
                  <a:cubicBezTo>
                    <a:pt x="12" y="3"/>
                    <a:pt x="8" y="3"/>
                    <a:pt x="5" y="3"/>
                  </a:cubicBezTo>
                  <a:cubicBezTo>
                    <a:pt x="0" y="15"/>
                    <a:pt x="4" y="38"/>
                    <a:pt x="2" y="54"/>
                  </a:cubicBezTo>
                  <a:cubicBezTo>
                    <a:pt x="2" y="54"/>
                    <a:pt x="1" y="54"/>
                    <a:pt x="0" y="5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0" name="Freeform 835"/>
            <p:cNvSpPr>
              <a:spLocks noEditPoints="1"/>
            </p:cNvSpPr>
            <p:nvPr/>
          </p:nvSpPr>
          <p:spPr bwMode="auto">
            <a:xfrm>
              <a:off x="6654" y="3071"/>
              <a:ext cx="274" cy="371"/>
            </a:xfrm>
            <a:custGeom>
              <a:avLst/>
              <a:gdLst>
                <a:gd name="T0" fmla="*/ 6592 w 137"/>
                <a:gd name="T1" fmla="*/ 6129 h 185"/>
                <a:gd name="T2" fmla="*/ 8768 w 137"/>
                <a:gd name="T3" fmla="*/ 6257 h 185"/>
                <a:gd name="T4" fmla="*/ 8768 w 137"/>
                <a:gd name="T5" fmla="*/ 9185 h 185"/>
                <a:gd name="T6" fmla="*/ 6016 w 137"/>
                <a:gd name="T7" fmla="*/ 9056 h 185"/>
                <a:gd name="T8" fmla="*/ 6016 w 137"/>
                <a:gd name="T9" fmla="*/ 11196 h 185"/>
                <a:gd name="T10" fmla="*/ 2752 w 137"/>
                <a:gd name="T11" fmla="*/ 12032 h 185"/>
                <a:gd name="T12" fmla="*/ 640 w 137"/>
                <a:gd name="T13" fmla="*/ 8136 h 185"/>
                <a:gd name="T14" fmla="*/ 2496 w 137"/>
                <a:gd name="T15" fmla="*/ 0 h 185"/>
                <a:gd name="T16" fmla="*/ 6592 w 137"/>
                <a:gd name="T17" fmla="*/ 4219 h 185"/>
                <a:gd name="T18" fmla="*/ 6592 w 137"/>
                <a:gd name="T19" fmla="*/ 6129 h 185"/>
                <a:gd name="T20" fmla="*/ 6336 w 137"/>
                <a:gd name="T21" fmla="*/ 4089 h 185"/>
                <a:gd name="T22" fmla="*/ 2496 w 137"/>
                <a:gd name="T23" fmla="*/ 193 h 185"/>
                <a:gd name="T24" fmla="*/ 1216 w 137"/>
                <a:gd name="T25" fmla="*/ 1620 h 185"/>
                <a:gd name="T26" fmla="*/ 1216 w 137"/>
                <a:gd name="T27" fmla="*/ 7556 h 185"/>
                <a:gd name="T28" fmla="*/ 768 w 137"/>
                <a:gd name="T29" fmla="*/ 7879 h 185"/>
                <a:gd name="T30" fmla="*/ 2368 w 137"/>
                <a:gd name="T31" fmla="*/ 9636 h 185"/>
                <a:gd name="T32" fmla="*/ 2368 w 137"/>
                <a:gd name="T33" fmla="*/ 11325 h 185"/>
                <a:gd name="T34" fmla="*/ 2752 w 137"/>
                <a:gd name="T35" fmla="*/ 11904 h 185"/>
                <a:gd name="T36" fmla="*/ 3776 w 137"/>
                <a:gd name="T37" fmla="*/ 11064 h 185"/>
                <a:gd name="T38" fmla="*/ 5888 w 137"/>
                <a:gd name="T39" fmla="*/ 11064 h 185"/>
                <a:gd name="T40" fmla="*/ 6016 w 137"/>
                <a:gd name="T41" fmla="*/ 8848 h 185"/>
                <a:gd name="T42" fmla="*/ 8640 w 137"/>
                <a:gd name="T43" fmla="*/ 9185 h 185"/>
                <a:gd name="T44" fmla="*/ 8640 w 137"/>
                <a:gd name="T45" fmla="*/ 6451 h 185"/>
                <a:gd name="T46" fmla="*/ 6464 w 137"/>
                <a:gd name="T47" fmla="*/ 6257 h 185"/>
                <a:gd name="T48" fmla="*/ 6336 w 137"/>
                <a:gd name="T49" fmla="*/ 4089 h 18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7"/>
                <a:gd name="T76" fmla="*/ 0 h 185"/>
                <a:gd name="T77" fmla="*/ 137 w 137"/>
                <a:gd name="T78" fmla="*/ 185 h 18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7" h="185">
                  <a:moveTo>
                    <a:pt x="103" y="94"/>
                  </a:moveTo>
                  <a:cubicBezTo>
                    <a:pt x="110" y="99"/>
                    <a:pt x="126" y="95"/>
                    <a:pt x="137" y="96"/>
                  </a:cubicBezTo>
                  <a:cubicBezTo>
                    <a:pt x="137" y="111"/>
                    <a:pt x="137" y="126"/>
                    <a:pt x="137" y="141"/>
                  </a:cubicBezTo>
                  <a:cubicBezTo>
                    <a:pt x="136" y="144"/>
                    <a:pt x="111" y="135"/>
                    <a:pt x="94" y="139"/>
                  </a:cubicBezTo>
                  <a:cubicBezTo>
                    <a:pt x="94" y="150"/>
                    <a:pt x="94" y="161"/>
                    <a:pt x="94" y="172"/>
                  </a:cubicBezTo>
                  <a:cubicBezTo>
                    <a:pt x="70" y="169"/>
                    <a:pt x="54" y="175"/>
                    <a:pt x="43" y="185"/>
                  </a:cubicBezTo>
                  <a:cubicBezTo>
                    <a:pt x="31" y="167"/>
                    <a:pt x="34" y="132"/>
                    <a:pt x="10" y="125"/>
                  </a:cubicBezTo>
                  <a:cubicBezTo>
                    <a:pt x="28" y="92"/>
                    <a:pt x="0" y="13"/>
                    <a:pt x="39" y="0"/>
                  </a:cubicBezTo>
                  <a:cubicBezTo>
                    <a:pt x="61" y="21"/>
                    <a:pt x="83" y="43"/>
                    <a:pt x="103" y="65"/>
                  </a:cubicBezTo>
                  <a:cubicBezTo>
                    <a:pt x="103" y="75"/>
                    <a:pt x="103" y="84"/>
                    <a:pt x="103" y="94"/>
                  </a:cubicBezTo>
                  <a:close/>
                  <a:moveTo>
                    <a:pt x="99" y="63"/>
                  </a:moveTo>
                  <a:cubicBezTo>
                    <a:pt x="80" y="42"/>
                    <a:pt x="60" y="22"/>
                    <a:pt x="39" y="3"/>
                  </a:cubicBezTo>
                  <a:cubicBezTo>
                    <a:pt x="33" y="11"/>
                    <a:pt x="24" y="16"/>
                    <a:pt x="19" y="25"/>
                  </a:cubicBezTo>
                  <a:cubicBezTo>
                    <a:pt x="19" y="55"/>
                    <a:pt x="19" y="86"/>
                    <a:pt x="19" y="116"/>
                  </a:cubicBezTo>
                  <a:cubicBezTo>
                    <a:pt x="16" y="117"/>
                    <a:pt x="15" y="120"/>
                    <a:pt x="12" y="121"/>
                  </a:cubicBezTo>
                  <a:cubicBezTo>
                    <a:pt x="17" y="133"/>
                    <a:pt x="28" y="139"/>
                    <a:pt x="37" y="148"/>
                  </a:cubicBezTo>
                  <a:cubicBezTo>
                    <a:pt x="37" y="157"/>
                    <a:pt x="37" y="165"/>
                    <a:pt x="37" y="174"/>
                  </a:cubicBezTo>
                  <a:cubicBezTo>
                    <a:pt x="37" y="179"/>
                    <a:pt x="43" y="179"/>
                    <a:pt x="43" y="183"/>
                  </a:cubicBezTo>
                  <a:cubicBezTo>
                    <a:pt x="51" y="182"/>
                    <a:pt x="54" y="175"/>
                    <a:pt x="59" y="170"/>
                  </a:cubicBezTo>
                  <a:cubicBezTo>
                    <a:pt x="70" y="170"/>
                    <a:pt x="81" y="170"/>
                    <a:pt x="92" y="170"/>
                  </a:cubicBezTo>
                  <a:cubicBezTo>
                    <a:pt x="93" y="159"/>
                    <a:pt x="90" y="144"/>
                    <a:pt x="94" y="136"/>
                  </a:cubicBezTo>
                  <a:cubicBezTo>
                    <a:pt x="108" y="138"/>
                    <a:pt x="128" y="133"/>
                    <a:pt x="135" y="141"/>
                  </a:cubicBezTo>
                  <a:cubicBezTo>
                    <a:pt x="135" y="127"/>
                    <a:pt x="135" y="113"/>
                    <a:pt x="135" y="99"/>
                  </a:cubicBezTo>
                  <a:cubicBezTo>
                    <a:pt x="124" y="98"/>
                    <a:pt x="108" y="101"/>
                    <a:pt x="101" y="96"/>
                  </a:cubicBezTo>
                  <a:cubicBezTo>
                    <a:pt x="100" y="85"/>
                    <a:pt x="104" y="70"/>
                    <a:pt x="99" y="6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1" name="Freeform 836"/>
            <p:cNvSpPr>
              <a:spLocks/>
            </p:cNvSpPr>
            <p:nvPr/>
          </p:nvSpPr>
          <p:spPr bwMode="auto">
            <a:xfrm>
              <a:off x="4082" y="3077"/>
              <a:ext cx="18" cy="24"/>
            </a:xfrm>
            <a:custGeom>
              <a:avLst/>
              <a:gdLst>
                <a:gd name="T0" fmla="*/ 576 w 9"/>
                <a:gd name="T1" fmla="*/ 384 h 12"/>
                <a:gd name="T2" fmla="*/ 128 w 9"/>
                <a:gd name="T3" fmla="*/ 128 h 12"/>
                <a:gd name="T4" fmla="*/ 384 w 9"/>
                <a:gd name="T5" fmla="*/ 0 h 12"/>
                <a:gd name="T6" fmla="*/ 384 w 9"/>
                <a:gd name="T7" fmla="*/ 128 h 12"/>
                <a:gd name="T8" fmla="*/ 576 w 9"/>
                <a:gd name="T9" fmla="*/ 384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2"/>
                <a:gd name="T17" fmla="*/ 9 w 9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2">
                  <a:moveTo>
                    <a:pt x="9" y="6"/>
                  </a:moveTo>
                  <a:cubicBezTo>
                    <a:pt x="8" y="12"/>
                    <a:pt x="0" y="7"/>
                    <a:pt x="2" y="2"/>
                  </a:cubicBezTo>
                  <a:cubicBezTo>
                    <a:pt x="4" y="2"/>
                    <a:pt x="4" y="0"/>
                    <a:pt x="6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3" y="3"/>
                    <a:pt x="5" y="7"/>
                    <a:pt x="9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2" name="Freeform 837"/>
            <p:cNvSpPr>
              <a:spLocks/>
            </p:cNvSpPr>
            <p:nvPr/>
          </p:nvSpPr>
          <p:spPr bwMode="auto">
            <a:xfrm>
              <a:off x="4094" y="3071"/>
              <a:ext cx="24" cy="18"/>
            </a:xfrm>
            <a:custGeom>
              <a:avLst/>
              <a:gdLst>
                <a:gd name="T0" fmla="*/ 0 w 12"/>
                <a:gd name="T1" fmla="*/ 320 h 9"/>
                <a:gd name="T2" fmla="*/ 0 w 12"/>
                <a:gd name="T3" fmla="*/ 192 h 9"/>
                <a:gd name="T4" fmla="*/ 192 w 12"/>
                <a:gd name="T5" fmla="*/ 576 h 9"/>
                <a:gd name="T6" fmla="*/ 320 w 12"/>
                <a:gd name="T7" fmla="*/ 320 h 9"/>
                <a:gd name="T8" fmla="*/ 0 w 12"/>
                <a:gd name="T9" fmla="*/ 32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0" y="5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12" y="0"/>
                    <a:pt x="9" y="7"/>
                    <a:pt x="3" y="9"/>
                  </a:cubicBezTo>
                  <a:cubicBezTo>
                    <a:pt x="3" y="8"/>
                    <a:pt x="5" y="7"/>
                    <a:pt x="5" y="5"/>
                  </a:cubicBezTo>
                  <a:cubicBezTo>
                    <a:pt x="3" y="5"/>
                    <a:pt x="2" y="5"/>
                    <a:pt x="0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3" name="Freeform 838"/>
            <p:cNvSpPr>
              <a:spLocks/>
            </p:cNvSpPr>
            <p:nvPr/>
          </p:nvSpPr>
          <p:spPr bwMode="auto">
            <a:xfrm>
              <a:off x="6692" y="3077"/>
              <a:ext cx="160" cy="120"/>
            </a:xfrm>
            <a:custGeom>
              <a:avLst/>
              <a:gdLst>
                <a:gd name="T0" fmla="*/ 0 w 80"/>
                <a:gd name="T1" fmla="*/ 1408 h 60"/>
                <a:gd name="T2" fmla="*/ 1280 w 80"/>
                <a:gd name="T3" fmla="*/ 0 h 60"/>
                <a:gd name="T4" fmla="*/ 5120 w 80"/>
                <a:gd name="T5" fmla="*/ 3840 h 60"/>
                <a:gd name="T6" fmla="*/ 1408 w 80"/>
                <a:gd name="T7" fmla="*/ 128 h 60"/>
                <a:gd name="T8" fmla="*/ 0 w 80"/>
                <a:gd name="T9" fmla="*/ 1408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60"/>
                <a:gd name="T17" fmla="*/ 80 w 80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60">
                  <a:moveTo>
                    <a:pt x="0" y="22"/>
                  </a:moveTo>
                  <a:cubicBezTo>
                    <a:pt x="5" y="13"/>
                    <a:pt x="14" y="8"/>
                    <a:pt x="20" y="0"/>
                  </a:cubicBezTo>
                  <a:cubicBezTo>
                    <a:pt x="41" y="19"/>
                    <a:pt x="61" y="39"/>
                    <a:pt x="80" y="60"/>
                  </a:cubicBezTo>
                  <a:cubicBezTo>
                    <a:pt x="60" y="42"/>
                    <a:pt x="40" y="22"/>
                    <a:pt x="22" y="2"/>
                  </a:cubicBezTo>
                  <a:cubicBezTo>
                    <a:pt x="13" y="7"/>
                    <a:pt x="8" y="17"/>
                    <a:pt x="0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4" name="Freeform 839"/>
            <p:cNvSpPr>
              <a:spLocks/>
            </p:cNvSpPr>
            <p:nvPr/>
          </p:nvSpPr>
          <p:spPr bwMode="auto">
            <a:xfrm>
              <a:off x="6728" y="3411"/>
              <a:ext cx="44" cy="33"/>
            </a:xfrm>
            <a:custGeom>
              <a:avLst/>
              <a:gdLst>
                <a:gd name="T0" fmla="*/ 0 w 22"/>
                <a:gd name="T1" fmla="*/ 305 h 16"/>
                <a:gd name="T2" fmla="*/ 1408 w 22"/>
                <a:gd name="T3" fmla="*/ 0 h 16"/>
                <a:gd name="T4" fmla="*/ 384 w 22"/>
                <a:gd name="T5" fmla="*/ 1009 h 16"/>
                <a:gd name="T6" fmla="*/ 0 w 22"/>
                <a:gd name="T7" fmla="*/ 305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16"/>
                <a:gd name="T14" fmla="*/ 22 w 22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16">
                  <a:moveTo>
                    <a:pt x="0" y="4"/>
                  </a:moveTo>
                  <a:cubicBezTo>
                    <a:pt x="8" y="16"/>
                    <a:pt x="14" y="6"/>
                    <a:pt x="22" y="0"/>
                  </a:cubicBezTo>
                  <a:cubicBezTo>
                    <a:pt x="17" y="5"/>
                    <a:pt x="14" y="12"/>
                    <a:pt x="6" y="13"/>
                  </a:cubicBezTo>
                  <a:cubicBezTo>
                    <a:pt x="6" y="9"/>
                    <a:pt x="0" y="9"/>
                    <a:pt x="0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5" name="Freeform 840"/>
            <p:cNvSpPr>
              <a:spLocks/>
            </p:cNvSpPr>
            <p:nvPr/>
          </p:nvSpPr>
          <p:spPr bwMode="auto">
            <a:xfrm>
              <a:off x="6668" y="3303"/>
              <a:ext cx="60" cy="64"/>
            </a:xfrm>
            <a:custGeom>
              <a:avLst/>
              <a:gdLst>
                <a:gd name="T0" fmla="*/ 1920 w 30"/>
                <a:gd name="T1" fmla="*/ 2048 h 32"/>
                <a:gd name="T2" fmla="*/ 320 w 30"/>
                <a:gd name="T3" fmla="*/ 320 h 32"/>
                <a:gd name="T4" fmla="*/ 768 w 30"/>
                <a:gd name="T5" fmla="*/ 0 h 32"/>
                <a:gd name="T6" fmla="*/ 1920 w 30"/>
                <a:gd name="T7" fmla="*/ 2048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32"/>
                <a:gd name="T14" fmla="*/ 30 w 30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32">
                  <a:moveTo>
                    <a:pt x="30" y="32"/>
                  </a:moveTo>
                  <a:cubicBezTo>
                    <a:pt x="21" y="23"/>
                    <a:pt x="10" y="17"/>
                    <a:pt x="5" y="5"/>
                  </a:cubicBezTo>
                  <a:cubicBezTo>
                    <a:pt x="8" y="4"/>
                    <a:pt x="9" y="1"/>
                    <a:pt x="12" y="0"/>
                  </a:cubicBezTo>
                  <a:cubicBezTo>
                    <a:pt x="0" y="13"/>
                    <a:pt x="25" y="20"/>
                    <a:pt x="30" y="3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6" name="Freeform 841"/>
            <p:cNvSpPr>
              <a:spLocks/>
            </p:cNvSpPr>
            <p:nvPr/>
          </p:nvSpPr>
          <p:spPr bwMode="auto">
            <a:xfrm>
              <a:off x="4893" y="3089"/>
              <a:ext cx="14" cy="28"/>
            </a:xfrm>
            <a:custGeom>
              <a:avLst/>
              <a:gdLst>
                <a:gd name="T0" fmla="*/ 192 w 7"/>
                <a:gd name="T1" fmla="*/ 0 h 14"/>
                <a:gd name="T2" fmla="*/ 448 w 7"/>
                <a:gd name="T3" fmla="*/ 768 h 14"/>
                <a:gd name="T4" fmla="*/ 192 w 7"/>
                <a:gd name="T5" fmla="*/ 0 h 14"/>
                <a:gd name="T6" fmla="*/ 0 60000 65536"/>
                <a:gd name="T7" fmla="*/ 0 60000 65536"/>
                <a:gd name="T8" fmla="*/ 0 60000 65536"/>
                <a:gd name="T9" fmla="*/ 0 w 7"/>
                <a:gd name="T10" fmla="*/ 0 h 14"/>
                <a:gd name="T11" fmla="*/ 7 w 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4">
                  <a:moveTo>
                    <a:pt x="3" y="0"/>
                  </a:moveTo>
                  <a:cubicBezTo>
                    <a:pt x="7" y="1"/>
                    <a:pt x="7" y="6"/>
                    <a:pt x="7" y="12"/>
                  </a:cubicBezTo>
                  <a:cubicBezTo>
                    <a:pt x="0" y="14"/>
                    <a:pt x="4" y="5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7" name="Freeform 842"/>
            <p:cNvSpPr>
              <a:spLocks/>
            </p:cNvSpPr>
            <p:nvPr/>
          </p:nvSpPr>
          <p:spPr bwMode="auto">
            <a:xfrm>
              <a:off x="2136" y="3099"/>
              <a:ext cx="58" cy="58"/>
            </a:xfrm>
            <a:custGeom>
              <a:avLst/>
              <a:gdLst>
                <a:gd name="T0" fmla="*/ 0 w 29"/>
                <a:gd name="T1" fmla="*/ 1856 h 29"/>
                <a:gd name="T2" fmla="*/ 1856 w 29"/>
                <a:gd name="T3" fmla="*/ 0 h 29"/>
                <a:gd name="T4" fmla="*/ 1856 w 29"/>
                <a:gd name="T5" fmla="*/ 128 h 29"/>
                <a:gd name="T6" fmla="*/ 0 w 29"/>
                <a:gd name="T7" fmla="*/ 1856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9"/>
                <a:gd name="T14" fmla="*/ 29 w 29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9">
                  <a:moveTo>
                    <a:pt x="0" y="29"/>
                  </a:moveTo>
                  <a:cubicBezTo>
                    <a:pt x="8" y="18"/>
                    <a:pt x="18" y="9"/>
                    <a:pt x="29" y="0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18" y="10"/>
                    <a:pt x="11" y="21"/>
                    <a:pt x="0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8" name="Freeform 843"/>
            <p:cNvSpPr>
              <a:spLocks/>
            </p:cNvSpPr>
            <p:nvPr/>
          </p:nvSpPr>
          <p:spPr bwMode="auto">
            <a:xfrm>
              <a:off x="2096" y="3125"/>
              <a:ext cx="30" cy="32"/>
            </a:xfrm>
            <a:custGeom>
              <a:avLst/>
              <a:gdLst>
                <a:gd name="T0" fmla="*/ 0 w 15"/>
                <a:gd name="T1" fmla="*/ 0 h 16"/>
                <a:gd name="T2" fmla="*/ 960 w 15"/>
                <a:gd name="T3" fmla="*/ 1024 h 16"/>
                <a:gd name="T4" fmla="*/ 0 w 15"/>
                <a:gd name="T5" fmla="*/ 128 h 16"/>
                <a:gd name="T6" fmla="*/ 0 w 15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6"/>
                <a:gd name="T14" fmla="*/ 15 w 15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6">
                  <a:moveTo>
                    <a:pt x="0" y="0"/>
                  </a:moveTo>
                  <a:cubicBezTo>
                    <a:pt x="6" y="4"/>
                    <a:pt x="11" y="10"/>
                    <a:pt x="15" y="16"/>
                  </a:cubicBezTo>
                  <a:cubicBezTo>
                    <a:pt x="9" y="13"/>
                    <a:pt x="6" y="6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9" name="Freeform 844"/>
            <p:cNvSpPr>
              <a:spLocks/>
            </p:cNvSpPr>
            <p:nvPr/>
          </p:nvSpPr>
          <p:spPr bwMode="auto">
            <a:xfrm>
              <a:off x="2074" y="3157"/>
              <a:ext cx="30" cy="30"/>
            </a:xfrm>
            <a:custGeom>
              <a:avLst/>
              <a:gdLst>
                <a:gd name="T0" fmla="*/ 0 w 15"/>
                <a:gd name="T1" fmla="*/ 0 h 15"/>
                <a:gd name="T2" fmla="*/ 128 w 15"/>
                <a:gd name="T3" fmla="*/ 0 h 15"/>
                <a:gd name="T4" fmla="*/ 960 w 15"/>
                <a:gd name="T5" fmla="*/ 960 h 15"/>
                <a:gd name="T6" fmla="*/ 0 w 15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5"/>
                <a:gd name="T14" fmla="*/ 15 w 1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5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5" y="6"/>
                    <a:pt x="12" y="9"/>
                    <a:pt x="15" y="15"/>
                  </a:cubicBezTo>
                  <a:cubicBezTo>
                    <a:pt x="9" y="11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0" name="Freeform 845"/>
            <p:cNvSpPr>
              <a:spLocks/>
            </p:cNvSpPr>
            <p:nvPr/>
          </p:nvSpPr>
          <p:spPr bwMode="auto">
            <a:xfrm>
              <a:off x="2082" y="3259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0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11"/>
                  </a:moveTo>
                  <a:cubicBezTo>
                    <a:pt x="3" y="7"/>
                    <a:pt x="6" y="3"/>
                    <a:pt x="11" y="0"/>
                  </a:cubicBezTo>
                  <a:cubicBezTo>
                    <a:pt x="8" y="5"/>
                    <a:pt x="5" y="8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1" name="Freeform 846"/>
            <p:cNvSpPr>
              <a:spLocks/>
            </p:cNvSpPr>
            <p:nvPr/>
          </p:nvSpPr>
          <p:spPr bwMode="auto">
            <a:xfrm>
              <a:off x="1992" y="3103"/>
              <a:ext cx="202" cy="411"/>
            </a:xfrm>
            <a:custGeom>
              <a:avLst/>
              <a:gdLst>
                <a:gd name="T0" fmla="*/ 2048 w 101"/>
                <a:gd name="T1" fmla="*/ 5383 h 205"/>
                <a:gd name="T2" fmla="*/ 2880 w 101"/>
                <a:gd name="T3" fmla="*/ 5768 h 205"/>
                <a:gd name="T4" fmla="*/ 3584 w 101"/>
                <a:gd name="T5" fmla="*/ 5060 h 205"/>
                <a:gd name="T6" fmla="*/ 3584 w 101"/>
                <a:gd name="T7" fmla="*/ 2717 h 205"/>
                <a:gd name="T8" fmla="*/ 2752 w 101"/>
                <a:gd name="T9" fmla="*/ 1748 h 205"/>
                <a:gd name="T10" fmla="*/ 2752 w 101"/>
                <a:gd name="T11" fmla="*/ 840 h 205"/>
                <a:gd name="T12" fmla="*/ 3328 w 101"/>
                <a:gd name="T13" fmla="*/ 840 h 205"/>
                <a:gd name="T14" fmla="*/ 4288 w 101"/>
                <a:gd name="T15" fmla="*/ 1748 h 205"/>
                <a:gd name="T16" fmla="*/ 4608 w 101"/>
                <a:gd name="T17" fmla="*/ 1748 h 205"/>
                <a:gd name="T18" fmla="*/ 6464 w 101"/>
                <a:gd name="T19" fmla="*/ 0 h 205"/>
                <a:gd name="T20" fmla="*/ 6464 w 101"/>
                <a:gd name="T21" fmla="*/ 4345 h 205"/>
                <a:gd name="T22" fmla="*/ 5440 w 101"/>
                <a:gd name="T23" fmla="*/ 5383 h 205"/>
                <a:gd name="T24" fmla="*/ 3904 w 101"/>
                <a:gd name="T25" fmla="*/ 5640 h 205"/>
                <a:gd name="T26" fmla="*/ 2432 w 101"/>
                <a:gd name="T27" fmla="*/ 7091 h 205"/>
                <a:gd name="T28" fmla="*/ 2176 w 101"/>
                <a:gd name="T29" fmla="*/ 11308 h 205"/>
                <a:gd name="T30" fmla="*/ 576 w 101"/>
                <a:gd name="T31" fmla="*/ 12863 h 205"/>
                <a:gd name="T32" fmla="*/ 320 w 101"/>
                <a:gd name="T33" fmla="*/ 13312 h 205"/>
                <a:gd name="T34" fmla="*/ 192 w 101"/>
                <a:gd name="T35" fmla="*/ 9872 h 205"/>
                <a:gd name="T36" fmla="*/ 1280 w 101"/>
                <a:gd name="T37" fmla="*/ 8581 h 205"/>
                <a:gd name="T38" fmla="*/ 1472 w 101"/>
                <a:gd name="T39" fmla="*/ 4084 h 205"/>
                <a:gd name="T40" fmla="*/ 0 w 101"/>
                <a:gd name="T41" fmla="*/ 3763 h 205"/>
                <a:gd name="T42" fmla="*/ 768 w 101"/>
                <a:gd name="T43" fmla="*/ 2911 h 205"/>
                <a:gd name="T44" fmla="*/ 1856 w 101"/>
                <a:gd name="T45" fmla="*/ 3891 h 205"/>
                <a:gd name="T46" fmla="*/ 2048 w 101"/>
                <a:gd name="T47" fmla="*/ 5383 h 20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01"/>
                <a:gd name="T73" fmla="*/ 0 h 205"/>
                <a:gd name="T74" fmla="*/ 101 w 101"/>
                <a:gd name="T75" fmla="*/ 205 h 20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01" h="205">
                  <a:moveTo>
                    <a:pt x="32" y="83"/>
                  </a:moveTo>
                  <a:cubicBezTo>
                    <a:pt x="37" y="84"/>
                    <a:pt x="36" y="91"/>
                    <a:pt x="45" y="89"/>
                  </a:cubicBezTo>
                  <a:cubicBezTo>
                    <a:pt x="50" y="86"/>
                    <a:pt x="53" y="83"/>
                    <a:pt x="56" y="78"/>
                  </a:cubicBezTo>
                  <a:cubicBezTo>
                    <a:pt x="60" y="71"/>
                    <a:pt x="60" y="49"/>
                    <a:pt x="56" y="42"/>
                  </a:cubicBezTo>
                  <a:cubicBezTo>
                    <a:pt x="53" y="36"/>
                    <a:pt x="46" y="33"/>
                    <a:pt x="43" y="27"/>
                  </a:cubicBezTo>
                  <a:cubicBezTo>
                    <a:pt x="43" y="22"/>
                    <a:pt x="43" y="18"/>
                    <a:pt x="43" y="13"/>
                  </a:cubicBezTo>
                  <a:cubicBezTo>
                    <a:pt x="46" y="13"/>
                    <a:pt x="49" y="13"/>
                    <a:pt x="52" y="13"/>
                  </a:cubicBezTo>
                  <a:cubicBezTo>
                    <a:pt x="58" y="17"/>
                    <a:pt x="61" y="24"/>
                    <a:pt x="67" y="27"/>
                  </a:cubicBezTo>
                  <a:cubicBezTo>
                    <a:pt x="69" y="27"/>
                    <a:pt x="70" y="27"/>
                    <a:pt x="72" y="27"/>
                  </a:cubicBezTo>
                  <a:cubicBezTo>
                    <a:pt x="83" y="19"/>
                    <a:pt x="90" y="8"/>
                    <a:pt x="101" y="0"/>
                  </a:cubicBezTo>
                  <a:cubicBezTo>
                    <a:pt x="101" y="22"/>
                    <a:pt x="101" y="45"/>
                    <a:pt x="101" y="67"/>
                  </a:cubicBezTo>
                  <a:cubicBezTo>
                    <a:pt x="96" y="72"/>
                    <a:pt x="92" y="79"/>
                    <a:pt x="85" y="83"/>
                  </a:cubicBezTo>
                  <a:cubicBezTo>
                    <a:pt x="77" y="84"/>
                    <a:pt x="62" y="79"/>
                    <a:pt x="61" y="87"/>
                  </a:cubicBezTo>
                  <a:cubicBezTo>
                    <a:pt x="54" y="95"/>
                    <a:pt x="47" y="103"/>
                    <a:pt x="38" y="109"/>
                  </a:cubicBezTo>
                  <a:cubicBezTo>
                    <a:pt x="28" y="122"/>
                    <a:pt x="36" y="154"/>
                    <a:pt x="34" y="174"/>
                  </a:cubicBezTo>
                  <a:cubicBezTo>
                    <a:pt x="27" y="183"/>
                    <a:pt x="18" y="191"/>
                    <a:pt x="9" y="198"/>
                  </a:cubicBezTo>
                  <a:cubicBezTo>
                    <a:pt x="7" y="199"/>
                    <a:pt x="5" y="201"/>
                    <a:pt x="5" y="205"/>
                  </a:cubicBezTo>
                  <a:cubicBezTo>
                    <a:pt x="0" y="192"/>
                    <a:pt x="4" y="169"/>
                    <a:pt x="3" y="152"/>
                  </a:cubicBezTo>
                  <a:cubicBezTo>
                    <a:pt x="7" y="144"/>
                    <a:pt x="16" y="140"/>
                    <a:pt x="20" y="132"/>
                  </a:cubicBezTo>
                  <a:cubicBezTo>
                    <a:pt x="26" y="113"/>
                    <a:pt x="21" y="85"/>
                    <a:pt x="23" y="63"/>
                  </a:cubicBezTo>
                  <a:cubicBezTo>
                    <a:pt x="22" y="55"/>
                    <a:pt x="8" y="59"/>
                    <a:pt x="0" y="58"/>
                  </a:cubicBezTo>
                  <a:cubicBezTo>
                    <a:pt x="3" y="52"/>
                    <a:pt x="9" y="51"/>
                    <a:pt x="12" y="45"/>
                  </a:cubicBezTo>
                  <a:cubicBezTo>
                    <a:pt x="21" y="47"/>
                    <a:pt x="24" y="54"/>
                    <a:pt x="29" y="60"/>
                  </a:cubicBezTo>
                  <a:cubicBezTo>
                    <a:pt x="31" y="67"/>
                    <a:pt x="27" y="79"/>
                    <a:pt x="32" y="8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2" name="Freeform 847"/>
            <p:cNvSpPr>
              <a:spLocks/>
            </p:cNvSpPr>
            <p:nvPr/>
          </p:nvSpPr>
          <p:spPr bwMode="auto">
            <a:xfrm>
              <a:off x="1988" y="3187"/>
              <a:ext cx="68" cy="36"/>
            </a:xfrm>
            <a:custGeom>
              <a:avLst/>
              <a:gdLst>
                <a:gd name="T0" fmla="*/ 0 w 34"/>
                <a:gd name="T1" fmla="*/ 1024 h 18"/>
                <a:gd name="T2" fmla="*/ 1152 w 34"/>
                <a:gd name="T3" fmla="*/ 0 h 18"/>
                <a:gd name="T4" fmla="*/ 2176 w 34"/>
                <a:gd name="T5" fmla="*/ 1152 h 18"/>
                <a:gd name="T6" fmla="*/ 1984 w 34"/>
                <a:gd name="T7" fmla="*/ 1152 h 18"/>
                <a:gd name="T8" fmla="*/ 896 w 34"/>
                <a:gd name="T9" fmla="*/ 192 h 18"/>
                <a:gd name="T10" fmla="*/ 128 w 34"/>
                <a:gd name="T11" fmla="*/ 1024 h 18"/>
                <a:gd name="T12" fmla="*/ 0 w 34"/>
                <a:gd name="T13" fmla="*/ 1024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18"/>
                <a:gd name="T23" fmla="*/ 34 w 34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18">
                  <a:moveTo>
                    <a:pt x="0" y="16"/>
                  </a:moveTo>
                  <a:cubicBezTo>
                    <a:pt x="5" y="10"/>
                    <a:pt x="9" y="3"/>
                    <a:pt x="18" y="0"/>
                  </a:cubicBezTo>
                  <a:cubicBezTo>
                    <a:pt x="22" y="8"/>
                    <a:pt x="30" y="11"/>
                    <a:pt x="34" y="18"/>
                  </a:cubicBezTo>
                  <a:cubicBezTo>
                    <a:pt x="33" y="18"/>
                    <a:pt x="32" y="18"/>
                    <a:pt x="31" y="18"/>
                  </a:cubicBezTo>
                  <a:cubicBezTo>
                    <a:pt x="26" y="12"/>
                    <a:pt x="23" y="5"/>
                    <a:pt x="14" y="3"/>
                  </a:cubicBezTo>
                  <a:cubicBezTo>
                    <a:pt x="11" y="9"/>
                    <a:pt x="5" y="10"/>
                    <a:pt x="2" y="16"/>
                  </a:cubicBezTo>
                  <a:cubicBezTo>
                    <a:pt x="2" y="16"/>
                    <a:pt x="1" y="16"/>
                    <a:pt x="0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3" name="Freeform 848"/>
            <p:cNvSpPr>
              <a:spLocks/>
            </p:cNvSpPr>
            <p:nvPr/>
          </p:nvSpPr>
          <p:spPr bwMode="auto">
            <a:xfrm>
              <a:off x="1992" y="3367"/>
              <a:ext cx="40" cy="40"/>
            </a:xfrm>
            <a:custGeom>
              <a:avLst/>
              <a:gdLst>
                <a:gd name="T0" fmla="*/ 0 w 20"/>
                <a:gd name="T1" fmla="*/ 1280 h 20"/>
                <a:gd name="T2" fmla="*/ 1280 w 20"/>
                <a:gd name="T3" fmla="*/ 0 h 20"/>
                <a:gd name="T4" fmla="*/ 192 w 20"/>
                <a:gd name="T5" fmla="*/ 1280 h 20"/>
                <a:gd name="T6" fmla="*/ 0 w 20"/>
                <a:gd name="T7" fmla="*/ 128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20"/>
                <a:gd name="T14" fmla="*/ 20 w 20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20">
                  <a:moveTo>
                    <a:pt x="0" y="20"/>
                  </a:moveTo>
                  <a:cubicBezTo>
                    <a:pt x="6" y="12"/>
                    <a:pt x="13" y="5"/>
                    <a:pt x="20" y="0"/>
                  </a:cubicBezTo>
                  <a:cubicBezTo>
                    <a:pt x="16" y="8"/>
                    <a:pt x="7" y="12"/>
                    <a:pt x="3" y="20"/>
                  </a:cubicBezTo>
                  <a:cubicBezTo>
                    <a:pt x="2" y="20"/>
                    <a:pt x="1" y="20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4" name="Freeform 849"/>
            <p:cNvSpPr>
              <a:spLocks/>
            </p:cNvSpPr>
            <p:nvPr/>
          </p:nvSpPr>
          <p:spPr bwMode="auto">
            <a:xfrm>
              <a:off x="2010" y="3452"/>
              <a:ext cx="54" cy="54"/>
            </a:xfrm>
            <a:custGeom>
              <a:avLst/>
              <a:gdLst>
                <a:gd name="T0" fmla="*/ 0 w 27"/>
                <a:gd name="T1" fmla="*/ 1536 h 27"/>
                <a:gd name="T2" fmla="*/ 1600 w 27"/>
                <a:gd name="T3" fmla="*/ 0 h 27"/>
                <a:gd name="T4" fmla="*/ 1728 w 27"/>
                <a:gd name="T5" fmla="*/ 0 h 27"/>
                <a:gd name="T6" fmla="*/ 0 w 27"/>
                <a:gd name="T7" fmla="*/ 1728 h 27"/>
                <a:gd name="T8" fmla="*/ 0 w 27"/>
                <a:gd name="T9" fmla="*/ 1536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7"/>
                <a:gd name="T17" fmla="*/ 27 w 27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7">
                  <a:moveTo>
                    <a:pt x="0" y="24"/>
                  </a:moveTo>
                  <a:cubicBezTo>
                    <a:pt x="9" y="17"/>
                    <a:pt x="18" y="9"/>
                    <a:pt x="25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19" y="10"/>
                    <a:pt x="10" y="19"/>
                    <a:pt x="0" y="27"/>
                  </a:cubicBezTo>
                  <a:cubicBezTo>
                    <a:pt x="0" y="26"/>
                    <a:pt x="0" y="25"/>
                    <a:pt x="0" y="2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5" name="Freeform 850"/>
            <p:cNvSpPr>
              <a:spLocks/>
            </p:cNvSpPr>
            <p:nvPr/>
          </p:nvSpPr>
          <p:spPr bwMode="auto">
            <a:xfrm>
              <a:off x="2068" y="3277"/>
              <a:ext cx="50" cy="50"/>
            </a:xfrm>
            <a:custGeom>
              <a:avLst/>
              <a:gdLst>
                <a:gd name="T0" fmla="*/ 0 w 25"/>
                <a:gd name="T1" fmla="*/ 1408 h 25"/>
                <a:gd name="T2" fmla="*/ 1472 w 25"/>
                <a:gd name="T3" fmla="*/ 0 h 25"/>
                <a:gd name="T4" fmla="*/ 1600 w 25"/>
                <a:gd name="T5" fmla="*/ 0 h 25"/>
                <a:gd name="T6" fmla="*/ 0 w 25"/>
                <a:gd name="T7" fmla="*/ 1600 h 25"/>
                <a:gd name="T8" fmla="*/ 0 w 25"/>
                <a:gd name="T9" fmla="*/ 1408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5"/>
                <a:gd name="T17" fmla="*/ 25 w 25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5">
                  <a:moveTo>
                    <a:pt x="0" y="22"/>
                  </a:moveTo>
                  <a:cubicBezTo>
                    <a:pt x="9" y="16"/>
                    <a:pt x="16" y="8"/>
                    <a:pt x="23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18" y="9"/>
                    <a:pt x="9" y="17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6" name="Freeform 851"/>
            <p:cNvSpPr>
              <a:spLocks/>
            </p:cNvSpPr>
            <p:nvPr/>
          </p:nvSpPr>
          <p:spPr bwMode="auto">
            <a:xfrm>
              <a:off x="2162" y="3237"/>
              <a:ext cx="32" cy="36"/>
            </a:xfrm>
            <a:custGeom>
              <a:avLst/>
              <a:gdLst>
                <a:gd name="T0" fmla="*/ 0 w 16"/>
                <a:gd name="T1" fmla="*/ 1024 h 18"/>
                <a:gd name="T2" fmla="*/ 1024 w 16"/>
                <a:gd name="T3" fmla="*/ 0 h 18"/>
                <a:gd name="T4" fmla="*/ 0 w 16"/>
                <a:gd name="T5" fmla="*/ 1152 h 18"/>
                <a:gd name="T6" fmla="*/ 0 w 16"/>
                <a:gd name="T7" fmla="*/ 1024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8"/>
                <a:gd name="T14" fmla="*/ 16 w 16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8">
                  <a:moveTo>
                    <a:pt x="0" y="16"/>
                  </a:moveTo>
                  <a:cubicBezTo>
                    <a:pt x="7" y="12"/>
                    <a:pt x="11" y="5"/>
                    <a:pt x="16" y="0"/>
                  </a:cubicBezTo>
                  <a:cubicBezTo>
                    <a:pt x="14" y="9"/>
                    <a:pt x="6" y="13"/>
                    <a:pt x="0" y="18"/>
                  </a:cubicBezTo>
                  <a:cubicBezTo>
                    <a:pt x="0" y="17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7" name="Freeform 852"/>
            <p:cNvSpPr>
              <a:spLocks/>
            </p:cNvSpPr>
            <p:nvPr/>
          </p:nvSpPr>
          <p:spPr bwMode="auto">
            <a:xfrm>
              <a:off x="2114" y="3261"/>
              <a:ext cx="48" cy="16"/>
            </a:xfrm>
            <a:custGeom>
              <a:avLst/>
              <a:gdLst>
                <a:gd name="T0" fmla="*/ 0 w 24"/>
                <a:gd name="T1" fmla="*/ 512 h 8"/>
                <a:gd name="T2" fmla="*/ 1536 w 24"/>
                <a:gd name="T3" fmla="*/ 256 h 8"/>
                <a:gd name="T4" fmla="*/ 1536 w 24"/>
                <a:gd name="T5" fmla="*/ 384 h 8"/>
                <a:gd name="T6" fmla="*/ 128 w 24"/>
                <a:gd name="T7" fmla="*/ 512 h 8"/>
                <a:gd name="T8" fmla="*/ 0 w 24"/>
                <a:gd name="T9" fmla="*/ 51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8"/>
                <a:gd name="T17" fmla="*/ 24 w 24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8">
                  <a:moveTo>
                    <a:pt x="0" y="8"/>
                  </a:moveTo>
                  <a:cubicBezTo>
                    <a:pt x="1" y="0"/>
                    <a:pt x="16" y="5"/>
                    <a:pt x="24" y="4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17" y="6"/>
                    <a:pt x="6" y="4"/>
                    <a:pt x="2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8" name="Freeform 853"/>
            <p:cNvSpPr>
              <a:spLocks/>
            </p:cNvSpPr>
            <p:nvPr/>
          </p:nvSpPr>
          <p:spPr bwMode="auto">
            <a:xfrm>
              <a:off x="2048" y="3321"/>
              <a:ext cx="20" cy="131"/>
            </a:xfrm>
            <a:custGeom>
              <a:avLst/>
              <a:gdLst>
                <a:gd name="T0" fmla="*/ 384 w 10"/>
                <a:gd name="T1" fmla="*/ 4353 h 65"/>
                <a:gd name="T2" fmla="*/ 640 w 10"/>
                <a:gd name="T3" fmla="*/ 0 h 65"/>
                <a:gd name="T4" fmla="*/ 640 w 10"/>
                <a:gd name="T5" fmla="*/ 195 h 65"/>
                <a:gd name="T6" fmla="*/ 512 w 10"/>
                <a:gd name="T7" fmla="*/ 4353 h 65"/>
                <a:gd name="T8" fmla="*/ 384 w 10"/>
                <a:gd name="T9" fmla="*/ 4353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5"/>
                <a:gd name="T17" fmla="*/ 10 w 10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5">
                  <a:moveTo>
                    <a:pt x="6" y="65"/>
                  </a:moveTo>
                  <a:cubicBezTo>
                    <a:pt x="8" y="45"/>
                    <a:pt x="0" y="13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5" y="19"/>
                    <a:pt x="9" y="45"/>
                    <a:pt x="8" y="65"/>
                  </a:cubicBezTo>
                  <a:cubicBezTo>
                    <a:pt x="7" y="65"/>
                    <a:pt x="7" y="65"/>
                    <a:pt x="6" y="6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9" name="Freeform 854"/>
            <p:cNvSpPr>
              <a:spLocks/>
            </p:cNvSpPr>
            <p:nvPr/>
          </p:nvSpPr>
          <p:spPr bwMode="auto">
            <a:xfrm>
              <a:off x="1992" y="3407"/>
              <a:ext cx="18" cy="115"/>
            </a:xfrm>
            <a:custGeom>
              <a:avLst/>
              <a:gdLst>
                <a:gd name="T0" fmla="*/ 192 w 9"/>
                <a:gd name="T1" fmla="*/ 0 h 57"/>
                <a:gd name="T2" fmla="*/ 320 w 9"/>
                <a:gd name="T3" fmla="*/ 3581 h 57"/>
                <a:gd name="T4" fmla="*/ 576 w 9"/>
                <a:gd name="T5" fmla="*/ 3113 h 57"/>
                <a:gd name="T6" fmla="*/ 576 w 9"/>
                <a:gd name="T7" fmla="*/ 3317 h 57"/>
                <a:gd name="T8" fmla="*/ 0 w 9"/>
                <a:gd name="T9" fmla="*/ 3712 h 57"/>
                <a:gd name="T10" fmla="*/ 0 w 9"/>
                <a:gd name="T11" fmla="*/ 0 h 57"/>
                <a:gd name="T12" fmla="*/ 192 w 9"/>
                <a:gd name="T13" fmla="*/ 0 h 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57"/>
                <a:gd name="T23" fmla="*/ 9 w 9"/>
                <a:gd name="T24" fmla="*/ 57 h 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57">
                  <a:moveTo>
                    <a:pt x="3" y="0"/>
                  </a:moveTo>
                  <a:cubicBezTo>
                    <a:pt x="4" y="17"/>
                    <a:pt x="0" y="40"/>
                    <a:pt x="5" y="53"/>
                  </a:cubicBezTo>
                  <a:cubicBezTo>
                    <a:pt x="5" y="49"/>
                    <a:pt x="7" y="47"/>
                    <a:pt x="9" y="46"/>
                  </a:cubicBezTo>
                  <a:cubicBezTo>
                    <a:pt x="9" y="47"/>
                    <a:pt x="9" y="48"/>
                    <a:pt x="9" y="49"/>
                  </a:cubicBezTo>
                  <a:cubicBezTo>
                    <a:pt x="7" y="52"/>
                    <a:pt x="8" y="57"/>
                    <a:pt x="0" y="55"/>
                  </a:cubicBezTo>
                  <a:cubicBezTo>
                    <a:pt x="0" y="37"/>
                    <a:pt x="0" y="18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0" name="Freeform 855"/>
            <p:cNvSpPr>
              <a:spLocks/>
            </p:cNvSpPr>
            <p:nvPr/>
          </p:nvSpPr>
          <p:spPr bwMode="auto">
            <a:xfrm>
              <a:off x="1984" y="3213"/>
              <a:ext cx="84" cy="154"/>
            </a:xfrm>
            <a:custGeom>
              <a:avLst/>
              <a:gdLst>
                <a:gd name="T0" fmla="*/ 128 w 42"/>
                <a:gd name="T1" fmla="*/ 192 h 77"/>
                <a:gd name="T2" fmla="*/ 256 w 42"/>
                <a:gd name="T3" fmla="*/ 192 h 77"/>
                <a:gd name="T4" fmla="*/ 1728 w 42"/>
                <a:gd name="T5" fmla="*/ 512 h 77"/>
                <a:gd name="T6" fmla="*/ 1536 w 42"/>
                <a:gd name="T7" fmla="*/ 4928 h 77"/>
                <a:gd name="T8" fmla="*/ 128 w 42"/>
                <a:gd name="T9" fmla="*/ 320 h 77"/>
                <a:gd name="T10" fmla="*/ 128 w 42"/>
                <a:gd name="T11" fmla="*/ 19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"/>
                <a:gd name="T19" fmla="*/ 0 h 77"/>
                <a:gd name="T20" fmla="*/ 42 w 42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" h="77">
                  <a:moveTo>
                    <a:pt x="2" y="3"/>
                  </a:moveTo>
                  <a:cubicBezTo>
                    <a:pt x="3" y="3"/>
                    <a:pt x="4" y="3"/>
                    <a:pt x="4" y="3"/>
                  </a:cubicBezTo>
                  <a:cubicBezTo>
                    <a:pt x="12" y="4"/>
                    <a:pt x="26" y="0"/>
                    <a:pt x="27" y="8"/>
                  </a:cubicBezTo>
                  <a:cubicBezTo>
                    <a:pt x="25" y="30"/>
                    <a:pt x="30" y="58"/>
                    <a:pt x="24" y="77"/>
                  </a:cubicBezTo>
                  <a:cubicBezTo>
                    <a:pt x="18" y="46"/>
                    <a:pt x="42" y="1"/>
                    <a:pt x="2" y="5"/>
                  </a:cubicBezTo>
                  <a:cubicBezTo>
                    <a:pt x="0" y="6"/>
                    <a:pt x="1" y="2"/>
                    <a:pt x="2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1" name="Freeform 856"/>
            <p:cNvSpPr>
              <a:spLocks/>
            </p:cNvSpPr>
            <p:nvPr/>
          </p:nvSpPr>
          <p:spPr bwMode="auto">
            <a:xfrm>
              <a:off x="2074" y="3125"/>
              <a:ext cx="22" cy="32"/>
            </a:xfrm>
            <a:custGeom>
              <a:avLst/>
              <a:gdLst>
                <a:gd name="T0" fmla="*/ 0 w 11"/>
                <a:gd name="T1" fmla="*/ 1024 h 16"/>
                <a:gd name="T2" fmla="*/ 0 w 11"/>
                <a:gd name="T3" fmla="*/ 0 h 16"/>
                <a:gd name="T4" fmla="*/ 704 w 11"/>
                <a:gd name="T5" fmla="*/ 0 h 16"/>
                <a:gd name="T6" fmla="*/ 704 w 11"/>
                <a:gd name="T7" fmla="*/ 128 h 16"/>
                <a:gd name="T8" fmla="*/ 128 w 11"/>
                <a:gd name="T9" fmla="*/ 128 h 16"/>
                <a:gd name="T10" fmla="*/ 128 w 11"/>
                <a:gd name="T11" fmla="*/ 1024 h 16"/>
                <a:gd name="T12" fmla="*/ 0 w 11"/>
                <a:gd name="T13" fmla="*/ 1024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16"/>
                <a:gd name="T23" fmla="*/ 11 w 11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16">
                  <a:moveTo>
                    <a:pt x="0" y="16"/>
                  </a:moveTo>
                  <a:cubicBezTo>
                    <a:pt x="0" y="11"/>
                    <a:pt x="0" y="5"/>
                    <a:pt x="0" y="0"/>
                  </a:cubicBezTo>
                  <a:cubicBezTo>
                    <a:pt x="3" y="0"/>
                    <a:pt x="7" y="0"/>
                    <a:pt x="11" y="0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8" y="2"/>
                    <a:pt x="5" y="2"/>
                    <a:pt x="2" y="2"/>
                  </a:cubicBezTo>
                  <a:cubicBezTo>
                    <a:pt x="2" y="7"/>
                    <a:pt x="2" y="11"/>
                    <a:pt x="2" y="16"/>
                  </a:cubicBezTo>
                  <a:cubicBezTo>
                    <a:pt x="1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2" name="Freeform 857"/>
            <p:cNvSpPr>
              <a:spLocks/>
            </p:cNvSpPr>
            <p:nvPr/>
          </p:nvSpPr>
          <p:spPr bwMode="auto">
            <a:xfrm>
              <a:off x="2274" y="3143"/>
              <a:ext cx="128" cy="134"/>
            </a:xfrm>
            <a:custGeom>
              <a:avLst/>
              <a:gdLst>
                <a:gd name="T0" fmla="*/ 0 w 64"/>
                <a:gd name="T1" fmla="*/ 4288 h 67"/>
                <a:gd name="T2" fmla="*/ 4096 w 64"/>
                <a:gd name="T3" fmla="*/ 0 h 67"/>
                <a:gd name="T4" fmla="*/ 0 w 64"/>
                <a:gd name="T5" fmla="*/ 4288 h 67"/>
                <a:gd name="T6" fmla="*/ 0 60000 65536"/>
                <a:gd name="T7" fmla="*/ 0 60000 65536"/>
                <a:gd name="T8" fmla="*/ 0 60000 65536"/>
                <a:gd name="T9" fmla="*/ 0 w 64"/>
                <a:gd name="T10" fmla="*/ 0 h 67"/>
                <a:gd name="T11" fmla="*/ 64 w 64"/>
                <a:gd name="T12" fmla="*/ 67 h 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" h="67">
                  <a:moveTo>
                    <a:pt x="0" y="67"/>
                  </a:moveTo>
                  <a:cubicBezTo>
                    <a:pt x="18" y="42"/>
                    <a:pt x="42" y="22"/>
                    <a:pt x="64" y="0"/>
                  </a:cubicBezTo>
                  <a:cubicBezTo>
                    <a:pt x="44" y="24"/>
                    <a:pt x="20" y="43"/>
                    <a:pt x="0" y="6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3" name="Freeform 858"/>
            <p:cNvSpPr>
              <a:spLocks/>
            </p:cNvSpPr>
            <p:nvPr/>
          </p:nvSpPr>
          <p:spPr bwMode="auto">
            <a:xfrm>
              <a:off x="2314" y="3379"/>
              <a:ext cx="76" cy="77"/>
            </a:xfrm>
            <a:custGeom>
              <a:avLst/>
              <a:gdLst>
                <a:gd name="T0" fmla="*/ 0 w 38"/>
                <a:gd name="T1" fmla="*/ 2496 h 38"/>
                <a:gd name="T2" fmla="*/ 2304 w 38"/>
                <a:gd name="T3" fmla="*/ 0 h 38"/>
                <a:gd name="T4" fmla="*/ 2432 w 38"/>
                <a:gd name="T5" fmla="*/ 0 h 38"/>
                <a:gd name="T6" fmla="*/ 0 w 38"/>
                <a:gd name="T7" fmla="*/ 2628 h 38"/>
                <a:gd name="T8" fmla="*/ 0 w 38"/>
                <a:gd name="T9" fmla="*/ 2496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8"/>
                <a:gd name="T17" fmla="*/ 38 w 38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8">
                  <a:moveTo>
                    <a:pt x="0" y="36"/>
                  </a:moveTo>
                  <a:cubicBezTo>
                    <a:pt x="13" y="25"/>
                    <a:pt x="25" y="13"/>
                    <a:pt x="36" y="0"/>
                  </a:cubicBezTo>
                  <a:cubicBezTo>
                    <a:pt x="36" y="0"/>
                    <a:pt x="37" y="0"/>
                    <a:pt x="38" y="0"/>
                  </a:cubicBezTo>
                  <a:cubicBezTo>
                    <a:pt x="26" y="14"/>
                    <a:pt x="13" y="26"/>
                    <a:pt x="0" y="38"/>
                  </a:cubicBezTo>
                  <a:cubicBezTo>
                    <a:pt x="0" y="37"/>
                    <a:pt x="0" y="37"/>
                    <a:pt x="0" y="3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4" name="Freeform 859"/>
            <p:cNvSpPr>
              <a:spLocks/>
            </p:cNvSpPr>
            <p:nvPr/>
          </p:nvSpPr>
          <p:spPr bwMode="auto">
            <a:xfrm>
              <a:off x="2390" y="3237"/>
              <a:ext cx="40" cy="40"/>
            </a:xfrm>
            <a:custGeom>
              <a:avLst/>
              <a:gdLst>
                <a:gd name="T0" fmla="*/ 0 w 20"/>
                <a:gd name="T1" fmla="*/ 1280 h 20"/>
                <a:gd name="T2" fmla="*/ 1152 w 20"/>
                <a:gd name="T3" fmla="*/ 0 h 20"/>
                <a:gd name="T4" fmla="*/ 1280 w 20"/>
                <a:gd name="T5" fmla="*/ 0 h 20"/>
                <a:gd name="T6" fmla="*/ 0 w 20"/>
                <a:gd name="T7" fmla="*/ 128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20"/>
                <a:gd name="T14" fmla="*/ 20 w 20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20">
                  <a:moveTo>
                    <a:pt x="0" y="20"/>
                  </a:moveTo>
                  <a:cubicBezTo>
                    <a:pt x="4" y="12"/>
                    <a:pt x="13" y="8"/>
                    <a:pt x="18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14" y="8"/>
                    <a:pt x="7" y="14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5" name="Freeform 860"/>
            <p:cNvSpPr>
              <a:spLocks/>
            </p:cNvSpPr>
            <p:nvPr/>
          </p:nvSpPr>
          <p:spPr bwMode="auto">
            <a:xfrm>
              <a:off x="2408" y="3143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704 w 11"/>
                <a:gd name="T3" fmla="*/ 704 h 11"/>
                <a:gd name="T4" fmla="*/ 576 w 11"/>
                <a:gd name="T5" fmla="*/ 704 h 11"/>
                <a:gd name="T6" fmla="*/ 0 w 11"/>
                <a:gd name="T7" fmla="*/ 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1"/>
                <a:gd name="T14" fmla="*/ 11 w 11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1">
                  <a:moveTo>
                    <a:pt x="0" y="0"/>
                  </a:moveTo>
                  <a:cubicBezTo>
                    <a:pt x="4" y="3"/>
                    <a:pt x="8" y="7"/>
                    <a:pt x="11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7" y="6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6" name="Freeform 861"/>
            <p:cNvSpPr>
              <a:spLocks/>
            </p:cNvSpPr>
            <p:nvPr/>
          </p:nvSpPr>
          <p:spPr bwMode="auto">
            <a:xfrm>
              <a:off x="2236" y="3277"/>
              <a:ext cx="78" cy="199"/>
            </a:xfrm>
            <a:custGeom>
              <a:avLst/>
              <a:gdLst>
                <a:gd name="T0" fmla="*/ 1216 w 39"/>
                <a:gd name="T1" fmla="*/ 0 h 99"/>
                <a:gd name="T2" fmla="*/ 2496 w 39"/>
                <a:gd name="T3" fmla="*/ 5749 h 99"/>
                <a:gd name="T4" fmla="*/ 2496 w 39"/>
                <a:gd name="T5" fmla="*/ 5880 h 99"/>
                <a:gd name="T6" fmla="*/ 1088 w 39"/>
                <a:gd name="T7" fmla="*/ 5880 h 99"/>
                <a:gd name="T8" fmla="*/ 1216 w 39"/>
                <a:gd name="T9" fmla="*/ 0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99"/>
                <a:gd name="T17" fmla="*/ 39 w 39"/>
                <a:gd name="T18" fmla="*/ 99 h 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99">
                  <a:moveTo>
                    <a:pt x="19" y="0"/>
                  </a:moveTo>
                  <a:cubicBezTo>
                    <a:pt x="27" y="23"/>
                    <a:pt x="0" y="99"/>
                    <a:pt x="39" y="87"/>
                  </a:cubicBezTo>
                  <a:cubicBezTo>
                    <a:pt x="39" y="88"/>
                    <a:pt x="39" y="88"/>
                    <a:pt x="39" y="89"/>
                  </a:cubicBezTo>
                  <a:cubicBezTo>
                    <a:pt x="31" y="89"/>
                    <a:pt x="24" y="89"/>
                    <a:pt x="17" y="89"/>
                  </a:cubicBezTo>
                  <a:cubicBezTo>
                    <a:pt x="18" y="60"/>
                    <a:pt x="14" y="25"/>
                    <a:pt x="19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7" name="Freeform 862"/>
            <p:cNvSpPr>
              <a:spLocks/>
            </p:cNvSpPr>
            <p:nvPr/>
          </p:nvSpPr>
          <p:spPr bwMode="auto">
            <a:xfrm>
              <a:off x="4276" y="3161"/>
              <a:ext cx="300" cy="305"/>
            </a:xfrm>
            <a:custGeom>
              <a:avLst/>
              <a:gdLst>
                <a:gd name="T0" fmla="*/ 2176 w 150"/>
                <a:gd name="T1" fmla="*/ 1164 h 152"/>
                <a:gd name="T2" fmla="*/ 3904 w 150"/>
                <a:gd name="T3" fmla="*/ 6989 h 152"/>
                <a:gd name="T4" fmla="*/ 5888 w 150"/>
                <a:gd name="T5" fmla="*/ 0 h 152"/>
                <a:gd name="T6" fmla="*/ 7040 w 150"/>
                <a:gd name="T7" fmla="*/ 0 h 152"/>
                <a:gd name="T8" fmla="*/ 8448 w 150"/>
                <a:gd name="T9" fmla="*/ 4976 h 152"/>
                <a:gd name="T10" fmla="*/ 9600 w 150"/>
                <a:gd name="T11" fmla="*/ 9921 h 152"/>
                <a:gd name="T12" fmla="*/ 8320 w 150"/>
                <a:gd name="T13" fmla="*/ 5105 h 152"/>
                <a:gd name="T14" fmla="*/ 6912 w 150"/>
                <a:gd name="T15" fmla="*/ 3321 h 152"/>
                <a:gd name="T16" fmla="*/ 6912 w 150"/>
                <a:gd name="T17" fmla="*/ 128 h 152"/>
                <a:gd name="T18" fmla="*/ 6208 w 150"/>
                <a:gd name="T19" fmla="*/ 128 h 152"/>
                <a:gd name="T20" fmla="*/ 6016 w 150"/>
                <a:gd name="T21" fmla="*/ 4976 h 152"/>
                <a:gd name="T22" fmla="*/ 4032 w 150"/>
                <a:gd name="T23" fmla="*/ 7119 h 152"/>
                <a:gd name="T24" fmla="*/ 1344 w 150"/>
                <a:gd name="T25" fmla="*/ 4364 h 152"/>
                <a:gd name="T26" fmla="*/ 2048 w 150"/>
                <a:gd name="T27" fmla="*/ 1164 h 152"/>
                <a:gd name="T28" fmla="*/ 2176 w 150"/>
                <a:gd name="T29" fmla="*/ 1164 h 15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0"/>
                <a:gd name="T46" fmla="*/ 0 h 152"/>
                <a:gd name="T47" fmla="*/ 150 w 150"/>
                <a:gd name="T48" fmla="*/ 152 h 15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0" h="152">
                  <a:moveTo>
                    <a:pt x="34" y="18"/>
                  </a:moveTo>
                  <a:cubicBezTo>
                    <a:pt x="0" y="52"/>
                    <a:pt x="43" y="91"/>
                    <a:pt x="61" y="107"/>
                  </a:cubicBezTo>
                  <a:cubicBezTo>
                    <a:pt x="97" y="97"/>
                    <a:pt x="94" y="48"/>
                    <a:pt x="92" y="0"/>
                  </a:cubicBezTo>
                  <a:cubicBezTo>
                    <a:pt x="98" y="0"/>
                    <a:pt x="104" y="0"/>
                    <a:pt x="110" y="0"/>
                  </a:cubicBezTo>
                  <a:cubicBezTo>
                    <a:pt x="106" y="37"/>
                    <a:pt x="112" y="64"/>
                    <a:pt x="132" y="76"/>
                  </a:cubicBezTo>
                  <a:cubicBezTo>
                    <a:pt x="131" y="108"/>
                    <a:pt x="129" y="142"/>
                    <a:pt x="150" y="152"/>
                  </a:cubicBezTo>
                  <a:cubicBezTo>
                    <a:pt x="120" y="145"/>
                    <a:pt x="137" y="105"/>
                    <a:pt x="130" y="78"/>
                  </a:cubicBezTo>
                  <a:cubicBezTo>
                    <a:pt x="126" y="62"/>
                    <a:pt x="112" y="63"/>
                    <a:pt x="108" y="51"/>
                  </a:cubicBezTo>
                  <a:cubicBezTo>
                    <a:pt x="108" y="35"/>
                    <a:pt x="108" y="19"/>
                    <a:pt x="108" y="2"/>
                  </a:cubicBezTo>
                  <a:cubicBezTo>
                    <a:pt x="104" y="2"/>
                    <a:pt x="100" y="2"/>
                    <a:pt x="97" y="2"/>
                  </a:cubicBezTo>
                  <a:cubicBezTo>
                    <a:pt x="88" y="26"/>
                    <a:pt x="100" y="54"/>
                    <a:pt x="94" y="76"/>
                  </a:cubicBezTo>
                  <a:cubicBezTo>
                    <a:pt x="90" y="93"/>
                    <a:pt x="71" y="99"/>
                    <a:pt x="63" y="109"/>
                  </a:cubicBezTo>
                  <a:cubicBezTo>
                    <a:pt x="48" y="97"/>
                    <a:pt x="34" y="82"/>
                    <a:pt x="21" y="67"/>
                  </a:cubicBezTo>
                  <a:cubicBezTo>
                    <a:pt x="20" y="46"/>
                    <a:pt x="19" y="25"/>
                    <a:pt x="32" y="18"/>
                  </a:cubicBezTo>
                  <a:cubicBezTo>
                    <a:pt x="33" y="18"/>
                    <a:pt x="33" y="18"/>
                    <a:pt x="34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8" name="Freeform 863"/>
            <p:cNvSpPr>
              <a:spLocks/>
            </p:cNvSpPr>
            <p:nvPr/>
          </p:nvSpPr>
          <p:spPr bwMode="auto">
            <a:xfrm>
              <a:off x="4174" y="3161"/>
              <a:ext cx="166" cy="80"/>
            </a:xfrm>
            <a:custGeom>
              <a:avLst/>
              <a:gdLst>
                <a:gd name="T0" fmla="*/ 0 w 83"/>
                <a:gd name="T1" fmla="*/ 2560 h 40"/>
                <a:gd name="T2" fmla="*/ 5312 w 83"/>
                <a:gd name="T3" fmla="*/ 704 h 40"/>
                <a:gd name="T4" fmla="*/ 192 w 83"/>
                <a:gd name="T5" fmla="*/ 2560 h 40"/>
                <a:gd name="T6" fmla="*/ 0 w 83"/>
                <a:gd name="T7" fmla="*/ 2560 h 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3"/>
                <a:gd name="T13" fmla="*/ 0 h 40"/>
                <a:gd name="T14" fmla="*/ 83 w 83"/>
                <a:gd name="T15" fmla="*/ 40 h 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3" h="40">
                  <a:moveTo>
                    <a:pt x="0" y="40"/>
                  </a:moveTo>
                  <a:cubicBezTo>
                    <a:pt x="13" y="17"/>
                    <a:pt x="43" y="0"/>
                    <a:pt x="83" y="11"/>
                  </a:cubicBezTo>
                  <a:cubicBezTo>
                    <a:pt x="41" y="6"/>
                    <a:pt x="15" y="16"/>
                    <a:pt x="3" y="40"/>
                  </a:cubicBezTo>
                  <a:cubicBezTo>
                    <a:pt x="2" y="40"/>
                    <a:pt x="1" y="40"/>
                    <a:pt x="0" y="4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9" name="Freeform 864"/>
            <p:cNvSpPr>
              <a:spLocks/>
            </p:cNvSpPr>
            <p:nvPr/>
          </p:nvSpPr>
          <p:spPr bwMode="auto">
            <a:xfrm>
              <a:off x="4130" y="3251"/>
              <a:ext cx="68" cy="34"/>
            </a:xfrm>
            <a:custGeom>
              <a:avLst/>
              <a:gdLst>
                <a:gd name="T0" fmla="*/ 0 w 34"/>
                <a:gd name="T1" fmla="*/ 0 h 17"/>
                <a:gd name="T2" fmla="*/ 704 w 34"/>
                <a:gd name="T3" fmla="*/ 832 h 17"/>
                <a:gd name="T4" fmla="*/ 1984 w 34"/>
                <a:gd name="T5" fmla="*/ 832 h 17"/>
                <a:gd name="T6" fmla="*/ 1408 w 34"/>
                <a:gd name="T7" fmla="*/ 0 h 17"/>
                <a:gd name="T8" fmla="*/ 2176 w 34"/>
                <a:gd name="T9" fmla="*/ 832 h 17"/>
                <a:gd name="T10" fmla="*/ 704 w 34"/>
                <a:gd name="T11" fmla="*/ 960 h 17"/>
                <a:gd name="T12" fmla="*/ 0 w 34"/>
                <a:gd name="T13" fmla="*/ 0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17"/>
                <a:gd name="T23" fmla="*/ 34 w 34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17">
                  <a:moveTo>
                    <a:pt x="0" y="0"/>
                  </a:moveTo>
                  <a:cubicBezTo>
                    <a:pt x="5" y="3"/>
                    <a:pt x="11" y="6"/>
                    <a:pt x="11" y="13"/>
                  </a:cubicBezTo>
                  <a:cubicBezTo>
                    <a:pt x="18" y="13"/>
                    <a:pt x="25" y="13"/>
                    <a:pt x="31" y="13"/>
                  </a:cubicBezTo>
                  <a:cubicBezTo>
                    <a:pt x="32" y="5"/>
                    <a:pt x="24" y="6"/>
                    <a:pt x="22" y="0"/>
                  </a:cubicBezTo>
                  <a:cubicBezTo>
                    <a:pt x="27" y="3"/>
                    <a:pt x="33" y="6"/>
                    <a:pt x="34" y="13"/>
                  </a:cubicBezTo>
                  <a:cubicBezTo>
                    <a:pt x="29" y="17"/>
                    <a:pt x="19" y="15"/>
                    <a:pt x="11" y="15"/>
                  </a:cubicBezTo>
                  <a:cubicBezTo>
                    <a:pt x="10" y="8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0" name="Freeform 865"/>
            <p:cNvSpPr>
              <a:spLocks/>
            </p:cNvSpPr>
            <p:nvPr/>
          </p:nvSpPr>
          <p:spPr bwMode="auto">
            <a:xfrm>
              <a:off x="3746" y="3251"/>
              <a:ext cx="380" cy="553"/>
            </a:xfrm>
            <a:custGeom>
              <a:avLst/>
              <a:gdLst>
                <a:gd name="T0" fmla="*/ 0 w 190"/>
                <a:gd name="T1" fmla="*/ 17856 h 276"/>
                <a:gd name="T2" fmla="*/ 1152 w 190"/>
                <a:gd name="T3" fmla="*/ 16568 h 276"/>
                <a:gd name="T4" fmla="*/ 1152 w 190"/>
                <a:gd name="T5" fmla="*/ 8205 h 276"/>
                <a:gd name="T6" fmla="*/ 3456 w 190"/>
                <a:gd name="T7" fmla="*/ 5752 h 276"/>
                <a:gd name="T8" fmla="*/ 5440 w 190"/>
                <a:gd name="T9" fmla="*/ 5752 h 276"/>
                <a:gd name="T10" fmla="*/ 9152 w 190"/>
                <a:gd name="T11" fmla="*/ 1996 h 276"/>
                <a:gd name="T12" fmla="*/ 10176 w 190"/>
                <a:gd name="T13" fmla="*/ 1996 h 276"/>
                <a:gd name="T14" fmla="*/ 12160 w 190"/>
                <a:gd name="T15" fmla="*/ 0 h 276"/>
                <a:gd name="T16" fmla="*/ 10304 w 190"/>
                <a:gd name="T17" fmla="*/ 2124 h 276"/>
                <a:gd name="T18" fmla="*/ 5568 w 190"/>
                <a:gd name="T19" fmla="*/ 5881 h 276"/>
                <a:gd name="T20" fmla="*/ 1344 w 190"/>
                <a:gd name="T21" fmla="*/ 8012 h 276"/>
                <a:gd name="T22" fmla="*/ 0 w 190"/>
                <a:gd name="T23" fmla="*/ 17856 h 2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90"/>
                <a:gd name="T37" fmla="*/ 0 h 276"/>
                <a:gd name="T38" fmla="*/ 190 w 190"/>
                <a:gd name="T39" fmla="*/ 276 h 27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90" h="276">
                  <a:moveTo>
                    <a:pt x="0" y="276"/>
                  </a:moveTo>
                  <a:cubicBezTo>
                    <a:pt x="5" y="268"/>
                    <a:pt x="14" y="264"/>
                    <a:pt x="18" y="256"/>
                  </a:cubicBezTo>
                  <a:cubicBezTo>
                    <a:pt x="26" y="215"/>
                    <a:pt x="8" y="163"/>
                    <a:pt x="18" y="127"/>
                  </a:cubicBezTo>
                  <a:cubicBezTo>
                    <a:pt x="24" y="107"/>
                    <a:pt x="45" y="102"/>
                    <a:pt x="54" y="89"/>
                  </a:cubicBezTo>
                  <a:cubicBezTo>
                    <a:pt x="64" y="89"/>
                    <a:pt x="75" y="89"/>
                    <a:pt x="85" y="89"/>
                  </a:cubicBezTo>
                  <a:cubicBezTo>
                    <a:pt x="105" y="82"/>
                    <a:pt x="123" y="39"/>
                    <a:pt x="143" y="31"/>
                  </a:cubicBezTo>
                  <a:cubicBezTo>
                    <a:pt x="147" y="29"/>
                    <a:pt x="155" y="33"/>
                    <a:pt x="159" y="31"/>
                  </a:cubicBezTo>
                  <a:cubicBezTo>
                    <a:pt x="171" y="23"/>
                    <a:pt x="177" y="6"/>
                    <a:pt x="190" y="0"/>
                  </a:cubicBezTo>
                  <a:cubicBezTo>
                    <a:pt x="182" y="12"/>
                    <a:pt x="167" y="19"/>
                    <a:pt x="161" y="33"/>
                  </a:cubicBezTo>
                  <a:cubicBezTo>
                    <a:pt x="121" y="37"/>
                    <a:pt x="113" y="73"/>
                    <a:pt x="87" y="91"/>
                  </a:cubicBezTo>
                  <a:cubicBezTo>
                    <a:pt x="47" y="84"/>
                    <a:pt x="37" y="108"/>
                    <a:pt x="21" y="124"/>
                  </a:cubicBezTo>
                  <a:cubicBezTo>
                    <a:pt x="14" y="175"/>
                    <a:pt x="38" y="256"/>
                    <a:pt x="0" y="27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1" name="Freeform 866"/>
            <p:cNvSpPr>
              <a:spLocks/>
            </p:cNvSpPr>
            <p:nvPr/>
          </p:nvSpPr>
          <p:spPr bwMode="auto">
            <a:xfrm>
              <a:off x="3746" y="3819"/>
              <a:ext cx="36" cy="36"/>
            </a:xfrm>
            <a:custGeom>
              <a:avLst/>
              <a:gdLst>
                <a:gd name="T0" fmla="*/ 0 w 18"/>
                <a:gd name="T1" fmla="*/ 0 h 18"/>
                <a:gd name="T2" fmla="*/ 1152 w 18"/>
                <a:gd name="T3" fmla="*/ 1152 h 18"/>
                <a:gd name="T4" fmla="*/ 0 w 18"/>
                <a:gd name="T5" fmla="*/ 0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0" y="0"/>
                  </a:moveTo>
                  <a:cubicBezTo>
                    <a:pt x="7" y="5"/>
                    <a:pt x="13" y="11"/>
                    <a:pt x="18" y="18"/>
                  </a:cubicBezTo>
                  <a:cubicBezTo>
                    <a:pt x="11" y="13"/>
                    <a:pt x="5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2" name="Freeform 867"/>
            <p:cNvSpPr>
              <a:spLocks/>
            </p:cNvSpPr>
            <p:nvPr/>
          </p:nvSpPr>
          <p:spPr bwMode="auto">
            <a:xfrm>
              <a:off x="3792" y="3760"/>
              <a:ext cx="802" cy="253"/>
            </a:xfrm>
            <a:custGeom>
              <a:avLst/>
              <a:gdLst>
                <a:gd name="T0" fmla="*/ 0 w 401"/>
                <a:gd name="T1" fmla="*/ 3076 h 126"/>
                <a:gd name="T2" fmla="*/ 1408 w 401"/>
                <a:gd name="T3" fmla="*/ 1432 h 126"/>
                <a:gd name="T4" fmla="*/ 6144 w 401"/>
                <a:gd name="T5" fmla="*/ 0 h 126"/>
                <a:gd name="T6" fmla="*/ 10112 w 401"/>
                <a:gd name="T7" fmla="*/ 0 h 126"/>
                <a:gd name="T8" fmla="*/ 12544 w 401"/>
                <a:gd name="T9" fmla="*/ 3335 h 126"/>
                <a:gd name="T10" fmla="*/ 14080 w 401"/>
                <a:gd name="T11" fmla="*/ 2161 h 126"/>
                <a:gd name="T12" fmla="*/ 15360 w 401"/>
                <a:gd name="T13" fmla="*/ 7741 h 126"/>
                <a:gd name="T14" fmla="*/ 20224 w 401"/>
                <a:gd name="T15" fmla="*/ 7741 h 126"/>
                <a:gd name="T16" fmla="*/ 22784 w 401"/>
                <a:gd name="T17" fmla="*/ 3076 h 126"/>
                <a:gd name="T18" fmla="*/ 25664 w 401"/>
                <a:gd name="T19" fmla="*/ 259 h 126"/>
                <a:gd name="T20" fmla="*/ 22976 w 401"/>
                <a:gd name="T21" fmla="*/ 3076 h 126"/>
                <a:gd name="T22" fmla="*/ 20416 w 401"/>
                <a:gd name="T23" fmla="*/ 7869 h 126"/>
                <a:gd name="T24" fmla="*/ 15552 w 401"/>
                <a:gd name="T25" fmla="*/ 7869 h 126"/>
                <a:gd name="T26" fmla="*/ 14080 w 401"/>
                <a:gd name="T27" fmla="*/ 2291 h 126"/>
                <a:gd name="T28" fmla="*/ 12416 w 401"/>
                <a:gd name="T29" fmla="*/ 3660 h 126"/>
                <a:gd name="T30" fmla="*/ 10240 w 401"/>
                <a:gd name="T31" fmla="*/ 129 h 126"/>
                <a:gd name="T32" fmla="*/ 6272 w 401"/>
                <a:gd name="T33" fmla="*/ 129 h 126"/>
                <a:gd name="T34" fmla="*/ 1536 w 401"/>
                <a:gd name="T35" fmla="*/ 1564 h 126"/>
                <a:gd name="T36" fmla="*/ 0 w 401"/>
                <a:gd name="T37" fmla="*/ 3076 h 1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01"/>
                <a:gd name="T58" fmla="*/ 0 h 126"/>
                <a:gd name="T59" fmla="*/ 401 w 401"/>
                <a:gd name="T60" fmla="*/ 126 h 1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01" h="126">
                  <a:moveTo>
                    <a:pt x="0" y="47"/>
                  </a:moveTo>
                  <a:cubicBezTo>
                    <a:pt x="7" y="38"/>
                    <a:pt x="15" y="30"/>
                    <a:pt x="22" y="22"/>
                  </a:cubicBezTo>
                  <a:cubicBezTo>
                    <a:pt x="57" y="25"/>
                    <a:pt x="86" y="23"/>
                    <a:pt x="96" y="0"/>
                  </a:cubicBezTo>
                  <a:cubicBezTo>
                    <a:pt x="116" y="0"/>
                    <a:pt x="137" y="0"/>
                    <a:pt x="158" y="0"/>
                  </a:cubicBezTo>
                  <a:cubicBezTo>
                    <a:pt x="171" y="16"/>
                    <a:pt x="195" y="22"/>
                    <a:pt x="196" y="51"/>
                  </a:cubicBezTo>
                  <a:cubicBezTo>
                    <a:pt x="204" y="54"/>
                    <a:pt x="207" y="33"/>
                    <a:pt x="220" y="33"/>
                  </a:cubicBezTo>
                  <a:cubicBezTo>
                    <a:pt x="228" y="61"/>
                    <a:pt x="213" y="111"/>
                    <a:pt x="240" y="118"/>
                  </a:cubicBezTo>
                  <a:cubicBezTo>
                    <a:pt x="266" y="118"/>
                    <a:pt x="291" y="118"/>
                    <a:pt x="316" y="118"/>
                  </a:cubicBezTo>
                  <a:cubicBezTo>
                    <a:pt x="311" y="79"/>
                    <a:pt x="338" y="65"/>
                    <a:pt x="356" y="47"/>
                  </a:cubicBezTo>
                  <a:cubicBezTo>
                    <a:pt x="372" y="31"/>
                    <a:pt x="388" y="16"/>
                    <a:pt x="401" y="4"/>
                  </a:cubicBezTo>
                  <a:cubicBezTo>
                    <a:pt x="390" y="18"/>
                    <a:pt x="374" y="31"/>
                    <a:pt x="359" y="47"/>
                  </a:cubicBezTo>
                  <a:cubicBezTo>
                    <a:pt x="340" y="66"/>
                    <a:pt x="313" y="79"/>
                    <a:pt x="319" y="120"/>
                  </a:cubicBezTo>
                  <a:cubicBezTo>
                    <a:pt x="289" y="116"/>
                    <a:pt x="263" y="126"/>
                    <a:pt x="243" y="120"/>
                  </a:cubicBezTo>
                  <a:cubicBezTo>
                    <a:pt x="210" y="111"/>
                    <a:pt x="223" y="74"/>
                    <a:pt x="220" y="35"/>
                  </a:cubicBezTo>
                  <a:cubicBezTo>
                    <a:pt x="208" y="37"/>
                    <a:pt x="202" y="58"/>
                    <a:pt x="194" y="56"/>
                  </a:cubicBezTo>
                  <a:cubicBezTo>
                    <a:pt x="197" y="23"/>
                    <a:pt x="170" y="21"/>
                    <a:pt x="160" y="2"/>
                  </a:cubicBezTo>
                  <a:cubicBezTo>
                    <a:pt x="139" y="2"/>
                    <a:pt x="119" y="2"/>
                    <a:pt x="98" y="2"/>
                  </a:cubicBezTo>
                  <a:cubicBezTo>
                    <a:pt x="85" y="33"/>
                    <a:pt x="51" y="16"/>
                    <a:pt x="24" y="24"/>
                  </a:cubicBezTo>
                  <a:cubicBezTo>
                    <a:pt x="14" y="28"/>
                    <a:pt x="8" y="44"/>
                    <a:pt x="0" y="4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3" name="Freeform 868"/>
            <p:cNvSpPr>
              <a:spLocks/>
            </p:cNvSpPr>
            <p:nvPr/>
          </p:nvSpPr>
          <p:spPr bwMode="auto">
            <a:xfrm>
              <a:off x="1862" y="3233"/>
              <a:ext cx="96" cy="164"/>
            </a:xfrm>
            <a:custGeom>
              <a:avLst/>
              <a:gdLst>
                <a:gd name="T0" fmla="*/ 2176 w 48"/>
                <a:gd name="T1" fmla="*/ 128 h 82"/>
                <a:gd name="T2" fmla="*/ 192 w 48"/>
                <a:gd name="T3" fmla="*/ 2240 h 82"/>
                <a:gd name="T4" fmla="*/ 3072 w 48"/>
                <a:gd name="T5" fmla="*/ 5120 h 82"/>
                <a:gd name="T6" fmla="*/ 3072 w 48"/>
                <a:gd name="T7" fmla="*/ 5248 h 82"/>
                <a:gd name="T8" fmla="*/ 64 w 48"/>
                <a:gd name="T9" fmla="*/ 2240 h 82"/>
                <a:gd name="T10" fmla="*/ 2176 w 48"/>
                <a:gd name="T11" fmla="*/ 0 h 82"/>
                <a:gd name="T12" fmla="*/ 2176 w 48"/>
                <a:gd name="T13" fmla="*/ 128 h 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82"/>
                <a:gd name="T23" fmla="*/ 48 w 48"/>
                <a:gd name="T24" fmla="*/ 82 h 8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82">
                  <a:moveTo>
                    <a:pt x="34" y="2"/>
                  </a:moveTo>
                  <a:cubicBezTo>
                    <a:pt x="23" y="13"/>
                    <a:pt x="10" y="21"/>
                    <a:pt x="3" y="35"/>
                  </a:cubicBezTo>
                  <a:cubicBezTo>
                    <a:pt x="17" y="51"/>
                    <a:pt x="32" y="66"/>
                    <a:pt x="48" y="80"/>
                  </a:cubicBezTo>
                  <a:cubicBezTo>
                    <a:pt x="48" y="81"/>
                    <a:pt x="48" y="81"/>
                    <a:pt x="48" y="82"/>
                  </a:cubicBezTo>
                  <a:cubicBezTo>
                    <a:pt x="39" y="65"/>
                    <a:pt x="1" y="52"/>
                    <a:pt x="1" y="35"/>
                  </a:cubicBezTo>
                  <a:cubicBezTo>
                    <a:pt x="0" y="21"/>
                    <a:pt x="26" y="13"/>
                    <a:pt x="34" y="0"/>
                  </a:cubicBezTo>
                  <a:cubicBezTo>
                    <a:pt x="34" y="0"/>
                    <a:pt x="34" y="1"/>
                    <a:pt x="34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4" name="Freeform 869"/>
            <p:cNvSpPr>
              <a:spLocks/>
            </p:cNvSpPr>
            <p:nvPr/>
          </p:nvSpPr>
          <p:spPr bwMode="auto">
            <a:xfrm>
              <a:off x="1984" y="3357"/>
              <a:ext cx="36" cy="40"/>
            </a:xfrm>
            <a:custGeom>
              <a:avLst/>
              <a:gdLst>
                <a:gd name="T0" fmla="*/ 0 w 18"/>
                <a:gd name="T1" fmla="*/ 1152 h 20"/>
                <a:gd name="T2" fmla="*/ 1152 w 18"/>
                <a:gd name="T3" fmla="*/ 0 h 20"/>
                <a:gd name="T4" fmla="*/ 0 w 18"/>
                <a:gd name="T5" fmla="*/ 1280 h 20"/>
                <a:gd name="T6" fmla="*/ 0 w 18"/>
                <a:gd name="T7" fmla="*/ 1152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20"/>
                <a:gd name="T14" fmla="*/ 18 w 1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20">
                  <a:moveTo>
                    <a:pt x="0" y="18"/>
                  </a:moveTo>
                  <a:cubicBezTo>
                    <a:pt x="7" y="13"/>
                    <a:pt x="12" y="6"/>
                    <a:pt x="18" y="0"/>
                  </a:cubicBezTo>
                  <a:cubicBezTo>
                    <a:pt x="15" y="10"/>
                    <a:pt x="7" y="14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5" name="Freeform 870"/>
            <p:cNvSpPr>
              <a:spLocks/>
            </p:cNvSpPr>
            <p:nvPr/>
          </p:nvSpPr>
          <p:spPr bwMode="auto">
            <a:xfrm>
              <a:off x="1930" y="3233"/>
              <a:ext cx="100" cy="124"/>
            </a:xfrm>
            <a:custGeom>
              <a:avLst/>
              <a:gdLst>
                <a:gd name="T0" fmla="*/ 0 w 50"/>
                <a:gd name="T1" fmla="*/ 128 h 62"/>
                <a:gd name="T2" fmla="*/ 0 w 50"/>
                <a:gd name="T3" fmla="*/ 0 h 62"/>
                <a:gd name="T4" fmla="*/ 3008 w 50"/>
                <a:gd name="T5" fmla="*/ 0 h 62"/>
                <a:gd name="T6" fmla="*/ 2880 w 50"/>
                <a:gd name="T7" fmla="*/ 3968 h 62"/>
                <a:gd name="T8" fmla="*/ 2880 w 50"/>
                <a:gd name="T9" fmla="*/ 128 h 62"/>
                <a:gd name="T10" fmla="*/ 0 w 50"/>
                <a:gd name="T11" fmla="*/ 128 h 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62"/>
                <a:gd name="T20" fmla="*/ 50 w 50"/>
                <a:gd name="T21" fmla="*/ 62 h 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6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6" y="0"/>
                    <a:pt x="31" y="0"/>
                    <a:pt x="47" y="0"/>
                  </a:cubicBezTo>
                  <a:cubicBezTo>
                    <a:pt x="46" y="20"/>
                    <a:pt x="50" y="46"/>
                    <a:pt x="45" y="62"/>
                  </a:cubicBezTo>
                  <a:cubicBezTo>
                    <a:pt x="45" y="42"/>
                    <a:pt x="45" y="22"/>
                    <a:pt x="45" y="2"/>
                  </a:cubicBezTo>
                  <a:cubicBezTo>
                    <a:pt x="30" y="2"/>
                    <a:pt x="15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6" name="Freeform 871"/>
            <p:cNvSpPr>
              <a:spLocks/>
            </p:cNvSpPr>
            <p:nvPr/>
          </p:nvSpPr>
          <p:spPr bwMode="auto">
            <a:xfrm>
              <a:off x="1574" y="3277"/>
              <a:ext cx="18" cy="22"/>
            </a:xfrm>
            <a:custGeom>
              <a:avLst/>
              <a:gdLst>
                <a:gd name="T0" fmla="*/ 0 w 9"/>
                <a:gd name="T1" fmla="*/ 704 h 11"/>
                <a:gd name="T2" fmla="*/ 576 w 9"/>
                <a:gd name="T3" fmla="*/ 0 h 11"/>
                <a:gd name="T4" fmla="*/ 576 w 9"/>
                <a:gd name="T5" fmla="*/ 128 h 11"/>
                <a:gd name="T6" fmla="*/ 0 w 9"/>
                <a:gd name="T7" fmla="*/ 704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1"/>
                <a:gd name="T14" fmla="*/ 9 w 9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1">
                  <a:moveTo>
                    <a:pt x="0" y="11"/>
                  </a:moveTo>
                  <a:cubicBezTo>
                    <a:pt x="0" y="5"/>
                    <a:pt x="5" y="3"/>
                    <a:pt x="9" y="0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4" y="3"/>
                    <a:pt x="4" y="9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7" name="Freeform 872"/>
            <p:cNvSpPr>
              <a:spLocks/>
            </p:cNvSpPr>
            <p:nvPr/>
          </p:nvSpPr>
          <p:spPr bwMode="auto">
            <a:xfrm>
              <a:off x="1574" y="3303"/>
              <a:ext cx="22" cy="28"/>
            </a:xfrm>
            <a:custGeom>
              <a:avLst/>
              <a:gdLst>
                <a:gd name="T0" fmla="*/ 0 w 11"/>
                <a:gd name="T1" fmla="*/ 0 h 14"/>
                <a:gd name="T2" fmla="*/ 704 w 11"/>
                <a:gd name="T3" fmla="*/ 768 h 14"/>
                <a:gd name="T4" fmla="*/ 704 w 11"/>
                <a:gd name="T5" fmla="*/ 896 h 14"/>
                <a:gd name="T6" fmla="*/ 0 w 1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4"/>
                <a:gd name="T14" fmla="*/ 11 w 11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4">
                  <a:moveTo>
                    <a:pt x="0" y="0"/>
                  </a:moveTo>
                  <a:cubicBezTo>
                    <a:pt x="4" y="4"/>
                    <a:pt x="5" y="10"/>
                    <a:pt x="11" y="12"/>
                  </a:cubicBezTo>
                  <a:cubicBezTo>
                    <a:pt x="11" y="12"/>
                    <a:pt x="11" y="13"/>
                    <a:pt x="11" y="14"/>
                  </a:cubicBezTo>
                  <a:cubicBezTo>
                    <a:pt x="7" y="10"/>
                    <a:pt x="1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8" name="Freeform 873"/>
            <p:cNvSpPr>
              <a:spLocks/>
            </p:cNvSpPr>
            <p:nvPr/>
          </p:nvSpPr>
          <p:spPr bwMode="auto">
            <a:xfrm>
              <a:off x="1604" y="3375"/>
              <a:ext cx="24" cy="26"/>
            </a:xfrm>
            <a:custGeom>
              <a:avLst/>
              <a:gdLst>
                <a:gd name="T0" fmla="*/ 0 w 12"/>
                <a:gd name="T1" fmla="*/ 0 h 13"/>
                <a:gd name="T2" fmla="*/ 768 w 12"/>
                <a:gd name="T3" fmla="*/ 704 h 13"/>
                <a:gd name="T4" fmla="*/ 768 w 12"/>
                <a:gd name="T5" fmla="*/ 832 h 13"/>
                <a:gd name="T6" fmla="*/ 0 w 12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3"/>
                <a:gd name="T14" fmla="*/ 12 w 12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3">
                  <a:moveTo>
                    <a:pt x="0" y="0"/>
                  </a:moveTo>
                  <a:cubicBezTo>
                    <a:pt x="5" y="3"/>
                    <a:pt x="6" y="9"/>
                    <a:pt x="12" y="11"/>
                  </a:cubicBezTo>
                  <a:cubicBezTo>
                    <a:pt x="12" y="12"/>
                    <a:pt x="12" y="13"/>
                    <a:pt x="12" y="13"/>
                  </a:cubicBezTo>
                  <a:cubicBezTo>
                    <a:pt x="7" y="10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9" name="Freeform 874"/>
            <p:cNvSpPr>
              <a:spLocks/>
            </p:cNvSpPr>
            <p:nvPr/>
          </p:nvSpPr>
          <p:spPr bwMode="auto">
            <a:xfrm>
              <a:off x="1632" y="3528"/>
              <a:ext cx="30" cy="30"/>
            </a:xfrm>
            <a:custGeom>
              <a:avLst/>
              <a:gdLst>
                <a:gd name="T0" fmla="*/ 0 w 15"/>
                <a:gd name="T1" fmla="*/ 0 h 15"/>
                <a:gd name="T2" fmla="*/ 128 w 15"/>
                <a:gd name="T3" fmla="*/ 0 h 15"/>
                <a:gd name="T4" fmla="*/ 960 w 15"/>
                <a:gd name="T5" fmla="*/ 832 h 15"/>
                <a:gd name="T6" fmla="*/ 960 w 15"/>
                <a:gd name="T7" fmla="*/ 960 h 15"/>
                <a:gd name="T8" fmla="*/ 0 w 15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5"/>
                <a:gd name="T17" fmla="*/ 15 w 15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5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6" y="5"/>
                    <a:pt x="10" y="10"/>
                    <a:pt x="15" y="13"/>
                  </a:cubicBezTo>
                  <a:cubicBezTo>
                    <a:pt x="15" y="14"/>
                    <a:pt x="15" y="15"/>
                    <a:pt x="15" y="15"/>
                  </a:cubicBezTo>
                  <a:cubicBezTo>
                    <a:pt x="9" y="11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0" name="Freeform 875"/>
            <p:cNvSpPr>
              <a:spLocks/>
            </p:cNvSpPr>
            <p:nvPr/>
          </p:nvSpPr>
          <p:spPr bwMode="auto">
            <a:xfrm>
              <a:off x="1726" y="3277"/>
              <a:ext cx="18" cy="18"/>
            </a:xfrm>
            <a:custGeom>
              <a:avLst/>
              <a:gdLst>
                <a:gd name="T0" fmla="*/ 0 w 9"/>
                <a:gd name="T1" fmla="*/ 0 h 9"/>
                <a:gd name="T2" fmla="*/ 576 w 9"/>
                <a:gd name="T3" fmla="*/ 576 h 9"/>
                <a:gd name="T4" fmla="*/ 0 w 9"/>
                <a:gd name="T5" fmla="*/ 128 h 9"/>
                <a:gd name="T6" fmla="*/ 0 w 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0" y="0"/>
                  </a:moveTo>
                  <a:cubicBezTo>
                    <a:pt x="4" y="2"/>
                    <a:pt x="7" y="5"/>
                    <a:pt x="9" y="9"/>
                  </a:cubicBezTo>
                  <a:cubicBezTo>
                    <a:pt x="4" y="8"/>
                    <a:pt x="4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1" name="Freeform 876"/>
            <p:cNvSpPr>
              <a:spLocks/>
            </p:cNvSpPr>
            <p:nvPr/>
          </p:nvSpPr>
          <p:spPr bwMode="auto">
            <a:xfrm>
              <a:off x="1662" y="3295"/>
              <a:ext cx="118" cy="263"/>
            </a:xfrm>
            <a:custGeom>
              <a:avLst/>
              <a:gdLst>
                <a:gd name="T0" fmla="*/ 2624 w 59"/>
                <a:gd name="T1" fmla="*/ 0 h 131"/>
                <a:gd name="T2" fmla="*/ 3136 w 59"/>
                <a:gd name="T3" fmla="*/ 2939 h 131"/>
                <a:gd name="T4" fmla="*/ 2048 w 59"/>
                <a:gd name="T5" fmla="*/ 3068 h 131"/>
                <a:gd name="T6" fmla="*/ 2048 w 59"/>
                <a:gd name="T7" fmla="*/ 8577 h 131"/>
                <a:gd name="T8" fmla="*/ 0 w 59"/>
                <a:gd name="T9" fmla="*/ 8577 h 131"/>
                <a:gd name="T10" fmla="*/ 0 w 59"/>
                <a:gd name="T11" fmla="*/ 8448 h 131"/>
                <a:gd name="T12" fmla="*/ 1856 w 59"/>
                <a:gd name="T13" fmla="*/ 8448 h 131"/>
                <a:gd name="T14" fmla="*/ 1856 w 59"/>
                <a:gd name="T15" fmla="*/ 2939 h 131"/>
                <a:gd name="T16" fmla="*/ 3008 w 59"/>
                <a:gd name="T17" fmla="*/ 2744 h 131"/>
                <a:gd name="T18" fmla="*/ 3008 w 59"/>
                <a:gd name="T19" fmla="*/ 128 h 131"/>
                <a:gd name="T20" fmla="*/ 2624 w 59"/>
                <a:gd name="T21" fmla="*/ 128 h 131"/>
                <a:gd name="T22" fmla="*/ 2624 w 59"/>
                <a:gd name="T23" fmla="*/ 0 h 1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9"/>
                <a:gd name="T37" fmla="*/ 0 h 131"/>
                <a:gd name="T38" fmla="*/ 59 w 59"/>
                <a:gd name="T39" fmla="*/ 131 h 13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9" h="131">
                  <a:moveTo>
                    <a:pt x="41" y="0"/>
                  </a:moveTo>
                  <a:cubicBezTo>
                    <a:pt x="59" y="0"/>
                    <a:pt x="45" y="31"/>
                    <a:pt x="49" y="45"/>
                  </a:cubicBezTo>
                  <a:cubicBezTo>
                    <a:pt x="43" y="45"/>
                    <a:pt x="35" y="43"/>
                    <a:pt x="32" y="47"/>
                  </a:cubicBezTo>
                  <a:cubicBezTo>
                    <a:pt x="32" y="75"/>
                    <a:pt x="32" y="103"/>
                    <a:pt x="32" y="131"/>
                  </a:cubicBezTo>
                  <a:cubicBezTo>
                    <a:pt x="21" y="131"/>
                    <a:pt x="11" y="131"/>
                    <a:pt x="0" y="131"/>
                  </a:cubicBezTo>
                  <a:cubicBezTo>
                    <a:pt x="0" y="131"/>
                    <a:pt x="0" y="130"/>
                    <a:pt x="0" y="129"/>
                  </a:cubicBezTo>
                  <a:cubicBezTo>
                    <a:pt x="10" y="129"/>
                    <a:pt x="20" y="129"/>
                    <a:pt x="29" y="129"/>
                  </a:cubicBezTo>
                  <a:cubicBezTo>
                    <a:pt x="29" y="101"/>
                    <a:pt x="29" y="73"/>
                    <a:pt x="29" y="45"/>
                  </a:cubicBezTo>
                  <a:cubicBezTo>
                    <a:pt x="33" y="41"/>
                    <a:pt x="41" y="43"/>
                    <a:pt x="47" y="42"/>
                  </a:cubicBezTo>
                  <a:cubicBezTo>
                    <a:pt x="47" y="29"/>
                    <a:pt x="47" y="16"/>
                    <a:pt x="47" y="2"/>
                  </a:cubicBezTo>
                  <a:cubicBezTo>
                    <a:pt x="45" y="2"/>
                    <a:pt x="43" y="2"/>
                    <a:pt x="41" y="2"/>
                  </a:cubicBezTo>
                  <a:cubicBezTo>
                    <a:pt x="41" y="1"/>
                    <a:pt x="41" y="1"/>
                    <a:pt x="4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2" name="Freeform 877"/>
            <p:cNvSpPr>
              <a:spLocks/>
            </p:cNvSpPr>
            <p:nvPr/>
          </p:nvSpPr>
          <p:spPr bwMode="auto">
            <a:xfrm>
              <a:off x="1628" y="3397"/>
              <a:ext cx="18" cy="131"/>
            </a:xfrm>
            <a:custGeom>
              <a:avLst/>
              <a:gdLst>
                <a:gd name="T0" fmla="*/ 0 w 9"/>
                <a:gd name="T1" fmla="*/ 129 h 65"/>
                <a:gd name="T2" fmla="*/ 0 w 9"/>
                <a:gd name="T3" fmla="*/ 0 h 65"/>
                <a:gd name="T4" fmla="*/ 256 w 9"/>
                <a:gd name="T5" fmla="*/ 4353 h 65"/>
                <a:gd name="T6" fmla="*/ 128 w 9"/>
                <a:gd name="T7" fmla="*/ 4353 h 65"/>
                <a:gd name="T8" fmla="*/ 0 w 9"/>
                <a:gd name="T9" fmla="*/ 129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65"/>
                <a:gd name="T17" fmla="*/ 9 w 9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65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9" y="13"/>
                    <a:pt x="1" y="44"/>
                    <a:pt x="4" y="65"/>
                  </a:cubicBezTo>
                  <a:cubicBezTo>
                    <a:pt x="3" y="65"/>
                    <a:pt x="3" y="65"/>
                    <a:pt x="2" y="65"/>
                  </a:cubicBezTo>
                  <a:cubicBezTo>
                    <a:pt x="0" y="45"/>
                    <a:pt x="5" y="19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3" name="Freeform 878"/>
            <p:cNvSpPr>
              <a:spLocks/>
            </p:cNvSpPr>
            <p:nvPr/>
          </p:nvSpPr>
          <p:spPr bwMode="auto">
            <a:xfrm>
              <a:off x="1594" y="3327"/>
              <a:ext cx="18" cy="48"/>
            </a:xfrm>
            <a:custGeom>
              <a:avLst/>
              <a:gdLst>
                <a:gd name="T0" fmla="*/ 64 w 9"/>
                <a:gd name="T1" fmla="*/ 128 h 24"/>
                <a:gd name="T2" fmla="*/ 64 w 9"/>
                <a:gd name="T3" fmla="*/ 0 h 24"/>
                <a:gd name="T4" fmla="*/ 320 w 9"/>
                <a:gd name="T5" fmla="*/ 1536 h 24"/>
                <a:gd name="T6" fmla="*/ 64 w 9"/>
                <a:gd name="T7" fmla="*/ 128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4"/>
                <a:gd name="T14" fmla="*/ 9 w 9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4">
                  <a:moveTo>
                    <a:pt x="1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9" y="1"/>
                    <a:pt x="4" y="16"/>
                    <a:pt x="5" y="24"/>
                  </a:cubicBezTo>
                  <a:cubicBezTo>
                    <a:pt x="0" y="21"/>
                    <a:pt x="7" y="5"/>
                    <a:pt x="1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4" name="Freeform 879"/>
            <p:cNvSpPr>
              <a:spLocks/>
            </p:cNvSpPr>
            <p:nvPr/>
          </p:nvSpPr>
          <p:spPr bwMode="auto">
            <a:xfrm>
              <a:off x="1814" y="3281"/>
              <a:ext cx="22" cy="22"/>
            </a:xfrm>
            <a:custGeom>
              <a:avLst/>
              <a:gdLst>
                <a:gd name="T0" fmla="*/ 128 w 11"/>
                <a:gd name="T1" fmla="*/ 704 h 11"/>
                <a:gd name="T2" fmla="*/ 0 w 11"/>
                <a:gd name="T3" fmla="*/ 128 h 11"/>
                <a:gd name="T4" fmla="*/ 0 w 11"/>
                <a:gd name="T5" fmla="*/ 0 h 11"/>
                <a:gd name="T6" fmla="*/ 576 w 11"/>
                <a:gd name="T7" fmla="*/ 0 h 11"/>
                <a:gd name="T8" fmla="*/ 128 w 11"/>
                <a:gd name="T9" fmla="*/ 704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2" y="11"/>
                  </a:moveTo>
                  <a:cubicBezTo>
                    <a:pt x="5" y="8"/>
                    <a:pt x="11" y="1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0" y="7"/>
                    <a:pt x="6" y="9"/>
                    <a:pt x="2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5" name="Freeform 880"/>
            <p:cNvSpPr>
              <a:spLocks/>
            </p:cNvSpPr>
            <p:nvPr/>
          </p:nvSpPr>
          <p:spPr bwMode="auto">
            <a:xfrm>
              <a:off x="1800" y="3281"/>
              <a:ext cx="18" cy="22"/>
            </a:xfrm>
            <a:custGeom>
              <a:avLst/>
              <a:gdLst>
                <a:gd name="T0" fmla="*/ 448 w 9"/>
                <a:gd name="T1" fmla="*/ 128 h 11"/>
                <a:gd name="T2" fmla="*/ 448 w 9"/>
                <a:gd name="T3" fmla="*/ 704 h 11"/>
                <a:gd name="T4" fmla="*/ 448 w 9"/>
                <a:gd name="T5" fmla="*/ 0 h 11"/>
                <a:gd name="T6" fmla="*/ 448 w 9"/>
                <a:gd name="T7" fmla="*/ 128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1"/>
                <a:gd name="T14" fmla="*/ 9 w 9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1">
                  <a:moveTo>
                    <a:pt x="7" y="2"/>
                  </a:moveTo>
                  <a:cubicBezTo>
                    <a:pt x="1" y="4"/>
                    <a:pt x="9" y="7"/>
                    <a:pt x="7" y="11"/>
                  </a:cubicBezTo>
                  <a:cubicBezTo>
                    <a:pt x="0" y="9"/>
                    <a:pt x="0" y="3"/>
                    <a:pt x="7" y="0"/>
                  </a:cubicBezTo>
                  <a:cubicBezTo>
                    <a:pt x="7" y="1"/>
                    <a:pt x="7" y="2"/>
                    <a:pt x="7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6" name="Freeform 881"/>
            <p:cNvSpPr>
              <a:spLocks/>
            </p:cNvSpPr>
            <p:nvPr/>
          </p:nvSpPr>
          <p:spPr bwMode="auto">
            <a:xfrm>
              <a:off x="1734" y="3456"/>
              <a:ext cx="32" cy="32"/>
            </a:xfrm>
            <a:custGeom>
              <a:avLst/>
              <a:gdLst>
                <a:gd name="T0" fmla="*/ 0 w 16"/>
                <a:gd name="T1" fmla="*/ 0 h 16"/>
                <a:gd name="T2" fmla="*/ 128 w 16"/>
                <a:gd name="T3" fmla="*/ 0 h 16"/>
                <a:gd name="T4" fmla="*/ 1024 w 16"/>
                <a:gd name="T5" fmla="*/ 896 h 16"/>
                <a:gd name="T6" fmla="*/ 1024 w 16"/>
                <a:gd name="T7" fmla="*/ 1024 h 16"/>
                <a:gd name="T8" fmla="*/ 0 w 16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6"/>
                <a:gd name="T17" fmla="*/ 16 w 16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6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6" y="6"/>
                    <a:pt x="10" y="10"/>
                    <a:pt x="16" y="14"/>
                  </a:cubicBezTo>
                  <a:cubicBezTo>
                    <a:pt x="16" y="14"/>
                    <a:pt x="16" y="15"/>
                    <a:pt x="16" y="16"/>
                  </a:cubicBezTo>
                  <a:cubicBezTo>
                    <a:pt x="10" y="12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7" name="Freeform 882"/>
            <p:cNvSpPr>
              <a:spLocks/>
            </p:cNvSpPr>
            <p:nvPr/>
          </p:nvSpPr>
          <p:spPr bwMode="auto">
            <a:xfrm>
              <a:off x="1764" y="3484"/>
              <a:ext cx="90" cy="34"/>
            </a:xfrm>
            <a:custGeom>
              <a:avLst/>
              <a:gdLst>
                <a:gd name="T0" fmla="*/ 64 w 45"/>
                <a:gd name="T1" fmla="*/ 0 h 17"/>
                <a:gd name="T2" fmla="*/ 320 w 45"/>
                <a:gd name="T3" fmla="*/ 832 h 17"/>
                <a:gd name="T4" fmla="*/ 2880 w 45"/>
                <a:gd name="T5" fmla="*/ 256 h 17"/>
                <a:gd name="T6" fmla="*/ 2880 w 45"/>
                <a:gd name="T7" fmla="*/ 384 h 17"/>
                <a:gd name="T8" fmla="*/ 320 w 45"/>
                <a:gd name="T9" fmla="*/ 1088 h 17"/>
                <a:gd name="T10" fmla="*/ 64 w 45"/>
                <a:gd name="T11" fmla="*/ 128 h 17"/>
                <a:gd name="T12" fmla="*/ 64 w 45"/>
                <a:gd name="T13" fmla="*/ 0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5"/>
                <a:gd name="T22" fmla="*/ 0 h 17"/>
                <a:gd name="T23" fmla="*/ 45 w 45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5" h="17">
                  <a:moveTo>
                    <a:pt x="1" y="0"/>
                  </a:moveTo>
                  <a:cubicBezTo>
                    <a:pt x="6" y="0"/>
                    <a:pt x="5" y="7"/>
                    <a:pt x="5" y="13"/>
                  </a:cubicBezTo>
                  <a:cubicBezTo>
                    <a:pt x="9" y="1"/>
                    <a:pt x="29" y="4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8" y="6"/>
                    <a:pt x="9" y="4"/>
                    <a:pt x="5" y="17"/>
                  </a:cubicBezTo>
                  <a:cubicBezTo>
                    <a:pt x="0" y="16"/>
                    <a:pt x="6" y="4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8" name="Freeform 883"/>
            <p:cNvSpPr>
              <a:spLocks/>
            </p:cNvSpPr>
            <p:nvPr/>
          </p:nvSpPr>
          <p:spPr bwMode="auto">
            <a:xfrm>
              <a:off x="1854" y="3407"/>
              <a:ext cx="90" cy="89"/>
            </a:xfrm>
            <a:custGeom>
              <a:avLst/>
              <a:gdLst>
                <a:gd name="T0" fmla="*/ 0 w 45"/>
                <a:gd name="T1" fmla="*/ 2880 h 44"/>
                <a:gd name="T2" fmla="*/ 2880 w 45"/>
                <a:gd name="T3" fmla="*/ 0 h 44"/>
                <a:gd name="T4" fmla="*/ 0 w 45"/>
                <a:gd name="T5" fmla="*/ 3012 h 44"/>
                <a:gd name="T6" fmla="*/ 0 w 45"/>
                <a:gd name="T7" fmla="*/ 288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"/>
                <a:gd name="T13" fmla="*/ 0 h 44"/>
                <a:gd name="T14" fmla="*/ 45 w 45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" h="44">
                  <a:moveTo>
                    <a:pt x="0" y="42"/>
                  </a:moveTo>
                  <a:cubicBezTo>
                    <a:pt x="16" y="29"/>
                    <a:pt x="29" y="12"/>
                    <a:pt x="45" y="0"/>
                  </a:cubicBezTo>
                  <a:cubicBezTo>
                    <a:pt x="31" y="15"/>
                    <a:pt x="16" y="30"/>
                    <a:pt x="0" y="44"/>
                  </a:cubicBezTo>
                  <a:cubicBezTo>
                    <a:pt x="0" y="44"/>
                    <a:pt x="0" y="43"/>
                    <a:pt x="0" y="4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9" name="Freeform 884"/>
            <p:cNvSpPr>
              <a:spLocks/>
            </p:cNvSpPr>
            <p:nvPr/>
          </p:nvSpPr>
          <p:spPr bwMode="auto">
            <a:xfrm>
              <a:off x="1824" y="3299"/>
              <a:ext cx="120" cy="102"/>
            </a:xfrm>
            <a:custGeom>
              <a:avLst/>
              <a:gdLst>
                <a:gd name="T0" fmla="*/ 0 w 60"/>
                <a:gd name="T1" fmla="*/ 576 h 51"/>
                <a:gd name="T2" fmla="*/ 384 w 60"/>
                <a:gd name="T3" fmla="*/ 0 h 51"/>
                <a:gd name="T4" fmla="*/ 3840 w 60"/>
                <a:gd name="T5" fmla="*/ 3264 h 51"/>
                <a:gd name="T6" fmla="*/ 576 w 60"/>
                <a:gd name="T7" fmla="*/ 128 h 51"/>
                <a:gd name="T8" fmla="*/ 0 w 60"/>
                <a:gd name="T9" fmla="*/ 576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51"/>
                <a:gd name="T17" fmla="*/ 60 w 60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51">
                  <a:moveTo>
                    <a:pt x="0" y="9"/>
                  </a:moveTo>
                  <a:cubicBezTo>
                    <a:pt x="0" y="5"/>
                    <a:pt x="6" y="5"/>
                    <a:pt x="6" y="0"/>
                  </a:cubicBezTo>
                  <a:cubicBezTo>
                    <a:pt x="27" y="14"/>
                    <a:pt x="43" y="34"/>
                    <a:pt x="60" y="51"/>
                  </a:cubicBezTo>
                  <a:cubicBezTo>
                    <a:pt x="41" y="36"/>
                    <a:pt x="27" y="17"/>
                    <a:pt x="9" y="2"/>
                  </a:cubicBezTo>
                  <a:cubicBezTo>
                    <a:pt x="4" y="3"/>
                    <a:pt x="4" y="8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0" name="Freeform 885"/>
            <p:cNvSpPr>
              <a:spLocks/>
            </p:cNvSpPr>
            <p:nvPr/>
          </p:nvSpPr>
          <p:spPr bwMode="auto">
            <a:xfrm>
              <a:off x="1734" y="3303"/>
              <a:ext cx="76" cy="153"/>
            </a:xfrm>
            <a:custGeom>
              <a:avLst/>
              <a:gdLst>
                <a:gd name="T0" fmla="*/ 0 w 38"/>
                <a:gd name="T1" fmla="*/ 5057 h 76"/>
                <a:gd name="T2" fmla="*/ 0 w 38"/>
                <a:gd name="T3" fmla="*/ 3004 h 76"/>
                <a:gd name="T4" fmla="*/ 1152 w 38"/>
                <a:gd name="T5" fmla="*/ 2873 h 76"/>
                <a:gd name="T6" fmla="*/ 1152 w 38"/>
                <a:gd name="T7" fmla="*/ 0 h 76"/>
                <a:gd name="T8" fmla="*/ 2432 w 38"/>
                <a:gd name="T9" fmla="*/ 457 h 76"/>
                <a:gd name="T10" fmla="*/ 1280 w 38"/>
                <a:gd name="T11" fmla="*/ 195 h 76"/>
                <a:gd name="T12" fmla="*/ 1280 w 38"/>
                <a:gd name="T13" fmla="*/ 3004 h 76"/>
                <a:gd name="T14" fmla="*/ 128 w 38"/>
                <a:gd name="T15" fmla="*/ 3141 h 76"/>
                <a:gd name="T16" fmla="*/ 128 w 38"/>
                <a:gd name="T17" fmla="*/ 5057 h 76"/>
                <a:gd name="T18" fmla="*/ 0 w 38"/>
                <a:gd name="T19" fmla="*/ 5057 h 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76"/>
                <a:gd name="T32" fmla="*/ 38 w 38"/>
                <a:gd name="T33" fmla="*/ 76 h 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76">
                  <a:moveTo>
                    <a:pt x="0" y="76"/>
                  </a:moveTo>
                  <a:cubicBezTo>
                    <a:pt x="0" y="66"/>
                    <a:pt x="0" y="55"/>
                    <a:pt x="0" y="45"/>
                  </a:cubicBezTo>
                  <a:cubicBezTo>
                    <a:pt x="7" y="45"/>
                    <a:pt x="15" y="46"/>
                    <a:pt x="18" y="43"/>
                  </a:cubicBezTo>
                  <a:cubicBezTo>
                    <a:pt x="18" y="29"/>
                    <a:pt x="18" y="15"/>
                    <a:pt x="18" y="0"/>
                  </a:cubicBezTo>
                  <a:cubicBezTo>
                    <a:pt x="27" y="0"/>
                    <a:pt x="37" y="0"/>
                    <a:pt x="38" y="7"/>
                  </a:cubicBezTo>
                  <a:cubicBezTo>
                    <a:pt x="34" y="3"/>
                    <a:pt x="29" y="2"/>
                    <a:pt x="20" y="3"/>
                  </a:cubicBezTo>
                  <a:cubicBezTo>
                    <a:pt x="20" y="17"/>
                    <a:pt x="20" y="31"/>
                    <a:pt x="20" y="45"/>
                  </a:cubicBezTo>
                  <a:cubicBezTo>
                    <a:pt x="17" y="48"/>
                    <a:pt x="9" y="47"/>
                    <a:pt x="2" y="47"/>
                  </a:cubicBezTo>
                  <a:cubicBezTo>
                    <a:pt x="2" y="57"/>
                    <a:pt x="2" y="67"/>
                    <a:pt x="2" y="76"/>
                  </a:cubicBezTo>
                  <a:cubicBezTo>
                    <a:pt x="2" y="76"/>
                    <a:pt x="1" y="76"/>
                    <a:pt x="0" y="7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1" name="Freeform 886"/>
            <p:cNvSpPr>
              <a:spLocks noEditPoints="1"/>
            </p:cNvSpPr>
            <p:nvPr/>
          </p:nvSpPr>
          <p:spPr bwMode="auto">
            <a:xfrm>
              <a:off x="6652" y="3323"/>
              <a:ext cx="276" cy="975"/>
            </a:xfrm>
            <a:custGeom>
              <a:avLst/>
              <a:gdLst>
                <a:gd name="T0" fmla="*/ 4416 w 138"/>
                <a:gd name="T1" fmla="*/ 26257 h 486"/>
                <a:gd name="T2" fmla="*/ 3392 w 138"/>
                <a:gd name="T3" fmla="*/ 25936 h 486"/>
                <a:gd name="T4" fmla="*/ 4416 w 138"/>
                <a:gd name="T5" fmla="*/ 25549 h 486"/>
                <a:gd name="T6" fmla="*/ 3968 w 138"/>
                <a:gd name="T7" fmla="*/ 22616 h 486"/>
                <a:gd name="T8" fmla="*/ 1984 w 138"/>
                <a:gd name="T9" fmla="*/ 20477 h 486"/>
                <a:gd name="T10" fmla="*/ 1984 w 138"/>
                <a:gd name="T11" fmla="*/ 13297 h 486"/>
                <a:gd name="T12" fmla="*/ 832 w 138"/>
                <a:gd name="T13" fmla="*/ 11724 h 486"/>
                <a:gd name="T14" fmla="*/ 832 w 138"/>
                <a:gd name="T15" fmla="*/ 1557 h 486"/>
                <a:gd name="T16" fmla="*/ 128 w 138"/>
                <a:gd name="T17" fmla="*/ 257 h 486"/>
                <a:gd name="T18" fmla="*/ 1984 w 138"/>
                <a:gd name="T19" fmla="*/ 1687 h 486"/>
                <a:gd name="T20" fmla="*/ 2816 w 138"/>
                <a:gd name="T21" fmla="*/ 4295 h 486"/>
                <a:gd name="T22" fmla="*/ 2112 w 138"/>
                <a:gd name="T23" fmla="*/ 8811 h 486"/>
                <a:gd name="T24" fmla="*/ 3136 w 138"/>
                <a:gd name="T25" fmla="*/ 13620 h 486"/>
                <a:gd name="T26" fmla="*/ 3136 w 138"/>
                <a:gd name="T27" fmla="*/ 20477 h 486"/>
                <a:gd name="T28" fmla="*/ 4992 w 138"/>
                <a:gd name="T29" fmla="*/ 22616 h 486"/>
                <a:gd name="T30" fmla="*/ 4992 w 138"/>
                <a:gd name="T31" fmla="*/ 27848 h 486"/>
                <a:gd name="T32" fmla="*/ 7104 w 138"/>
                <a:gd name="T33" fmla="*/ 30327 h 486"/>
                <a:gd name="T34" fmla="*/ 7936 w 138"/>
                <a:gd name="T35" fmla="*/ 30909 h 486"/>
                <a:gd name="T36" fmla="*/ 5952 w 138"/>
                <a:gd name="T37" fmla="*/ 29740 h 486"/>
                <a:gd name="T38" fmla="*/ 4416 w 138"/>
                <a:gd name="T39" fmla="*/ 26257 h 486"/>
                <a:gd name="T40" fmla="*/ 1664 w 138"/>
                <a:gd name="T41" fmla="*/ 1557 h 486"/>
                <a:gd name="T42" fmla="*/ 256 w 138"/>
                <a:gd name="T43" fmla="*/ 257 h 486"/>
                <a:gd name="T44" fmla="*/ 960 w 138"/>
                <a:gd name="T45" fmla="*/ 1228 h 486"/>
                <a:gd name="T46" fmla="*/ 1088 w 138"/>
                <a:gd name="T47" fmla="*/ 11989 h 486"/>
                <a:gd name="T48" fmla="*/ 2112 w 138"/>
                <a:gd name="T49" fmla="*/ 13024 h 486"/>
                <a:gd name="T50" fmla="*/ 2240 w 138"/>
                <a:gd name="T51" fmla="*/ 20607 h 486"/>
                <a:gd name="T52" fmla="*/ 3840 w 138"/>
                <a:gd name="T53" fmla="*/ 22156 h 486"/>
                <a:gd name="T54" fmla="*/ 4544 w 138"/>
                <a:gd name="T55" fmla="*/ 25549 h 486"/>
                <a:gd name="T56" fmla="*/ 3520 w 138"/>
                <a:gd name="T57" fmla="*/ 25936 h 486"/>
                <a:gd name="T58" fmla="*/ 4544 w 138"/>
                <a:gd name="T59" fmla="*/ 26257 h 486"/>
                <a:gd name="T60" fmla="*/ 4544 w 138"/>
                <a:gd name="T61" fmla="*/ 28173 h 486"/>
                <a:gd name="T62" fmla="*/ 7552 w 138"/>
                <a:gd name="T63" fmla="*/ 31232 h 486"/>
                <a:gd name="T64" fmla="*/ 7936 w 138"/>
                <a:gd name="T65" fmla="*/ 30456 h 486"/>
                <a:gd name="T66" fmla="*/ 7104 w 138"/>
                <a:gd name="T67" fmla="*/ 30456 h 486"/>
                <a:gd name="T68" fmla="*/ 4800 w 138"/>
                <a:gd name="T69" fmla="*/ 28173 h 486"/>
                <a:gd name="T70" fmla="*/ 4800 w 138"/>
                <a:gd name="T71" fmla="*/ 22616 h 486"/>
                <a:gd name="T72" fmla="*/ 2944 w 138"/>
                <a:gd name="T73" fmla="*/ 20736 h 486"/>
                <a:gd name="T74" fmla="*/ 2944 w 138"/>
                <a:gd name="T75" fmla="*/ 13620 h 486"/>
                <a:gd name="T76" fmla="*/ 1984 w 138"/>
                <a:gd name="T77" fmla="*/ 12573 h 486"/>
                <a:gd name="T78" fmla="*/ 1984 w 138"/>
                <a:gd name="T79" fmla="*/ 8681 h 486"/>
                <a:gd name="T80" fmla="*/ 2688 w 138"/>
                <a:gd name="T81" fmla="*/ 7969 h 486"/>
                <a:gd name="T82" fmla="*/ 2688 w 138"/>
                <a:gd name="T83" fmla="*/ 4295 h 486"/>
                <a:gd name="T84" fmla="*/ 1856 w 138"/>
                <a:gd name="T85" fmla="*/ 3449 h 486"/>
                <a:gd name="T86" fmla="*/ 1664 w 138"/>
                <a:gd name="T87" fmla="*/ 1557 h 4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8"/>
                <a:gd name="T133" fmla="*/ 0 h 486"/>
                <a:gd name="T134" fmla="*/ 138 w 138"/>
                <a:gd name="T135" fmla="*/ 486 h 4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8" h="486">
                  <a:moveTo>
                    <a:pt x="69" y="403"/>
                  </a:moveTo>
                  <a:cubicBezTo>
                    <a:pt x="68" y="396"/>
                    <a:pt x="53" y="405"/>
                    <a:pt x="53" y="398"/>
                  </a:cubicBezTo>
                  <a:cubicBezTo>
                    <a:pt x="50" y="388"/>
                    <a:pt x="62" y="393"/>
                    <a:pt x="69" y="392"/>
                  </a:cubicBezTo>
                  <a:cubicBezTo>
                    <a:pt x="71" y="372"/>
                    <a:pt x="57" y="369"/>
                    <a:pt x="62" y="347"/>
                  </a:cubicBezTo>
                  <a:cubicBezTo>
                    <a:pt x="53" y="334"/>
                    <a:pt x="40" y="326"/>
                    <a:pt x="31" y="314"/>
                  </a:cubicBezTo>
                  <a:cubicBezTo>
                    <a:pt x="24" y="281"/>
                    <a:pt x="40" y="239"/>
                    <a:pt x="31" y="204"/>
                  </a:cubicBezTo>
                  <a:cubicBezTo>
                    <a:pt x="29" y="197"/>
                    <a:pt x="15" y="188"/>
                    <a:pt x="13" y="180"/>
                  </a:cubicBezTo>
                  <a:cubicBezTo>
                    <a:pt x="1" y="136"/>
                    <a:pt x="23" y="64"/>
                    <a:pt x="13" y="24"/>
                  </a:cubicBezTo>
                  <a:cubicBezTo>
                    <a:pt x="11" y="14"/>
                    <a:pt x="0" y="14"/>
                    <a:pt x="2" y="4"/>
                  </a:cubicBezTo>
                  <a:cubicBezTo>
                    <a:pt x="14" y="0"/>
                    <a:pt x="22" y="19"/>
                    <a:pt x="31" y="26"/>
                  </a:cubicBezTo>
                  <a:cubicBezTo>
                    <a:pt x="28" y="47"/>
                    <a:pt x="34" y="58"/>
                    <a:pt x="44" y="66"/>
                  </a:cubicBezTo>
                  <a:cubicBezTo>
                    <a:pt x="42" y="91"/>
                    <a:pt x="51" y="126"/>
                    <a:pt x="33" y="135"/>
                  </a:cubicBezTo>
                  <a:cubicBezTo>
                    <a:pt x="33" y="165"/>
                    <a:pt x="28" y="199"/>
                    <a:pt x="49" y="209"/>
                  </a:cubicBezTo>
                  <a:cubicBezTo>
                    <a:pt x="55" y="243"/>
                    <a:pt x="41" y="285"/>
                    <a:pt x="49" y="314"/>
                  </a:cubicBezTo>
                  <a:cubicBezTo>
                    <a:pt x="53" y="331"/>
                    <a:pt x="72" y="333"/>
                    <a:pt x="78" y="347"/>
                  </a:cubicBezTo>
                  <a:cubicBezTo>
                    <a:pt x="82" y="382"/>
                    <a:pt x="71" y="404"/>
                    <a:pt x="78" y="427"/>
                  </a:cubicBezTo>
                  <a:cubicBezTo>
                    <a:pt x="81" y="438"/>
                    <a:pt x="105" y="463"/>
                    <a:pt x="111" y="465"/>
                  </a:cubicBezTo>
                  <a:cubicBezTo>
                    <a:pt x="123" y="470"/>
                    <a:pt x="138" y="459"/>
                    <a:pt x="124" y="474"/>
                  </a:cubicBezTo>
                  <a:cubicBezTo>
                    <a:pt x="113" y="486"/>
                    <a:pt x="108" y="471"/>
                    <a:pt x="93" y="456"/>
                  </a:cubicBezTo>
                  <a:cubicBezTo>
                    <a:pt x="79" y="442"/>
                    <a:pt x="62" y="435"/>
                    <a:pt x="69" y="403"/>
                  </a:cubicBezTo>
                  <a:close/>
                  <a:moveTo>
                    <a:pt x="26" y="24"/>
                  </a:moveTo>
                  <a:cubicBezTo>
                    <a:pt x="20" y="17"/>
                    <a:pt x="15" y="7"/>
                    <a:pt x="4" y="4"/>
                  </a:cubicBezTo>
                  <a:cubicBezTo>
                    <a:pt x="0" y="10"/>
                    <a:pt x="11" y="15"/>
                    <a:pt x="15" y="19"/>
                  </a:cubicBezTo>
                  <a:cubicBezTo>
                    <a:pt x="17" y="74"/>
                    <a:pt x="12" y="134"/>
                    <a:pt x="17" y="184"/>
                  </a:cubicBezTo>
                  <a:cubicBezTo>
                    <a:pt x="22" y="190"/>
                    <a:pt x="27" y="196"/>
                    <a:pt x="33" y="200"/>
                  </a:cubicBezTo>
                  <a:cubicBezTo>
                    <a:pt x="35" y="238"/>
                    <a:pt x="30" y="282"/>
                    <a:pt x="35" y="316"/>
                  </a:cubicBezTo>
                  <a:cubicBezTo>
                    <a:pt x="43" y="325"/>
                    <a:pt x="51" y="333"/>
                    <a:pt x="60" y="340"/>
                  </a:cubicBezTo>
                  <a:cubicBezTo>
                    <a:pt x="65" y="356"/>
                    <a:pt x="69" y="373"/>
                    <a:pt x="71" y="392"/>
                  </a:cubicBezTo>
                  <a:cubicBezTo>
                    <a:pt x="69" y="397"/>
                    <a:pt x="54" y="389"/>
                    <a:pt x="55" y="398"/>
                  </a:cubicBezTo>
                  <a:cubicBezTo>
                    <a:pt x="62" y="399"/>
                    <a:pt x="71" y="396"/>
                    <a:pt x="71" y="403"/>
                  </a:cubicBezTo>
                  <a:cubicBezTo>
                    <a:pt x="71" y="412"/>
                    <a:pt x="71" y="422"/>
                    <a:pt x="71" y="432"/>
                  </a:cubicBezTo>
                  <a:cubicBezTo>
                    <a:pt x="86" y="448"/>
                    <a:pt x="101" y="464"/>
                    <a:pt x="118" y="479"/>
                  </a:cubicBezTo>
                  <a:cubicBezTo>
                    <a:pt x="118" y="474"/>
                    <a:pt x="130" y="470"/>
                    <a:pt x="124" y="467"/>
                  </a:cubicBezTo>
                  <a:cubicBezTo>
                    <a:pt x="120" y="467"/>
                    <a:pt x="116" y="467"/>
                    <a:pt x="111" y="467"/>
                  </a:cubicBezTo>
                  <a:cubicBezTo>
                    <a:pt x="100" y="455"/>
                    <a:pt x="88" y="443"/>
                    <a:pt x="75" y="432"/>
                  </a:cubicBezTo>
                  <a:cubicBezTo>
                    <a:pt x="75" y="404"/>
                    <a:pt x="75" y="375"/>
                    <a:pt x="75" y="347"/>
                  </a:cubicBezTo>
                  <a:cubicBezTo>
                    <a:pt x="67" y="336"/>
                    <a:pt x="57" y="327"/>
                    <a:pt x="46" y="318"/>
                  </a:cubicBezTo>
                  <a:cubicBezTo>
                    <a:pt x="46" y="282"/>
                    <a:pt x="46" y="245"/>
                    <a:pt x="46" y="209"/>
                  </a:cubicBezTo>
                  <a:cubicBezTo>
                    <a:pt x="42" y="203"/>
                    <a:pt x="37" y="198"/>
                    <a:pt x="31" y="193"/>
                  </a:cubicBezTo>
                  <a:cubicBezTo>
                    <a:pt x="31" y="173"/>
                    <a:pt x="31" y="153"/>
                    <a:pt x="31" y="133"/>
                  </a:cubicBezTo>
                  <a:cubicBezTo>
                    <a:pt x="35" y="130"/>
                    <a:pt x="39" y="127"/>
                    <a:pt x="42" y="122"/>
                  </a:cubicBezTo>
                  <a:cubicBezTo>
                    <a:pt x="42" y="103"/>
                    <a:pt x="42" y="85"/>
                    <a:pt x="42" y="66"/>
                  </a:cubicBezTo>
                  <a:cubicBezTo>
                    <a:pt x="38" y="61"/>
                    <a:pt x="34" y="56"/>
                    <a:pt x="29" y="53"/>
                  </a:cubicBezTo>
                  <a:cubicBezTo>
                    <a:pt x="28" y="43"/>
                    <a:pt x="31" y="30"/>
                    <a:pt x="26" y="2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2" name="Freeform 887"/>
            <p:cNvSpPr>
              <a:spLocks/>
            </p:cNvSpPr>
            <p:nvPr/>
          </p:nvSpPr>
          <p:spPr bwMode="auto">
            <a:xfrm>
              <a:off x="6652" y="3331"/>
              <a:ext cx="52" cy="40"/>
            </a:xfrm>
            <a:custGeom>
              <a:avLst/>
              <a:gdLst>
                <a:gd name="T0" fmla="*/ 960 w 26"/>
                <a:gd name="T1" fmla="*/ 960 h 20"/>
                <a:gd name="T2" fmla="*/ 256 w 26"/>
                <a:gd name="T3" fmla="*/ 0 h 20"/>
                <a:gd name="T4" fmla="*/ 1664 w 26"/>
                <a:gd name="T5" fmla="*/ 1280 h 20"/>
                <a:gd name="T6" fmla="*/ 384 w 26"/>
                <a:gd name="T7" fmla="*/ 128 h 20"/>
                <a:gd name="T8" fmla="*/ 960 w 26"/>
                <a:gd name="T9" fmla="*/ 832 h 20"/>
                <a:gd name="T10" fmla="*/ 960 w 26"/>
                <a:gd name="T11" fmla="*/ 96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0"/>
                <a:gd name="T20" fmla="*/ 26 w 26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0">
                  <a:moveTo>
                    <a:pt x="15" y="15"/>
                  </a:moveTo>
                  <a:cubicBezTo>
                    <a:pt x="11" y="11"/>
                    <a:pt x="0" y="6"/>
                    <a:pt x="4" y="0"/>
                  </a:cubicBezTo>
                  <a:cubicBezTo>
                    <a:pt x="15" y="3"/>
                    <a:pt x="20" y="13"/>
                    <a:pt x="26" y="20"/>
                  </a:cubicBezTo>
                  <a:cubicBezTo>
                    <a:pt x="18" y="15"/>
                    <a:pt x="14" y="7"/>
                    <a:pt x="6" y="2"/>
                  </a:cubicBezTo>
                  <a:cubicBezTo>
                    <a:pt x="2" y="4"/>
                    <a:pt x="12" y="11"/>
                    <a:pt x="15" y="13"/>
                  </a:cubicBezTo>
                  <a:cubicBezTo>
                    <a:pt x="15" y="14"/>
                    <a:pt x="15" y="15"/>
                    <a:pt x="15" y="1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3" name="Freeform 888"/>
            <p:cNvSpPr>
              <a:spLocks/>
            </p:cNvSpPr>
            <p:nvPr/>
          </p:nvSpPr>
          <p:spPr bwMode="auto">
            <a:xfrm>
              <a:off x="6710" y="3430"/>
              <a:ext cx="26" cy="26"/>
            </a:xfrm>
            <a:custGeom>
              <a:avLst/>
              <a:gdLst>
                <a:gd name="T0" fmla="*/ 0 w 13"/>
                <a:gd name="T1" fmla="*/ 0 h 13"/>
                <a:gd name="T2" fmla="*/ 832 w 13"/>
                <a:gd name="T3" fmla="*/ 832 h 13"/>
                <a:gd name="T4" fmla="*/ 0 w 13"/>
                <a:gd name="T5" fmla="*/ 0 h 13"/>
                <a:gd name="T6" fmla="*/ 0 60000 65536"/>
                <a:gd name="T7" fmla="*/ 0 60000 65536"/>
                <a:gd name="T8" fmla="*/ 0 60000 65536"/>
                <a:gd name="T9" fmla="*/ 0 w 13"/>
                <a:gd name="T10" fmla="*/ 0 h 13"/>
                <a:gd name="T11" fmla="*/ 13 w 13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3">
                  <a:moveTo>
                    <a:pt x="0" y="0"/>
                  </a:moveTo>
                  <a:cubicBezTo>
                    <a:pt x="5" y="3"/>
                    <a:pt x="9" y="8"/>
                    <a:pt x="13" y="13"/>
                  </a:cubicBezTo>
                  <a:cubicBezTo>
                    <a:pt x="8" y="10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4" name="Freeform 889"/>
            <p:cNvSpPr>
              <a:spLocks/>
            </p:cNvSpPr>
            <p:nvPr/>
          </p:nvSpPr>
          <p:spPr bwMode="auto">
            <a:xfrm>
              <a:off x="6714" y="3568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0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11"/>
                  </a:moveTo>
                  <a:cubicBezTo>
                    <a:pt x="3" y="6"/>
                    <a:pt x="6" y="3"/>
                    <a:pt x="11" y="0"/>
                  </a:cubicBezTo>
                  <a:cubicBezTo>
                    <a:pt x="8" y="5"/>
                    <a:pt x="4" y="8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5" name="Freeform 890"/>
            <p:cNvSpPr>
              <a:spLocks/>
            </p:cNvSpPr>
            <p:nvPr/>
          </p:nvSpPr>
          <p:spPr bwMode="auto">
            <a:xfrm>
              <a:off x="6686" y="3692"/>
              <a:ext cx="58" cy="50"/>
            </a:xfrm>
            <a:custGeom>
              <a:avLst/>
              <a:gdLst>
                <a:gd name="T0" fmla="*/ 0 w 29"/>
                <a:gd name="T1" fmla="*/ 0 h 25"/>
                <a:gd name="T2" fmla="*/ 896 w 29"/>
                <a:gd name="T3" fmla="*/ 576 h 25"/>
                <a:gd name="T4" fmla="*/ 1856 w 29"/>
                <a:gd name="T5" fmla="*/ 1600 h 25"/>
                <a:gd name="T6" fmla="*/ 1024 w 29"/>
                <a:gd name="T7" fmla="*/ 1024 h 25"/>
                <a:gd name="T8" fmla="*/ 0 w 29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5"/>
                <a:gd name="T17" fmla="*/ 29 w 29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5">
                  <a:moveTo>
                    <a:pt x="0" y="0"/>
                  </a:moveTo>
                  <a:cubicBezTo>
                    <a:pt x="6" y="1"/>
                    <a:pt x="10" y="14"/>
                    <a:pt x="14" y="9"/>
                  </a:cubicBezTo>
                  <a:cubicBezTo>
                    <a:pt x="20" y="14"/>
                    <a:pt x="25" y="19"/>
                    <a:pt x="29" y="25"/>
                  </a:cubicBezTo>
                  <a:cubicBezTo>
                    <a:pt x="24" y="24"/>
                    <a:pt x="20" y="11"/>
                    <a:pt x="16" y="16"/>
                  </a:cubicBezTo>
                  <a:cubicBezTo>
                    <a:pt x="10" y="12"/>
                    <a:pt x="5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6" name="Freeform 891"/>
            <p:cNvSpPr>
              <a:spLocks noEditPoints="1"/>
            </p:cNvSpPr>
            <p:nvPr/>
          </p:nvSpPr>
          <p:spPr bwMode="auto">
            <a:xfrm>
              <a:off x="6846" y="3353"/>
              <a:ext cx="192" cy="213"/>
            </a:xfrm>
            <a:custGeom>
              <a:avLst/>
              <a:gdLst>
                <a:gd name="T0" fmla="*/ 192 w 96"/>
                <a:gd name="T1" fmla="*/ 129 h 106"/>
                <a:gd name="T2" fmla="*/ 5888 w 96"/>
                <a:gd name="T3" fmla="*/ 4284 h 106"/>
                <a:gd name="T4" fmla="*/ 3456 w 96"/>
                <a:gd name="T5" fmla="*/ 6720 h 106"/>
                <a:gd name="T6" fmla="*/ 3456 w 96"/>
                <a:gd name="T7" fmla="*/ 4551 h 106"/>
                <a:gd name="T8" fmla="*/ 192 w 96"/>
                <a:gd name="T9" fmla="*/ 129 h 106"/>
                <a:gd name="T10" fmla="*/ 2496 w 96"/>
                <a:gd name="T11" fmla="*/ 844 h 106"/>
                <a:gd name="T12" fmla="*/ 1920 w 96"/>
                <a:gd name="T13" fmla="*/ 259 h 106"/>
                <a:gd name="T14" fmla="*/ 320 w 96"/>
                <a:gd name="T15" fmla="*/ 259 h 106"/>
                <a:gd name="T16" fmla="*/ 320 w 96"/>
                <a:gd name="T17" fmla="*/ 1905 h 106"/>
                <a:gd name="T18" fmla="*/ 2624 w 96"/>
                <a:gd name="T19" fmla="*/ 4284 h 106"/>
                <a:gd name="T20" fmla="*/ 3584 w 96"/>
                <a:gd name="T21" fmla="*/ 4551 h 106"/>
                <a:gd name="T22" fmla="*/ 3584 w 96"/>
                <a:gd name="T23" fmla="*/ 6589 h 106"/>
                <a:gd name="T24" fmla="*/ 4928 w 96"/>
                <a:gd name="T25" fmla="*/ 6589 h 106"/>
                <a:gd name="T26" fmla="*/ 5760 w 96"/>
                <a:gd name="T27" fmla="*/ 5737 h 106"/>
                <a:gd name="T28" fmla="*/ 5760 w 96"/>
                <a:gd name="T29" fmla="*/ 4284 h 106"/>
                <a:gd name="T30" fmla="*/ 2752 w 96"/>
                <a:gd name="T31" fmla="*/ 1176 h 106"/>
                <a:gd name="T32" fmla="*/ 2496 w 96"/>
                <a:gd name="T33" fmla="*/ 844 h 10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6"/>
                <a:gd name="T52" fmla="*/ 0 h 106"/>
                <a:gd name="T53" fmla="*/ 96 w 96"/>
                <a:gd name="T54" fmla="*/ 106 h 10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6" h="106">
                  <a:moveTo>
                    <a:pt x="3" y="2"/>
                  </a:moveTo>
                  <a:cubicBezTo>
                    <a:pt x="55" y="0"/>
                    <a:pt x="62" y="44"/>
                    <a:pt x="92" y="65"/>
                  </a:cubicBezTo>
                  <a:cubicBezTo>
                    <a:pt x="96" y="94"/>
                    <a:pt x="83" y="106"/>
                    <a:pt x="54" y="102"/>
                  </a:cubicBezTo>
                  <a:cubicBezTo>
                    <a:pt x="54" y="91"/>
                    <a:pt x="54" y="80"/>
                    <a:pt x="54" y="69"/>
                  </a:cubicBezTo>
                  <a:cubicBezTo>
                    <a:pt x="26" y="58"/>
                    <a:pt x="0" y="44"/>
                    <a:pt x="3" y="2"/>
                  </a:cubicBezTo>
                  <a:close/>
                  <a:moveTo>
                    <a:pt x="39" y="13"/>
                  </a:moveTo>
                  <a:cubicBezTo>
                    <a:pt x="37" y="9"/>
                    <a:pt x="34" y="6"/>
                    <a:pt x="30" y="4"/>
                  </a:cubicBezTo>
                  <a:cubicBezTo>
                    <a:pt x="22" y="4"/>
                    <a:pt x="13" y="4"/>
                    <a:pt x="5" y="4"/>
                  </a:cubicBezTo>
                  <a:cubicBezTo>
                    <a:pt x="5" y="13"/>
                    <a:pt x="5" y="21"/>
                    <a:pt x="5" y="29"/>
                  </a:cubicBezTo>
                  <a:cubicBezTo>
                    <a:pt x="16" y="42"/>
                    <a:pt x="28" y="54"/>
                    <a:pt x="41" y="65"/>
                  </a:cubicBezTo>
                  <a:cubicBezTo>
                    <a:pt x="47" y="65"/>
                    <a:pt x="56" y="63"/>
                    <a:pt x="56" y="69"/>
                  </a:cubicBezTo>
                  <a:cubicBezTo>
                    <a:pt x="56" y="79"/>
                    <a:pt x="56" y="90"/>
                    <a:pt x="56" y="100"/>
                  </a:cubicBezTo>
                  <a:cubicBezTo>
                    <a:pt x="63" y="100"/>
                    <a:pt x="70" y="100"/>
                    <a:pt x="77" y="100"/>
                  </a:cubicBezTo>
                  <a:cubicBezTo>
                    <a:pt x="82" y="97"/>
                    <a:pt x="86" y="92"/>
                    <a:pt x="90" y="87"/>
                  </a:cubicBezTo>
                  <a:cubicBezTo>
                    <a:pt x="90" y="79"/>
                    <a:pt x="90" y="72"/>
                    <a:pt x="90" y="65"/>
                  </a:cubicBezTo>
                  <a:cubicBezTo>
                    <a:pt x="75" y="48"/>
                    <a:pt x="60" y="32"/>
                    <a:pt x="43" y="18"/>
                  </a:cubicBezTo>
                  <a:cubicBezTo>
                    <a:pt x="41" y="17"/>
                    <a:pt x="40" y="15"/>
                    <a:pt x="39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7" name="Freeform 892"/>
            <p:cNvSpPr>
              <a:spLocks/>
            </p:cNvSpPr>
            <p:nvPr/>
          </p:nvSpPr>
          <p:spPr bwMode="auto">
            <a:xfrm>
              <a:off x="6906" y="3361"/>
              <a:ext cx="18" cy="18"/>
            </a:xfrm>
            <a:custGeom>
              <a:avLst/>
              <a:gdLst>
                <a:gd name="T0" fmla="*/ 0 w 9"/>
                <a:gd name="T1" fmla="*/ 0 h 9"/>
                <a:gd name="T2" fmla="*/ 576 w 9"/>
                <a:gd name="T3" fmla="*/ 576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4" y="2"/>
                    <a:pt x="7" y="5"/>
                    <a:pt x="9" y="9"/>
                  </a:cubicBezTo>
                  <a:cubicBezTo>
                    <a:pt x="5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8" name="Freeform 893"/>
            <p:cNvSpPr>
              <a:spLocks/>
            </p:cNvSpPr>
            <p:nvPr/>
          </p:nvSpPr>
          <p:spPr bwMode="auto">
            <a:xfrm>
              <a:off x="6932" y="3389"/>
              <a:ext cx="94" cy="95"/>
            </a:xfrm>
            <a:custGeom>
              <a:avLst/>
              <a:gdLst>
                <a:gd name="T0" fmla="*/ 0 w 47"/>
                <a:gd name="T1" fmla="*/ 0 h 47"/>
                <a:gd name="T2" fmla="*/ 3008 w 47"/>
                <a:gd name="T3" fmla="*/ 3204 h 47"/>
                <a:gd name="T4" fmla="*/ 0 w 47"/>
                <a:gd name="T5" fmla="*/ 0 h 47"/>
                <a:gd name="T6" fmla="*/ 0 60000 65536"/>
                <a:gd name="T7" fmla="*/ 0 60000 65536"/>
                <a:gd name="T8" fmla="*/ 0 60000 65536"/>
                <a:gd name="T9" fmla="*/ 0 w 47"/>
                <a:gd name="T10" fmla="*/ 0 h 47"/>
                <a:gd name="T11" fmla="*/ 47 w 47"/>
                <a:gd name="T12" fmla="*/ 47 h 4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47">
                  <a:moveTo>
                    <a:pt x="0" y="0"/>
                  </a:moveTo>
                  <a:cubicBezTo>
                    <a:pt x="17" y="14"/>
                    <a:pt x="32" y="30"/>
                    <a:pt x="47" y="47"/>
                  </a:cubicBezTo>
                  <a:cubicBezTo>
                    <a:pt x="30" y="32"/>
                    <a:pt x="15" y="1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9" name="Freeform 894"/>
            <p:cNvSpPr>
              <a:spLocks/>
            </p:cNvSpPr>
            <p:nvPr/>
          </p:nvSpPr>
          <p:spPr bwMode="auto">
            <a:xfrm>
              <a:off x="7000" y="3528"/>
              <a:ext cx="26" cy="26"/>
            </a:xfrm>
            <a:custGeom>
              <a:avLst/>
              <a:gdLst>
                <a:gd name="T0" fmla="*/ 0 w 13"/>
                <a:gd name="T1" fmla="*/ 832 h 13"/>
                <a:gd name="T2" fmla="*/ 832 w 13"/>
                <a:gd name="T3" fmla="*/ 0 h 13"/>
                <a:gd name="T4" fmla="*/ 0 w 13"/>
                <a:gd name="T5" fmla="*/ 832 h 13"/>
                <a:gd name="T6" fmla="*/ 0 60000 65536"/>
                <a:gd name="T7" fmla="*/ 0 60000 65536"/>
                <a:gd name="T8" fmla="*/ 0 60000 65536"/>
                <a:gd name="T9" fmla="*/ 0 w 13"/>
                <a:gd name="T10" fmla="*/ 0 h 13"/>
                <a:gd name="T11" fmla="*/ 13 w 13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3">
                  <a:moveTo>
                    <a:pt x="0" y="13"/>
                  </a:moveTo>
                  <a:cubicBezTo>
                    <a:pt x="3" y="8"/>
                    <a:pt x="7" y="3"/>
                    <a:pt x="13" y="0"/>
                  </a:cubicBezTo>
                  <a:cubicBezTo>
                    <a:pt x="9" y="5"/>
                    <a:pt x="5" y="10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0" name="Freeform 895"/>
            <p:cNvSpPr>
              <a:spLocks/>
            </p:cNvSpPr>
            <p:nvPr/>
          </p:nvSpPr>
          <p:spPr bwMode="auto">
            <a:xfrm>
              <a:off x="6856" y="3411"/>
              <a:ext cx="72" cy="73"/>
            </a:xfrm>
            <a:custGeom>
              <a:avLst/>
              <a:gdLst>
                <a:gd name="T0" fmla="*/ 2304 w 36"/>
                <a:gd name="T1" fmla="*/ 2500 h 36"/>
                <a:gd name="T2" fmla="*/ 0 w 36"/>
                <a:gd name="T3" fmla="*/ 0 h 36"/>
                <a:gd name="T4" fmla="*/ 2304 w 36"/>
                <a:gd name="T5" fmla="*/ 2500 h 36"/>
                <a:gd name="T6" fmla="*/ 0 60000 65536"/>
                <a:gd name="T7" fmla="*/ 0 60000 65536"/>
                <a:gd name="T8" fmla="*/ 0 60000 65536"/>
                <a:gd name="T9" fmla="*/ 0 w 36"/>
                <a:gd name="T10" fmla="*/ 0 h 36"/>
                <a:gd name="T11" fmla="*/ 36 w 36"/>
                <a:gd name="T12" fmla="*/ 36 h 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36">
                  <a:moveTo>
                    <a:pt x="36" y="36"/>
                  </a:moveTo>
                  <a:cubicBezTo>
                    <a:pt x="23" y="25"/>
                    <a:pt x="11" y="13"/>
                    <a:pt x="0" y="0"/>
                  </a:cubicBezTo>
                  <a:cubicBezTo>
                    <a:pt x="13" y="11"/>
                    <a:pt x="25" y="23"/>
                    <a:pt x="36" y="3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1" name="Freeform 896"/>
            <p:cNvSpPr>
              <a:spLocks/>
            </p:cNvSpPr>
            <p:nvPr/>
          </p:nvSpPr>
          <p:spPr bwMode="auto">
            <a:xfrm>
              <a:off x="1864" y="3407"/>
              <a:ext cx="98" cy="99"/>
            </a:xfrm>
            <a:custGeom>
              <a:avLst/>
              <a:gdLst>
                <a:gd name="T0" fmla="*/ 0 w 49"/>
                <a:gd name="T1" fmla="*/ 3332 h 49"/>
                <a:gd name="T2" fmla="*/ 3136 w 49"/>
                <a:gd name="T3" fmla="*/ 0 h 49"/>
                <a:gd name="T4" fmla="*/ 3136 w 49"/>
                <a:gd name="T5" fmla="*/ 131 h 49"/>
                <a:gd name="T6" fmla="*/ 0 w 49"/>
                <a:gd name="T7" fmla="*/ 3332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49"/>
                <a:gd name="T14" fmla="*/ 49 w 49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49">
                  <a:moveTo>
                    <a:pt x="0" y="49"/>
                  </a:moveTo>
                  <a:cubicBezTo>
                    <a:pt x="15" y="31"/>
                    <a:pt x="32" y="15"/>
                    <a:pt x="49" y="0"/>
                  </a:cubicBezTo>
                  <a:cubicBezTo>
                    <a:pt x="49" y="0"/>
                    <a:pt x="49" y="1"/>
                    <a:pt x="49" y="2"/>
                  </a:cubicBezTo>
                  <a:cubicBezTo>
                    <a:pt x="31" y="16"/>
                    <a:pt x="17" y="34"/>
                    <a:pt x="0" y="4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2" name="Freeform 897"/>
            <p:cNvSpPr>
              <a:spLocks/>
            </p:cNvSpPr>
            <p:nvPr/>
          </p:nvSpPr>
          <p:spPr bwMode="auto">
            <a:xfrm>
              <a:off x="1774" y="3506"/>
              <a:ext cx="28" cy="26"/>
            </a:xfrm>
            <a:custGeom>
              <a:avLst/>
              <a:gdLst>
                <a:gd name="T0" fmla="*/ 0 w 14"/>
                <a:gd name="T1" fmla="*/ 832 h 13"/>
                <a:gd name="T2" fmla="*/ 896 w 14"/>
                <a:gd name="T3" fmla="*/ 0 h 13"/>
                <a:gd name="T4" fmla="*/ 896 w 14"/>
                <a:gd name="T5" fmla="*/ 128 h 13"/>
                <a:gd name="T6" fmla="*/ 0 w 14"/>
                <a:gd name="T7" fmla="*/ 832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cubicBezTo>
                    <a:pt x="4" y="8"/>
                    <a:pt x="8" y="3"/>
                    <a:pt x="14" y="0"/>
                  </a:cubicBezTo>
                  <a:cubicBezTo>
                    <a:pt x="14" y="0"/>
                    <a:pt x="14" y="1"/>
                    <a:pt x="14" y="2"/>
                  </a:cubicBezTo>
                  <a:cubicBezTo>
                    <a:pt x="8" y="4"/>
                    <a:pt x="6" y="11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3" name="Freeform 898"/>
            <p:cNvSpPr>
              <a:spLocks/>
            </p:cNvSpPr>
            <p:nvPr/>
          </p:nvSpPr>
          <p:spPr bwMode="auto">
            <a:xfrm>
              <a:off x="1738" y="3478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704 w 11"/>
                <a:gd name="T3" fmla="*/ 704 h 11"/>
                <a:gd name="T4" fmla="*/ 576 w 11"/>
                <a:gd name="T5" fmla="*/ 704 h 11"/>
                <a:gd name="T6" fmla="*/ 0 w 11"/>
                <a:gd name="T7" fmla="*/ 192 h 11"/>
                <a:gd name="T8" fmla="*/ 0 w 11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0" y="0"/>
                  </a:moveTo>
                  <a:cubicBezTo>
                    <a:pt x="5" y="3"/>
                    <a:pt x="9" y="7"/>
                    <a:pt x="11" y="11"/>
                  </a:cubicBezTo>
                  <a:cubicBezTo>
                    <a:pt x="11" y="11"/>
                    <a:pt x="10" y="11"/>
                    <a:pt x="9" y="11"/>
                  </a:cubicBezTo>
                  <a:cubicBezTo>
                    <a:pt x="7" y="8"/>
                    <a:pt x="4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4" name="Freeform 899"/>
            <p:cNvSpPr>
              <a:spLocks/>
            </p:cNvSpPr>
            <p:nvPr/>
          </p:nvSpPr>
          <p:spPr bwMode="auto">
            <a:xfrm>
              <a:off x="1672" y="3616"/>
              <a:ext cx="30" cy="36"/>
            </a:xfrm>
            <a:custGeom>
              <a:avLst/>
              <a:gdLst>
                <a:gd name="T0" fmla="*/ 0 w 15"/>
                <a:gd name="T1" fmla="*/ 0 h 18"/>
                <a:gd name="T2" fmla="*/ 960 w 15"/>
                <a:gd name="T3" fmla="*/ 1152 h 18"/>
                <a:gd name="T4" fmla="*/ 0 w 15"/>
                <a:gd name="T5" fmla="*/ 0 h 18"/>
                <a:gd name="T6" fmla="*/ 0 60000 65536"/>
                <a:gd name="T7" fmla="*/ 0 60000 65536"/>
                <a:gd name="T8" fmla="*/ 0 60000 65536"/>
                <a:gd name="T9" fmla="*/ 0 w 15"/>
                <a:gd name="T10" fmla="*/ 0 h 18"/>
                <a:gd name="T11" fmla="*/ 15 w 15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8">
                  <a:moveTo>
                    <a:pt x="0" y="0"/>
                  </a:moveTo>
                  <a:cubicBezTo>
                    <a:pt x="4" y="7"/>
                    <a:pt x="11" y="11"/>
                    <a:pt x="15" y="18"/>
                  </a:cubicBezTo>
                  <a:cubicBezTo>
                    <a:pt x="10" y="13"/>
                    <a:pt x="2" y="9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5" name="Freeform 900"/>
            <p:cNvSpPr>
              <a:spLocks/>
            </p:cNvSpPr>
            <p:nvPr/>
          </p:nvSpPr>
          <p:spPr bwMode="auto">
            <a:xfrm>
              <a:off x="1864" y="3582"/>
              <a:ext cx="142" cy="142"/>
            </a:xfrm>
            <a:custGeom>
              <a:avLst/>
              <a:gdLst>
                <a:gd name="T0" fmla="*/ 0 w 71"/>
                <a:gd name="T1" fmla="*/ 4416 h 71"/>
                <a:gd name="T2" fmla="*/ 4416 w 71"/>
                <a:gd name="T3" fmla="*/ 0 h 71"/>
                <a:gd name="T4" fmla="*/ 4544 w 71"/>
                <a:gd name="T5" fmla="*/ 0 h 71"/>
                <a:gd name="T6" fmla="*/ 0 w 71"/>
                <a:gd name="T7" fmla="*/ 4544 h 71"/>
                <a:gd name="T8" fmla="*/ 0 w 71"/>
                <a:gd name="T9" fmla="*/ 4416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71"/>
                <a:gd name="T17" fmla="*/ 71 w 71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71">
                  <a:moveTo>
                    <a:pt x="0" y="69"/>
                  </a:moveTo>
                  <a:cubicBezTo>
                    <a:pt x="24" y="47"/>
                    <a:pt x="47" y="24"/>
                    <a:pt x="69" y="0"/>
                  </a:cubicBezTo>
                  <a:cubicBezTo>
                    <a:pt x="70" y="0"/>
                    <a:pt x="70" y="0"/>
                    <a:pt x="71" y="0"/>
                  </a:cubicBezTo>
                  <a:cubicBezTo>
                    <a:pt x="48" y="24"/>
                    <a:pt x="24" y="48"/>
                    <a:pt x="0" y="71"/>
                  </a:cubicBezTo>
                  <a:cubicBezTo>
                    <a:pt x="0" y="70"/>
                    <a:pt x="0" y="69"/>
                    <a:pt x="0" y="6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6" name="Freeform 901"/>
            <p:cNvSpPr>
              <a:spLocks/>
            </p:cNvSpPr>
            <p:nvPr/>
          </p:nvSpPr>
          <p:spPr bwMode="auto">
            <a:xfrm>
              <a:off x="1958" y="3536"/>
              <a:ext cx="22" cy="22"/>
            </a:xfrm>
            <a:custGeom>
              <a:avLst/>
              <a:gdLst>
                <a:gd name="T0" fmla="*/ 0 w 11"/>
                <a:gd name="T1" fmla="*/ 0 h 11"/>
                <a:gd name="T2" fmla="*/ 704 w 11"/>
                <a:gd name="T3" fmla="*/ 704 h 11"/>
                <a:gd name="T4" fmla="*/ 0 w 11"/>
                <a:gd name="T5" fmla="*/ 0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0"/>
                  </a:moveTo>
                  <a:cubicBezTo>
                    <a:pt x="4" y="3"/>
                    <a:pt x="8" y="7"/>
                    <a:pt x="11" y="11"/>
                  </a:cubicBezTo>
                  <a:cubicBezTo>
                    <a:pt x="6" y="9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7" name="Freeform 902"/>
            <p:cNvSpPr>
              <a:spLocks/>
            </p:cNvSpPr>
            <p:nvPr/>
          </p:nvSpPr>
          <p:spPr bwMode="auto">
            <a:xfrm>
              <a:off x="1958" y="3474"/>
              <a:ext cx="26" cy="26"/>
            </a:xfrm>
            <a:custGeom>
              <a:avLst/>
              <a:gdLst>
                <a:gd name="T0" fmla="*/ 0 w 13"/>
                <a:gd name="T1" fmla="*/ 832 h 13"/>
                <a:gd name="T2" fmla="*/ 704 w 13"/>
                <a:gd name="T3" fmla="*/ 0 h 13"/>
                <a:gd name="T4" fmla="*/ 832 w 13"/>
                <a:gd name="T5" fmla="*/ 0 h 13"/>
                <a:gd name="T6" fmla="*/ 0 w 13"/>
                <a:gd name="T7" fmla="*/ 832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3"/>
                <a:gd name="T14" fmla="*/ 13 w 13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3">
                  <a:moveTo>
                    <a:pt x="0" y="13"/>
                  </a:moveTo>
                  <a:cubicBezTo>
                    <a:pt x="2" y="8"/>
                    <a:pt x="8" y="6"/>
                    <a:pt x="11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9" y="6"/>
                    <a:pt x="5" y="10"/>
                    <a:pt x="0" y="1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8" name="Freeform 903"/>
            <p:cNvSpPr>
              <a:spLocks/>
            </p:cNvSpPr>
            <p:nvPr/>
          </p:nvSpPr>
          <p:spPr bwMode="auto">
            <a:xfrm>
              <a:off x="1962" y="3407"/>
              <a:ext cx="22" cy="67"/>
            </a:xfrm>
            <a:custGeom>
              <a:avLst/>
              <a:gdLst>
                <a:gd name="T0" fmla="*/ 0 w 11"/>
                <a:gd name="T1" fmla="*/ 132 h 33"/>
                <a:gd name="T2" fmla="*/ 0 w 11"/>
                <a:gd name="T3" fmla="*/ 0 h 33"/>
                <a:gd name="T4" fmla="*/ 704 w 11"/>
                <a:gd name="T5" fmla="*/ 0 h 33"/>
                <a:gd name="T6" fmla="*/ 704 w 11"/>
                <a:gd name="T7" fmla="*/ 2308 h 33"/>
                <a:gd name="T8" fmla="*/ 576 w 11"/>
                <a:gd name="T9" fmla="*/ 2308 h 33"/>
                <a:gd name="T10" fmla="*/ 576 w 11"/>
                <a:gd name="T11" fmla="*/ 132 h 33"/>
                <a:gd name="T12" fmla="*/ 0 w 11"/>
                <a:gd name="T13" fmla="*/ 132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33"/>
                <a:gd name="T23" fmla="*/ 11 w 11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33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3" y="0"/>
                    <a:pt x="7" y="0"/>
                    <a:pt x="11" y="0"/>
                  </a:cubicBezTo>
                  <a:cubicBezTo>
                    <a:pt x="11" y="11"/>
                    <a:pt x="11" y="22"/>
                    <a:pt x="11" y="33"/>
                  </a:cubicBezTo>
                  <a:cubicBezTo>
                    <a:pt x="10" y="33"/>
                    <a:pt x="9" y="33"/>
                    <a:pt x="9" y="33"/>
                  </a:cubicBezTo>
                  <a:cubicBezTo>
                    <a:pt x="9" y="23"/>
                    <a:pt x="9" y="12"/>
                    <a:pt x="9" y="2"/>
                  </a:cubicBezTo>
                  <a:cubicBezTo>
                    <a:pt x="6" y="2"/>
                    <a:pt x="3" y="2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9" name="Freeform 904"/>
            <p:cNvSpPr>
              <a:spLocks/>
            </p:cNvSpPr>
            <p:nvPr/>
          </p:nvSpPr>
          <p:spPr bwMode="auto">
            <a:xfrm>
              <a:off x="1980" y="3528"/>
              <a:ext cx="36" cy="54"/>
            </a:xfrm>
            <a:custGeom>
              <a:avLst/>
              <a:gdLst>
                <a:gd name="T0" fmla="*/ 704 w 18"/>
                <a:gd name="T1" fmla="*/ 1728 h 27"/>
                <a:gd name="T2" fmla="*/ 704 w 18"/>
                <a:gd name="T3" fmla="*/ 128 h 27"/>
                <a:gd name="T4" fmla="*/ 0 w 18"/>
                <a:gd name="T5" fmla="*/ 960 h 27"/>
                <a:gd name="T6" fmla="*/ 576 w 18"/>
                <a:gd name="T7" fmla="*/ 0 h 27"/>
                <a:gd name="T8" fmla="*/ 832 w 18"/>
                <a:gd name="T9" fmla="*/ 1728 h 27"/>
                <a:gd name="T10" fmla="*/ 704 w 18"/>
                <a:gd name="T11" fmla="*/ 1728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27"/>
                <a:gd name="T20" fmla="*/ 18 w 18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27">
                  <a:moveTo>
                    <a:pt x="11" y="27"/>
                  </a:moveTo>
                  <a:cubicBezTo>
                    <a:pt x="11" y="18"/>
                    <a:pt x="11" y="10"/>
                    <a:pt x="11" y="2"/>
                  </a:cubicBezTo>
                  <a:cubicBezTo>
                    <a:pt x="8" y="6"/>
                    <a:pt x="9" y="25"/>
                    <a:pt x="0" y="15"/>
                  </a:cubicBezTo>
                  <a:cubicBezTo>
                    <a:pt x="11" y="18"/>
                    <a:pt x="3" y="2"/>
                    <a:pt x="9" y="0"/>
                  </a:cubicBezTo>
                  <a:cubicBezTo>
                    <a:pt x="18" y="1"/>
                    <a:pt x="11" y="19"/>
                    <a:pt x="13" y="27"/>
                  </a:cubicBezTo>
                  <a:cubicBezTo>
                    <a:pt x="12" y="27"/>
                    <a:pt x="12" y="27"/>
                    <a:pt x="11" y="2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0" name="Freeform 905"/>
            <p:cNvSpPr>
              <a:spLocks/>
            </p:cNvSpPr>
            <p:nvPr/>
          </p:nvSpPr>
          <p:spPr bwMode="auto">
            <a:xfrm>
              <a:off x="1702" y="3652"/>
              <a:ext cx="162" cy="72"/>
            </a:xfrm>
            <a:custGeom>
              <a:avLst/>
              <a:gdLst>
                <a:gd name="T0" fmla="*/ 0 w 81"/>
                <a:gd name="T1" fmla="*/ 0 h 36"/>
                <a:gd name="T2" fmla="*/ 192 w 81"/>
                <a:gd name="T3" fmla="*/ 2176 h 36"/>
                <a:gd name="T4" fmla="*/ 5184 w 81"/>
                <a:gd name="T5" fmla="*/ 2176 h 36"/>
                <a:gd name="T6" fmla="*/ 5184 w 81"/>
                <a:gd name="T7" fmla="*/ 2304 h 36"/>
                <a:gd name="T8" fmla="*/ 0 w 81"/>
                <a:gd name="T9" fmla="*/ 2304 h 36"/>
                <a:gd name="T10" fmla="*/ 0 w 81"/>
                <a:gd name="T11" fmla="*/ 0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1"/>
                <a:gd name="T19" fmla="*/ 0 h 36"/>
                <a:gd name="T20" fmla="*/ 81 w 81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1" h="36">
                  <a:moveTo>
                    <a:pt x="0" y="0"/>
                  </a:moveTo>
                  <a:cubicBezTo>
                    <a:pt x="6" y="7"/>
                    <a:pt x="1" y="23"/>
                    <a:pt x="3" y="34"/>
                  </a:cubicBezTo>
                  <a:cubicBezTo>
                    <a:pt x="29" y="34"/>
                    <a:pt x="55" y="34"/>
                    <a:pt x="81" y="34"/>
                  </a:cubicBezTo>
                  <a:cubicBezTo>
                    <a:pt x="81" y="34"/>
                    <a:pt x="81" y="35"/>
                    <a:pt x="81" y="36"/>
                  </a:cubicBezTo>
                  <a:cubicBezTo>
                    <a:pt x="54" y="36"/>
                    <a:pt x="27" y="36"/>
                    <a:pt x="0" y="36"/>
                  </a:cubicBezTo>
                  <a:cubicBezTo>
                    <a:pt x="0" y="24"/>
                    <a:pt x="0" y="12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1" name="Freeform 906"/>
            <p:cNvSpPr>
              <a:spLocks/>
            </p:cNvSpPr>
            <p:nvPr/>
          </p:nvSpPr>
          <p:spPr bwMode="auto">
            <a:xfrm>
              <a:off x="1662" y="3478"/>
              <a:ext cx="82" cy="138"/>
            </a:xfrm>
            <a:custGeom>
              <a:avLst/>
              <a:gdLst>
                <a:gd name="T0" fmla="*/ 320 w 41"/>
                <a:gd name="T1" fmla="*/ 4416 h 69"/>
                <a:gd name="T2" fmla="*/ 192 w 41"/>
                <a:gd name="T3" fmla="*/ 2880 h 69"/>
                <a:gd name="T4" fmla="*/ 2176 w 41"/>
                <a:gd name="T5" fmla="*/ 2880 h 69"/>
                <a:gd name="T6" fmla="*/ 2432 w 41"/>
                <a:gd name="T7" fmla="*/ 0 h 69"/>
                <a:gd name="T8" fmla="*/ 2432 w 41"/>
                <a:gd name="T9" fmla="*/ 192 h 69"/>
                <a:gd name="T10" fmla="*/ 2304 w 41"/>
                <a:gd name="T11" fmla="*/ 3008 h 69"/>
                <a:gd name="T12" fmla="*/ 448 w 41"/>
                <a:gd name="T13" fmla="*/ 3008 h 69"/>
                <a:gd name="T14" fmla="*/ 320 w 41"/>
                <a:gd name="T15" fmla="*/ 4416 h 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"/>
                <a:gd name="T25" fmla="*/ 0 h 69"/>
                <a:gd name="T26" fmla="*/ 41 w 41"/>
                <a:gd name="T27" fmla="*/ 69 h 6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" h="69">
                  <a:moveTo>
                    <a:pt x="5" y="69"/>
                  </a:moveTo>
                  <a:cubicBezTo>
                    <a:pt x="0" y="66"/>
                    <a:pt x="4" y="52"/>
                    <a:pt x="3" y="45"/>
                  </a:cubicBezTo>
                  <a:cubicBezTo>
                    <a:pt x="13" y="45"/>
                    <a:pt x="23" y="45"/>
                    <a:pt x="34" y="45"/>
                  </a:cubicBezTo>
                  <a:cubicBezTo>
                    <a:pt x="40" y="36"/>
                    <a:pt x="32" y="2"/>
                    <a:pt x="38" y="0"/>
                  </a:cubicBezTo>
                  <a:cubicBezTo>
                    <a:pt x="38" y="1"/>
                    <a:pt x="38" y="2"/>
                    <a:pt x="38" y="3"/>
                  </a:cubicBezTo>
                  <a:cubicBezTo>
                    <a:pt x="37" y="17"/>
                    <a:pt x="41" y="36"/>
                    <a:pt x="36" y="47"/>
                  </a:cubicBezTo>
                  <a:cubicBezTo>
                    <a:pt x="26" y="47"/>
                    <a:pt x="17" y="47"/>
                    <a:pt x="7" y="47"/>
                  </a:cubicBezTo>
                  <a:cubicBezTo>
                    <a:pt x="2" y="50"/>
                    <a:pt x="6" y="63"/>
                    <a:pt x="5" y="6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2" name="Freeform 907"/>
            <p:cNvSpPr>
              <a:spLocks/>
            </p:cNvSpPr>
            <p:nvPr/>
          </p:nvSpPr>
          <p:spPr bwMode="auto">
            <a:xfrm>
              <a:off x="1752" y="3500"/>
              <a:ext cx="22" cy="50"/>
            </a:xfrm>
            <a:custGeom>
              <a:avLst/>
              <a:gdLst>
                <a:gd name="T0" fmla="*/ 128 w 11"/>
                <a:gd name="T1" fmla="*/ 0 h 25"/>
                <a:gd name="T2" fmla="*/ 256 w 11"/>
                <a:gd name="T3" fmla="*/ 0 h 25"/>
                <a:gd name="T4" fmla="*/ 704 w 11"/>
                <a:gd name="T5" fmla="*/ 1024 h 25"/>
                <a:gd name="T6" fmla="*/ 128 w 11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25"/>
                <a:gd name="T14" fmla="*/ 11 w 11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25">
                  <a:moveTo>
                    <a:pt x="2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5" y="8"/>
                    <a:pt x="2" y="18"/>
                    <a:pt x="11" y="16"/>
                  </a:cubicBezTo>
                  <a:cubicBezTo>
                    <a:pt x="3" y="25"/>
                    <a:pt x="0" y="9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3" name="Freeform 908"/>
            <p:cNvSpPr>
              <a:spLocks noEditPoints="1"/>
            </p:cNvSpPr>
            <p:nvPr/>
          </p:nvSpPr>
          <p:spPr bwMode="auto">
            <a:xfrm>
              <a:off x="6716" y="3416"/>
              <a:ext cx="365" cy="840"/>
            </a:xfrm>
            <a:custGeom>
              <a:avLst/>
              <a:gdLst>
                <a:gd name="T0" fmla="*/ 7493 w 182"/>
                <a:gd name="T1" fmla="*/ 2588 h 419"/>
                <a:gd name="T2" fmla="*/ 7493 w 182"/>
                <a:gd name="T3" fmla="*/ 4795 h 419"/>
                <a:gd name="T4" fmla="*/ 10679 w 182"/>
                <a:gd name="T5" fmla="*/ 3504 h 419"/>
                <a:gd name="T6" fmla="*/ 8656 w 182"/>
                <a:gd name="T7" fmla="*/ 7412 h 419"/>
                <a:gd name="T8" fmla="*/ 8656 w 182"/>
                <a:gd name="T9" fmla="*/ 11177 h 419"/>
                <a:gd name="T10" fmla="*/ 10679 w 182"/>
                <a:gd name="T11" fmla="*/ 15316 h 419"/>
                <a:gd name="T12" fmla="*/ 7493 w 182"/>
                <a:gd name="T13" fmla="*/ 15316 h 419"/>
                <a:gd name="T14" fmla="*/ 7356 w 182"/>
                <a:gd name="T15" fmla="*/ 17395 h 419"/>
                <a:gd name="T16" fmla="*/ 5583 w 182"/>
                <a:gd name="T17" fmla="*/ 17395 h 419"/>
                <a:gd name="T18" fmla="*/ 7356 w 182"/>
                <a:gd name="T19" fmla="*/ 18951 h 419"/>
                <a:gd name="T20" fmla="*/ 6323 w 182"/>
                <a:gd name="T21" fmla="*/ 19272 h 419"/>
                <a:gd name="T22" fmla="*/ 6323 w 182"/>
                <a:gd name="T23" fmla="*/ 23568 h 419"/>
                <a:gd name="T24" fmla="*/ 6777 w 182"/>
                <a:gd name="T25" fmla="*/ 26944 h 419"/>
                <a:gd name="T26" fmla="*/ 3249 w 182"/>
                <a:gd name="T27" fmla="*/ 24745 h 419"/>
                <a:gd name="T28" fmla="*/ 3249 w 182"/>
                <a:gd name="T29" fmla="*/ 19533 h 419"/>
                <a:gd name="T30" fmla="*/ 1356 w 182"/>
                <a:gd name="T31" fmla="*/ 17395 h 419"/>
                <a:gd name="T32" fmla="*/ 1356 w 182"/>
                <a:gd name="T33" fmla="*/ 10465 h 419"/>
                <a:gd name="T34" fmla="*/ 387 w 182"/>
                <a:gd name="T35" fmla="*/ 9292 h 419"/>
                <a:gd name="T36" fmla="*/ 1099 w 182"/>
                <a:gd name="T37" fmla="*/ 5052 h 419"/>
                <a:gd name="T38" fmla="*/ 1099 w 182"/>
                <a:gd name="T39" fmla="*/ 1291 h 419"/>
                <a:gd name="T40" fmla="*/ 4091 w 182"/>
                <a:gd name="T41" fmla="*/ 321 h 419"/>
                <a:gd name="T42" fmla="*/ 7493 w 182"/>
                <a:gd name="T43" fmla="*/ 2588 h 419"/>
                <a:gd name="T44" fmla="*/ 6323 w 182"/>
                <a:gd name="T45" fmla="*/ 2456 h 419"/>
                <a:gd name="T46" fmla="*/ 4284 w 182"/>
                <a:gd name="T47" fmla="*/ 451 h 419"/>
                <a:gd name="T48" fmla="*/ 2072 w 182"/>
                <a:gd name="T49" fmla="*/ 451 h 419"/>
                <a:gd name="T50" fmla="*/ 1356 w 182"/>
                <a:gd name="T51" fmla="*/ 1161 h 419"/>
                <a:gd name="T52" fmla="*/ 1227 w 182"/>
                <a:gd name="T53" fmla="*/ 5188 h 419"/>
                <a:gd name="T54" fmla="*/ 644 w 182"/>
                <a:gd name="T55" fmla="*/ 5768 h 419"/>
                <a:gd name="T56" fmla="*/ 515 w 182"/>
                <a:gd name="T57" fmla="*/ 9292 h 419"/>
                <a:gd name="T58" fmla="*/ 1227 w 182"/>
                <a:gd name="T59" fmla="*/ 10000 h 419"/>
                <a:gd name="T60" fmla="*/ 1685 w 182"/>
                <a:gd name="T61" fmla="*/ 17524 h 419"/>
                <a:gd name="T62" fmla="*/ 3379 w 182"/>
                <a:gd name="T63" fmla="*/ 19272 h 419"/>
                <a:gd name="T64" fmla="*/ 3572 w 182"/>
                <a:gd name="T65" fmla="*/ 24939 h 419"/>
                <a:gd name="T66" fmla="*/ 5453 w 182"/>
                <a:gd name="T67" fmla="*/ 26816 h 419"/>
                <a:gd name="T68" fmla="*/ 6452 w 182"/>
                <a:gd name="T69" fmla="*/ 26816 h 419"/>
                <a:gd name="T70" fmla="*/ 6000 w 182"/>
                <a:gd name="T71" fmla="*/ 23312 h 419"/>
                <a:gd name="T72" fmla="*/ 5453 w 182"/>
                <a:gd name="T73" fmla="*/ 22728 h 419"/>
                <a:gd name="T74" fmla="*/ 5453 w 182"/>
                <a:gd name="T75" fmla="*/ 21305 h 419"/>
                <a:gd name="T76" fmla="*/ 6193 w 182"/>
                <a:gd name="T77" fmla="*/ 20593 h 419"/>
                <a:gd name="T78" fmla="*/ 6323 w 182"/>
                <a:gd name="T79" fmla="*/ 19079 h 419"/>
                <a:gd name="T80" fmla="*/ 7164 w 182"/>
                <a:gd name="T81" fmla="*/ 18951 h 419"/>
                <a:gd name="T82" fmla="*/ 6452 w 182"/>
                <a:gd name="T83" fmla="*/ 18693 h 419"/>
                <a:gd name="T84" fmla="*/ 5453 w 182"/>
                <a:gd name="T85" fmla="*/ 17652 h 419"/>
                <a:gd name="T86" fmla="*/ 5453 w 182"/>
                <a:gd name="T87" fmla="*/ 17395 h 419"/>
                <a:gd name="T88" fmla="*/ 7164 w 182"/>
                <a:gd name="T89" fmla="*/ 17201 h 419"/>
                <a:gd name="T90" fmla="*/ 7356 w 182"/>
                <a:gd name="T91" fmla="*/ 15180 h 419"/>
                <a:gd name="T92" fmla="*/ 10549 w 182"/>
                <a:gd name="T93" fmla="*/ 15180 h 419"/>
                <a:gd name="T94" fmla="*/ 10356 w 182"/>
                <a:gd name="T95" fmla="*/ 13183 h 419"/>
                <a:gd name="T96" fmla="*/ 8784 w 182"/>
                <a:gd name="T97" fmla="*/ 11564 h 419"/>
                <a:gd name="T98" fmla="*/ 8463 w 182"/>
                <a:gd name="T99" fmla="*/ 7283 h 419"/>
                <a:gd name="T100" fmla="*/ 9640 w 182"/>
                <a:gd name="T101" fmla="*/ 6093 h 419"/>
                <a:gd name="T102" fmla="*/ 9769 w 182"/>
                <a:gd name="T103" fmla="*/ 6093 h 419"/>
                <a:gd name="T104" fmla="*/ 10808 w 182"/>
                <a:gd name="T105" fmla="*/ 5052 h 419"/>
                <a:gd name="T106" fmla="*/ 10679 w 182"/>
                <a:gd name="T107" fmla="*/ 3633 h 419"/>
                <a:gd name="T108" fmla="*/ 10356 w 182"/>
                <a:gd name="T109" fmla="*/ 4212 h 419"/>
                <a:gd name="T110" fmla="*/ 9769 w 182"/>
                <a:gd name="T111" fmla="*/ 4795 h 419"/>
                <a:gd name="T112" fmla="*/ 7356 w 182"/>
                <a:gd name="T113" fmla="*/ 4924 h 419"/>
                <a:gd name="T114" fmla="*/ 7356 w 182"/>
                <a:gd name="T115" fmla="*/ 2716 h 419"/>
                <a:gd name="T116" fmla="*/ 6323 w 182"/>
                <a:gd name="T117" fmla="*/ 2456 h 41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82"/>
                <a:gd name="T178" fmla="*/ 0 h 419"/>
                <a:gd name="T179" fmla="*/ 182 w 182"/>
                <a:gd name="T180" fmla="*/ 419 h 41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82" h="419">
                  <a:moveTo>
                    <a:pt x="115" y="40"/>
                  </a:moveTo>
                  <a:cubicBezTo>
                    <a:pt x="115" y="51"/>
                    <a:pt x="115" y="63"/>
                    <a:pt x="115" y="74"/>
                  </a:cubicBezTo>
                  <a:cubicBezTo>
                    <a:pt x="138" y="83"/>
                    <a:pt x="159" y="70"/>
                    <a:pt x="164" y="54"/>
                  </a:cubicBezTo>
                  <a:cubicBezTo>
                    <a:pt x="182" y="85"/>
                    <a:pt x="143" y="96"/>
                    <a:pt x="133" y="114"/>
                  </a:cubicBezTo>
                  <a:cubicBezTo>
                    <a:pt x="133" y="133"/>
                    <a:pt x="133" y="152"/>
                    <a:pt x="133" y="172"/>
                  </a:cubicBezTo>
                  <a:cubicBezTo>
                    <a:pt x="146" y="190"/>
                    <a:pt x="171" y="197"/>
                    <a:pt x="164" y="236"/>
                  </a:cubicBezTo>
                  <a:cubicBezTo>
                    <a:pt x="147" y="236"/>
                    <a:pt x="131" y="236"/>
                    <a:pt x="115" y="236"/>
                  </a:cubicBezTo>
                  <a:cubicBezTo>
                    <a:pt x="110" y="242"/>
                    <a:pt x="114" y="258"/>
                    <a:pt x="113" y="268"/>
                  </a:cubicBezTo>
                  <a:cubicBezTo>
                    <a:pt x="104" y="268"/>
                    <a:pt x="95" y="268"/>
                    <a:pt x="86" y="268"/>
                  </a:cubicBezTo>
                  <a:cubicBezTo>
                    <a:pt x="91" y="279"/>
                    <a:pt x="100" y="288"/>
                    <a:pt x="113" y="292"/>
                  </a:cubicBezTo>
                  <a:cubicBezTo>
                    <a:pt x="114" y="301"/>
                    <a:pt x="102" y="295"/>
                    <a:pt x="97" y="297"/>
                  </a:cubicBezTo>
                  <a:cubicBezTo>
                    <a:pt x="98" y="325"/>
                    <a:pt x="73" y="344"/>
                    <a:pt x="97" y="363"/>
                  </a:cubicBezTo>
                  <a:cubicBezTo>
                    <a:pt x="97" y="382"/>
                    <a:pt x="94" y="405"/>
                    <a:pt x="104" y="415"/>
                  </a:cubicBezTo>
                  <a:cubicBezTo>
                    <a:pt x="82" y="419"/>
                    <a:pt x="54" y="395"/>
                    <a:pt x="50" y="381"/>
                  </a:cubicBezTo>
                  <a:cubicBezTo>
                    <a:pt x="43" y="358"/>
                    <a:pt x="57" y="325"/>
                    <a:pt x="50" y="301"/>
                  </a:cubicBezTo>
                  <a:cubicBezTo>
                    <a:pt x="45" y="284"/>
                    <a:pt x="27" y="281"/>
                    <a:pt x="21" y="268"/>
                  </a:cubicBezTo>
                  <a:cubicBezTo>
                    <a:pt x="21" y="232"/>
                    <a:pt x="21" y="196"/>
                    <a:pt x="21" y="161"/>
                  </a:cubicBezTo>
                  <a:cubicBezTo>
                    <a:pt x="18" y="152"/>
                    <a:pt x="9" y="151"/>
                    <a:pt x="6" y="143"/>
                  </a:cubicBezTo>
                  <a:cubicBezTo>
                    <a:pt x="7" y="119"/>
                    <a:pt x="0" y="87"/>
                    <a:pt x="17" y="78"/>
                  </a:cubicBezTo>
                  <a:cubicBezTo>
                    <a:pt x="17" y="59"/>
                    <a:pt x="17" y="40"/>
                    <a:pt x="17" y="20"/>
                  </a:cubicBezTo>
                  <a:cubicBezTo>
                    <a:pt x="25" y="5"/>
                    <a:pt x="45" y="0"/>
                    <a:pt x="63" y="5"/>
                  </a:cubicBezTo>
                  <a:cubicBezTo>
                    <a:pt x="83" y="10"/>
                    <a:pt x="91" y="45"/>
                    <a:pt x="115" y="40"/>
                  </a:cubicBezTo>
                  <a:close/>
                  <a:moveTo>
                    <a:pt x="97" y="38"/>
                  </a:moveTo>
                  <a:cubicBezTo>
                    <a:pt x="87" y="27"/>
                    <a:pt x="77" y="16"/>
                    <a:pt x="66" y="7"/>
                  </a:cubicBezTo>
                  <a:cubicBezTo>
                    <a:pt x="55" y="7"/>
                    <a:pt x="43" y="7"/>
                    <a:pt x="32" y="7"/>
                  </a:cubicBezTo>
                  <a:cubicBezTo>
                    <a:pt x="28" y="10"/>
                    <a:pt x="24" y="13"/>
                    <a:pt x="21" y="18"/>
                  </a:cubicBezTo>
                  <a:cubicBezTo>
                    <a:pt x="16" y="35"/>
                    <a:pt x="20" y="60"/>
                    <a:pt x="19" y="80"/>
                  </a:cubicBezTo>
                  <a:cubicBezTo>
                    <a:pt x="15" y="82"/>
                    <a:pt x="12" y="85"/>
                    <a:pt x="10" y="89"/>
                  </a:cubicBezTo>
                  <a:cubicBezTo>
                    <a:pt x="5" y="103"/>
                    <a:pt x="9" y="126"/>
                    <a:pt x="8" y="143"/>
                  </a:cubicBezTo>
                  <a:cubicBezTo>
                    <a:pt x="11" y="147"/>
                    <a:pt x="14" y="151"/>
                    <a:pt x="19" y="154"/>
                  </a:cubicBezTo>
                  <a:cubicBezTo>
                    <a:pt x="31" y="183"/>
                    <a:pt x="18" y="237"/>
                    <a:pt x="26" y="270"/>
                  </a:cubicBezTo>
                  <a:cubicBezTo>
                    <a:pt x="34" y="280"/>
                    <a:pt x="42" y="289"/>
                    <a:pt x="52" y="297"/>
                  </a:cubicBezTo>
                  <a:cubicBezTo>
                    <a:pt x="54" y="325"/>
                    <a:pt x="49" y="359"/>
                    <a:pt x="55" y="384"/>
                  </a:cubicBezTo>
                  <a:cubicBezTo>
                    <a:pt x="63" y="394"/>
                    <a:pt x="73" y="404"/>
                    <a:pt x="84" y="413"/>
                  </a:cubicBezTo>
                  <a:cubicBezTo>
                    <a:pt x="89" y="413"/>
                    <a:pt x="94" y="413"/>
                    <a:pt x="99" y="413"/>
                  </a:cubicBezTo>
                  <a:cubicBezTo>
                    <a:pt x="92" y="408"/>
                    <a:pt x="97" y="373"/>
                    <a:pt x="92" y="359"/>
                  </a:cubicBezTo>
                  <a:cubicBezTo>
                    <a:pt x="90" y="355"/>
                    <a:pt x="87" y="352"/>
                    <a:pt x="84" y="350"/>
                  </a:cubicBezTo>
                  <a:cubicBezTo>
                    <a:pt x="84" y="343"/>
                    <a:pt x="84" y="335"/>
                    <a:pt x="84" y="328"/>
                  </a:cubicBezTo>
                  <a:cubicBezTo>
                    <a:pt x="88" y="325"/>
                    <a:pt x="92" y="321"/>
                    <a:pt x="95" y="317"/>
                  </a:cubicBezTo>
                  <a:cubicBezTo>
                    <a:pt x="95" y="309"/>
                    <a:pt x="93" y="299"/>
                    <a:pt x="97" y="294"/>
                  </a:cubicBezTo>
                  <a:cubicBezTo>
                    <a:pt x="101" y="293"/>
                    <a:pt x="110" y="297"/>
                    <a:pt x="110" y="292"/>
                  </a:cubicBezTo>
                  <a:cubicBezTo>
                    <a:pt x="105" y="292"/>
                    <a:pt x="99" y="293"/>
                    <a:pt x="99" y="288"/>
                  </a:cubicBezTo>
                  <a:cubicBezTo>
                    <a:pt x="95" y="282"/>
                    <a:pt x="90" y="276"/>
                    <a:pt x="84" y="272"/>
                  </a:cubicBezTo>
                  <a:cubicBezTo>
                    <a:pt x="84" y="271"/>
                    <a:pt x="84" y="269"/>
                    <a:pt x="84" y="268"/>
                  </a:cubicBezTo>
                  <a:cubicBezTo>
                    <a:pt x="89" y="263"/>
                    <a:pt x="101" y="266"/>
                    <a:pt x="110" y="265"/>
                  </a:cubicBezTo>
                  <a:cubicBezTo>
                    <a:pt x="111" y="255"/>
                    <a:pt x="108" y="241"/>
                    <a:pt x="113" y="234"/>
                  </a:cubicBezTo>
                  <a:cubicBezTo>
                    <a:pt x="129" y="234"/>
                    <a:pt x="145" y="234"/>
                    <a:pt x="162" y="234"/>
                  </a:cubicBezTo>
                  <a:cubicBezTo>
                    <a:pt x="161" y="224"/>
                    <a:pt x="164" y="210"/>
                    <a:pt x="159" y="203"/>
                  </a:cubicBezTo>
                  <a:cubicBezTo>
                    <a:pt x="152" y="194"/>
                    <a:pt x="144" y="186"/>
                    <a:pt x="135" y="178"/>
                  </a:cubicBezTo>
                  <a:cubicBezTo>
                    <a:pt x="125" y="165"/>
                    <a:pt x="133" y="133"/>
                    <a:pt x="130" y="112"/>
                  </a:cubicBezTo>
                  <a:cubicBezTo>
                    <a:pt x="137" y="107"/>
                    <a:pt x="143" y="101"/>
                    <a:pt x="148" y="94"/>
                  </a:cubicBezTo>
                  <a:cubicBezTo>
                    <a:pt x="149" y="94"/>
                    <a:pt x="150" y="94"/>
                    <a:pt x="150" y="94"/>
                  </a:cubicBezTo>
                  <a:cubicBezTo>
                    <a:pt x="157" y="89"/>
                    <a:pt x="162" y="84"/>
                    <a:pt x="166" y="78"/>
                  </a:cubicBezTo>
                  <a:cubicBezTo>
                    <a:pt x="165" y="71"/>
                    <a:pt x="169" y="59"/>
                    <a:pt x="164" y="56"/>
                  </a:cubicBezTo>
                  <a:cubicBezTo>
                    <a:pt x="164" y="61"/>
                    <a:pt x="163" y="64"/>
                    <a:pt x="159" y="65"/>
                  </a:cubicBezTo>
                  <a:cubicBezTo>
                    <a:pt x="155" y="67"/>
                    <a:pt x="152" y="70"/>
                    <a:pt x="150" y="74"/>
                  </a:cubicBezTo>
                  <a:cubicBezTo>
                    <a:pt x="146" y="82"/>
                    <a:pt x="120" y="79"/>
                    <a:pt x="113" y="76"/>
                  </a:cubicBezTo>
                  <a:cubicBezTo>
                    <a:pt x="113" y="65"/>
                    <a:pt x="113" y="54"/>
                    <a:pt x="113" y="42"/>
                  </a:cubicBezTo>
                  <a:cubicBezTo>
                    <a:pt x="106" y="42"/>
                    <a:pt x="97" y="44"/>
                    <a:pt x="97" y="3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4" name="Freeform 909"/>
            <p:cNvSpPr>
              <a:spLocks/>
            </p:cNvSpPr>
            <p:nvPr/>
          </p:nvSpPr>
          <p:spPr bwMode="auto">
            <a:xfrm>
              <a:off x="6848" y="3430"/>
              <a:ext cx="62" cy="62"/>
            </a:xfrm>
            <a:custGeom>
              <a:avLst/>
              <a:gdLst>
                <a:gd name="T0" fmla="*/ 0 w 31"/>
                <a:gd name="T1" fmla="*/ 0 h 31"/>
                <a:gd name="T2" fmla="*/ 1984 w 31"/>
                <a:gd name="T3" fmla="*/ 1984 h 31"/>
                <a:gd name="T4" fmla="*/ 0 w 31"/>
                <a:gd name="T5" fmla="*/ 0 h 31"/>
                <a:gd name="T6" fmla="*/ 0 60000 65536"/>
                <a:gd name="T7" fmla="*/ 0 60000 65536"/>
                <a:gd name="T8" fmla="*/ 0 60000 65536"/>
                <a:gd name="T9" fmla="*/ 0 w 31"/>
                <a:gd name="T10" fmla="*/ 0 h 31"/>
                <a:gd name="T11" fmla="*/ 31 w 31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" h="31">
                  <a:moveTo>
                    <a:pt x="0" y="0"/>
                  </a:moveTo>
                  <a:cubicBezTo>
                    <a:pt x="11" y="9"/>
                    <a:pt x="21" y="20"/>
                    <a:pt x="31" y="31"/>
                  </a:cubicBezTo>
                  <a:cubicBezTo>
                    <a:pt x="20" y="22"/>
                    <a:pt x="9" y="1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5" name="Freeform 910"/>
            <p:cNvSpPr>
              <a:spLocks/>
            </p:cNvSpPr>
            <p:nvPr/>
          </p:nvSpPr>
          <p:spPr bwMode="auto">
            <a:xfrm>
              <a:off x="7016" y="3546"/>
              <a:ext cx="18" cy="18"/>
            </a:xfrm>
            <a:custGeom>
              <a:avLst/>
              <a:gdLst>
                <a:gd name="T0" fmla="*/ 0 w 9"/>
                <a:gd name="T1" fmla="*/ 576 h 9"/>
                <a:gd name="T2" fmla="*/ 576 w 9"/>
                <a:gd name="T3" fmla="*/ 0 h 9"/>
                <a:gd name="T4" fmla="*/ 0 w 9"/>
                <a:gd name="T5" fmla="*/ 576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9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7" y="4"/>
                    <a:pt x="4" y="7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6" name="Freeform 911"/>
            <p:cNvSpPr>
              <a:spLocks/>
            </p:cNvSpPr>
            <p:nvPr/>
          </p:nvSpPr>
          <p:spPr bwMode="auto">
            <a:xfrm>
              <a:off x="7016" y="3572"/>
              <a:ext cx="32" cy="32"/>
            </a:xfrm>
            <a:custGeom>
              <a:avLst/>
              <a:gdLst>
                <a:gd name="T0" fmla="*/ 0 w 16"/>
                <a:gd name="T1" fmla="*/ 1024 h 16"/>
                <a:gd name="T2" fmla="*/ 1024 w 16"/>
                <a:gd name="T3" fmla="*/ 0 h 16"/>
                <a:gd name="T4" fmla="*/ 0 w 16"/>
                <a:gd name="T5" fmla="*/ 1024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0" y="16"/>
                  </a:moveTo>
                  <a:cubicBezTo>
                    <a:pt x="5" y="10"/>
                    <a:pt x="10" y="4"/>
                    <a:pt x="16" y="0"/>
                  </a:cubicBezTo>
                  <a:cubicBezTo>
                    <a:pt x="12" y="6"/>
                    <a:pt x="7" y="11"/>
                    <a:pt x="0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7" name="Freeform 912"/>
            <p:cNvSpPr>
              <a:spLocks/>
            </p:cNvSpPr>
            <p:nvPr/>
          </p:nvSpPr>
          <p:spPr bwMode="auto">
            <a:xfrm>
              <a:off x="6976" y="3604"/>
              <a:ext cx="36" cy="36"/>
            </a:xfrm>
            <a:custGeom>
              <a:avLst/>
              <a:gdLst>
                <a:gd name="T0" fmla="*/ 0 w 18"/>
                <a:gd name="T1" fmla="*/ 1152 h 18"/>
                <a:gd name="T2" fmla="*/ 1152 w 18"/>
                <a:gd name="T3" fmla="*/ 0 h 18"/>
                <a:gd name="T4" fmla="*/ 0 w 18"/>
                <a:gd name="T5" fmla="*/ 1152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0" y="18"/>
                  </a:moveTo>
                  <a:cubicBezTo>
                    <a:pt x="5" y="11"/>
                    <a:pt x="11" y="5"/>
                    <a:pt x="18" y="0"/>
                  </a:cubicBezTo>
                  <a:cubicBezTo>
                    <a:pt x="13" y="7"/>
                    <a:pt x="7" y="13"/>
                    <a:pt x="0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8" name="Freeform 913"/>
            <p:cNvSpPr>
              <a:spLocks/>
            </p:cNvSpPr>
            <p:nvPr/>
          </p:nvSpPr>
          <p:spPr bwMode="auto">
            <a:xfrm>
              <a:off x="6986" y="3772"/>
              <a:ext cx="48" cy="51"/>
            </a:xfrm>
            <a:custGeom>
              <a:avLst/>
              <a:gdLst>
                <a:gd name="T0" fmla="*/ 0 w 24"/>
                <a:gd name="T1" fmla="*/ 0 h 25"/>
                <a:gd name="T2" fmla="*/ 1536 w 24"/>
                <a:gd name="T3" fmla="*/ 1797 h 25"/>
                <a:gd name="T4" fmla="*/ 0 w 24"/>
                <a:gd name="T5" fmla="*/ 0 h 25"/>
                <a:gd name="T6" fmla="*/ 0 60000 65536"/>
                <a:gd name="T7" fmla="*/ 0 60000 65536"/>
                <a:gd name="T8" fmla="*/ 0 60000 65536"/>
                <a:gd name="T9" fmla="*/ 0 w 24"/>
                <a:gd name="T10" fmla="*/ 0 h 25"/>
                <a:gd name="T11" fmla="*/ 24 w 2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25">
                  <a:moveTo>
                    <a:pt x="0" y="0"/>
                  </a:moveTo>
                  <a:cubicBezTo>
                    <a:pt x="9" y="8"/>
                    <a:pt x="17" y="16"/>
                    <a:pt x="24" y="25"/>
                  </a:cubicBezTo>
                  <a:cubicBezTo>
                    <a:pt x="15" y="18"/>
                    <a:pt x="7" y="10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9" name="Freeform 914"/>
            <p:cNvSpPr>
              <a:spLocks/>
            </p:cNvSpPr>
            <p:nvPr/>
          </p:nvSpPr>
          <p:spPr bwMode="auto">
            <a:xfrm>
              <a:off x="6884" y="3961"/>
              <a:ext cx="30" cy="32"/>
            </a:xfrm>
            <a:custGeom>
              <a:avLst/>
              <a:gdLst>
                <a:gd name="T0" fmla="*/ 0 w 15"/>
                <a:gd name="T1" fmla="*/ 0 h 16"/>
                <a:gd name="T2" fmla="*/ 960 w 15"/>
                <a:gd name="T3" fmla="*/ 1024 h 16"/>
                <a:gd name="T4" fmla="*/ 0 w 15"/>
                <a:gd name="T5" fmla="*/ 0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0" y="0"/>
                  </a:moveTo>
                  <a:cubicBezTo>
                    <a:pt x="6" y="4"/>
                    <a:pt x="11" y="10"/>
                    <a:pt x="15" y="16"/>
                  </a:cubicBezTo>
                  <a:cubicBezTo>
                    <a:pt x="9" y="11"/>
                    <a:pt x="4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0" name="Freeform 915"/>
            <p:cNvSpPr>
              <a:spLocks/>
            </p:cNvSpPr>
            <p:nvPr/>
          </p:nvSpPr>
          <p:spPr bwMode="auto">
            <a:xfrm>
              <a:off x="6884" y="4051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0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11"/>
                  </a:moveTo>
                  <a:cubicBezTo>
                    <a:pt x="2" y="6"/>
                    <a:pt x="6" y="2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1" name="Freeform 916"/>
            <p:cNvSpPr>
              <a:spLocks/>
            </p:cNvSpPr>
            <p:nvPr/>
          </p:nvSpPr>
          <p:spPr bwMode="auto">
            <a:xfrm>
              <a:off x="6884" y="4117"/>
              <a:ext cx="16" cy="18"/>
            </a:xfrm>
            <a:custGeom>
              <a:avLst/>
              <a:gdLst>
                <a:gd name="T0" fmla="*/ 0 w 8"/>
                <a:gd name="T1" fmla="*/ 0 h 9"/>
                <a:gd name="T2" fmla="*/ 512 w 8"/>
                <a:gd name="T3" fmla="*/ 576 h 9"/>
                <a:gd name="T4" fmla="*/ 0 w 8"/>
                <a:gd name="T5" fmla="*/ 0 h 9"/>
                <a:gd name="T6" fmla="*/ 0 60000 65536"/>
                <a:gd name="T7" fmla="*/ 0 60000 65536"/>
                <a:gd name="T8" fmla="*/ 0 60000 65536"/>
                <a:gd name="T9" fmla="*/ 0 w 8"/>
                <a:gd name="T10" fmla="*/ 0 h 9"/>
                <a:gd name="T11" fmla="*/ 8 w 8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9">
                  <a:moveTo>
                    <a:pt x="0" y="0"/>
                  </a:moveTo>
                  <a:cubicBezTo>
                    <a:pt x="3" y="2"/>
                    <a:pt x="6" y="5"/>
                    <a:pt x="8" y="9"/>
                  </a:cubicBezTo>
                  <a:cubicBezTo>
                    <a:pt x="5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2" name="Freeform 917"/>
            <p:cNvSpPr>
              <a:spLocks/>
            </p:cNvSpPr>
            <p:nvPr/>
          </p:nvSpPr>
          <p:spPr bwMode="auto">
            <a:xfrm>
              <a:off x="6826" y="4185"/>
              <a:ext cx="58" cy="59"/>
            </a:xfrm>
            <a:custGeom>
              <a:avLst/>
              <a:gdLst>
                <a:gd name="T0" fmla="*/ 1856 w 29"/>
                <a:gd name="T1" fmla="*/ 2053 h 29"/>
                <a:gd name="T2" fmla="*/ 0 w 29"/>
                <a:gd name="T3" fmla="*/ 0 h 29"/>
                <a:gd name="T4" fmla="*/ 1856 w 29"/>
                <a:gd name="T5" fmla="*/ 2053 h 29"/>
                <a:gd name="T6" fmla="*/ 0 60000 65536"/>
                <a:gd name="T7" fmla="*/ 0 60000 65536"/>
                <a:gd name="T8" fmla="*/ 0 60000 65536"/>
                <a:gd name="T9" fmla="*/ 0 w 29"/>
                <a:gd name="T10" fmla="*/ 0 h 29"/>
                <a:gd name="T11" fmla="*/ 29 w 29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" h="29">
                  <a:moveTo>
                    <a:pt x="29" y="29"/>
                  </a:moveTo>
                  <a:cubicBezTo>
                    <a:pt x="18" y="20"/>
                    <a:pt x="8" y="10"/>
                    <a:pt x="0" y="0"/>
                  </a:cubicBezTo>
                  <a:cubicBezTo>
                    <a:pt x="10" y="8"/>
                    <a:pt x="20" y="18"/>
                    <a:pt x="29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3" name="Freeform 918"/>
            <p:cNvSpPr>
              <a:spLocks/>
            </p:cNvSpPr>
            <p:nvPr/>
          </p:nvSpPr>
          <p:spPr bwMode="auto">
            <a:xfrm>
              <a:off x="6768" y="3957"/>
              <a:ext cx="52" cy="54"/>
            </a:xfrm>
            <a:custGeom>
              <a:avLst/>
              <a:gdLst>
                <a:gd name="T0" fmla="*/ 1664 w 26"/>
                <a:gd name="T1" fmla="*/ 1728 h 27"/>
                <a:gd name="T2" fmla="*/ 0 w 26"/>
                <a:gd name="T3" fmla="*/ 0 h 27"/>
                <a:gd name="T4" fmla="*/ 1664 w 26"/>
                <a:gd name="T5" fmla="*/ 1728 h 27"/>
                <a:gd name="T6" fmla="*/ 0 60000 65536"/>
                <a:gd name="T7" fmla="*/ 0 60000 65536"/>
                <a:gd name="T8" fmla="*/ 0 60000 65536"/>
                <a:gd name="T9" fmla="*/ 0 w 26"/>
                <a:gd name="T10" fmla="*/ 0 h 27"/>
                <a:gd name="T11" fmla="*/ 26 w 26"/>
                <a:gd name="T12" fmla="*/ 27 h 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27">
                  <a:moveTo>
                    <a:pt x="26" y="27"/>
                  </a:moveTo>
                  <a:cubicBezTo>
                    <a:pt x="16" y="19"/>
                    <a:pt x="8" y="10"/>
                    <a:pt x="0" y="0"/>
                  </a:cubicBezTo>
                  <a:cubicBezTo>
                    <a:pt x="9" y="8"/>
                    <a:pt x="18" y="17"/>
                    <a:pt x="26" y="2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4" name="Freeform 919"/>
            <p:cNvSpPr>
              <a:spLocks/>
            </p:cNvSpPr>
            <p:nvPr/>
          </p:nvSpPr>
          <p:spPr bwMode="auto">
            <a:xfrm>
              <a:off x="6732" y="3702"/>
              <a:ext cx="22" cy="22"/>
            </a:xfrm>
            <a:custGeom>
              <a:avLst/>
              <a:gdLst>
                <a:gd name="T0" fmla="*/ 704 w 11"/>
                <a:gd name="T1" fmla="*/ 704 h 11"/>
                <a:gd name="T2" fmla="*/ 0 w 11"/>
                <a:gd name="T3" fmla="*/ 0 h 11"/>
                <a:gd name="T4" fmla="*/ 704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11" y="11"/>
                  </a:moveTo>
                  <a:cubicBezTo>
                    <a:pt x="6" y="8"/>
                    <a:pt x="3" y="4"/>
                    <a:pt x="0" y="0"/>
                  </a:cubicBezTo>
                  <a:cubicBezTo>
                    <a:pt x="4" y="3"/>
                    <a:pt x="8" y="6"/>
                    <a:pt x="11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5" name="Freeform 920"/>
            <p:cNvSpPr>
              <a:spLocks/>
            </p:cNvSpPr>
            <p:nvPr/>
          </p:nvSpPr>
          <p:spPr bwMode="auto">
            <a:xfrm>
              <a:off x="6736" y="3576"/>
              <a:ext cx="18" cy="18"/>
            </a:xfrm>
            <a:custGeom>
              <a:avLst/>
              <a:gdLst>
                <a:gd name="T0" fmla="*/ 0 w 9"/>
                <a:gd name="T1" fmla="*/ 576 h 9"/>
                <a:gd name="T2" fmla="*/ 576 w 9"/>
                <a:gd name="T3" fmla="*/ 0 h 9"/>
                <a:gd name="T4" fmla="*/ 0 w 9"/>
                <a:gd name="T5" fmla="*/ 576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9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7" y="4"/>
                    <a:pt x="4" y="7"/>
                    <a:pt x="0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6" name="Freeform 921"/>
            <p:cNvSpPr>
              <a:spLocks/>
            </p:cNvSpPr>
            <p:nvPr/>
          </p:nvSpPr>
          <p:spPr bwMode="auto">
            <a:xfrm>
              <a:off x="6758" y="3430"/>
              <a:ext cx="22" cy="22"/>
            </a:xfrm>
            <a:custGeom>
              <a:avLst/>
              <a:gdLst>
                <a:gd name="T0" fmla="*/ 0 w 11"/>
                <a:gd name="T1" fmla="*/ 704 h 11"/>
                <a:gd name="T2" fmla="*/ 704 w 11"/>
                <a:gd name="T3" fmla="*/ 0 h 11"/>
                <a:gd name="T4" fmla="*/ 0 w 11"/>
                <a:gd name="T5" fmla="*/ 704 h 11"/>
                <a:gd name="T6" fmla="*/ 0 60000 65536"/>
                <a:gd name="T7" fmla="*/ 0 60000 65536"/>
                <a:gd name="T8" fmla="*/ 0 60000 65536"/>
                <a:gd name="T9" fmla="*/ 0 w 11"/>
                <a:gd name="T10" fmla="*/ 0 h 11"/>
                <a:gd name="T11" fmla="*/ 11 w 11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1">
                  <a:moveTo>
                    <a:pt x="0" y="11"/>
                  </a:moveTo>
                  <a:cubicBezTo>
                    <a:pt x="3" y="6"/>
                    <a:pt x="7" y="3"/>
                    <a:pt x="11" y="0"/>
                  </a:cubicBezTo>
                  <a:cubicBezTo>
                    <a:pt x="9" y="4"/>
                    <a:pt x="5" y="8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" name="Freeform 922"/>
            <p:cNvSpPr>
              <a:spLocks/>
            </p:cNvSpPr>
            <p:nvPr/>
          </p:nvSpPr>
          <p:spPr bwMode="auto">
            <a:xfrm>
              <a:off x="1966" y="3490"/>
              <a:ext cx="18" cy="20"/>
            </a:xfrm>
            <a:custGeom>
              <a:avLst/>
              <a:gdLst>
                <a:gd name="T0" fmla="*/ 128 w 9"/>
                <a:gd name="T1" fmla="*/ 640 h 10"/>
                <a:gd name="T2" fmla="*/ 576 w 9"/>
                <a:gd name="T3" fmla="*/ 320 h 10"/>
                <a:gd name="T4" fmla="*/ 448 w 9"/>
                <a:gd name="T5" fmla="*/ 320 h 10"/>
                <a:gd name="T6" fmla="*/ 128 w 9"/>
                <a:gd name="T7" fmla="*/ 64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0"/>
                <a:gd name="T14" fmla="*/ 9 w 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0">
                  <a:moveTo>
                    <a:pt x="2" y="10"/>
                  </a:moveTo>
                  <a:cubicBezTo>
                    <a:pt x="0" y="5"/>
                    <a:pt x="8" y="0"/>
                    <a:pt x="9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4" y="6"/>
                    <a:pt x="5" y="10"/>
                    <a:pt x="2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" name="Freeform 923"/>
            <p:cNvSpPr>
              <a:spLocks/>
            </p:cNvSpPr>
            <p:nvPr/>
          </p:nvSpPr>
          <p:spPr bwMode="auto">
            <a:xfrm>
              <a:off x="1956" y="3500"/>
              <a:ext cx="28" cy="46"/>
            </a:xfrm>
            <a:custGeom>
              <a:avLst/>
              <a:gdLst>
                <a:gd name="T0" fmla="*/ 448 w 14"/>
                <a:gd name="T1" fmla="*/ 320 h 23"/>
                <a:gd name="T2" fmla="*/ 768 w 14"/>
                <a:gd name="T3" fmla="*/ 1152 h 23"/>
                <a:gd name="T4" fmla="*/ 768 w 14"/>
                <a:gd name="T5" fmla="*/ 0 h 23"/>
                <a:gd name="T6" fmla="*/ 896 w 14"/>
                <a:gd name="T7" fmla="*/ 0 h 23"/>
                <a:gd name="T8" fmla="*/ 896 w 14"/>
                <a:gd name="T9" fmla="*/ 1472 h 23"/>
                <a:gd name="T10" fmla="*/ 448 w 14"/>
                <a:gd name="T11" fmla="*/ 32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3"/>
                <a:gd name="T20" fmla="*/ 14 w 14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3">
                  <a:moveTo>
                    <a:pt x="7" y="5"/>
                  </a:moveTo>
                  <a:cubicBezTo>
                    <a:pt x="7" y="11"/>
                    <a:pt x="6" y="18"/>
                    <a:pt x="12" y="18"/>
                  </a:cubicBezTo>
                  <a:cubicBezTo>
                    <a:pt x="12" y="12"/>
                    <a:pt x="12" y="6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4" y="15"/>
                    <a:pt x="14" y="23"/>
                  </a:cubicBezTo>
                  <a:cubicBezTo>
                    <a:pt x="9" y="21"/>
                    <a:pt x="0" y="11"/>
                    <a:pt x="7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9" name="Freeform 924"/>
            <p:cNvSpPr>
              <a:spLocks/>
            </p:cNvSpPr>
            <p:nvPr/>
          </p:nvSpPr>
          <p:spPr bwMode="auto">
            <a:xfrm>
              <a:off x="4905" y="3498"/>
              <a:ext cx="40" cy="42"/>
            </a:xfrm>
            <a:custGeom>
              <a:avLst/>
              <a:gdLst>
                <a:gd name="T0" fmla="*/ 192 w 20"/>
                <a:gd name="T1" fmla="*/ 256 h 21"/>
                <a:gd name="T2" fmla="*/ 1088 w 20"/>
                <a:gd name="T3" fmla="*/ 1088 h 21"/>
                <a:gd name="T4" fmla="*/ 192 w 20"/>
                <a:gd name="T5" fmla="*/ 256 h 21"/>
                <a:gd name="T6" fmla="*/ 0 60000 65536"/>
                <a:gd name="T7" fmla="*/ 0 60000 65536"/>
                <a:gd name="T8" fmla="*/ 0 60000 65536"/>
                <a:gd name="T9" fmla="*/ 0 w 20"/>
                <a:gd name="T10" fmla="*/ 0 h 21"/>
                <a:gd name="T11" fmla="*/ 20 w 20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1">
                  <a:moveTo>
                    <a:pt x="3" y="4"/>
                  </a:moveTo>
                  <a:cubicBezTo>
                    <a:pt x="0" y="0"/>
                    <a:pt x="15" y="12"/>
                    <a:pt x="17" y="17"/>
                  </a:cubicBezTo>
                  <a:cubicBezTo>
                    <a:pt x="20" y="21"/>
                    <a:pt x="5" y="9"/>
                    <a:pt x="3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0" name="Freeform 925"/>
            <p:cNvSpPr>
              <a:spLocks/>
            </p:cNvSpPr>
            <p:nvPr/>
          </p:nvSpPr>
          <p:spPr bwMode="auto">
            <a:xfrm>
              <a:off x="1864" y="3554"/>
              <a:ext cx="40" cy="40"/>
            </a:xfrm>
            <a:custGeom>
              <a:avLst/>
              <a:gdLst>
                <a:gd name="T0" fmla="*/ 0 w 20"/>
                <a:gd name="T1" fmla="*/ 1280 h 20"/>
                <a:gd name="T2" fmla="*/ 1280 w 20"/>
                <a:gd name="T3" fmla="*/ 0 h 20"/>
                <a:gd name="T4" fmla="*/ 0 w 20"/>
                <a:gd name="T5" fmla="*/ 1280 h 20"/>
                <a:gd name="T6" fmla="*/ 0 60000 65536"/>
                <a:gd name="T7" fmla="*/ 0 60000 65536"/>
                <a:gd name="T8" fmla="*/ 0 60000 65536"/>
                <a:gd name="T9" fmla="*/ 0 w 20"/>
                <a:gd name="T10" fmla="*/ 0 h 20"/>
                <a:gd name="T11" fmla="*/ 20 w 20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0">
                  <a:moveTo>
                    <a:pt x="0" y="20"/>
                  </a:moveTo>
                  <a:cubicBezTo>
                    <a:pt x="5" y="13"/>
                    <a:pt x="12" y="6"/>
                    <a:pt x="20" y="0"/>
                  </a:cubicBezTo>
                  <a:cubicBezTo>
                    <a:pt x="14" y="8"/>
                    <a:pt x="7" y="15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1" name="Freeform 926"/>
            <p:cNvSpPr>
              <a:spLocks/>
            </p:cNvSpPr>
            <p:nvPr/>
          </p:nvSpPr>
          <p:spPr bwMode="auto">
            <a:xfrm>
              <a:off x="1864" y="3608"/>
              <a:ext cx="26" cy="26"/>
            </a:xfrm>
            <a:custGeom>
              <a:avLst/>
              <a:gdLst>
                <a:gd name="T0" fmla="*/ 0 w 13"/>
                <a:gd name="T1" fmla="*/ 0 h 13"/>
                <a:gd name="T2" fmla="*/ 832 w 13"/>
                <a:gd name="T3" fmla="*/ 832 h 13"/>
                <a:gd name="T4" fmla="*/ 0 w 13"/>
                <a:gd name="T5" fmla="*/ 0 h 13"/>
                <a:gd name="T6" fmla="*/ 0 60000 65536"/>
                <a:gd name="T7" fmla="*/ 0 60000 65536"/>
                <a:gd name="T8" fmla="*/ 0 60000 65536"/>
                <a:gd name="T9" fmla="*/ 0 w 13"/>
                <a:gd name="T10" fmla="*/ 0 h 13"/>
                <a:gd name="T11" fmla="*/ 13 w 13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3">
                  <a:moveTo>
                    <a:pt x="0" y="0"/>
                  </a:moveTo>
                  <a:cubicBezTo>
                    <a:pt x="5" y="3"/>
                    <a:pt x="10" y="8"/>
                    <a:pt x="13" y="13"/>
                  </a:cubicBezTo>
                  <a:cubicBezTo>
                    <a:pt x="8" y="10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2" name="Freeform 927"/>
            <p:cNvSpPr>
              <a:spLocks/>
            </p:cNvSpPr>
            <p:nvPr/>
          </p:nvSpPr>
          <p:spPr bwMode="auto">
            <a:xfrm>
              <a:off x="1904" y="3594"/>
              <a:ext cx="40" cy="40"/>
            </a:xfrm>
            <a:custGeom>
              <a:avLst/>
              <a:gdLst>
                <a:gd name="T0" fmla="*/ 0 w 20"/>
                <a:gd name="T1" fmla="*/ 1280 h 20"/>
                <a:gd name="T2" fmla="*/ 1280 w 20"/>
                <a:gd name="T3" fmla="*/ 0 h 20"/>
                <a:gd name="T4" fmla="*/ 0 w 20"/>
                <a:gd name="T5" fmla="*/ 1280 h 20"/>
                <a:gd name="T6" fmla="*/ 0 60000 65536"/>
                <a:gd name="T7" fmla="*/ 0 60000 65536"/>
                <a:gd name="T8" fmla="*/ 0 60000 65536"/>
                <a:gd name="T9" fmla="*/ 0 w 20"/>
                <a:gd name="T10" fmla="*/ 0 h 20"/>
                <a:gd name="T11" fmla="*/ 20 w 20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0">
                  <a:moveTo>
                    <a:pt x="0" y="20"/>
                  </a:moveTo>
                  <a:cubicBezTo>
                    <a:pt x="6" y="13"/>
                    <a:pt x="12" y="6"/>
                    <a:pt x="20" y="0"/>
                  </a:cubicBezTo>
                  <a:cubicBezTo>
                    <a:pt x="14" y="8"/>
                    <a:pt x="7" y="15"/>
                    <a:pt x="0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3" name="Freeform 928"/>
            <p:cNvSpPr>
              <a:spLocks/>
            </p:cNvSpPr>
            <p:nvPr/>
          </p:nvSpPr>
          <p:spPr bwMode="auto">
            <a:xfrm>
              <a:off x="1912" y="3554"/>
              <a:ext cx="32" cy="32"/>
            </a:xfrm>
            <a:custGeom>
              <a:avLst/>
              <a:gdLst>
                <a:gd name="T0" fmla="*/ 0 w 16"/>
                <a:gd name="T1" fmla="*/ 0 h 16"/>
                <a:gd name="T2" fmla="*/ 1024 w 16"/>
                <a:gd name="T3" fmla="*/ 1024 h 16"/>
                <a:gd name="T4" fmla="*/ 0 w 16"/>
                <a:gd name="T5" fmla="*/ 0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0" y="0"/>
                  </a:moveTo>
                  <a:cubicBezTo>
                    <a:pt x="6" y="5"/>
                    <a:pt x="12" y="10"/>
                    <a:pt x="16" y="16"/>
                  </a:cubicBezTo>
                  <a:cubicBezTo>
                    <a:pt x="10" y="12"/>
                    <a:pt x="5" y="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4" name="Freeform 929"/>
            <p:cNvSpPr>
              <a:spLocks/>
            </p:cNvSpPr>
            <p:nvPr/>
          </p:nvSpPr>
          <p:spPr bwMode="auto">
            <a:xfrm>
              <a:off x="1860" y="3568"/>
              <a:ext cx="70" cy="54"/>
            </a:xfrm>
            <a:custGeom>
              <a:avLst/>
              <a:gdLst>
                <a:gd name="T0" fmla="*/ 1280 w 35"/>
                <a:gd name="T1" fmla="*/ 1728 h 27"/>
                <a:gd name="T2" fmla="*/ 2112 w 35"/>
                <a:gd name="T3" fmla="*/ 704 h 27"/>
                <a:gd name="T4" fmla="*/ 1536 w 35"/>
                <a:gd name="T5" fmla="*/ 128 h 27"/>
                <a:gd name="T6" fmla="*/ 704 w 35"/>
                <a:gd name="T7" fmla="*/ 1024 h 27"/>
                <a:gd name="T8" fmla="*/ 1088 w 35"/>
                <a:gd name="T9" fmla="*/ 1728 h 27"/>
                <a:gd name="T10" fmla="*/ 1408 w 35"/>
                <a:gd name="T11" fmla="*/ 0 h 27"/>
                <a:gd name="T12" fmla="*/ 2240 w 35"/>
                <a:gd name="T13" fmla="*/ 576 h 27"/>
                <a:gd name="T14" fmla="*/ 1280 w 35"/>
                <a:gd name="T15" fmla="*/ 1728 h 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27"/>
                <a:gd name="T26" fmla="*/ 35 w 35"/>
                <a:gd name="T27" fmla="*/ 27 h 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27">
                  <a:moveTo>
                    <a:pt x="20" y="27"/>
                  </a:moveTo>
                  <a:cubicBezTo>
                    <a:pt x="23" y="20"/>
                    <a:pt x="30" y="18"/>
                    <a:pt x="33" y="11"/>
                  </a:cubicBezTo>
                  <a:cubicBezTo>
                    <a:pt x="31" y="7"/>
                    <a:pt x="28" y="4"/>
                    <a:pt x="24" y="2"/>
                  </a:cubicBezTo>
                  <a:cubicBezTo>
                    <a:pt x="19" y="6"/>
                    <a:pt x="14" y="10"/>
                    <a:pt x="11" y="16"/>
                  </a:cubicBezTo>
                  <a:cubicBezTo>
                    <a:pt x="10" y="23"/>
                    <a:pt x="17" y="21"/>
                    <a:pt x="17" y="27"/>
                  </a:cubicBezTo>
                  <a:cubicBezTo>
                    <a:pt x="0" y="20"/>
                    <a:pt x="15" y="7"/>
                    <a:pt x="22" y="0"/>
                  </a:cubicBezTo>
                  <a:cubicBezTo>
                    <a:pt x="30" y="0"/>
                    <a:pt x="29" y="7"/>
                    <a:pt x="35" y="9"/>
                  </a:cubicBezTo>
                  <a:cubicBezTo>
                    <a:pt x="33" y="18"/>
                    <a:pt x="25" y="21"/>
                    <a:pt x="20" y="2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5" name="Freeform 930"/>
            <p:cNvSpPr>
              <a:spLocks noEditPoints="1"/>
            </p:cNvSpPr>
            <p:nvPr/>
          </p:nvSpPr>
          <p:spPr bwMode="auto">
            <a:xfrm>
              <a:off x="6982" y="3648"/>
              <a:ext cx="117" cy="138"/>
            </a:xfrm>
            <a:custGeom>
              <a:avLst/>
              <a:gdLst>
                <a:gd name="T0" fmla="*/ 264 w 58"/>
                <a:gd name="T1" fmla="*/ 0 h 69"/>
                <a:gd name="T2" fmla="*/ 3907 w 58"/>
                <a:gd name="T3" fmla="*/ 2432 h 69"/>
                <a:gd name="T4" fmla="*/ 2100 w 58"/>
                <a:gd name="T5" fmla="*/ 4416 h 69"/>
                <a:gd name="T6" fmla="*/ 264 w 58"/>
                <a:gd name="T7" fmla="*/ 0 h 69"/>
                <a:gd name="T8" fmla="*/ 1477 w 58"/>
                <a:gd name="T9" fmla="*/ 1152 h 69"/>
                <a:gd name="T10" fmla="*/ 395 w 58"/>
                <a:gd name="T11" fmla="*/ 320 h 69"/>
                <a:gd name="T12" fmla="*/ 395 w 58"/>
                <a:gd name="T13" fmla="*/ 3008 h 69"/>
                <a:gd name="T14" fmla="*/ 863 w 58"/>
                <a:gd name="T15" fmla="*/ 3264 h 69"/>
                <a:gd name="T16" fmla="*/ 2100 w 58"/>
                <a:gd name="T17" fmla="*/ 4288 h 69"/>
                <a:gd name="T18" fmla="*/ 3712 w 58"/>
                <a:gd name="T19" fmla="*/ 2560 h 69"/>
                <a:gd name="T20" fmla="*/ 3712 w 58"/>
                <a:gd name="T21" fmla="*/ 2432 h 69"/>
                <a:gd name="T22" fmla="*/ 2364 w 58"/>
                <a:gd name="T23" fmla="*/ 1152 h 69"/>
                <a:gd name="T24" fmla="*/ 1477 w 58"/>
                <a:gd name="T25" fmla="*/ 1152 h 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8"/>
                <a:gd name="T40" fmla="*/ 0 h 69"/>
                <a:gd name="T41" fmla="*/ 58 w 58"/>
                <a:gd name="T42" fmla="*/ 69 h 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8" h="69">
                  <a:moveTo>
                    <a:pt x="4" y="0"/>
                  </a:moveTo>
                  <a:cubicBezTo>
                    <a:pt x="19" y="15"/>
                    <a:pt x="47" y="18"/>
                    <a:pt x="58" y="38"/>
                  </a:cubicBezTo>
                  <a:cubicBezTo>
                    <a:pt x="52" y="52"/>
                    <a:pt x="38" y="57"/>
                    <a:pt x="31" y="69"/>
                  </a:cubicBezTo>
                  <a:cubicBezTo>
                    <a:pt x="7" y="61"/>
                    <a:pt x="0" y="36"/>
                    <a:pt x="4" y="0"/>
                  </a:cubicBezTo>
                  <a:close/>
                  <a:moveTo>
                    <a:pt x="22" y="18"/>
                  </a:moveTo>
                  <a:cubicBezTo>
                    <a:pt x="18" y="13"/>
                    <a:pt x="10" y="2"/>
                    <a:pt x="6" y="5"/>
                  </a:cubicBezTo>
                  <a:cubicBezTo>
                    <a:pt x="6" y="19"/>
                    <a:pt x="6" y="33"/>
                    <a:pt x="6" y="47"/>
                  </a:cubicBezTo>
                  <a:cubicBezTo>
                    <a:pt x="10" y="47"/>
                    <a:pt x="12" y="49"/>
                    <a:pt x="13" y="51"/>
                  </a:cubicBezTo>
                  <a:cubicBezTo>
                    <a:pt x="18" y="57"/>
                    <a:pt x="22" y="65"/>
                    <a:pt x="31" y="67"/>
                  </a:cubicBezTo>
                  <a:cubicBezTo>
                    <a:pt x="38" y="57"/>
                    <a:pt x="48" y="50"/>
                    <a:pt x="55" y="40"/>
                  </a:cubicBezTo>
                  <a:cubicBezTo>
                    <a:pt x="55" y="39"/>
                    <a:pt x="55" y="39"/>
                    <a:pt x="55" y="38"/>
                  </a:cubicBezTo>
                  <a:cubicBezTo>
                    <a:pt x="50" y="30"/>
                    <a:pt x="43" y="24"/>
                    <a:pt x="35" y="18"/>
                  </a:cubicBezTo>
                  <a:cubicBezTo>
                    <a:pt x="31" y="18"/>
                    <a:pt x="26" y="18"/>
                    <a:pt x="22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6" name="Freeform 931"/>
            <p:cNvSpPr>
              <a:spLocks/>
            </p:cNvSpPr>
            <p:nvPr/>
          </p:nvSpPr>
          <p:spPr bwMode="auto">
            <a:xfrm>
              <a:off x="6994" y="3652"/>
              <a:ext cx="32" cy="32"/>
            </a:xfrm>
            <a:custGeom>
              <a:avLst/>
              <a:gdLst>
                <a:gd name="T0" fmla="*/ 0 w 16"/>
                <a:gd name="T1" fmla="*/ 192 h 16"/>
                <a:gd name="T2" fmla="*/ 1024 w 16"/>
                <a:gd name="T3" fmla="*/ 1024 h 16"/>
                <a:gd name="T4" fmla="*/ 0 w 16"/>
                <a:gd name="T5" fmla="*/ 192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0" y="3"/>
                  </a:moveTo>
                  <a:cubicBezTo>
                    <a:pt x="4" y="0"/>
                    <a:pt x="12" y="11"/>
                    <a:pt x="16" y="16"/>
                  </a:cubicBezTo>
                  <a:cubicBezTo>
                    <a:pt x="9" y="13"/>
                    <a:pt x="7" y="6"/>
                    <a:pt x="0" y="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7" name="Freeform 932"/>
            <p:cNvSpPr>
              <a:spLocks/>
            </p:cNvSpPr>
            <p:nvPr/>
          </p:nvSpPr>
          <p:spPr bwMode="auto">
            <a:xfrm>
              <a:off x="7052" y="3684"/>
              <a:ext cx="41" cy="40"/>
            </a:xfrm>
            <a:custGeom>
              <a:avLst/>
              <a:gdLst>
                <a:gd name="T0" fmla="*/ 0 w 20"/>
                <a:gd name="T1" fmla="*/ 0 h 20"/>
                <a:gd name="T2" fmla="*/ 1484 w 20"/>
                <a:gd name="T3" fmla="*/ 1280 h 20"/>
                <a:gd name="T4" fmla="*/ 0 w 20"/>
                <a:gd name="T5" fmla="*/ 0 h 20"/>
                <a:gd name="T6" fmla="*/ 0 60000 65536"/>
                <a:gd name="T7" fmla="*/ 0 60000 65536"/>
                <a:gd name="T8" fmla="*/ 0 60000 65536"/>
                <a:gd name="T9" fmla="*/ 0 w 20"/>
                <a:gd name="T10" fmla="*/ 0 h 20"/>
                <a:gd name="T11" fmla="*/ 20 w 20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0">
                  <a:moveTo>
                    <a:pt x="0" y="0"/>
                  </a:moveTo>
                  <a:cubicBezTo>
                    <a:pt x="8" y="6"/>
                    <a:pt x="15" y="12"/>
                    <a:pt x="20" y="20"/>
                  </a:cubicBezTo>
                  <a:cubicBezTo>
                    <a:pt x="13" y="14"/>
                    <a:pt x="6" y="8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8" name="Freeform 933"/>
            <p:cNvSpPr>
              <a:spLocks/>
            </p:cNvSpPr>
            <p:nvPr/>
          </p:nvSpPr>
          <p:spPr bwMode="auto">
            <a:xfrm>
              <a:off x="7008" y="3728"/>
              <a:ext cx="85" cy="54"/>
            </a:xfrm>
            <a:custGeom>
              <a:avLst/>
              <a:gdLst>
                <a:gd name="T0" fmla="*/ 0 w 42"/>
                <a:gd name="T1" fmla="*/ 704 h 27"/>
                <a:gd name="T2" fmla="*/ 1093 w 42"/>
                <a:gd name="T3" fmla="*/ 1600 h 27"/>
                <a:gd name="T4" fmla="*/ 2884 w 42"/>
                <a:gd name="T5" fmla="*/ 0 h 27"/>
                <a:gd name="T6" fmla="*/ 1228 w 42"/>
                <a:gd name="T7" fmla="*/ 1728 h 27"/>
                <a:gd name="T8" fmla="*/ 0 w 42"/>
                <a:gd name="T9" fmla="*/ 704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27"/>
                <a:gd name="T17" fmla="*/ 42 w 42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27">
                  <a:moveTo>
                    <a:pt x="0" y="11"/>
                  </a:moveTo>
                  <a:cubicBezTo>
                    <a:pt x="7" y="14"/>
                    <a:pt x="9" y="22"/>
                    <a:pt x="16" y="25"/>
                  </a:cubicBezTo>
                  <a:cubicBezTo>
                    <a:pt x="26" y="18"/>
                    <a:pt x="32" y="7"/>
                    <a:pt x="42" y="0"/>
                  </a:cubicBezTo>
                  <a:cubicBezTo>
                    <a:pt x="35" y="10"/>
                    <a:pt x="25" y="17"/>
                    <a:pt x="18" y="27"/>
                  </a:cubicBezTo>
                  <a:cubicBezTo>
                    <a:pt x="9" y="25"/>
                    <a:pt x="5" y="17"/>
                    <a:pt x="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9" name="Freeform 934"/>
            <p:cNvSpPr>
              <a:spLocks/>
            </p:cNvSpPr>
            <p:nvPr/>
          </p:nvSpPr>
          <p:spPr bwMode="auto">
            <a:xfrm>
              <a:off x="6744" y="3961"/>
              <a:ext cx="58" cy="58"/>
            </a:xfrm>
            <a:custGeom>
              <a:avLst/>
              <a:gdLst>
                <a:gd name="T0" fmla="*/ 0 w 29"/>
                <a:gd name="T1" fmla="*/ 0 h 29"/>
                <a:gd name="T2" fmla="*/ 1856 w 29"/>
                <a:gd name="T3" fmla="*/ 1856 h 29"/>
                <a:gd name="T4" fmla="*/ 0 w 29"/>
                <a:gd name="T5" fmla="*/ 0 h 29"/>
                <a:gd name="T6" fmla="*/ 0 60000 65536"/>
                <a:gd name="T7" fmla="*/ 0 60000 65536"/>
                <a:gd name="T8" fmla="*/ 0 60000 65536"/>
                <a:gd name="T9" fmla="*/ 0 w 29"/>
                <a:gd name="T10" fmla="*/ 0 h 29"/>
                <a:gd name="T11" fmla="*/ 29 w 29"/>
                <a:gd name="T12" fmla="*/ 29 h 2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9" h="29">
                  <a:moveTo>
                    <a:pt x="0" y="0"/>
                  </a:moveTo>
                  <a:cubicBezTo>
                    <a:pt x="11" y="9"/>
                    <a:pt x="21" y="18"/>
                    <a:pt x="29" y="29"/>
                  </a:cubicBezTo>
                  <a:cubicBezTo>
                    <a:pt x="19" y="20"/>
                    <a:pt x="9" y="11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0" name="Freeform 935"/>
            <p:cNvSpPr>
              <a:spLocks/>
            </p:cNvSpPr>
            <p:nvPr/>
          </p:nvSpPr>
          <p:spPr bwMode="auto">
            <a:xfrm>
              <a:off x="6794" y="4189"/>
              <a:ext cx="118" cy="95"/>
            </a:xfrm>
            <a:custGeom>
              <a:avLst/>
              <a:gdLst>
                <a:gd name="T0" fmla="*/ 0 w 59"/>
                <a:gd name="T1" fmla="*/ 0 h 47"/>
                <a:gd name="T2" fmla="*/ 256 w 59"/>
                <a:gd name="T3" fmla="*/ 0 h 47"/>
                <a:gd name="T4" fmla="*/ 2560 w 59"/>
                <a:gd name="T5" fmla="*/ 2403 h 47"/>
                <a:gd name="T6" fmla="*/ 3392 w 59"/>
                <a:gd name="T7" fmla="*/ 2403 h 47"/>
                <a:gd name="T8" fmla="*/ 3008 w 59"/>
                <a:gd name="T9" fmla="*/ 3204 h 47"/>
                <a:gd name="T10" fmla="*/ 0 w 59"/>
                <a:gd name="T11" fmla="*/ 0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"/>
                <a:gd name="T19" fmla="*/ 0 h 47"/>
                <a:gd name="T20" fmla="*/ 59 w 59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" h="47">
                  <a:moveTo>
                    <a:pt x="0" y="0"/>
                  </a:moveTo>
                  <a:cubicBezTo>
                    <a:pt x="2" y="0"/>
                    <a:pt x="3" y="3"/>
                    <a:pt x="4" y="0"/>
                  </a:cubicBezTo>
                  <a:cubicBezTo>
                    <a:pt x="17" y="11"/>
                    <a:pt x="29" y="23"/>
                    <a:pt x="40" y="35"/>
                  </a:cubicBezTo>
                  <a:cubicBezTo>
                    <a:pt x="37" y="42"/>
                    <a:pt x="51" y="47"/>
                    <a:pt x="53" y="35"/>
                  </a:cubicBezTo>
                  <a:cubicBezTo>
                    <a:pt x="59" y="38"/>
                    <a:pt x="47" y="42"/>
                    <a:pt x="47" y="47"/>
                  </a:cubicBezTo>
                  <a:cubicBezTo>
                    <a:pt x="30" y="32"/>
                    <a:pt x="15" y="16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1" name="Freeform 936"/>
            <p:cNvSpPr>
              <a:spLocks/>
            </p:cNvSpPr>
            <p:nvPr/>
          </p:nvSpPr>
          <p:spPr bwMode="auto">
            <a:xfrm>
              <a:off x="6722" y="3957"/>
              <a:ext cx="50" cy="48"/>
            </a:xfrm>
            <a:custGeom>
              <a:avLst/>
              <a:gdLst>
                <a:gd name="T0" fmla="*/ 1600 w 25"/>
                <a:gd name="T1" fmla="*/ 1536 h 24"/>
                <a:gd name="T2" fmla="*/ 0 w 25"/>
                <a:gd name="T3" fmla="*/ 0 h 24"/>
                <a:gd name="T4" fmla="*/ 1600 w 25"/>
                <a:gd name="T5" fmla="*/ 1536 h 24"/>
                <a:gd name="T6" fmla="*/ 0 60000 65536"/>
                <a:gd name="T7" fmla="*/ 0 60000 65536"/>
                <a:gd name="T8" fmla="*/ 0 60000 65536"/>
                <a:gd name="T9" fmla="*/ 0 w 25"/>
                <a:gd name="T10" fmla="*/ 0 h 24"/>
                <a:gd name="T11" fmla="*/ 25 w 25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24">
                  <a:moveTo>
                    <a:pt x="25" y="24"/>
                  </a:moveTo>
                  <a:cubicBezTo>
                    <a:pt x="16" y="17"/>
                    <a:pt x="8" y="9"/>
                    <a:pt x="0" y="0"/>
                  </a:cubicBezTo>
                  <a:cubicBezTo>
                    <a:pt x="9" y="7"/>
                    <a:pt x="18" y="15"/>
                    <a:pt x="25" y="2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2" name="Freeform 937"/>
            <p:cNvSpPr>
              <a:spLocks/>
            </p:cNvSpPr>
            <p:nvPr/>
          </p:nvSpPr>
          <p:spPr bwMode="auto">
            <a:xfrm>
              <a:off x="4903" y="3963"/>
              <a:ext cx="60" cy="136"/>
            </a:xfrm>
            <a:custGeom>
              <a:avLst/>
              <a:gdLst>
                <a:gd name="T0" fmla="*/ 0 w 30"/>
                <a:gd name="T1" fmla="*/ 4352 h 68"/>
                <a:gd name="T2" fmla="*/ 1536 w 30"/>
                <a:gd name="T3" fmla="*/ 2624 h 68"/>
                <a:gd name="T4" fmla="*/ 1856 w 30"/>
                <a:gd name="T5" fmla="*/ 768 h 68"/>
                <a:gd name="T6" fmla="*/ 0 w 30"/>
                <a:gd name="T7" fmla="*/ 4352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68"/>
                <a:gd name="T14" fmla="*/ 30 w 30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68">
                  <a:moveTo>
                    <a:pt x="0" y="68"/>
                  </a:moveTo>
                  <a:cubicBezTo>
                    <a:pt x="3" y="55"/>
                    <a:pt x="19" y="58"/>
                    <a:pt x="24" y="41"/>
                  </a:cubicBezTo>
                  <a:cubicBezTo>
                    <a:pt x="27" y="33"/>
                    <a:pt x="20" y="0"/>
                    <a:pt x="29" y="12"/>
                  </a:cubicBezTo>
                  <a:cubicBezTo>
                    <a:pt x="30" y="41"/>
                    <a:pt x="17" y="57"/>
                    <a:pt x="0" y="6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3" name="Freeform 938"/>
            <p:cNvSpPr>
              <a:spLocks/>
            </p:cNvSpPr>
            <p:nvPr/>
          </p:nvSpPr>
          <p:spPr bwMode="auto">
            <a:xfrm>
              <a:off x="4915" y="4125"/>
              <a:ext cx="16" cy="20"/>
            </a:xfrm>
            <a:custGeom>
              <a:avLst/>
              <a:gdLst>
                <a:gd name="T0" fmla="*/ 0 w 8"/>
                <a:gd name="T1" fmla="*/ 64 h 10"/>
                <a:gd name="T2" fmla="*/ 448 w 8"/>
                <a:gd name="T3" fmla="*/ 192 h 10"/>
                <a:gd name="T4" fmla="*/ 0 w 8"/>
                <a:gd name="T5" fmla="*/ 576 h 10"/>
                <a:gd name="T6" fmla="*/ 320 w 8"/>
                <a:gd name="T7" fmla="*/ 320 h 10"/>
                <a:gd name="T8" fmla="*/ 0 w 8"/>
                <a:gd name="T9" fmla="*/ 64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0" y="1"/>
                  </a:moveTo>
                  <a:cubicBezTo>
                    <a:pt x="4" y="0"/>
                    <a:pt x="5" y="2"/>
                    <a:pt x="7" y="3"/>
                  </a:cubicBezTo>
                  <a:cubicBezTo>
                    <a:pt x="8" y="8"/>
                    <a:pt x="5" y="10"/>
                    <a:pt x="0" y="9"/>
                  </a:cubicBezTo>
                  <a:cubicBezTo>
                    <a:pt x="1" y="7"/>
                    <a:pt x="5" y="8"/>
                    <a:pt x="5" y="5"/>
                  </a:cubicBezTo>
                  <a:cubicBezTo>
                    <a:pt x="4" y="3"/>
                    <a:pt x="1" y="4"/>
                    <a:pt x="0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4" name="Freeform 939"/>
            <p:cNvSpPr>
              <a:spLocks/>
            </p:cNvSpPr>
            <p:nvPr/>
          </p:nvSpPr>
          <p:spPr bwMode="auto">
            <a:xfrm>
              <a:off x="4901" y="4063"/>
              <a:ext cx="110" cy="112"/>
            </a:xfrm>
            <a:custGeom>
              <a:avLst/>
              <a:gdLst>
                <a:gd name="T0" fmla="*/ 320 w 55"/>
                <a:gd name="T1" fmla="*/ 2752 h 56"/>
                <a:gd name="T2" fmla="*/ 320 w 55"/>
                <a:gd name="T3" fmla="*/ 3328 h 56"/>
                <a:gd name="T4" fmla="*/ 3200 w 55"/>
                <a:gd name="T5" fmla="*/ 576 h 56"/>
                <a:gd name="T6" fmla="*/ 2624 w 55"/>
                <a:gd name="T7" fmla="*/ 0 h 56"/>
                <a:gd name="T8" fmla="*/ 3328 w 55"/>
                <a:gd name="T9" fmla="*/ 192 h 56"/>
                <a:gd name="T10" fmla="*/ 3328 w 55"/>
                <a:gd name="T11" fmla="*/ 448 h 56"/>
                <a:gd name="T12" fmla="*/ 320 w 55"/>
                <a:gd name="T13" fmla="*/ 3584 h 56"/>
                <a:gd name="T14" fmla="*/ 192 w 55"/>
                <a:gd name="T15" fmla="*/ 2752 h 56"/>
                <a:gd name="T16" fmla="*/ 320 w 55"/>
                <a:gd name="T17" fmla="*/ 2752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"/>
                <a:gd name="T28" fmla="*/ 0 h 56"/>
                <a:gd name="T29" fmla="*/ 55 w 55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" h="56">
                  <a:moveTo>
                    <a:pt x="5" y="43"/>
                  </a:moveTo>
                  <a:cubicBezTo>
                    <a:pt x="5" y="46"/>
                    <a:pt x="5" y="49"/>
                    <a:pt x="5" y="52"/>
                  </a:cubicBezTo>
                  <a:cubicBezTo>
                    <a:pt x="21" y="39"/>
                    <a:pt x="34" y="22"/>
                    <a:pt x="50" y="9"/>
                  </a:cubicBezTo>
                  <a:cubicBezTo>
                    <a:pt x="48" y="5"/>
                    <a:pt x="39" y="9"/>
                    <a:pt x="41" y="0"/>
                  </a:cubicBezTo>
                  <a:cubicBezTo>
                    <a:pt x="42" y="3"/>
                    <a:pt x="50" y="9"/>
                    <a:pt x="52" y="3"/>
                  </a:cubicBezTo>
                  <a:cubicBezTo>
                    <a:pt x="55" y="4"/>
                    <a:pt x="52" y="5"/>
                    <a:pt x="52" y="7"/>
                  </a:cubicBezTo>
                  <a:cubicBezTo>
                    <a:pt x="38" y="25"/>
                    <a:pt x="20" y="38"/>
                    <a:pt x="5" y="56"/>
                  </a:cubicBezTo>
                  <a:cubicBezTo>
                    <a:pt x="0" y="56"/>
                    <a:pt x="4" y="47"/>
                    <a:pt x="3" y="43"/>
                  </a:cubicBezTo>
                  <a:cubicBezTo>
                    <a:pt x="4" y="43"/>
                    <a:pt x="5" y="43"/>
                    <a:pt x="5" y="4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5" name="Freeform 940"/>
            <p:cNvSpPr>
              <a:spLocks/>
            </p:cNvSpPr>
            <p:nvPr/>
          </p:nvSpPr>
          <p:spPr bwMode="auto">
            <a:xfrm>
              <a:off x="5005" y="4053"/>
              <a:ext cx="14" cy="26"/>
            </a:xfrm>
            <a:custGeom>
              <a:avLst/>
              <a:gdLst>
                <a:gd name="T0" fmla="*/ 0 w 7"/>
                <a:gd name="T1" fmla="*/ 512 h 13"/>
                <a:gd name="T2" fmla="*/ 0 w 7"/>
                <a:gd name="T3" fmla="*/ 768 h 13"/>
                <a:gd name="T4" fmla="*/ 0 w 7"/>
                <a:gd name="T5" fmla="*/ 512 h 13"/>
                <a:gd name="T6" fmla="*/ 0 60000 65536"/>
                <a:gd name="T7" fmla="*/ 0 60000 65536"/>
                <a:gd name="T8" fmla="*/ 0 60000 65536"/>
                <a:gd name="T9" fmla="*/ 0 w 7"/>
                <a:gd name="T10" fmla="*/ 0 h 13"/>
                <a:gd name="T11" fmla="*/ 7 w 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13">
                  <a:moveTo>
                    <a:pt x="0" y="8"/>
                  </a:moveTo>
                  <a:cubicBezTo>
                    <a:pt x="4" y="0"/>
                    <a:pt x="7" y="13"/>
                    <a:pt x="0" y="12"/>
                  </a:cubicBezTo>
                  <a:cubicBezTo>
                    <a:pt x="0" y="10"/>
                    <a:pt x="3" y="9"/>
                    <a:pt x="0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6" name="Freeform 941"/>
            <p:cNvSpPr>
              <a:spLocks/>
            </p:cNvSpPr>
            <p:nvPr/>
          </p:nvSpPr>
          <p:spPr bwMode="auto">
            <a:xfrm>
              <a:off x="4889" y="3987"/>
              <a:ext cx="112" cy="180"/>
            </a:xfrm>
            <a:custGeom>
              <a:avLst/>
              <a:gdLst>
                <a:gd name="T0" fmla="*/ 2560 w 56"/>
                <a:gd name="T1" fmla="*/ 2048 h 90"/>
                <a:gd name="T2" fmla="*/ 3008 w 56"/>
                <a:gd name="T3" fmla="*/ 2432 h 90"/>
                <a:gd name="T4" fmla="*/ 3584 w 56"/>
                <a:gd name="T5" fmla="*/ 3008 h 90"/>
                <a:gd name="T6" fmla="*/ 704 w 56"/>
                <a:gd name="T7" fmla="*/ 5760 h 90"/>
                <a:gd name="T8" fmla="*/ 704 w 56"/>
                <a:gd name="T9" fmla="*/ 5184 h 90"/>
                <a:gd name="T10" fmla="*/ 832 w 56"/>
                <a:gd name="T11" fmla="*/ 4992 h 90"/>
                <a:gd name="T12" fmla="*/ 1280 w 56"/>
                <a:gd name="T13" fmla="*/ 4608 h 90"/>
                <a:gd name="T14" fmla="*/ 832 w 56"/>
                <a:gd name="T15" fmla="*/ 4480 h 90"/>
                <a:gd name="T16" fmla="*/ 448 w 56"/>
                <a:gd name="T17" fmla="*/ 3584 h 90"/>
                <a:gd name="T18" fmla="*/ 2304 w 56"/>
                <a:gd name="T19" fmla="*/ 0 h 90"/>
                <a:gd name="T20" fmla="*/ 2432 w 56"/>
                <a:gd name="T21" fmla="*/ 320 h 90"/>
                <a:gd name="T22" fmla="*/ 2560 w 56"/>
                <a:gd name="T23" fmla="*/ 2048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6"/>
                <a:gd name="T37" fmla="*/ 0 h 90"/>
                <a:gd name="T38" fmla="*/ 56 w 56"/>
                <a:gd name="T39" fmla="*/ 90 h 9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6" h="90">
                  <a:moveTo>
                    <a:pt x="40" y="32"/>
                  </a:moveTo>
                  <a:cubicBezTo>
                    <a:pt x="43" y="33"/>
                    <a:pt x="46" y="35"/>
                    <a:pt x="47" y="38"/>
                  </a:cubicBezTo>
                  <a:cubicBezTo>
                    <a:pt x="45" y="47"/>
                    <a:pt x="54" y="43"/>
                    <a:pt x="56" y="47"/>
                  </a:cubicBezTo>
                  <a:cubicBezTo>
                    <a:pt x="40" y="60"/>
                    <a:pt x="27" y="77"/>
                    <a:pt x="11" y="90"/>
                  </a:cubicBezTo>
                  <a:cubicBezTo>
                    <a:pt x="11" y="87"/>
                    <a:pt x="11" y="84"/>
                    <a:pt x="11" y="81"/>
                  </a:cubicBezTo>
                  <a:cubicBezTo>
                    <a:pt x="11" y="79"/>
                    <a:pt x="12" y="79"/>
                    <a:pt x="13" y="78"/>
                  </a:cubicBezTo>
                  <a:cubicBezTo>
                    <a:pt x="18" y="79"/>
                    <a:pt x="21" y="77"/>
                    <a:pt x="20" y="72"/>
                  </a:cubicBezTo>
                  <a:cubicBezTo>
                    <a:pt x="18" y="71"/>
                    <a:pt x="17" y="69"/>
                    <a:pt x="13" y="70"/>
                  </a:cubicBezTo>
                  <a:cubicBezTo>
                    <a:pt x="10" y="68"/>
                    <a:pt x="0" y="61"/>
                    <a:pt x="7" y="56"/>
                  </a:cubicBezTo>
                  <a:cubicBezTo>
                    <a:pt x="24" y="45"/>
                    <a:pt x="37" y="29"/>
                    <a:pt x="36" y="0"/>
                  </a:cubicBezTo>
                  <a:cubicBezTo>
                    <a:pt x="38" y="1"/>
                    <a:pt x="38" y="3"/>
                    <a:pt x="38" y="5"/>
                  </a:cubicBezTo>
                  <a:cubicBezTo>
                    <a:pt x="39" y="13"/>
                    <a:pt x="35" y="27"/>
                    <a:pt x="40" y="3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7" name="Freeform 942"/>
            <p:cNvSpPr>
              <a:spLocks noEditPoints="1"/>
            </p:cNvSpPr>
            <p:nvPr/>
          </p:nvSpPr>
          <p:spPr bwMode="auto">
            <a:xfrm>
              <a:off x="6716" y="4007"/>
              <a:ext cx="28" cy="34"/>
            </a:xfrm>
            <a:custGeom>
              <a:avLst/>
              <a:gdLst>
                <a:gd name="T0" fmla="*/ 384 w 14"/>
                <a:gd name="T1" fmla="*/ 128 h 17"/>
                <a:gd name="T2" fmla="*/ 640 w 14"/>
                <a:gd name="T3" fmla="*/ 1088 h 17"/>
                <a:gd name="T4" fmla="*/ 384 w 14"/>
                <a:gd name="T5" fmla="*/ 128 h 17"/>
                <a:gd name="T6" fmla="*/ 512 w 14"/>
                <a:gd name="T7" fmla="*/ 256 h 17"/>
                <a:gd name="T8" fmla="*/ 384 w 14"/>
                <a:gd name="T9" fmla="*/ 832 h 17"/>
                <a:gd name="T10" fmla="*/ 512 w 14"/>
                <a:gd name="T11" fmla="*/ 25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7"/>
                <a:gd name="T20" fmla="*/ 14 w 14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7">
                  <a:moveTo>
                    <a:pt x="6" y="2"/>
                  </a:moveTo>
                  <a:cubicBezTo>
                    <a:pt x="14" y="0"/>
                    <a:pt x="8" y="12"/>
                    <a:pt x="10" y="17"/>
                  </a:cubicBezTo>
                  <a:cubicBezTo>
                    <a:pt x="5" y="17"/>
                    <a:pt x="0" y="5"/>
                    <a:pt x="6" y="2"/>
                  </a:cubicBezTo>
                  <a:close/>
                  <a:moveTo>
                    <a:pt x="8" y="4"/>
                  </a:moveTo>
                  <a:cubicBezTo>
                    <a:pt x="4" y="4"/>
                    <a:pt x="6" y="9"/>
                    <a:pt x="6" y="13"/>
                  </a:cubicBezTo>
                  <a:cubicBezTo>
                    <a:pt x="9" y="12"/>
                    <a:pt x="8" y="7"/>
                    <a:pt x="8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8" name="Freeform 943"/>
            <p:cNvSpPr>
              <a:spLocks/>
            </p:cNvSpPr>
            <p:nvPr/>
          </p:nvSpPr>
          <p:spPr bwMode="auto">
            <a:xfrm>
              <a:off x="4282" y="4063"/>
              <a:ext cx="80" cy="86"/>
            </a:xfrm>
            <a:custGeom>
              <a:avLst/>
              <a:gdLst>
                <a:gd name="T0" fmla="*/ 1728 w 40"/>
                <a:gd name="T1" fmla="*/ 1280 h 43"/>
                <a:gd name="T2" fmla="*/ 1024 w 40"/>
                <a:gd name="T3" fmla="*/ 2752 h 43"/>
                <a:gd name="T4" fmla="*/ 0 w 40"/>
                <a:gd name="T5" fmla="*/ 2752 h 43"/>
                <a:gd name="T6" fmla="*/ 0 w 40"/>
                <a:gd name="T7" fmla="*/ 320 h 43"/>
                <a:gd name="T8" fmla="*/ 1856 w 40"/>
                <a:gd name="T9" fmla="*/ 1024 h 43"/>
                <a:gd name="T10" fmla="*/ 128 w 40"/>
                <a:gd name="T11" fmla="*/ 448 h 43"/>
                <a:gd name="T12" fmla="*/ 128 w 40"/>
                <a:gd name="T13" fmla="*/ 2560 h 43"/>
                <a:gd name="T14" fmla="*/ 704 w 40"/>
                <a:gd name="T15" fmla="*/ 2560 h 43"/>
                <a:gd name="T16" fmla="*/ 1728 w 40"/>
                <a:gd name="T17" fmla="*/ 1280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3"/>
                <a:gd name="T29" fmla="*/ 40 w 40"/>
                <a:gd name="T30" fmla="*/ 43 h 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3">
                  <a:moveTo>
                    <a:pt x="27" y="20"/>
                  </a:moveTo>
                  <a:cubicBezTo>
                    <a:pt x="23" y="28"/>
                    <a:pt x="13" y="29"/>
                    <a:pt x="16" y="43"/>
                  </a:cubicBezTo>
                  <a:cubicBezTo>
                    <a:pt x="10" y="43"/>
                    <a:pt x="5" y="43"/>
                    <a:pt x="0" y="43"/>
                  </a:cubicBezTo>
                  <a:cubicBezTo>
                    <a:pt x="0" y="30"/>
                    <a:pt x="0" y="17"/>
                    <a:pt x="0" y="5"/>
                  </a:cubicBezTo>
                  <a:cubicBezTo>
                    <a:pt x="11" y="6"/>
                    <a:pt x="40" y="0"/>
                    <a:pt x="29" y="16"/>
                  </a:cubicBezTo>
                  <a:cubicBezTo>
                    <a:pt x="33" y="0"/>
                    <a:pt x="12" y="10"/>
                    <a:pt x="2" y="7"/>
                  </a:cubicBezTo>
                  <a:cubicBezTo>
                    <a:pt x="2" y="18"/>
                    <a:pt x="2" y="29"/>
                    <a:pt x="2" y="40"/>
                  </a:cubicBezTo>
                  <a:cubicBezTo>
                    <a:pt x="5" y="40"/>
                    <a:pt x="8" y="40"/>
                    <a:pt x="11" y="40"/>
                  </a:cubicBezTo>
                  <a:cubicBezTo>
                    <a:pt x="14" y="32"/>
                    <a:pt x="19" y="25"/>
                    <a:pt x="27" y="2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9" name="Freeform 944"/>
            <p:cNvSpPr>
              <a:spLocks/>
            </p:cNvSpPr>
            <p:nvPr/>
          </p:nvSpPr>
          <p:spPr bwMode="auto">
            <a:xfrm>
              <a:off x="4652" y="4143"/>
              <a:ext cx="217" cy="145"/>
            </a:xfrm>
            <a:custGeom>
              <a:avLst/>
              <a:gdLst>
                <a:gd name="T0" fmla="*/ 0 w 108"/>
                <a:gd name="T1" fmla="*/ 4801 h 72"/>
                <a:gd name="T2" fmla="*/ 4284 w 108"/>
                <a:gd name="T3" fmla="*/ 2876 h 72"/>
                <a:gd name="T4" fmla="*/ 6912 w 108"/>
                <a:gd name="T5" fmla="*/ 0 h 72"/>
                <a:gd name="T6" fmla="*/ 6912 w 108"/>
                <a:gd name="T7" fmla="*/ 1200 h 72"/>
                <a:gd name="T8" fmla="*/ 6912 w 108"/>
                <a:gd name="T9" fmla="*/ 328 h 72"/>
                <a:gd name="T10" fmla="*/ 4420 w 108"/>
                <a:gd name="T11" fmla="*/ 3013 h 72"/>
                <a:gd name="T12" fmla="*/ 0 w 108"/>
                <a:gd name="T13" fmla="*/ 4801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8"/>
                <a:gd name="T22" fmla="*/ 0 h 72"/>
                <a:gd name="T23" fmla="*/ 108 w 108"/>
                <a:gd name="T24" fmla="*/ 72 h 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8" h="72">
                  <a:moveTo>
                    <a:pt x="0" y="72"/>
                  </a:moveTo>
                  <a:cubicBezTo>
                    <a:pt x="14" y="54"/>
                    <a:pt x="27" y="36"/>
                    <a:pt x="65" y="43"/>
                  </a:cubicBezTo>
                  <a:cubicBezTo>
                    <a:pt x="77" y="28"/>
                    <a:pt x="93" y="16"/>
                    <a:pt x="105" y="0"/>
                  </a:cubicBezTo>
                  <a:cubicBezTo>
                    <a:pt x="108" y="1"/>
                    <a:pt x="108" y="17"/>
                    <a:pt x="105" y="18"/>
                  </a:cubicBezTo>
                  <a:cubicBezTo>
                    <a:pt x="105" y="14"/>
                    <a:pt x="105" y="9"/>
                    <a:pt x="105" y="5"/>
                  </a:cubicBezTo>
                  <a:cubicBezTo>
                    <a:pt x="91" y="18"/>
                    <a:pt x="77" y="29"/>
                    <a:pt x="67" y="45"/>
                  </a:cubicBezTo>
                  <a:cubicBezTo>
                    <a:pt x="29" y="38"/>
                    <a:pt x="15" y="56"/>
                    <a:pt x="0" y="7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0" name="Freeform 945"/>
            <p:cNvSpPr>
              <a:spLocks/>
            </p:cNvSpPr>
            <p:nvPr/>
          </p:nvSpPr>
          <p:spPr bwMode="auto">
            <a:xfrm>
              <a:off x="4652" y="4189"/>
              <a:ext cx="207" cy="153"/>
            </a:xfrm>
            <a:custGeom>
              <a:avLst/>
              <a:gdLst>
                <a:gd name="T0" fmla="*/ 0 w 103"/>
                <a:gd name="T1" fmla="*/ 3533 h 76"/>
                <a:gd name="T2" fmla="*/ 3344 w 103"/>
                <a:gd name="T3" fmla="*/ 2055 h 76"/>
                <a:gd name="T4" fmla="*/ 6785 w 103"/>
                <a:gd name="T5" fmla="*/ 0 h 76"/>
                <a:gd name="T6" fmla="*/ 3505 w 103"/>
                <a:gd name="T7" fmla="*/ 2188 h 76"/>
                <a:gd name="T8" fmla="*/ 1437 w 103"/>
                <a:gd name="T9" fmla="*/ 4268 h 76"/>
                <a:gd name="T10" fmla="*/ 0 w 103"/>
                <a:gd name="T11" fmla="*/ 3664 h 76"/>
                <a:gd name="T12" fmla="*/ 0 w 103"/>
                <a:gd name="T13" fmla="*/ 3533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3"/>
                <a:gd name="T22" fmla="*/ 0 h 76"/>
                <a:gd name="T23" fmla="*/ 103 w 103"/>
                <a:gd name="T24" fmla="*/ 76 h 7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3" h="76">
                  <a:moveTo>
                    <a:pt x="0" y="53"/>
                  </a:moveTo>
                  <a:cubicBezTo>
                    <a:pt x="20" y="76"/>
                    <a:pt x="42" y="46"/>
                    <a:pt x="51" y="31"/>
                  </a:cubicBezTo>
                  <a:cubicBezTo>
                    <a:pt x="83" y="35"/>
                    <a:pt x="84" y="9"/>
                    <a:pt x="103" y="0"/>
                  </a:cubicBezTo>
                  <a:cubicBezTo>
                    <a:pt x="87" y="12"/>
                    <a:pt x="83" y="35"/>
                    <a:pt x="53" y="33"/>
                  </a:cubicBezTo>
                  <a:cubicBezTo>
                    <a:pt x="44" y="44"/>
                    <a:pt x="34" y="55"/>
                    <a:pt x="22" y="64"/>
                  </a:cubicBezTo>
                  <a:cubicBezTo>
                    <a:pt x="9" y="67"/>
                    <a:pt x="6" y="60"/>
                    <a:pt x="0" y="55"/>
                  </a:cubicBezTo>
                  <a:cubicBezTo>
                    <a:pt x="0" y="55"/>
                    <a:pt x="0" y="54"/>
                    <a:pt x="0" y="5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1" name="Freeform 946"/>
            <p:cNvSpPr>
              <a:spLocks/>
            </p:cNvSpPr>
            <p:nvPr/>
          </p:nvSpPr>
          <p:spPr bwMode="auto">
            <a:xfrm>
              <a:off x="7111" y="4224"/>
              <a:ext cx="32" cy="24"/>
            </a:xfrm>
            <a:custGeom>
              <a:avLst/>
              <a:gdLst>
                <a:gd name="T0" fmla="*/ 1024 w 16"/>
                <a:gd name="T1" fmla="*/ 64 h 12"/>
                <a:gd name="T2" fmla="*/ 0 w 16"/>
                <a:gd name="T3" fmla="*/ 768 h 12"/>
                <a:gd name="T4" fmla="*/ 1024 w 16"/>
                <a:gd name="T5" fmla="*/ 64 h 12"/>
                <a:gd name="T6" fmla="*/ 0 60000 65536"/>
                <a:gd name="T7" fmla="*/ 0 60000 65536"/>
                <a:gd name="T8" fmla="*/ 0 60000 65536"/>
                <a:gd name="T9" fmla="*/ 0 w 16"/>
                <a:gd name="T10" fmla="*/ 0 h 12"/>
                <a:gd name="T11" fmla="*/ 16 w 16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2">
                  <a:moveTo>
                    <a:pt x="16" y="1"/>
                  </a:moveTo>
                  <a:cubicBezTo>
                    <a:pt x="12" y="5"/>
                    <a:pt x="10" y="12"/>
                    <a:pt x="0" y="12"/>
                  </a:cubicBezTo>
                  <a:cubicBezTo>
                    <a:pt x="4" y="7"/>
                    <a:pt x="6" y="0"/>
                    <a:pt x="16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2" name="Freeform 947"/>
            <p:cNvSpPr>
              <a:spLocks noEditPoints="1"/>
            </p:cNvSpPr>
            <p:nvPr/>
          </p:nvSpPr>
          <p:spPr bwMode="auto">
            <a:xfrm>
              <a:off x="6940" y="4278"/>
              <a:ext cx="68" cy="82"/>
            </a:xfrm>
            <a:custGeom>
              <a:avLst/>
              <a:gdLst>
                <a:gd name="T0" fmla="*/ 2176 w 34"/>
                <a:gd name="T1" fmla="*/ 2304 h 41"/>
                <a:gd name="T2" fmla="*/ 64 w 34"/>
                <a:gd name="T3" fmla="*/ 2432 h 41"/>
                <a:gd name="T4" fmla="*/ 64 w 34"/>
                <a:gd name="T5" fmla="*/ 0 h 41"/>
                <a:gd name="T6" fmla="*/ 2176 w 34"/>
                <a:gd name="T7" fmla="*/ 2304 h 41"/>
                <a:gd name="T8" fmla="*/ 1728 w 34"/>
                <a:gd name="T9" fmla="*/ 2304 h 41"/>
                <a:gd name="T10" fmla="*/ 320 w 34"/>
                <a:gd name="T11" fmla="*/ 704 h 41"/>
                <a:gd name="T12" fmla="*/ 192 w 34"/>
                <a:gd name="T13" fmla="*/ 2304 h 41"/>
                <a:gd name="T14" fmla="*/ 1728 w 34"/>
                <a:gd name="T15" fmla="*/ 2304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"/>
                <a:gd name="T25" fmla="*/ 0 h 41"/>
                <a:gd name="T26" fmla="*/ 34 w 34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" h="41">
                  <a:moveTo>
                    <a:pt x="34" y="36"/>
                  </a:moveTo>
                  <a:cubicBezTo>
                    <a:pt x="27" y="41"/>
                    <a:pt x="11" y="37"/>
                    <a:pt x="1" y="38"/>
                  </a:cubicBezTo>
                  <a:cubicBezTo>
                    <a:pt x="1" y="26"/>
                    <a:pt x="1" y="13"/>
                    <a:pt x="1" y="0"/>
                  </a:cubicBezTo>
                  <a:cubicBezTo>
                    <a:pt x="8" y="15"/>
                    <a:pt x="22" y="25"/>
                    <a:pt x="34" y="36"/>
                  </a:cubicBezTo>
                  <a:close/>
                  <a:moveTo>
                    <a:pt x="27" y="36"/>
                  </a:moveTo>
                  <a:cubicBezTo>
                    <a:pt x="27" y="29"/>
                    <a:pt x="12" y="18"/>
                    <a:pt x="5" y="11"/>
                  </a:cubicBezTo>
                  <a:cubicBezTo>
                    <a:pt x="0" y="15"/>
                    <a:pt x="4" y="29"/>
                    <a:pt x="3" y="36"/>
                  </a:cubicBezTo>
                  <a:cubicBezTo>
                    <a:pt x="11" y="36"/>
                    <a:pt x="19" y="36"/>
                    <a:pt x="27" y="3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3" name="Freeform 948"/>
            <p:cNvSpPr>
              <a:spLocks/>
            </p:cNvSpPr>
            <p:nvPr/>
          </p:nvSpPr>
          <p:spPr bwMode="auto">
            <a:xfrm>
              <a:off x="6950" y="4300"/>
              <a:ext cx="44" cy="50"/>
            </a:xfrm>
            <a:custGeom>
              <a:avLst/>
              <a:gdLst>
                <a:gd name="T0" fmla="*/ 0 w 22"/>
                <a:gd name="T1" fmla="*/ 0 h 25"/>
                <a:gd name="T2" fmla="*/ 1408 w 22"/>
                <a:gd name="T3" fmla="*/ 1600 h 25"/>
                <a:gd name="T4" fmla="*/ 0 w 22"/>
                <a:gd name="T5" fmla="*/ 0 h 25"/>
                <a:gd name="T6" fmla="*/ 0 60000 65536"/>
                <a:gd name="T7" fmla="*/ 0 60000 65536"/>
                <a:gd name="T8" fmla="*/ 0 60000 65536"/>
                <a:gd name="T9" fmla="*/ 0 w 22"/>
                <a:gd name="T10" fmla="*/ 0 h 25"/>
                <a:gd name="T11" fmla="*/ 22 w 22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25">
                  <a:moveTo>
                    <a:pt x="0" y="0"/>
                  </a:moveTo>
                  <a:cubicBezTo>
                    <a:pt x="7" y="7"/>
                    <a:pt x="22" y="18"/>
                    <a:pt x="22" y="25"/>
                  </a:cubicBezTo>
                  <a:cubicBezTo>
                    <a:pt x="16" y="16"/>
                    <a:pt x="6" y="10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4" name="Freeform 949"/>
            <p:cNvSpPr>
              <a:spLocks noEditPoints="1"/>
            </p:cNvSpPr>
            <p:nvPr/>
          </p:nvSpPr>
          <p:spPr bwMode="auto">
            <a:xfrm>
              <a:off x="6900" y="4314"/>
              <a:ext cx="32" cy="36"/>
            </a:xfrm>
            <a:custGeom>
              <a:avLst/>
              <a:gdLst>
                <a:gd name="T0" fmla="*/ 0 w 16"/>
                <a:gd name="T1" fmla="*/ 320 h 18"/>
                <a:gd name="T2" fmla="*/ 1024 w 16"/>
                <a:gd name="T3" fmla="*/ 128 h 18"/>
                <a:gd name="T4" fmla="*/ 1024 w 16"/>
                <a:gd name="T5" fmla="*/ 1152 h 18"/>
                <a:gd name="T6" fmla="*/ 0 w 16"/>
                <a:gd name="T7" fmla="*/ 320 h 18"/>
                <a:gd name="T8" fmla="*/ 448 w 16"/>
                <a:gd name="T9" fmla="*/ 320 h 18"/>
                <a:gd name="T10" fmla="*/ 896 w 16"/>
                <a:gd name="T11" fmla="*/ 704 h 18"/>
                <a:gd name="T12" fmla="*/ 896 w 16"/>
                <a:gd name="T13" fmla="*/ 320 h 18"/>
                <a:gd name="T14" fmla="*/ 448 w 16"/>
                <a:gd name="T15" fmla="*/ 320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8"/>
                <a:gd name="T26" fmla="*/ 16 w 16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8">
                  <a:moveTo>
                    <a:pt x="0" y="5"/>
                  </a:moveTo>
                  <a:cubicBezTo>
                    <a:pt x="1" y="0"/>
                    <a:pt x="11" y="4"/>
                    <a:pt x="16" y="2"/>
                  </a:cubicBezTo>
                  <a:cubicBezTo>
                    <a:pt x="16" y="8"/>
                    <a:pt x="16" y="13"/>
                    <a:pt x="16" y="18"/>
                  </a:cubicBezTo>
                  <a:cubicBezTo>
                    <a:pt x="9" y="15"/>
                    <a:pt x="7" y="8"/>
                    <a:pt x="0" y="5"/>
                  </a:cubicBezTo>
                  <a:close/>
                  <a:moveTo>
                    <a:pt x="7" y="5"/>
                  </a:moveTo>
                  <a:cubicBezTo>
                    <a:pt x="2" y="5"/>
                    <a:pt x="14" y="17"/>
                    <a:pt x="14" y="11"/>
                  </a:cubicBezTo>
                  <a:cubicBezTo>
                    <a:pt x="14" y="9"/>
                    <a:pt x="14" y="7"/>
                    <a:pt x="14" y="5"/>
                  </a:cubicBezTo>
                  <a:cubicBezTo>
                    <a:pt x="12" y="5"/>
                    <a:pt x="9" y="5"/>
                    <a:pt x="7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5" name="Freeform 950"/>
            <p:cNvSpPr>
              <a:spLocks/>
            </p:cNvSpPr>
            <p:nvPr/>
          </p:nvSpPr>
          <p:spPr bwMode="auto">
            <a:xfrm>
              <a:off x="6904" y="4324"/>
              <a:ext cx="24" cy="24"/>
            </a:xfrm>
            <a:custGeom>
              <a:avLst/>
              <a:gdLst>
                <a:gd name="T0" fmla="*/ 768 w 12"/>
                <a:gd name="T1" fmla="*/ 384 h 12"/>
                <a:gd name="T2" fmla="*/ 320 w 12"/>
                <a:gd name="T3" fmla="*/ 0 h 12"/>
                <a:gd name="T4" fmla="*/ 768 w 12"/>
                <a:gd name="T5" fmla="*/ 384 h 12"/>
                <a:gd name="T6" fmla="*/ 0 60000 65536"/>
                <a:gd name="T7" fmla="*/ 0 60000 65536"/>
                <a:gd name="T8" fmla="*/ 0 60000 65536"/>
                <a:gd name="T9" fmla="*/ 0 w 12"/>
                <a:gd name="T10" fmla="*/ 0 h 12"/>
                <a:gd name="T11" fmla="*/ 12 w 1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2">
                  <a:moveTo>
                    <a:pt x="12" y="6"/>
                  </a:moveTo>
                  <a:cubicBezTo>
                    <a:pt x="12" y="12"/>
                    <a:pt x="0" y="0"/>
                    <a:pt x="5" y="0"/>
                  </a:cubicBezTo>
                  <a:cubicBezTo>
                    <a:pt x="6" y="3"/>
                    <a:pt x="9" y="5"/>
                    <a:pt x="12" y="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6" name="Freeform 951"/>
            <p:cNvSpPr>
              <a:spLocks/>
            </p:cNvSpPr>
            <p:nvPr/>
          </p:nvSpPr>
          <p:spPr bwMode="auto">
            <a:xfrm>
              <a:off x="1738" y="1270"/>
              <a:ext cx="112" cy="54"/>
            </a:xfrm>
            <a:custGeom>
              <a:avLst/>
              <a:gdLst>
                <a:gd name="T0" fmla="*/ 1280 w 56"/>
                <a:gd name="T1" fmla="*/ 704 h 27"/>
                <a:gd name="T2" fmla="*/ 1728 w 56"/>
                <a:gd name="T3" fmla="*/ 704 h 27"/>
                <a:gd name="T4" fmla="*/ 3584 w 56"/>
                <a:gd name="T5" fmla="*/ 1024 h 27"/>
                <a:gd name="T6" fmla="*/ 0 w 56"/>
                <a:gd name="T7" fmla="*/ 1280 h 27"/>
                <a:gd name="T8" fmla="*/ 0 w 56"/>
                <a:gd name="T9" fmla="*/ 896 h 27"/>
                <a:gd name="T10" fmla="*/ 576 w 56"/>
                <a:gd name="T11" fmla="*/ 128 h 27"/>
                <a:gd name="T12" fmla="*/ 704 w 56"/>
                <a:gd name="T13" fmla="*/ 128 h 27"/>
                <a:gd name="T14" fmla="*/ 1280 w 56"/>
                <a:gd name="T15" fmla="*/ 704 h 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27"/>
                <a:gd name="T26" fmla="*/ 56 w 56"/>
                <a:gd name="T27" fmla="*/ 27 h 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27">
                  <a:moveTo>
                    <a:pt x="20" y="11"/>
                  </a:moveTo>
                  <a:cubicBezTo>
                    <a:pt x="23" y="11"/>
                    <a:pt x="25" y="11"/>
                    <a:pt x="27" y="11"/>
                  </a:cubicBezTo>
                  <a:cubicBezTo>
                    <a:pt x="37" y="13"/>
                    <a:pt x="53" y="7"/>
                    <a:pt x="56" y="16"/>
                  </a:cubicBezTo>
                  <a:cubicBezTo>
                    <a:pt x="42" y="20"/>
                    <a:pt x="19" y="27"/>
                    <a:pt x="0" y="20"/>
                  </a:cubicBezTo>
                  <a:cubicBezTo>
                    <a:pt x="0" y="18"/>
                    <a:pt x="0" y="16"/>
                    <a:pt x="0" y="14"/>
                  </a:cubicBezTo>
                  <a:cubicBezTo>
                    <a:pt x="3" y="10"/>
                    <a:pt x="7" y="6"/>
                    <a:pt x="9" y="2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3" y="6"/>
                    <a:pt x="16" y="9"/>
                    <a:pt x="20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7" name="Freeform 952"/>
            <p:cNvSpPr>
              <a:spLocks/>
            </p:cNvSpPr>
            <p:nvPr/>
          </p:nvSpPr>
          <p:spPr bwMode="auto">
            <a:xfrm>
              <a:off x="1418" y="1398"/>
              <a:ext cx="42" cy="39"/>
            </a:xfrm>
            <a:custGeom>
              <a:avLst/>
              <a:gdLst>
                <a:gd name="T0" fmla="*/ 128 w 21"/>
                <a:gd name="T1" fmla="*/ 517 h 19"/>
                <a:gd name="T2" fmla="*/ 128 w 21"/>
                <a:gd name="T3" fmla="*/ 372 h 19"/>
                <a:gd name="T4" fmla="*/ 1280 w 21"/>
                <a:gd name="T5" fmla="*/ 68 h 19"/>
                <a:gd name="T6" fmla="*/ 960 w 21"/>
                <a:gd name="T7" fmla="*/ 1420 h 19"/>
                <a:gd name="T8" fmla="*/ 128 w 21"/>
                <a:gd name="T9" fmla="*/ 517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2" y="7"/>
                  </a:moveTo>
                  <a:cubicBezTo>
                    <a:pt x="0" y="7"/>
                    <a:pt x="1" y="5"/>
                    <a:pt x="2" y="5"/>
                  </a:cubicBezTo>
                  <a:cubicBezTo>
                    <a:pt x="6" y="1"/>
                    <a:pt x="11" y="0"/>
                    <a:pt x="20" y="1"/>
                  </a:cubicBezTo>
                  <a:cubicBezTo>
                    <a:pt x="20" y="8"/>
                    <a:pt x="21" y="16"/>
                    <a:pt x="15" y="19"/>
                  </a:cubicBezTo>
                  <a:cubicBezTo>
                    <a:pt x="10" y="16"/>
                    <a:pt x="8" y="10"/>
                    <a:pt x="2" y="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8" name="Freeform 953"/>
            <p:cNvSpPr>
              <a:spLocks/>
            </p:cNvSpPr>
            <p:nvPr/>
          </p:nvSpPr>
          <p:spPr bwMode="auto">
            <a:xfrm>
              <a:off x="1592" y="1469"/>
              <a:ext cx="80" cy="34"/>
            </a:xfrm>
            <a:custGeom>
              <a:avLst/>
              <a:gdLst>
                <a:gd name="T0" fmla="*/ 2432 w 40"/>
                <a:gd name="T1" fmla="*/ 512 h 17"/>
                <a:gd name="T2" fmla="*/ 2432 w 40"/>
                <a:gd name="T3" fmla="*/ 640 h 17"/>
                <a:gd name="T4" fmla="*/ 1856 w 40"/>
                <a:gd name="T5" fmla="*/ 1088 h 17"/>
                <a:gd name="T6" fmla="*/ 832 w 40"/>
                <a:gd name="T7" fmla="*/ 1088 h 17"/>
                <a:gd name="T8" fmla="*/ 0 w 40"/>
                <a:gd name="T9" fmla="*/ 256 h 17"/>
                <a:gd name="T10" fmla="*/ 2432 w 40"/>
                <a:gd name="T11" fmla="*/ 512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17"/>
                <a:gd name="T20" fmla="*/ 40 w 40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17">
                  <a:moveTo>
                    <a:pt x="38" y="8"/>
                  </a:moveTo>
                  <a:cubicBezTo>
                    <a:pt x="40" y="9"/>
                    <a:pt x="39" y="10"/>
                    <a:pt x="38" y="10"/>
                  </a:cubicBezTo>
                  <a:cubicBezTo>
                    <a:pt x="33" y="11"/>
                    <a:pt x="33" y="16"/>
                    <a:pt x="29" y="17"/>
                  </a:cubicBezTo>
                  <a:cubicBezTo>
                    <a:pt x="24" y="17"/>
                    <a:pt x="18" y="17"/>
                    <a:pt x="13" y="17"/>
                  </a:cubicBezTo>
                  <a:cubicBezTo>
                    <a:pt x="8" y="14"/>
                    <a:pt x="3" y="9"/>
                    <a:pt x="0" y="4"/>
                  </a:cubicBezTo>
                  <a:cubicBezTo>
                    <a:pt x="13" y="5"/>
                    <a:pt x="31" y="0"/>
                    <a:pt x="38" y="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9" name="Freeform 954"/>
            <p:cNvSpPr>
              <a:spLocks/>
            </p:cNvSpPr>
            <p:nvPr/>
          </p:nvSpPr>
          <p:spPr bwMode="auto">
            <a:xfrm>
              <a:off x="1748" y="1409"/>
              <a:ext cx="356" cy="170"/>
            </a:xfrm>
            <a:custGeom>
              <a:avLst/>
              <a:gdLst>
                <a:gd name="T0" fmla="*/ 4096 w 178"/>
                <a:gd name="T1" fmla="*/ 2880 h 85"/>
                <a:gd name="T2" fmla="*/ 3840 w 178"/>
                <a:gd name="T3" fmla="*/ 2880 h 85"/>
                <a:gd name="T4" fmla="*/ 2816 w 178"/>
                <a:gd name="T5" fmla="*/ 3712 h 85"/>
                <a:gd name="T6" fmla="*/ 0 w 178"/>
                <a:gd name="T7" fmla="*/ 3328 h 85"/>
                <a:gd name="T8" fmla="*/ 1280 w 178"/>
                <a:gd name="T9" fmla="*/ 1856 h 85"/>
                <a:gd name="T10" fmla="*/ 5696 w 178"/>
                <a:gd name="T11" fmla="*/ 896 h 85"/>
                <a:gd name="T12" fmla="*/ 5952 w 178"/>
                <a:gd name="T13" fmla="*/ 128 h 85"/>
                <a:gd name="T14" fmla="*/ 6976 w 178"/>
                <a:gd name="T15" fmla="*/ 320 h 85"/>
                <a:gd name="T16" fmla="*/ 8384 w 178"/>
                <a:gd name="T17" fmla="*/ 1728 h 85"/>
                <a:gd name="T18" fmla="*/ 11392 w 178"/>
                <a:gd name="T19" fmla="*/ 1984 h 85"/>
                <a:gd name="T20" fmla="*/ 11392 w 178"/>
                <a:gd name="T21" fmla="*/ 3008 h 85"/>
                <a:gd name="T22" fmla="*/ 10112 w 178"/>
                <a:gd name="T23" fmla="*/ 4288 h 85"/>
                <a:gd name="T24" fmla="*/ 8704 w 178"/>
                <a:gd name="T25" fmla="*/ 4288 h 85"/>
                <a:gd name="T26" fmla="*/ 5568 w 178"/>
                <a:gd name="T27" fmla="*/ 5312 h 85"/>
                <a:gd name="T28" fmla="*/ 5376 w 178"/>
                <a:gd name="T29" fmla="*/ 4160 h 85"/>
                <a:gd name="T30" fmla="*/ 4096 w 178"/>
                <a:gd name="T31" fmla="*/ 2880 h 8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8"/>
                <a:gd name="T49" fmla="*/ 0 h 85"/>
                <a:gd name="T50" fmla="*/ 178 w 178"/>
                <a:gd name="T51" fmla="*/ 85 h 8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8" h="85">
                  <a:moveTo>
                    <a:pt x="64" y="45"/>
                  </a:moveTo>
                  <a:cubicBezTo>
                    <a:pt x="63" y="45"/>
                    <a:pt x="61" y="45"/>
                    <a:pt x="60" y="45"/>
                  </a:cubicBezTo>
                  <a:cubicBezTo>
                    <a:pt x="53" y="48"/>
                    <a:pt x="51" y="55"/>
                    <a:pt x="44" y="58"/>
                  </a:cubicBezTo>
                  <a:cubicBezTo>
                    <a:pt x="31" y="55"/>
                    <a:pt x="2" y="66"/>
                    <a:pt x="0" y="52"/>
                  </a:cubicBezTo>
                  <a:cubicBezTo>
                    <a:pt x="5" y="43"/>
                    <a:pt x="14" y="38"/>
                    <a:pt x="20" y="29"/>
                  </a:cubicBezTo>
                  <a:cubicBezTo>
                    <a:pt x="19" y="0"/>
                    <a:pt x="66" y="19"/>
                    <a:pt x="89" y="14"/>
                  </a:cubicBezTo>
                  <a:cubicBezTo>
                    <a:pt x="93" y="12"/>
                    <a:pt x="89" y="3"/>
                    <a:pt x="93" y="2"/>
                  </a:cubicBezTo>
                  <a:cubicBezTo>
                    <a:pt x="99" y="2"/>
                    <a:pt x="106" y="2"/>
                    <a:pt x="109" y="5"/>
                  </a:cubicBezTo>
                  <a:cubicBezTo>
                    <a:pt x="117" y="12"/>
                    <a:pt x="125" y="18"/>
                    <a:pt x="131" y="27"/>
                  </a:cubicBezTo>
                  <a:cubicBezTo>
                    <a:pt x="139" y="37"/>
                    <a:pt x="163" y="29"/>
                    <a:pt x="178" y="31"/>
                  </a:cubicBezTo>
                  <a:cubicBezTo>
                    <a:pt x="178" y="37"/>
                    <a:pt x="178" y="42"/>
                    <a:pt x="178" y="47"/>
                  </a:cubicBezTo>
                  <a:cubicBezTo>
                    <a:pt x="172" y="55"/>
                    <a:pt x="166" y="61"/>
                    <a:pt x="158" y="67"/>
                  </a:cubicBezTo>
                  <a:cubicBezTo>
                    <a:pt x="151" y="67"/>
                    <a:pt x="143" y="67"/>
                    <a:pt x="136" y="67"/>
                  </a:cubicBezTo>
                  <a:cubicBezTo>
                    <a:pt x="136" y="85"/>
                    <a:pt x="90" y="63"/>
                    <a:pt x="87" y="83"/>
                  </a:cubicBezTo>
                  <a:cubicBezTo>
                    <a:pt x="85" y="77"/>
                    <a:pt x="90" y="67"/>
                    <a:pt x="84" y="65"/>
                  </a:cubicBezTo>
                  <a:cubicBezTo>
                    <a:pt x="79" y="57"/>
                    <a:pt x="72" y="51"/>
                    <a:pt x="64" y="4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0" name="Freeform 955"/>
            <p:cNvSpPr>
              <a:spLocks/>
            </p:cNvSpPr>
            <p:nvPr/>
          </p:nvSpPr>
          <p:spPr bwMode="auto">
            <a:xfrm>
              <a:off x="1662" y="1495"/>
              <a:ext cx="66" cy="30"/>
            </a:xfrm>
            <a:custGeom>
              <a:avLst/>
              <a:gdLst>
                <a:gd name="T0" fmla="*/ 192 w 33"/>
                <a:gd name="T1" fmla="*/ 576 h 15"/>
                <a:gd name="T2" fmla="*/ 192 w 33"/>
                <a:gd name="T3" fmla="*/ 384 h 15"/>
                <a:gd name="T4" fmla="*/ 768 w 33"/>
                <a:gd name="T5" fmla="*/ 0 h 15"/>
                <a:gd name="T6" fmla="*/ 1600 w 33"/>
                <a:gd name="T7" fmla="*/ 0 h 15"/>
                <a:gd name="T8" fmla="*/ 1728 w 33"/>
                <a:gd name="T9" fmla="*/ 576 h 15"/>
                <a:gd name="T10" fmla="*/ 192 w 33"/>
                <a:gd name="T11" fmla="*/ 576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15"/>
                <a:gd name="T20" fmla="*/ 33 w 33"/>
                <a:gd name="T21" fmla="*/ 15 h 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15">
                  <a:moveTo>
                    <a:pt x="3" y="9"/>
                  </a:moveTo>
                  <a:cubicBezTo>
                    <a:pt x="0" y="8"/>
                    <a:pt x="1" y="6"/>
                    <a:pt x="3" y="6"/>
                  </a:cubicBezTo>
                  <a:cubicBezTo>
                    <a:pt x="7" y="6"/>
                    <a:pt x="7" y="0"/>
                    <a:pt x="12" y="0"/>
                  </a:cubicBezTo>
                  <a:cubicBezTo>
                    <a:pt x="16" y="0"/>
                    <a:pt x="20" y="0"/>
                    <a:pt x="25" y="0"/>
                  </a:cubicBezTo>
                  <a:cubicBezTo>
                    <a:pt x="30" y="2"/>
                    <a:pt x="33" y="5"/>
                    <a:pt x="27" y="9"/>
                  </a:cubicBezTo>
                  <a:cubicBezTo>
                    <a:pt x="23" y="15"/>
                    <a:pt x="7" y="15"/>
                    <a:pt x="3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1" name="Freeform 956"/>
            <p:cNvSpPr>
              <a:spLocks/>
            </p:cNvSpPr>
            <p:nvPr/>
          </p:nvSpPr>
          <p:spPr bwMode="auto">
            <a:xfrm>
              <a:off x="1850" y="1517"/>
              <a:ext cx="54" cy="62"/>
            </a:xfrm>
            <a:custGeom>
              <a:avLst/>
              <a:gdLst>
                <a:gd name="T0" fmla="*/ 128 w 27"/>
                <a:gd name="T1" fmla="*/ 576 h 31"/>
                <a:gd name="T2" fmla="*/ 128 w 27"/>
                <a:gd name="T3" fmla="*/ 384 h 31"/>
                <a:gd name="T4" fmla="*/ 704 w 27"/>
                <a:gd name="T5" fmla="*/ 0 h 31"/>
                <a:gd name="T6" fmla="*/ 1728 w 27"/>
                <a:gd name="T7" fmla="*/ 960 h 31"/>
                <a:gd name="T8" fmla="*/ 1728 w 27"/>
                <a:gd name="T9" fmla="*/ 1984 h 31"/>
                <a:gd name="T10" fmla="*/ 128 w 27"/>
                <a:gd name="T11" fmla="*/ 576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31"/>
                <a:gd name="T20" fmla="*/ 27 w 27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31">
                  <a:moveTo>
                    <a:pt x="2" y="9"/>
                  </a:moveTo>
                  <a:cubicBezTo>
                    <a:pt x="0" y="8"/>
                    <a:pt x="1" y="6"/>
                    <a:pt x="2" y="6"/>
                  </a:cubicBezTo>
                  <a:cubicBezTo>
                    <a:pt x="7" y="6"/>
                    <a:pt x="7" y="0"/>
                    <a:pt x="11" y="0"/>
                  </a:cubicBezTo>
                  <a:cubicBezTo>
                    <a:pt x="17" y="4"/>
                    <a:pt x="23" y="9"/>
                    <a:pt x="27" y="15"/>
                  </a:cubicBezTo>
                  <a:cubicBezTo>
                    <a:pt x="27" y="21"/>
                    <a:pt x="27" y="26"/>
                    <a:pt x="27" y="31"/>
                  </a:cubicBezTo>
                  <a:cubicBezTo>
                    <a:pt x="17" y="25"/>
                    <a:pt x="12" y="15"/>
                    <a:pt x="2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2" name="Freeform 957"/>
            <p:cNvSpPr>
              <a:spLocks/>
            </p:cNvSpPr>
            <p:nvPr/>
          </p:nvSpPr>
          <p:spPr bwMode="auto">
            <a:xfrm>
              <a:off x="1247" y="1443"/>
              <a:ext cx="229" cy="228"/>
            </a:xfrm>
            <a:custGeom>
              <a:avLst/>
              <a:gdLst>
                <a:gd name="T0" fmla="*/ 6444 w 114"/>
                <a:gd name="T1" fmla="*/ 4032 h 114"/>
                <a:gd name="T2" fmla="*/ 6444 w 114"/>
                <a:gd name="T3" fmla="*/ 4480 h 114"/>
                <a:gd name="T4" fmla="*/ 6904 w 114"/>
                <a:gd name="T5" fmla="*/ 5056 h 114"/>
                <a:gd name="T6" fmla="*/ 5000 w 114"/>
                <a:gd name="T7" fmla="*/ 6656 h 114"/>
                <a:gd name="T8" fmla="*/ 4676 w 114"/>
                <a:gd name="T9" fmla="*/ 7232 h 114"/>
                <a:gd name="T10" fmla="*/ 2360 w 114"/>
                <a:gd name="T11" fmla="*/ 7232 h 114"/>
                <a:gd name="T12" fmla="*/ 1904 w 114"/>
                <a:gd name="T13" fmla="*/ 6784 h 114"/>
                <a:gd name="T14" fmla="*/ 1631 w 114"/>
                <a:gd name="T15" fmla="*/ 3776 h 114"/>
                <a:gd name="T16" fmla="*/ 1045 w 114"/>
                <a:gd name="T17" fmla="*/ 3200 h 114"/>
                <a:gd name="T18" fmla="*/ 129 w 114"/>
                <a:gd name="T19" fmla="*/ 2624 h 114"/>
                <a:gd name="T20" fmla="*/ 1760 w 114"/>
                <a:gd name="T21" fmla="*/ 2496 h 114"/>
                <a:gd name="T22" fmla="*/ 2748 w 114"/>
                <a:gd name="T23" fmla="*/ 1792 h 114"/>
                <a:gd name="T24" fmla="*/ 6056 w 114"/>
                <a:gd name="T25" fmla="*/ 2048 h 114"/>
                <a:gd name="T26" fmla="*/ 7489 w 114"/>
                <a:gd name="T27" fmla="*/ 2240 h 114"/>
                <a:gd name="T28" fmla="*/ 7489 w 114"/>
                <a:gd name="T29" fmla="*/ 2944 h 114"/>
                <a:gd name="T30" fmla="*/ 6444 w 114"/>
                <a:gd name="T31" fmla="*/ 4032 h 1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4"/>
                <a:gd name="T49" fmla="*/ 0 h 114"/>
                <a:gd name="T50" fmla="*/ 114 w 114"/>
                <a:gd name="T51" fmla="*/ 114 h 11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4" h="114">
                  <a:moveTo>
                    <a:pt x="98" y="63"/>
                  </a:moveTo>
                  <a:cubicBezTo>
                    <a:pt x="98" y="66"/>
                    <a:pt x="98" y="68"/>
                    <a:pt x="98" y="70"/>
                  </a:cubicBezTo>
                  <a:cubicBezTo>
                    <a:pt x="99" y="75"/>
                    <a:pt x="104" y="75"/>
                    <a:pt x="105" y="79"/>
                  </a:cubicBezTo>
                  <a:cubicBezTo>
                    <a:pt x="110" y="102"/>
                    <a:pt x="96" y="106"/>
                    <a:pt x="76" y="104"/>
                  </a:cubicBezTo>
                  <a:cubicBezTo>
                    <a:pt x="73" y="105"/>
                    <a:pt x="76" y="112"/>
                    <a:pt x="71" y="113"/>
                  </a:cubicBezTo>
                  <a:cubicBezTo>
                    <a:pt x="60" y="108"/>
                    <a:pt x="51" y="114"/>
                    <a:pt x="36" y="113"/>
                  </a:cubicBezTo>
                  <a:cubicBezTo>
                    <a:pt x="33" y="111"/>
                    <a:pt x="30" y="109"/>
                    <a:pt x="29" y="106"/>
                  </a:cubicBezTo>
                  <a:cubicBezTo>
                    <a:pt x="27" y="91"/>
                    <a:pt x="34" y="67"/>
                    <a:pt x="25" y="59"/>
                  </a:cubicBezTo>
                  <a:cubicBezTo>
                    <a:pt x="21" y="57"/>
                    <a:pt x="18" y="54"/>
                    <a:pt x="16" y="50"/>
                  </a:cubicBezTo>
                  <a:cubicBezTo>
                    <a:pt x="17" y="41"/>
                    <a:pt x="0" y="51"/>
                    <a:pt x="2" y="41"/>
                  </a:cubicBezTo>
                  <a:cubicBezTo>
                    <a:pt x="6" y="36"/>
                    <a:pt x="19" y="40"/>
                    <a:pt x="27" y="39"/>
                  </a:cubicBezTo>
                  <a:cubicBezTo>
                    <a:pt x="26" y="29"/>
                    <a:pt x="37" y="31"/>
                    <a:pt x="42" y="28"/>
                  </a:cubicBezTo>
                  <a:cubicBezTo>
                    <a:pt x="70" y="0"/>
                    <a:pt x="65" y="9"/>
                    <a:pt x="92" y="32"/>
                  </a:cubicBezTo>
                  <a:cubicBezTo>
                    <a:pt x="95" y="37"/>
                    <a:pt x="107" y="33"/>
                    <a:pt x="114" y="35"/>
                  </a:cubicBezTo>
                  <a:cubicBezTo>
                    <a:pt x="114" y="38"/>
                    <a:pt x="114" y="42"/>
                    <a:pt x="114" y="46"/>
                  </a:cubicBezTo>
                  <a:cubicBezTo>
                    <a:pt x="110" y="53"/>
                    <a:pt x="102" y="56"/>
                    <a:pt x="98" y="6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3" name="Freeform 958"/>
            <p:cNvSpPr>
              <a:spLocks/>
            </p:cNvSpPr>
            <p:nvPr/>
          </p:nvSpPr>
          <p:spPr bwMode="auto">
            <a:xfrm>
              <a:off x="1668" y="1593"/>
              <a:ext cx="44" cy="10"/>
            </a:xfrm>
            <a:custGeom>
              <a:avLst/>
              <a:gdLst>
                <a:gd name="T0" fmla="*/ 0 w 22"/>
                <a:gd name="T1" fmla="*/ 0 h 5"/>
                <a:gd name="T2" fmla="*/ 1408 w 22"/>
                <a:gd name="T3" fmla="*/ 0 h 5"/>
                <a:gd name="T4" fmla="*/ 0 w 22"/>
                <a:gd name="T5" fmla="*/ 128 h 5"/>
                <a:gd name="T6" fmla="*/ 0 w 2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5"/>
                <a:gd name="T14" fmla="*/ 22 w 2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5">
                  <a:moveTo>
                    <a:pt x="0" y="0"/>
                  </a:moveTo>
                  <a:cubicBezTo>
                    <a:pt x="7" y="0"/>
                    <a:pt x="15" y="0"/>
                    <a:pt x="22" y="0"/>
                  </a:cubicBezTo>
                  <a:cubicBezTo>
                    <a:pt x="19" y="5"/>
                    <a:pt x="6" y="0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4" name="Freeform 959"/>
            <p:cNvSpPr>
              <a:spLocks/>
            </p:cNvSpPr>
            <p:nvPr/>
          </p:nvSpPr>
          <p:spPr bwMode="auto">
            <a:xfrm>
              <a:off x="1466" y="1573"/>
              <a:ext cx="116" cy="90"/>
            </a:xfrm>
            <a:custGeom>
              <a:avLst/>
              <a:gdLst>
                <a:gd name="T0" fmla="*/ 1152 w 58"/>
                <a:gd name="T1" fmla="*/ 1024 h 45"/>
                <a:gd name="T2" fmla="*/ 1472 w 58"/>
                <a:gd name="T3" fmla="*/ 1024 h 45"/>
                <a:gd name="T4" fmla="*/ 2432 w 58"/>
                <a:gd name="T5" fmla="*/ 192 h 45"/>
                <a:gd name="T6" fmla="*/ 3712 w 58"/>
                <a:gd name="T7" fmla="*/ 320 h 45"/>
                <a:gd name="T8" fmla="*/ 3328 w 58"/>
                <a:gd name="T9" fmla="*/ 2176 h 45"/>
                <a:gd name="T10" fmla="*/ 2432 w 58"/>
                <a:gd name="T11" fmla="*/ 2496 h 45"/>
                <a:gd name="T12" fmla="*/ 1856 w 58"/>
                <a:gd name="T13" fmla="*/ 1920 h 45"/>
                <a:gd name="T14" fmla="*/ 1152 w 58"/>
                <a:gd name="T15" fmla="*/ 1920 h 45"/>
                <a:gd name="T16" fmla="*/ 576 w 58"/>
                <a:gd name="T17" fmla="*/ 2496 h 45"/>
                <a:gd name="T18" fmla="*/ 320 w 58"/>
                <a:gd name="T19" fmla="*/ 896 h 45"/>
                <a:gd name="T20" fmla="*/ 1152 w 58"/>
                <a:gd name="T21" fmla="*/ 1024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"/>
                <a:gd name="T34" fmla="*/ 0 h 45"/>
                <a:gd name="T35" fmla="*/ 58 w 58"/>
                <a:gd name="T36" fmla="*/ 45 h 4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" h="45">
                  <a:moveTo>
                    <a:pt x="18" y="16"/>
                  </a:moveTo>
                  <a:cubicBezTo>
                    <a:pt x="20" y="16"/>
                    <a:pt x="21" y="16"/>
                    <a:pt x="23" y="16"/>
                  </a:cubicBezTo>
                  <a:cubicBezTo>
                    <a:pt x="29" y="13"/>
                    <a:pt x="32" y="6"/>
                    <a:pt x="38" y="3"/>
                  </a:cubicBezTo>
                  <a:cubicBezTo>
                    <a:pt x="44" y="4"/>
                    <a:pt x="56" y="0"/>
                    <a:pt x="58" y="5"/>
                  </a:cubicBezTo>
                  <a:cubicBezTo>
                    <a:pt x="49" y="8"/>
                    <a:pt x="52" y="23"/>
                    <a:pt x="52" y="34"/>
                  </a:cubicBezTo>
                  <a:cubicBezTo>
                    <a:pt x="41" y="31"/>
                    <a:pt x="45" y="45"/>
                    <a:pt x="38" y="39"/>
                  </a:cubicBezTo>
                  <a:cubicBezTo>
                    <a:pt x="34" y="37"/>
                    <a:pt x="31" y="34"/>
                    <a:pt x="29" y="30"/>
                  </a:cubicBezTo>
                  <a:cubicBezTo>
                    <a:pt x="29" y="24"/>
                    <a:pt x="18" y="24"/>
                    <a:pt x="18" y="30"/>
                  </a:cubicBezTo>
                  <a:cubicBezTo>
                    <a:pt x="16" y="34"/>
                    <a:pt x="13" y="37"/>
                    <a:pt x="9" y="39"/>
                  </a:cubicBezTo>
                  <a:cubicBezTo>
                    <a:pt x="0" y="38"/>
                    <a:pt x="7" y="22"/>
                    <a:pt x="5" y="14"/>
                  </a:cubicBezTo>
                  <a:cubicBezTo>
                    <a:pt x="8" y="4"/>
                    <a:pt x="14" y="14"/>
                    <a:pt x="18" y="1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5" name="Freeform 960"/>
            <p:cNvSpPr>
              <a:spLocks/>
            </p:cNvSpPr>
            <p:nvPr/>
          </p:nvSpPr>
          <p:spPr bwMode="auto">
            <a:xfrm>
              <a:off x="1886" y="1587"/>
              <a:ext cx="10" cy="24"/>
            </a:xfrm>
            <a:custGeom>
              <a:avLst/>
              <a:gdLst>
                <a:gd name="T0" fmla="*/ 0 w 5"/>
                <a:gd name="T1" fmla="*/ 768 h 12"/>
                <a:gd name="T2" fmla="*/ 0 w 5"/>
                <a:gd name="T3" fmla="*/ 0 h 12"/>
                <a:gd name="T4" fmla="*/ 128 w 5"/>
                <a:gd name="T5" fmla="*/ 0 h 12"/>
                <a:gd name="T6" fmla="*/ 0 w 5"/>
                <a:gd name="T7" fmla="*/ 768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2"/>
                <a:gd name="T14" fmla="*/ 5 w 5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2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4"/>
                    <a:pt x="5" y="12"/>
                    <a:pt x="0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6" name="Freeform 961"/>
            <p:cNvSpPr>
              <a:spLocks/>
            </p:cNvSpPr>
            <p:nvPr/>
          </p:nvSpPr>
          <p:spPr bwMode="auto">
            <a:xfrm>
              <a:off x="1708" y="1543"/>
              <a:ext cx="178" cy="118"/>
            </a:xfrm>
            <a:custGeom>
              <a:avLst/>
              <a:gdLst>
                <a:gd name="T0" fmla="*/ 5696 w 89"/>
                <a:gd name="T1" fmla="*/ 2176 h 59"/>
                <a:gd name="T2" fmla="*/ 5568 w 89"/>
                <a:gd name="T3" fmla="*/ 2432 h 59"/>
                <a:gd name="T4" fmla="*/ 2816 w 89"/>
                <a:gd name="T5" fmla="*/ 3264 h 59"/>
                <a:gd name="T6" fmla="*/ 2688 w 89"/>
                <a:gd name="T7" fmla="*/ 2560 h 59"/>
                <a:gd name="T8" fmla="*/ 1664 w 89"/>
                <a:gd name="T9" fmla="*/ 2560 h 59"/>
                <a:gd name="T10" fmla="*/ 2560 w 89"/>
                <a:gd name="T11" fmla="*/ 0 h 59"/>
                <a:gd name="T12" fmla="*/ 4288 w 89"/>
                <a:gd name="T13" fmla="*/ 0 h 59"/>
                <a:gd name="T14" fmla="*/ 5696 w 89"/>
                <a:gd name="T15" fmla="*/ 1408 h 59"/>
                <a:gd name="T16" fmla="*/ 5696 w 89"/>
                <a:gd name="T17" fmla="*/ 2176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59"/>
                <a:gd name="T29" fmla="*/ 89 w 89"/>
                <a:gd name="T30" fmla="*/ 59 h 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59">
                  <a:moveTo>
                    <a:pt x="89" y="34"/>
                  </a:moveTo>
                  <a:cubicBezTo>
                    <a:pt x="89" y="36"/>
                    <a:pt x="88" y="38"/>
                    <a:pt x="87" y="38"/>
                  </a:cubicBezTo>
                  <a:cubicBezTo>
                    <a:pt x="89" y="59"/>
                    <a:pt x="61" y="50"/>
                    <a:pt x="44" y="51"/>
                  </a:cubicBezTo>
                  <a:cubicBezTo>
                    <a:pt x="45" y="46"/>
                    <a:pt x="44" y="43"/>
                    <a:pt x="42" y="40"/>
                  </a:cubicBezTo>
                  <a:cubicBezTo>
                    <a:pt x="37" y="40"/>
                    <a:pt x="32" y="40"/>
                    <a:pt x="26" y="40"/>
                  </a:cubicBezTo>
                  <a:cubicBezTo>
                    <a:pt x="0" y="28"/>
                    <a:pt x="28" y="11"/>
                    <a:pt x="40" y="0"/>
                  </a:cubicBezTo>
                  <a:cubicBezTo>
                    <a:pt x="49" y="0"/>
                    <a:pt x="58" y="0"/>
                    <a:pt x="67" y="0"/>
                  </a:cubicBezTo>
                  <a:cubicBezTo>
                    <a:pt x="75" y="7"/>
                    <a:pt x="82" y="14"/>
                    <a:pt x="89" y="22"/>
                  </a:cubicBezTo>
                  <a:cubicBezTo>
                    <a:pt x="89" y="26"/>
                    <a:pt x="89" y="30"/>
                    <a:pt x="89" y="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7" name="Freeform 962"/>
            <p:cNvSpPr>
              <a:spLocks/>
            </p:cNvSpPr>
            <p:nvPr/>
          </p:nvSpPr>
          <p:spPr bwMode="auto">
            <a:xfrm>
              <a:off x="1980" y="1559"/>
              <a:ext cx="44" cy="74"/>
            </a:xfrm>
            <a:custGeom>
              <a:avLst/>
              <a:gdLst>
                <a:gd name="T0" fmla="*/ 832 w 22"/>
                <a:gd name="T1" fmla="*/ 2176 h 37"/>
                <a:gd name="T2" fmla="*/ 704 w 22"/>
                <a:gd name="T3" fmla="*/ 2176 h 37"/>
                <a:gd name="T4" fmla="*/ 0 w 22"/>
                <a:gd name="T5" fmla="*/ 1216 h 37"/>
                <a:gd name="T6" fmla="*/ 832 w 22"/>
                <a:gd name="T7" fmla="*/ 512 h 37"/>
                <a:gd name="T8" fmla="*/ 1280 w 22"/>
                <a:gd name="T9" fmla="*/ 1664 h 37"/>
                <a:gd name="T10" fmla="*/ 832 w 22"/>
                <a:gd name="T11" fmla="*/ 2176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37"/>
                <a:gd name="T20" fmla="*/ 22 w 22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37">
                  <a:moveTo>
                    <a:pt x="13" y="34"/>
                  </a:moveTo>
                  <a:cubicBezTo>
                    <a:pt x="13" y="37"/>
                    <a:pt x="11" y="36"/>
                    <a:pt x="11" y="34"/>
                  </a:cubicBezTo>
                  <a:cubicBezTo>
                    <a:pt x="9" y="28"/>
                    <a:pt x="0" y="27"/>
                    <a:pt x="0" y="19"/>
                  </a:cubicBezTo>
                  <a:cubicBezTo>
                    <a:pt x="6" y="17"/>
                    <a:pt x="7" y="10"/>
                    <a:pt x="13" y="8"/>
                  </a:cubicBezTo>
                  <a:cubicBezTo>
                    <a:pt x="22" y="0"/>
                    <a:pt x="14" y="23"/>
                    <a:pt x="20" y="26"/>
                  </a:cubicBezTo>
                  <a:cubicBezTo>
                    <a:pt x="19" y="30"/>
                    <a:pt x="14" y="30"/>
                    <a:pt x="13" y="3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8" name="Freeform 963"/>
            <p:cNvSpPr>
              <a:spLocks/>
            </p:cNvSpPr>
            <p:nvPr/>
          </p:nvSpPr>
          <p:spPr bwMode="auto">
            <a:xfrm>
              <a:off x="1381" y="1677"/>
              <a:ext cx="22" cy="14"/>
            </a:xfrm>
            <a:custGeom>
              <a:avLst/>
              <a:gdLst>
                <a:gd name="T0" fmla="*/ 0 w 11"/>
                <a:gd name="T1" fmla="*/ 128 h 7"/>
                <a:gd name="T2" fmla="*/ 576 w 11"/>
                <a:gd name="T3" fmla="*/ 448 h 7"/>
                <a:gd name="T4" fmla="*/ 0 w 11"/>
                <a:gd name="T5" fmla="*/ 448 h 7"/>
                <a:gd name="T6" fmla="*/ 0 w 11"/>
                <a:gd name="T7" fmla="*/ 128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7"/>
                <a:gd name="T14" fmla="*/ 11 w 11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7">
                  <a:moveTo>
                    <a:pt x="0" y="2"/>
                  </a:moveTo>
                  <a:cubicBezTo>
                    <a:pt x="4" y="3"/>
                    <a:pt x="11" y="0"/>
                    <a:pt x="9" y="7"/>
                  </a:cubicBezTo>
                  <a:cubicBezTo>
                    <a:pt x="6" y="7"/>
                    <a:pt x="3" y="7"/>
                    <a:pt x="0" y="7"/>
                  </a:cubicBezTo>
                  <a:cubicBezTo>
                    <a:pt x="0" y="5"/>
                    <a:pt x="0" y="4"/>
                    <a:pt x="0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9" name="Freeform 964"/>
            <p:cNvSpPr>
              <a:spLocks/>
            </p:cNvSpPr>
            <p:nvPr/>
          </p:nvSpPr>
          <p:spPr bwMode="auto">
            <a:xfrm>
              <a:off x="1778" y="1649"/>
              <a:ext cx="104" cy="56"/>
            </a:xfrm>
            <a:custGeom>
              <a:avLst/>
              <a:gdLst>
                <a:gd name="T0" fmla="*/ 1856 w 52"/>
                <a:gd name="T1" fmla="*/ 1152 h 28"/>
                <a:gd name="T2" fmla="*/ 1728 w 52"/>
                <a:gd name="T3" fmla="*/ 1344 h 28"/>
                <a:gd name="T4" fmla="*/ 1600 w 52"/>
                <a:gd name="T5" fmla="*/ 1472 h 28"/>
                <a:gd name="T6" fmla="*/ 192 w 52"/>
                <a:gd name="T7" fmla="*/ 1600 h 28"/>
                <a:gd name="T8" fmla="*/ 320 w 52"/>
                <a:gd name="T9" fmla="*/ 448 h 28"/>
                <a:gd name="T10" fmla="*/ 3328 w 52"/>
                <a:gd name="T11" fmla="*/ 1024 h 28"/>
                <a:gd name="T12" fmla="*/ 1856 w 52"/>
                <a:gd name="T13" fmla="*/ 1152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"/>
                <a:gd name="T22" fmla="*/ 0 h 28"/>
                <a:gd name="T23" fmla="*/ 52 w 52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" h="28">
                  <a:moveTo>
                    <a:pt x="29" y="18"/>
                  </a:moveTo>
                  <a:cubicBezTo>
                    <a:pt x="30" y="20"/>
                    <a:pt x="28" y="21"/>
                    <a:pt x="27" y="21"/>
                  </a:cubicBezTo>
                  <a:cubicBezTo>
                    <a:pt x="26" y="21"/>
                    <a:pt x="24" y="21"/>
                    <a:pt x="25" y="23"/>
                  </a:cubicBezTo>
                  <a:cubicBezTo>
                    <a:pt x="22" y="28"/>
                    <a:pt x="9" y="24"/>
                    <a:pt x="3" y="25"/>
                  </a:cubicBezTo>
                  <a:cubicBezTo>
                    <a:pt x="4" y="20"/>
                    <a:pt x="0" y="9"/>
                    <a:pt x="5" y="7"/>
                  </a:cubicBezTo>
                  <a:cubicBezTo>
                    <a:pt x="20" y="10"/>
                    <a:pt x="50" y="0"/>
                    <a:pt x="52" y="16"/>
                  </a:cubicBezTo>
                  <a:cubicBezTo>
                    <a:pt x="45" y="18"/>
                    <a:pt x="32" y="13"/>
                    <a:pt x="29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0" name="Freeform 965"/>
            <p:cNvSpPr>
              <a:spLocks/>
            </p:cNvSpPr>
            <p:nvPr/>
          </p:nvSpPr>
          <p:spPr bwMode="auto">
            <a:xfrm>
              <a:off x="1720" y="1709"/>
              <a:ext cx="38" cy="54"/>
            </a:xfrm>
            <a:custGeom>
              <a:avLst/>
              <a:gdLst>
                <a:gd name="T0" fmla="*/ 1024 w 19"/>
                <a:gd name="T1" fmla="*/ 704 h 27"/>
                <a:gd name="T2" fmla="*/ 1024 w 19"/>
                <a:gd name="T3" fmla="*/ 832 h 27"/>
                <a:gd name="T4" fmla="*/ 320 w 19"/>
                <a:gd name="T5" fmla="*/ 1536 h 27"/>
                <a:gd name="T6" fmla="*/ 192 w 19"/>
                <a:gd name="T7" fmla="*/ 1536 h 27"/>
                <a:gd name="T8" fmla="*/ 320 w 19"/>
                <a:gd name="T9" fmla="*/ 0 h 27"/>
                <a:gd name="T10" fmla="*/ 1024 w 19"/>
                <a:gd name="T11" fmla="*/ 704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27"/>
                <a:gd name="T20" fmla="*/ 19 w 19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27">
                  <a:moveTo>
                    <a:pt x="16" y="11"/>
                  </a:moveTo>
                  <a:cubicBezTo>
                    <a:pt x="19" y="11"/>
                    <a:pt x="17" y="13"/>
                    <a:pt x="16" y="13"/>
                  </a:cubicBezTo>
                  <a:cubicBezTo>
                    <a:pt x="11" y="16"/>
                    <a:pt x="8" y="19"/>
                    <a:pt x="5" y="24"/>
                  </a:cubicBezTo>
                  <a:cubicBezTo>
                    <a:pt x="4" y="27"/>
                    <a:pt x="3" y="25"/>
                    <a:pt x="3" y="24"/>
                  </a:cubicBezTo>
                  <a:cubicBezTo>
                    <a:pt x="4" y="17"/>
                    <a:pt x="0" y="3"/>
                    <a:pt x="5" y="0"/>
                  </a:cubicBezTo>
                  <a:cubicBezTo>
                    <a:pt x="8" y="4"/>
                    <a:pt x="11" y="8"/>
                    <a:pt x="16" y="1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1" name="Freeform 966"/>
            <p:cNvSpPr>
              <a:spLocks/>
            </p:cNvSpPr>
            <p:nvPr/>
          </p:nvSpPr>
          <p:spPr bwMode="auto">
            <a:xfrm>
              <a:off x="4090" y="1761"/>
              <a:ext cx="18" cy="26"/>
            </a:xfrm>
            <a:custGeom>
              <a:avLst/>
              <a:gdLst>
                <a:gd name="T0" fmla="*/ 576 w 9"/>
                <a:gd name="T1" fmla="*/ 320 h 13"/>
                <a:gd name="T2" fmla="*/ 448 w 9"/>
                <a:gd name="T3" fmla="*/ 0 h 13"/>
                <a:gd name="T4" fmla="*/ 576 w 9"/>
                <a:gd name="T5" fmla="*/ 320 h 13"/>
                <a:gd name="T6" fmla="*/ 0 60000 65536"/>
                <a:gd name="T7" fmla="*/ 0 60000 65536"/>
                <a:gd name="T8" fmla="*/ 0 60000 65536"/>
                <a:gd name="T9" fmla="*/ 0 w 9"/>
                <a:gd name="T10" fmla="*/ 0 h 13"/>
                <a:gd name="T11" fmla="*/ 9 w 9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13">
                  <a:moveTo>
                    <a:pt x="9" y="5"/>
                  </a:moveTo>
                  <a:cubicBezTo>
                    <a:pt x="8" y="13"/>
                    <a:pt x="0" y="0"/>
                    <a:pt x="7" y="0"/>
                  </a:cubicBezTo>
                  <a:cubicBezTo>
                    <a:pt x="7" y="2"/>
                    <a:pt x="7" y="5"/>
                    <a:pt x="9" y="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2" name="Freeform 967"/>
            <p:cNvSpPr>
              <a:spLocks/>
            </p:cNvSpPr>
            <p:nvPr/>
          </p:nvSpPr>
          <p:spPr bwMode="auto">
            <a:xfrm>
              <a:off x="1860" y="1765"/>
              <a:ext cx="8" cy="26"/>
            </a:xfrm>
            <a:custGeom>
              <a:avLst/>
              <a:gdLst>
                <a:gd name="T0" fmla="*/ 256 w 4"/>
                <a:gd name="T1" fmla="*/ 64 h 13"/>
                <a:gd name="T2" fmla="*/ 256 w 4"/>
                <a:gd name="T3" fmla="*/ 768 h 13"/>
                <a:gd name="T4" fmla="*/ 256 w 4"/>
                <a:gd name="T5" fmla="*/ 64 h 13"/>
                <a:gd name="T6" fmla="*/ 0 60000 65536"/>
                <a:gd name="T7" fmla="*/ 0 60000 65536"/>
                <a:gd name="T8" fmla="*/ 0 60000 65536"/>
                <a:gd name="T9" fmla="*/ 0 w 4"/>
                <a:gd name="T10" fmla="*/ 0 h 13"/>
                <a:gd name="T11" fmla="*/ 4 w 4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3">
                  <a:moveTo>
                    <a:pt x="4" y="1"/>
                  </a:moveTo>
                  <a:cubicBezTo>
                    <a:pt x="4" y="4"/>
                    <a:pt x="4" y="8"/>
                    <a:pt x="4" y="12"/>
                  </a:cubicBezTo>
                  <a:cubicBezTo>
                    <a:pt x="0" y="13"/>
                    <a:pt x="0" y="0"/>
                    <a:pt x="4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3" name="Freeform 968"/>
            <p:cNvSpPr>
              <a:spLocks/>
            </p:cNvSpPr>
            <p:nvPr/>
          </p:nvSpPr>
          <p:spPr bwMode="auto">
            <a:xfrm>
              <a:off x="1552" y="1659"/>
              <a:ext cx="116" cy="148"/>
            </a:xfrm>
            <a:custGeom>
              <a:avLst/>
              <a:gdLst>
                <a:gd name="T0" fmla="*/ 3008 w 58"/>
                <a:gd name="T1" fmla="*/ 4544 h 74"/>
                <a:gd name="T2" fmla="*/ 2816 w 58"/>
                <a:gd name="T3" fmla="*/ 4544 h 74"/>
                <a:gd name="T4" fmla="*/ 3008 w 58"/>
                <a:gd name="T5" fmla="*/ 3968 h 74"/>
                <a:gd name="T6" fmla="*/ 3008 w 58"/>
                <a:gd name="T7" fmla="*/ 3456 h 74"/>
                <a:gd name="T8" fmla="*/ 2560 w 58"/>
                <a:gd name="T9" fmla="*/ 3008 h 74"/>
                <a:gd name="T10" fmla="*/ 832 w 58"/>
                <a:gd name="T11" fmla="*/ 1600 h 74"/>
                <a:gd name="T12" fmla="*/ 1152 w 58"/>
                <a:gd name="T13" fmla="*/ 704 h 74"/>
                <a:gd name="T14" fmla="*/ 0 w 58"/>
                <a:gd name="T15" fmla="*/ 704 h 74"/>
                <a:gd name="T16" fmla="*/ 0 w 58"/>
                <a:gd name="T17" fmla="*/ 128 h 74"/>
                <a:gd name="T18" fmla="*/ 960 w 58"/>
                <a:gd name="T19" fmla="*/ 0 h 74"/>
                <a:gd name="T20" fmla="*/ 1536 w 58"/>
                <a:gd name="T21" fmla="*/ 576 h 74"/>
                <a:gd name="T22" fmla="*/ 2432 w 58"/>
                <a:gd name="T23" fmla="*/ 832 h 74"/>
                <a:gd name="T24" fmla="*/ 3712 w 58"/>
                <a:gd name="T25" fmla="*/ 2176 h 74"/>
                <a:gd name="T26" fmla="*/ 2816 w 58"/>
                <a:gd name="T27" fmla="*/ 2880 h 74"/>
                <a:gd name="T28" fmla="*/ 3136 w 58"/>
                <a:gd name="T29" fmla="*/ 3008 h 74"/>
                <a:gd name="T30" fmla="*/ 3712 w 58"/>
                <a:gd name="T31" fmla="*/ 3712 h 74"/>
                <a:gd name="T32" fmla="*/ 3008 w 58"/>
                <a:gd name="T33" fmla="*/ 4544 h 7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8"/>
                <a:gd name="T52" fmla="*/ 0 h 74"/>
                <a:gd name="T53" fmla="*/ 58 w 58"/>
                <a:gd name="T54" fmla="*/ 74 h 7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8" h="74">
                  <a:moveTo>
                    <a:pt x="47" y="71"/>
                  </a:moveTo>
                  <a:cubicBezTo>
                    <a:pt x="46" y="74"/>
                    <a:pt x="44" y="73"/>
                    <a:pt x="44" y="71"/>
                  </a:cubicBezTo>
                  <a:cubicBezTo>
                    <a:pt x="41" y="68"/>
                    <a:pt x="41" y="63"/>
                    <a:pt x="47" y="62"/>
                  </a:cubicBezTo>
                  <a:cubicBezTo>
                    <a:pt x="52" y="62"/>
                    <a:pt x="52" y="54"/>
                    <a:pt x="47" y="54"/>
                  </a:cubicBezTo>
                  <a:cubicBezTo>
                    <a:pt x="43" y="52"/>
                    <a:pt x="41" y="50"/>
                    <a:pt x="40" y="47"/>
                  </a:cubicBezTo>
                  <a:cubicBezTo>
                    <a:pt x="49" y="22"/>
                    <a:pt x="20" y="34"/>
                    <a:pt x="13" y="25"/>
                  </a:cubicBezTo>
                  <a:cubicBezTo>
                    <a:pt x="19" y="24"/>
                    <a:pt x="17" y="17"/>
                    <a:pt x="18" y="11"/>
                  </a:cubicBezTo>
                  <a:cubicBezTo>
                    <a:pt x="13" y="7"/>
                    <a:pt x="5" y="10"/>
                    <a:pt x="0" y="11"/>
                  </a:cubicBezTo>
                  <a:cubicBezTo>
                    <a:pt x="0" y="8"/>
                    <a:pt x="0" y="5"/>
                    <a:pt x="0" y="2"/>
                  </a:cubicBezTo>
                  <a:cubicBezTo>
                    <a:pt x="3" y="5"/>
                    <a:pt x="15" y="7"/>
                    <a:pt x="15" y="0"/>
                  </a:cubicBezTo>
                  <a:cubicBezTo>
                    <a:pt x="19" y="2"/>
                    <a:pt x="22" y="5"/>
                    <a:pt x="24" y="9"/>
                  </a:cubicBezTo>
                  <a:cubicBezTo>
                    <a:pt x="24" y="15"/>
                    <a:pt x="32" y="13"/>
                    <a:pt x="38" y="13"/>
                  </a:cubicBezTo>
                  <a:cubicBezTo>
                    <a:pt x="45" y="19"/>
                    <a:pt x="52" y="26"/>
                    <a:pt x="58" y="34"/>
                  </a:cubicBezTo>
                  <a:cubicBezTo>
                    <a:pt x="49" y="33"/>
                    <a:pt x="46" y="38"/>
                    <a:pt x="44" y="45"/>
                  </a:cubicBezTo>
                  <a:cubicBezTo>
                    <a:pt x="46" y="45"/>
                    <a:pt x="47" y="47"/>
                    <a:pt x="49" y="47"/>
                  </a:cubicBezTo>
                  <a:cubicBezTo>
                    <a:pt x="53" y="50"/>
                    <a:pt x="58" y="51"/>
                    <a:pt x="58" y="58"/>
                  </a:cubicBezTo>
                  <a:cubicBezTo>
                    <a:pt x="55" y="64"/>
                    <a:pt x="49" y="66"/>
                    <a:pt x="47" y="7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4" name="Freeform 969"/>
            <p:cNvSpPr>
              <a:spLocks/>
            </p:cNvSpPr>
            <p:nvPr/>
          </p:nvSpPr>
          <p:spPr bwMode="auto">
            <a:xfrm>
              <a:off x="1810" y="1884"/>
              <a:ext cx="54" cy="8"/>
            </a:xfrm>
            <a:custGeom>
              <a:avLst/>
              <a:gdLst>
                <a:gd name="T0" fmla="*/ 1728 w 27"/>
                <a:gd name="T1" fmla="*/ 256 h 4"/>
                <a:gd name="T2" fmla="*/ 0 w 27"/>
                <a:gd name="T3" fmla="*/ 256 h 4"/>
                <a:gd name="T4" fmla="*/ 0 w 27"/>
                <a:gd name="T5" fmla="*/ 0 h 4"/>
                <a:gd name="T6" fmla="*/ 1728 w 27"/>
                <a:gd name="T7" fmla="*/ 0 h 4"/>
                <a:gd name="T8" fmla="*/ 1728 w 27"/>
                <a:gd name="T9" fmla="*/ 256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4"/>
                <a:gd name="T17" fmla="*/ 27 w 27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4">
                  <a:moveTo>
                    <a:pt x="27" y="4"/>
                  </a:moveTo>
                  <a:cubicBezTo>
                    <a:pt x="18" y="4"/>
                    <a:pt x="9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9" y="0"/>
                    <a:pt x="18" y="0"/>
                    <a:pt x="27" y="0"/>
                  </a:cubicBezTo>
                  <a:cubicBezTo>
                    <a:pt x="27" y="1"/>
                    <a:pt x="27" y="3"/>
                    <a:pt x="27" y="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5" name="Freeform 970"/>
            <p:cNvSpPr>
              <a:spLocks/>
            </p:cNvSpPr>
            <p:nvPr/>
          </p:nvSpPr>
          <p:spPr bwMode="auto">
            <a:xfrm>
              <a:off x="1480" y="1836"/>
              <a:ext cx="72" cy="146"/>
            </a:xfrm>
            <a:custGeom>
              <a:avLst/>
              <a:gdLst>
                <a:gd name="T0" fmla="*/ 1728 w 36"/>
                <a:gd name="T1" fmla="*/ 3392 h 73"/>
                <a:gd name="T2" fmla="*/ 1984 w 36"/>
                <a:gd name="T3" fmla="*/ 3648 h 73"/>
                <a:gd name="T4" fmla="*/ 1152 w 36"/>
                <a:gd name="T5" fmla="*/ 4480 h 73"/>
                <a:gd name="T6" fmla="*/ 1024 w 36"/>
                <a:gd name="T7" fmla="*/ 4480 h 73"/>
                <a:gd name="T8" fmla="*/ 0 w 36"/>
                <a:gd name="T9" fmla="*/ 3392 h 73"/>
                <a:gd name="T10" fmla="*/ 0 w 36"/>
                <a:gd name="T11" fmla="*/ 2624 h 73"/>
                <a:gd name="T12" fmla="*/ 448 w 36"/>
                <a:gd name="T13" fmla="*/ 2048 h 73"/>
                <a:gd name="T14" fmla="*/ 1728 w 36"/>
                <a:gd name="T15" fmla="*/ 768 h 73"/>
                <a:gd name="T16" fmla="*/ 1280 w 36"/>
                <a:gd name="T17" fmla="*/ 3200 h 73"/>
                <a:gd name="T18" fmla="*/ 1728 w 36"/>
                <a:gd name="T19" fmla="*/ 3392 h 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73"/>
                <a:gd name="T32" fmla="*/ 36 w 36"/>
                <a:gd name="T33" fmla="*/ 73 h 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73">
                  <a:moveTo>
                    <a:pt x="27" y="53"/>
                  </a:moveTo>
                  <a:cubicBezTo>
                    <a:pt x="30" y="51"/>
                    <a:pt x="36" y="57"/>
                    <a:pt x="31" y="57"/>
                  </a:cubicBezTo>
                  <a:cubicBezTo>
                    <a:pt x="26" y="60"/>
                    <a:pt x="21" y="65"/>
                    <a:pt x="18" y="70"/>
                  </a:cubicBezTo>
                  <a:cubicBezTo>
                    <a:pt x="17" y="73"/>
                    <a:pt x="16" y="72"/>
                    <a:pt x="16" y="70"/>
                  </a:cubicBezTo>
                  <a:cubicBezTo>
                    <a:pt x="12" y="63"/>
                    <a:pt x="4" y="60"/>
                    <a:pt x="0" y="53"/>
                  </a:cubicBezTo>
                  <a:cubicBezTo>
                    <a:pt x="0" y="49"/>
                    <a:pt x="0" y="45"/>
                    <a:pt x="0" y="41"/>
                  </a:cubicBezTo>
                  <a:cubicBezTo>
                    <a:pt x="1" y="37"/>
                    <a:pt x="6" y="37"/>
                    <a:pt x="7" y="32"/>
                  </a:cubicBezTo>
                  <a:cubicBezTo>
                    <a:pt x="8" y="22"/>
                    <a:pt x="10" y="0"/>
                    <a:pt x="27" y="12"/>
                  </a:cubicBezTo>
                  <a:cubicBezTo>
                    <a:pt x="27" y="28"/>
                    <a:pt x="28" y="43"/>
                    <a:pt x="20" y="50"/>
                  </a:cubicBezTo>
                  <a:cubicBezTo>
                    <a:pt x="22" y="51"/>
                    <a:pt x="24" y="53"/>
                    <a:pt x="27" y="5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6" name="Freeform 971"/>
            <p:cNvSpPr>
              <a:spLocks/>
            </p:cNvSpPr>
            <p:nvPr/>
          </p:nvSpPr>
          <p:spPr bwMode="auto">
            <a:xfrm>
              <a:off x="1836" y="1982"/>
              <a:ext cx="268" cy="255"/>
            </a:xfrm>
            <a:custGeom>
              <a:avLst/>
              <a:gdLst>
                <a:gd name="T0" fmla="*/ 6720 w 134"/>
                <a:gd name="T1" fmla="*/ 1887 h 127"/>
                <a:gd name="T2" fmla="*/ 6848 w 134"/>
                <a:gd name="T3" fmla="*/ 1887 h 127"/>
                <a:gd name="T4" fmla="*/ 6464 w 134"/>
                <a:gd name="T5" fmla="*/ 2160 h 127"/>
                <a:gd name="T6" fmla="*/ 5888 w 134"/>
                <a:gd name="T7" fmla="*/ 1432 h 127"/>
                <a:gd name="T8" fmla="*/ 4864 w 134"/>
                <a:gd name="T9" fmla="*/ 2160 h 127"/>
                <a:gd name="T10" fmla="*/ 7168 w 134"/>
                <a:gd name="T11" fmla="*/ 4664 h 127"/>
                <a:gd name="T12" fmla="*/ 7296 w 134"/>
                <a:gd name="T13" fmla="*/ 6435 h 127"/>
                <a:gd name="T14" fmla="*/ 8576 w 134"/>
                <a:gd name="T15" fmla="*/ 7869 h 127"/>
                <a:gd name="T16" fmla="*/ 4416 w 134"/>
                <a:gd name="T17" fmla="*/ 7869 h 127"/>
                <a:gd name="T18" fmla="*/ 448 w 134"/>
                <a:gd name="T19" fmla="*/ 7740 h 127"/>
                <a:gd name="T20" fmla="*/ 448 w 134"/>
                <a:gd name="T21" fmla="*/ 4048 h 127"/>
                <a:gd name="T22" fmla="*/ 576 w 134"/>
                <a:gd name="T23" fmla="*/ 388 h 127"/>
                <a:gd name="T24" fmla="*/ 4736 w 134"/>
                <a:gd name="T25" fmla="*/ 0 h 127"/>
                <a:gd name="T26" fmla="*/ 6720 w 134"/>
                <a:gd name="T27" fmla="*/ 1887 h 12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4"/>
                <a:gd name="T43" fmla="*/ 0 h 127"/>
                <a:gd name="T44" fmla="*/ 134 w 134"/>
                <a:gd name="T45" fmla="*/ 127 h 12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4" h="127">
                  <a:moveTo>
                    <a:pt x="105" y="29"/>
                  </a:moveTo>
                  <a:cubicBezTo>
                    <a:pt x="106" y="29"/>
                    <a:pt x="107" y="29"/>
                    <a:pt x="107" y="29"/>
                  </a:cubicBezTo>
                  <a:cubicBezTo>
                    <a:pt x="107" y="31"/>
                    <a:pt x="101" y="38"/>
                    <a:pt x="101" y="33"/>
                  </a:cubicBezTo>
                  <a:cubicBezTo>
                    <a:pt x="99" y="28"/>
                    <a:pt x="93" y="27"/>
                    <a:pt x="92" y="22"/>
                  </a:cubicBezTo>
                  <a:cubicBezTo>
                    <a:pt x="88" y="11"/>
                    <a:pt x="72" y="30"/>
                    <a:pt x="76" y="33"/>
                  </a:cubicBezTo>
                  <a:cubicBezTo>
                    <a:pt x="87" y="47"/>
                    <a:pt x="101" y="57"/>
                    <a:pt x="112" y="71"/>
                  </a:cubicBezTo>
                  <a:cubicBezTo>
                    <a:pt x="113" y="79"/>
                    <a:pt x="109" y="93"/>
                    <a:pt x="114" y="98"/>
                  </a:cubicBezTo>
                  <a:cubicBezTo>
                    <a:pt x="119" y="106"/>
                    <a:pt x="129" y="111"/>
                    <a:pt x="134" y="120"/>
                  </a:cubicBezTo>
                  <a:cubicBezTo>
                    <a:pt x="114" y="120"/>
                    <a:pt x="96" y="120"/>
                    <a:pt x="69" y="120"/>
                  </a:cubicBezTo>
                  <a:cubicBezTo>
                    <a:pt x="56" y="120"/>
                    <a:pt x="14" y="127"/>
                    <a:pt x="7" y="118"/>
                  </a:cubicBezTo>
                  <a:cubicBezTo>
                    <a:pt x="0" y="109"/>
                    <a:pt x="7" y="75"/>
                    <a:pt x="7" y="62"/>
                  </a:cubicBezTo>
                  <a:cubicBezTo>
                    <a:pt x="7" y="39"/>
                    <a:pt x="5" y="21"/>
                    <a:pt x="9" y="6"/>
                  </a:cubicBezTo>
                  <a:cubicBezTo>
                    <a:pt x="37" y="10"/>
                    <a:pt x="51" y="1"/>
                    <a:pt x="74" y="0"/>
                  </a:cubicBezTo>
                  <a:cubicBezTo>
                    <a:pt x="86" y="8"/>
                    <a:pt x="93" y="20"/>
                    <a:pt x="105" y="2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7" name="Freeform 972"/>
            <p:cNvSpPr>
              <a:spLocks/>
            </p:cNvSpPr>
            <p:nvPr/>
          </p:nvSpPr>
          <p:spPr bwMode="auto">
            <a:xfrm>
              <a:off x="3211" y="2102"/>
              <a:ext cx="130" cy="133"/>
            </a:xfrm>
            <a:custGeom>
              <a:avLst/>
              <a:gdLst>
                <a:gd name="T0" fmla="*/ 3968 w 65"/>
                <a:gd name="T1" fmla="*/ 2823 h 66"/>
                <a:gd name="T2" fmla="*/ 4160 w 65"/>
                <a:gd name="T3" fmla="*/ 3152 h 66"/>
                <a:gd name="T4" fmla="*/ 2560 w 65"/>
                <a:gd name="T5" fmla="*/ 2225 h 66"/>
                <a:gd name="T6" fmla="*/ 2112 w 65"/>
                <a:gd name="T7" fmla="*/ 1800 h 66"/>
                <a:gd name="T8" fmla="*/ 1984 w 65"/>
                <a:gd name="T9" fmla="*/ 2064 h 66"/>
                <a:gd name="T10" fmla="*/ 1984 w 65"/>
                <a:gd name="T11" fmla="*/ 2555 h 66"/>
                <a:gd name="T12" fmla="*/ 576 w 65"/>
                <a:gd name="T13" fmla="*/ 0 h 66"/>
                <a:gd name="T14" fmla="*/ 1152 w 65"/>
                <a:gd name="T15" fmla="*/ 0 h 66"/>
                <a:gd name="T16" fmla="*/ 1280 w 65"/>
                <a:gd name="T17" fmla="*/ 860 h 66"/>
                <a:gd name="T18" fmla="*/ 2688 w 65"/>
                <a:gd name="T19" fmla="*/ 860 h 66"/>
                <a:gd name="T20" fmla="*/ 3968 w 65"/>
                <a:gd name="T21" fmla="*/ 2823 h 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5"/>
                <a:gd name="T34" fmla="*/ 0 h 66"/>
                <a:gd name="T35" fmla="*/ 65 w 65"/>
                <a:gd name="T36" fmla="*/ 66 h 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5" h="66">
                  <a:moveTo>
                    <a:pt x="62" y="42"/>
                  </a:moveTo>
                  <a:cubicBezTo>
                    <a:pt x="65" y="42"/>
                    <a:pt x="64" y="45"/>
                    <a:pt x="65" y="47"/>
                  </a:cubicBezTo>
                  <a:cubicBezTo>
                    <a:pt x="63" y="66"/>
                    <a:pt x="49" y="35"/>
                    <a:pt x="40" y="33"/>
                  </a:cubicBezTo>
                  <a:cubicBezTo>
                    <a:pt x="40" y="28"/>
                    <a:pt x="38" y="26"/>
                    <a:pt x="33" y="27"/>
                  </a:cubicBezTo>
                  <a:cubicBezTo>
                    <a:pt x="33" y="29"/>
                    <a:pt x="32" y="29"/>
                    <a:pt x="31" y="31"/>
                  </a:cubicBezTo>
                  <a:cubicBezTo>
                    <a:pt x="31" y="33"/>
                    <a:pt x="31" y="35"/>
                    <a:pt x="31" y="38"/>
                  </a:cubicBezTo>
                  <a:cubicBezTo>
                    <a:pt x="23" y="27"/>
                    <a:pt x="0" y="19"/>
                    <a:pt x="9" y="0"/>
                  </a:cubicBezTo>
                  <a:cubicBezTo>
                    <a:pt x="12" y="0"/>
                    <a:pt x="15" y="0"/>
                    <a:pt x="18" y="0"/>
                  </a:cubicBezTo>
                  <a:cubicBezTo>
                    <a:pt x="17" y="5"/>
                    <a:pt x="17" y="10"/>
                    <a:pt x="20" y="13"/>
                  </a:cubicBezTo>
                  <a:cubicBezTo>
                    <a:pt x="27" y="13"/>
                    <a:pt x="35" y="13"/>
                    <a:pt x="42" y="13"/>
                  </a:cubicBezTo>
                  <a:cubicBezTo>
                    <a:pt x="41" y="31"/>
                    <a:pt x="55" y="33"/>
                    <a:pt x="62" y="4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8" name="Freeform 973"/>
            <p:cNvSpPr>
              <a:spLocks/>
            </p:cNvSpPr>
            <p:nvPr/>
          </p:nvSpPr>
          <p:spPr bwMode="auto">
            <a:xfrm>
              <a:off x="1520" y="1954"/>
              <a:ext cx="318" cy="349"/>
            </a:xfrm>
            <a:custGeom>
              <a:avLst/>
              <a:gdLst>
                <a:gd name="T0" fmla="*/ 2880 w 159"/>
                <a:gd name="T1" fmla="*/ 8737 h 174"/>
                <a:gd name="T2" fmla="*/ 2688 w 159"/>
                <a:gd name="T3" fmla="*/ 8737 h 174"/>
                <a:gd name="T4" fmla="*/ 0 w 159"/>
                <a:gd name="T5" fmla="*/ 5680 h 174"/>
                <a:gd name="T6" fmla="*/ 0 w 159"/>
                <a:gd name="T7" fmla="*/ 1292 h 174"/>
                <a:gd name="T8" fmla="*/ 1152 w 159"/>
                <a:gd name="T9" fmla="*/ 128 h 174"/>
                <a:gd name="T10" fmla="*/ 3264 w 159"/>
                <a:gd name="T11" fmla="*/ 128 h 174"/>
                <a:gd name="T12" fmla="*/ 4288 w 159"/>
                <a:gd name="T13" fmla="*/ 1163 h 174"/>
                <a:gd name="T14" fmla="*/ 4288 w 159"/>
                <a:gd name="T15" fmla="*/ 1292 h 174"/>
                <a:gd name="T16" fmla="*/ 5440 w 159"/>
                <a:gd name="T17" fmla="*/ 1428 h 174"/>
                <a:gd name="T18" fmla="*/ 6016 w 159"/>
                <a:gd name="T19" fmla="*/ 2008 h 174"/>
                <a:gd name="T20" fmla="*/ 6016 w 159"/>
                <a:gd name="T21" fmla="*/ 2204 h 174"/>
                <a:gd name="T22" fmla="*/ 6848 w 159"/>
                <a:gd name="T23" fmla="*/ 2333 h 174"/>
                <a:gd name="T24" fmla="*/ 6976 w 159"/>
                <a:gd name="T25" fmla="*/ 0 h 174"/>
                <a:gd name="T26" fmla="*/ 8448 w 159"/>
                <a:gd name="T27" fmla="*/ 0 h 174"/>
                <a:gd name="T28" fmla="*/ 9408 w 159"/>
                <a:gd name="T29" fmla="*/ 1033 h 174"/>
                <a:gd name="T30" fmla="*/ 9408 w 159"/>
                <a:gd name="T31" fmla="*/ 1163 h 174"/>
                <a:gd name="T32" fmla="*/ 9856 w 159"/>
                <a:gd name="T33" fmla="*/ 1292 h 174"/>
                <a:gd name="T34" fmla="*/ 9728 w 159"/>
                <a:gd name="T35" fmla="*/ 11328 h 174"/>
                <a:gd name="T36" fmla="*/ 5312 w 159"/>
                <a:gd name="T37" fmla="*/ 6844 h 174"/>
                <a:gd name="T38" fmla="*/ 4544 w 159"/>
                <a:gd name="T39" fmla="*/ 6844 h 174"/>
                <a:gd name="T40" fmla="*/ 2880 w 159"/>
                <a:gd name="T41" fmla="*/ 8737 h 1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9"/>
                <a:gd name="T64" fmla="*/ 0 h 174"/>
                <a:gd name="T65" fmla="*/ 159 w 159"/>
                <a:gd name="T66" fmla="*/ 174 h 17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9" h="174">
                  <a:moveTo>
                    <a:pt x="45" y="134"/>
                  </a:moveTo>
                  <a:cubicBezTo>
                    <a:pt x="44" y="136"/>
                    <a:pt x="42" y="135"/>
                    <a:pt x="42" y="134"/>
                  </a:cubicBezTo>
                  <a:cubicBezTo>
                    <a:pt x="28" y="118"/>
                    <a:pt x="14" y="103"/>
                    <a:pt x="0" y="87"/>
                  </a:cubicBezTo>
                  <a:cubicBezTo>
                    <a:pt x="0" y="65"/>
                    <a:pt x="0" y="43"/>
                    <a:pt x="0" y="20"/>
                  </a:cubicBezTo>
                  <a:cubicBezTo>
                    <a:pt x="6" y="14"/>
                    <a:pt x="11" y="7"/>
                    <a:pt x="18" y="2"/>
                  </a:cubicBezTo>
                  <a:cubicBezTo>
                    <a:pt x="29" y="2"/>
                    <a:pt x="40" y="2"/>
                    <a:pt x="51" y="2"/>
                  </a:cubicBezTo>
                  <a:cubicBezTo>
                    <a:pt x="58" y="7"/>
                    <a:pt x="63" y="12"/>
                    <a:pt x="67" y="18"/>
                  </a:cubicBezTo>
                  <a:cubicBezTo>
                    <a:pt x="67" y="19"/>
                    <a:pt x="67" y="20"/>
                    <a:pt x="67" y="20"/>
                  </a:cubicBezTo>
                  <a:cubicBezTo>
                    <a:pt x="70" y="24"/>
                    <a:pt x="78" y="22"/>
                    <a:pt x="85" y="22"/>
                  </a:cubicBezTo>
                  <a:cubicBezTo>
                    <a:pt x="89" y="24"/>
                    <a:pt x="92" y="27"/>
                    <a:pt x="94" y="31"/>
                  </a:cubicBezTo>
                  <a:cubicBezTo>
                    <a:pt x="94" y="32"/>
                    <a:pt x="94" y="33"/>
                    <a:pt x="94" y="34"/>
                  </a:cubicBezTo>
                  <a:cubicBezTo>
                    <a:pt x="96" y="36"/>
                    <a:pt x="102" y="36"/>
                    <a:pt x="107" y="36"/>
                  </a:cubicBezTo>
                  <a:cubicBezTo>
                    <a:pt x="112" y="28"/>
                    <a:pt x="108" y="12"/>
                    <a:pt x="109" y="0"/>
                  </a:cubicBezTo>
                  <a:cubicBezTo>
                    <a:pt x="117" y="0"/>
                    <a:pt x="124" y="0"/>
                    <a:pt x="132" y="0"/>
                  </a:cubicBezTo>
                  <a:cubicBezTo>
                    <a:pt x="138" y="4"/>
                    <a:pt x="143" y="10"/>
                    <a:pt x="147" y="16"/>
                  </a:cubicBezTo>
                  <a:cubicBezTo>
                    <a:pt x="147" y="17"/>
                    <a:pt x="147" y="17"/>
                    <a:pt x="147" y="18"/>
                  </a:cubicBezTo>
                  <a:cubicBezTo>
                    <a:pt x="149" y="19"/>
                    <a:pt x="151" y="20"/>
                    <a:pt x="154" y="20"/>
                  </a:cubicBezTo>
                  <a:cubicBezTo>
                    <a:pt x="157" y="67"/>
                    <a:pt x="159" y="131"/>
                    <a:pt x="152" y="174"/>
                  </a:cubicBezTo>
                  <a:cubicBezTo>
                    <a:pt x="128" y="152"/>
                    <a:pt x="105" y="129"/>
                    <a:pt x="83" y="105"/>
                  </a:cubicBezTo>
                  <a:cubicBezTo>
                    <a:pt x="83" y="99"/>
                    <a:pt x="71" y="99"/>
                    <a:pt x="71" y="105"/>
                  </a:cubicBezTo>
                  <a:cubicBezTo>
                    <a:pt x="63" y="115"/>
                    <a:pt x="52" y="123"/>
                    <a:pt x="45" y="13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9" name="Freeform 974"/>
            <p:cNvSpPr>
              <a:spLocks/>
            </p:cNvSpPr>
            <p:nvPr/>
          </p:nvSpPr>
          <p:spPr bwMode="auto">
            <a:xfrm>
              <a:off x="1309" y="2182"/>
              <a:ext cx="351" cy="313"/>
            </a:xfrm>
            <a:custGeom>
              <a:avLst/>
              <a:gdLst>
                <a:gd name="T0" fmla="*/ 9449 w 175"/>
                <a:gd name="T1" fmla="*/ 1752 h 156"/>
                <a:gd name="T2" fmla="*/ 9900 w 175"/>
                <a:gd name="T3" fmla="*/ 1752 h 156"/>
                <a:gd name="T4" fmla="*/ 10620 w 175"/>
                <a:gd name="T5" fmla="*/ 1164 h 156"/>
                <a:gd name="T6" fmla="*/ 10943 w 175"/>
                <a:gd name="T7" fmla="*/ 2867 h 156"/>
                <a:gd name="T8" fmla="*/ 11328 w 175"/>
                <a:gd name="T9" fmla="*/ 3449 h 156"/>
                <a:gd name="T10" fmla="*/ 10749 w 175"/>
                <a:gd name="T11" fmla="*/ 4037 h 156"/>
                <a:gd name="T12" fmla="*/ 10620 w 175"/>
                <a:gd name="T13" fmla="*/ 6268 h 156"/>
                <a:gd name="T14" fmla="*/ 9321 w 175"/>
                <a:gd name="T15" fmla="*/ 7568 h 156"/>
                <a:gd name="T16" fmla="*/ 9192 w 175"/>
                <a:gd name="T17" fmla="*/ 7568 h 156"/>
                <a:gd name="T18" fmla="*/ 8867 w 175"/>
                <a:gd name="T19" fmla="*/ 8555 h 156"/>
                <a:gd name="T20" fmla="*/ 2461 w 175"/>
                <a:gd name="T21" fmla="*/ 9013 h 156"/>
                <a:gd name="T22" fmla="*/ 1163 w 175"/>
                <a:gd name="T23" fmla="*/ 10177 h 156"/>
                <a:gd name="T24" fmla="*/ 1033 w 175"/>
                <a:gd name="T25" fmla="*/ 8555 h 156"/>
                <a:gd name="T26" fmla="*/ 0 w 175"/>
                <a:gd name="T27" fmla="*/ 7440 h 156"/>
                <a:gd name="T28" fmla="*/ 2591 w 175"/>
                <a:gd name="T29" fmla="*/ 7440 h 156"/>
                <a:gd name="T30" fmla="*/ 2784 w 175"/>
                <a:gd name="T31" fmla="*/ 5233 h 156"/>
                <a:gd name="T32" fmla="*/ 7688 w 175"/>
                <a:gd name="T33" fmla="*/ 128 h 156"/>
                <a:gd name="T34" fmla="*/ 7884 w 175"/>
                <a:gd name="T35" fmla="*/ 128 h 156"/>
                <a:gd name="T36" fmla="*/ 9449 w 175"/>
                <a:gd name="T37" fmla="*/ 1752 h 1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5"/>
                <a:gd name="T58" fmla="*/ 0 h 156"/>
                <a:gd name="T59" fmla="*/ 175 w 175"/>
                <a:gd name="T60" fmla="*/ 156 h 1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5" h="156">
                  <a:moveTo>
                    <a:pt x="145" y="27"/>
                  </a:moveTo>
                  <a:cubicBezTo>
                    <a:pt x="147" y="27"/>
                    <a:pt x="150" y="27"/>
                    <a:pt x="152" y="27"/>
                  </a:cubicBezTo>
                  <a:cubicBezTo>
                    <a:pt x="157" y="25"/>
                    <a:pt x="158" y="19"/>
                    <a:pt x="163" y="18"/>
                  </a:cubicBezTo>
                  <a:cubicBezTo>
                    <a:pt x="165" y="27"/>
                    <a:pt x="159" y="42"/>
                    <a:pt x="168" y="44"/>
                  </a:cubicBezTo>
                  <a:cubicBezTo>
                    <a:pt x="171" y="46"/>
                    <a:pt x="175" y="48"/>
                    <a:pt x="174" y="53"/>
                  </a:cubicBezTo>
                  <a:cubicBezTo>
                    <a:pt x="170" y="55"/>
                    <a:pt x="167" y="58"/>
                    <a:pt x="165" y="62"/>
                  </a:cubicBezTo>
                  <a:cubicBezTo>
                    <a:pt x="160" y="69"/>
                    <a:pt x="164" y="85"/>
                    <a:pt x="163" y="96"/>
                  </a:cubicBezTo>
                  <a:cubicBezTo>
                    <a:pt x="157" y="103"/>
                    <a:pt x="151" y="110"/>
                    <a:pt x="143" y="116"/>
                  </a:cubicBezTo>
                  <a:cubicBezTo>
                    <a:pt x="142" y="116"/>
                    <a:pt x="142" y="116"/>
                    <a:pt x="141" y="116"/>
                  </a:cubicBezTo>
                  <a:cubicBezTo>
                    <a:pt x="136" y="118"/>
                    <a:pt x="142" y="130"/>
                    <a:pt x="136" y="131"/>
                  </a:cubicBezTo>
                  <a:cubicBezTo>
                    <a:pt x="105" y="135"/>
                    <a:pt x="58" y="123"/>
                    <a:pt x="38" y="138"/>
                  </a:cubicBezTo>
                  <a:cubicBezTo>
                    <a:pt x="30" y="143"/>
                    <a:pt x="26" y="151"/>
                    <a:pt x="18" y="156"/>
                  </a:cubicBezTo>
                  <a:cubicBezTo>
                    <a:pt x="17" y="148"/>
                    <a:pt x="21" y="135"/>
                    <a:pt x="16" y="131"/>
                  </a:cubicBezTo>
                  <a:cubicBezTo>
                    <a:pt x="12" y="124"/>
                    <a:pt x="4" y="121"/>
                    <a:pt x="0" y="114"/>
                  </a:cubicBezTo>
                  <a:cubicBezTo>
                    <a:pt x="14" y="114"/>
                    <a:pt x="27" y="114"/>
                    <a:pt x="40" y="114"/>
                  </a:cubicBezTo>
                  <a:cubicBezTo>
                    <a:pt x="45" y="106"/>
                    <a:pt x="42" y="91"/>
                    <a:pt x="43" y="80"/>
                  </a:cubicBezTo>
                  <a:cubicBezTo>
                    <a:pt x="67" y="53"/>
                    <a:pt x="95" y="29"/>
                    <a:pt x="118" y="2"/>
                  </a:cubicBezTo>
                  <a:cubicBezTo>
                    <a:pt x="119" y="0"/>
                    <a:pt x="121" y="1"/>
                    <a:pt x="121" y="2"/>
                  </a:cubicBezTo>
                  <a:cubicBezTo>
                    <a:pt x="128" y="11"/>
                    <a:pt x="136" y="19"/>
                    <a:pt x="145" y="2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0" name="Freeform 975"/>
            <p:cNvSpPr>
              <a:spLocks/>
            </p:cNvSpPr>
            <p:nvPr/>
          </p:nvSpPr>
          <p:spPr bwMode="auto">
            <a:xfrm>
              <a:off x="3447" y="2249"/>
              <a:ext cx="198" cy="234"/>
            </a:xfrm>
            <a:custGeom>
              <a:avLst/>
              <a:gdLst>
                <a:gd name="T0" fmla="*/ 1984 w 99"/>
                <a:gd name="T1" fmla="*/ 0 h 117"/>
                <a:gd name="T2" fmla="*/ 2880 w 99"/>
                <a:gd name="T3" fmla="*/ 576 h 117"/>
                <a:gd name="T4" fmla="*/ 2880 w 99"/>
                <a:gd name="T5" fmla="*/ 896 h 117"/>
                <a:gd name="T6" fmla="*/ 3008 w 99"/>
                <a:gd name="T7" fmla="*/ 2560 h 117"/>
                <a:gd name="T8" fmla="*/ 6144 w 99"/>
                <a:gd name="T9" fmla="*/ 4736 h 117"/>
                <a:gd name="T10" fmla="*/ 4288 w 99"/>
                <a:gd name="T11" fmla="*/ 4736 h 117"/>
                <a:gd name="T12" fmla="*/ 4032 w 99"/>
                <a:gd name="T13" fmla="*/ 6464 h 117"/>
                <a:gd name="T14" fmla="*/ 3584 w 99"/>
                <a:gd name="T15" fmla="*/ 6016 h 117"/>
                <a:gd name="T16" fmla="*/ 3456 w 99"/>
                <a:gd name="T17" fmla="*/ 6464 h 117"/>
                <a:gd name="T18" fmla="*/ 2560 w 99"/>
                <a:gd name="T19" fmla="*/ 5568 h 117"/>
                <a:gd name="T20" fmla="*/ 2304 w 99"/>
                <a:gd name="T21" fmla="*/ 5312 h 117"/>
                <a:gd name="T22" fmla="*/ 2304 w 99"/>
                <a:gd name="T23" fmla="*/ 5184 h 117"/>
                <a:gd name="T24" fmla="*/ 2304 w 99"/>
                <a:gd name="T25" fmla="*/ 3904 h 117"/>
                <a:gd name="T26" fmla="*/ 1984 w 99"/>
                <a:gd name="T27" fmla="*/ 0 h 11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9"/>
                <a:gd name="T43" fmla="*/ 0 h 117"/>
                <a:gd name="T44" fmla="*/ 99 w 99"/>
                <a:gd name="T45" fmla="*/ 117 h 11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9" h="117">
                  <a:moveTo>
                    <a:pt x="31" y="0"/>
                  </a:moveTo>
                  <a:cubicBezTo>
                    <a:pt x="36" y="3"/>
                    <a:pt x="40" y="6"/>
                    <a:pt x="45" y="9"/>
                  </a:cubicBezTo>
                  <a:cubicBezTo>
                    <a:pt x="45" y="11"/>
                    <a:pt x="45" y="12"/>
                    <a:pt x="45" y="14"/>
                  </a:cubicBezTo>
                  <a:cubicBezTo>
                    <a:pt x="45" y="23"/>
                    <a:pt x="43" y="35"/>
                    <a:pt x="47" y="40"/>
                  </a:cubicBezTo>
                  <a:cubicBezTo>
                    <a:pt x="77" y="38"/>
                    <a:pt x="99" y="43"/>
                    <a:pt x="96" y="74"/>
                  </a:cubicBezTo>
                  <a:cubicBezTo>
                    <a:pt x="86" y="74"/>
                    <a:pt x="77" y="74"/>
                    <a:pt x="67" y="74"/>
                  </a:cubicBezTo>
                  <a:cubicBezTo>
                    <a:pt x="61" y="78"/>
                    <a:pt x="69" y="96"/>
                    <a:pt x="63" y="101"/>
                  </a:cubicBezTo>
                  <a:cubicBezTo>
                    <a:pt x="63" y="96"/>
                    <a:pt x="61" y="94"/>
                    <a:pt x="56" y="94"/>
                  </a:cubicBezTo>
                  <a:cubicBezTo>
                    <a:pt x="55" y="96"/>
                    <a:pt x="53" y="98"/>
                    <a:pt x="54" y="101"/>
                  </a:cubicBezTo>
                  <a:cubicBezTo>
                    <a:pt x="41" y="117"/>
                    <a:pt x="44" y="101"/>
                    <a:pt x="40" y="87"/>
                  </a:cubicBezTo>
                  <a:cubicBezTo>
                    <a:pt x="38" y="86"/>
                    <a:pt x="36" y="85"/>
                    <a:pt x="36" y="83"/>
                  </a:cubicBezTo>
                  <a:cubicBezTo>
                    <a:pt x="36" y="82"/>
                    <a:pt x="36" y="81"/>
                    <a:pt x="36" y="81"/>
                  </a:cubicBezTo>
                  <a:cubicBezTo>
                    <a:pt x="36" y="74"/>
                    <a:pt x="36" y="67"/>
                    <a:pt x="36" y="61"/>
                  </a:cubicBezTo>
                  <a:cubicBezTo>
                    <a:pt x="13" y="51"/>
                    <a:pt x="0" y="3"/>
                    <a:pt x="31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1" name="Freeform 976"/>
            <p:cNvSpPr>
              <a:spLocks/>
            </p:cNvSpPr>
            <p:nvPr/>
          </p:nvSpPr>
          <p:spPr bwMode="auto">
            <a:xfrm>
              <a:off x="1131" y="1820"/>
              <a:ext cx="411" cy="515"/>
            </a:xfrm>
            <a:custGeom>
              <a:avLst/>
              <a:gdLst>
                <a:gd name="T0" fmla="*/ 8388 w 205"/>
                <a:gd name="T1" fmla="*/ 16448 h 257"/>
                <a:gd name="T2" fmla="*/ 8252 w 205"/>
                <a:gd name="T3" fmla="*/ 16448 h 257"/>
                <a:gd name="T4" fmla="*/ 0 w 205"/>
                <a:gd name="T5" fmla="*/ 8080 h 257"/>
                <a:gd name="T6" fmla="*/ 0 w 205"/>
                <a:gd name="T7" fmla="*/ 7112 h 257"/>
                <a:gd name="T8" fmla="*/ 579 w 205"/>
                <a:gd name="T9" fmla="*/ 6533 h 257"/>
                <a:gd name="T10" fmla="*/ 2588 w 205"/>
                <a:gd name="T11" fmla="*/ 6340 h 257"/>
                <a:gd name="T12" fmla="*/ 4924 w 205"/>
                <a:gd name="T13" fmla="*/ 4064 h 257"/>
                <a:gd name="T14" fmla="*/ 5383 w 205"/>
                <a:gd name="T15" fmla="*/ 1868 h 257"/>
                <a:gd name="T16" fmla="*/ 6223 w 205"/>
                <a:gd name="T17" fmla="*/ 1160 h 257"/>
                <a:gd name="T18" fmla="*/ 11436 w 205"/>
                <a:gd name="T19" fmla="*/ 2325 h 257"/>
                <a:gd name="T20" fmla="*/ 11049 w 205"/>
                <a:gd name="T21" fmla="*/ 2904 h 257"/>
                <a:gd name="T22" fmla="*/ 11049 w 205"/>
                <a:gd name="T23" fmla="*/ 4208 h 257"/>
                <a:gd name="T24" fmla="*/ 12152 w 205"/>
                <a:gd name="T25" fmla="*/ 5497 h 257"/>
                <a:gd name="T26" fmla="*/ 12344 w 205"/>
                <a:gd name="T27" fmla="*/ 10300 h 257"/>
                <a:gd name="T28" fmla="*/ 13312 w 205"/>
                <a:gd name="T29" fmla="*/ 11597 h 257"/>
                <a:gd name="T30" fmla="*/ 8388 w 205"/>
                <a:gd name="T31" fmla="*/ 16448 h 25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5"/>
                <a:gd name="T49" fmla="*/ 0 h 257"/>
                <a:gd name="T50" fmla="*/ 205 w 205"/>
                <a:gd name="T51" fmla="*/ 257 h 25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5" h="257">
                  <a:moveTo>
                    <a:pt x="129" y="254"/>
                  </a:moveTo>
                  <a:cubicBezTo>
                    <a:pt x="129" y="257"/>
                    <a:pt x="127" y="256"/>
                    <a:pt x="127" y="254"/>
                  </a:cubicBezTo>
                  <a:cubicBezTo>
                    <a:pt x="86" y="210"/>
                    <a:pt x="41" y="170"/>
                    <a:pt x="0" y="125"/>
                  </a:cubicBezTo>
                  <a:cubicBezTo>
                    <a:pt x="0" y="120"/>
                    <a:pt x="0" y="115"/>
                    <a:pt x="0" y="110"/>
                  </a:cubicBezTo>
                  <a:cubicBezTo>
                    <a:pt x="2" y="106"/>
                    <a:pt x="5" y="103"/>
                    <a:pt x="9" y="101"/>
                  </a:cubicBezTo>
                  <a:cubicBezTo>
                    <a:pt x="19" y="99"/>
                    <a:pt x="34" y="104"/>
                    <a:pt x="40" y="98"/>
                  </a:cubicBezTo>
                  <a:cubicBezTo>
                    <a:pt x="53" y="87"/>
                    <a:pt x="65" y="76"/>
                    <a:pt x="76" y="63"/>
                  </a:cubicBezTo>
                  <a:cubicBezTo>
                    <a:pt x="83" y="56"/>
                    <a:pt x="73" y="33"/>
                    <a:pt x="83" y="29"/>
                  </a:cubicBezTo>
                  <a:cubicBezTo>
                    <a:pt x="89" y="27"/>
                    <a:pt x="90" y="20"/>
                    <a:pt x="96" y="18"/>
                  </a:cubicBezTo>
                  <a:cubicBezTo>
                    <a:pt x="116" y="26"/>
                    <a:pt x="187" y="0"/>
                    <a:pt x="176" y="36"/>
                  </a:cubicBezTo>
                  <a:cubicBezTo>
                    <a:pt x="173" y="38"/>
                    <a:pt x="172" y="42"/>
                    <a:pt x="170" y="45"/>
                  </a:cubicBezTo>
                  <a:cubicBezTo>
                    <a:pt x="166" y="47"/>
                    <a:pt x="166" y="63"/>
                    <a:pt x="170" y="65"/>
                  </a:cubicBezTo>
                  <a:cubicBezTo>
                    <a:pt x="174" y="73"/>
                    <a:pt x="183" y="77"/>
                    <a:pt x="187" y="85"/>
                  </a:cubicBezTo>
                  <a:cubicBezTo>
                    <a:pt x="189" y="109"/>
                    <a:pt x="184" y="139"/>
                    <a:pt x="190" y="159"/>
                  </a:cubicBezTo>
                  <a:cubicBezTo>
                    <a:pt x="193" y="167"/>
                    <a:pt x="204" y="168"/>
                    <a:pt x="205" y="179"/>
                  </a:cubicBezTo>
                  <a:cubicBezTo>
                    <a:pt x="179" y="203"/>
                    <a:pt x="154" y="228"/>
                    <a:pt x="129" y="25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2" name="Freeform 977"/>
            <p:cNvSpPr>
              <a:spLocks/>
            </p:cNvSpPr>
            <p:nvPr/>
          </p:nvSpPr>
          <p:spPr bwMode="auto">
            <a:xfrm>
              <a:off x="3345" y="2042"/>
              <a:ext cx="170" cy="403"/>
            </a:xfrm>
            <a:custGeom>
              <a:avLst/>
              <a:gdLst>
                <a:gd name="T0" fmla="*/ 4864 w 85"/>
                <a:gd name="T1" fmla="*/ 10468 h 201"/>
                <a:gd name="T2" fmla="*/ 4992 w 85"/>
                <a:gd name="T3" fmla="*/ 10793 h 201"/>
                <a:gd name="T4" fmla="*/ 5440 w 85"/>
                <a:gd name="T5" fmla="*/ 13056 h 201"/>
                <a:gd name="T6" fmla="*/ 4672 w 85"/>
                <a:gd name="T7" fmla="*/ 12477 h 201"/>
                <a:gd name="T8" fmla="*/ 4544 w 85"/>
                <a:gd name="T9" fmla="*/ 12220 h 201"/>
                <a:gd name="T10" fmla="*/ 2688 w 85"/>
                <a:gd name="T11" fmla="*/ 10081 h 201"/>
                <a:gd name="T12" fmla="*/ 2560 w 85"/>
                <a:gd name="T13" fmla="*/ 10211 h 201"/>
                <a:gd name="T14" fmla="*/ 1536 w 85"/>
                <a:gd name="T15" fmla="*/ 10081 h 201"/>
                <a:gd name="T16" fmla="*/ 1536 w 85"/>
                <a:gd name="T17" fmla="*/ 7416 h 201"/>
                <a:gd name="T18" fmla="*/ 448 w 85"/>
                <a:gd name="T19" fmla="*/ 1612 h 201"/>
                <a:gd name="T20" fmla="*/ 2816 w 85"/>
                <a:gd name="T21" fmla="*/ 192 h 201"/>
                <a:gd name="T22" fmla="*/ 5120 w 85"/>
                <a:gd name="T23" fmla="*/ 5383 h 201"/>
                <a:gd name="T24" fmla="*/ 3392 w 85"/>
                <a:gd name="T25" fmla="*/ 7609 h 201"/>
                <a:gd name="T26" fmla="*/ 4864 w 85"/>
                <a:gd name="T27" fmla="*/ 10468 h 20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201"/>
                <a:gd name="T44" fmla="*/ 85 w 85"/>
                <a:gd name="T45" fmla="*/ 201 h 20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201">
                  <a:moveTo>
                    <a:pt x="76" y="161"/>
                  </a:moveTo>
                  <a:cubicBezTo>
                    <a:pt x="78" y="161"/>
                    <a:pt x="77" y="164"/>
                    <a:pt x="78" y="166"/>
                  </a:cubicBezTo>
                  <a:cubicBezTo>
                    <a:pt x="75" y="183"/>
                    <a:pt x="81" y="191"/>
                    <a:pt x="85" y="201"/>
                  </a:cubicBezTo>
                  <a:cubicBezTo>
                    <a:pt x="79" y="200"/>
                    <a:pt x="79" y="194"/>
                    <a:pt x="73" y="192"/>
                  </a:cubicBezTo>
                  <a:cubicBezTo>
                    <a:pt x="71" y="192"/>
                    <a:pt x="72" y="190"/>
                    <a:pt x="71" y="188"/>
                  </a:cubicBezTo>
                  <a:cubicBezTo>
                    <a:pt x="75" y="166"/>
                    <a:pt x="53" y="140"/>
                    <a:pt x="42" y="155"/>
                  </a:cubicBezTo>
                  <a:cubicBezTo>
                    <a:pt x="43" y="156"/>
                    <a:pt x="41" y="157"/>
                    <a:pt x="40" y="157"/>
                  </a:cubicBezTo>
                  <a:cubicBezTo>
                    <a:pt x="35" y="155"/>
                    <a:pt x="25" y="160"/>
                    <a:pt x="24" y="155"/>
                  </a:cubicBezTo>
                  <a:cubicBezTo>
                    <a:pt x="24" y="141"/>
                    <a:pt x="24" y="128"/>
                    <a:pt x="24" y="114"/>
                  </a:cubicBezTo>
                  <a:cubicBezTo>
                    <a:pt x="0" y="103"/>
                    <a:pt x="7" y="60"/>
                    <a:pt x="7" y="25"/>
                  </a:cubicBezTo>
                  <a:cubicBezTo>
                    <a:pt x="17" y="16"/>
                    <a:pt x="21" y="0"/>
                    <a:pt x="44" y="3"/>
                  </a:cubicBezTo>
                  <a:cubicBezTo>
                    <a:pt x="39" y="47"/>
                    <a:pt x="52" y="73"/>
                    <a:pt x="80" y="83"/>
                  </a:cubicBezTo>
                  <a:cubicBezTo>
                    <a:pt x="77" y="101"/>
                    <a:pt x="59" y="103"/>
                    <a:pt x="53" y="117"/>
                  </a:cubicBezTo>
                  <a:cubicBezTo>
                    <a:pt x="49" y="144"/>
                    <a:pt x="64" y="151"/>
                    <a:pt x="76" y="16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3" name="Freeform 978"/>
            <p:cNvSpPr>
              <a:spLocks/>
            </p:cNvSpPr>
            <p:nvPr/>
          </p:nvSpPr>
          <p:spPr bwMode="auto">
            <a:xfrm>
              <a:off x="3567" y="2168"/>
              <a:ext cx="159" cy="389"/>
            </a:xfrm>
            <a:custGeom>
              <a:avLst/>
              <a:gdLst>
                <a:gd name="T0" fmla="*/ 5056 w 79"/>
                <a:gd name="T1" fmla="*/ 6384 h 194"/>
                <a:gd name="T2" fmla="*/ 5185 w 79"/>
                <a:gd name="T3" fmla="*/ 6707 h 194"/>
                <a:gd name="T4" fmla="*/ 5185 w 79"/>
                <a:gd name="T5" fmla="*/ 10280 h 194"/>
                <a:gd name="T6" fmla="*/ 5056 w 79"/>
                <a:gd name="T7" fmla="*/ 10603 h 194"/>
                <a:gd name="T8" fmla="*/ 2673 w 79"/>
                <a:gd name="T9" fmla="*/ 12608 h 194"/>
                <a:gd name="T10" fmla="*/ 4460 w 79"/>
                <a:gd name="T11" fmla="*/ 7547 h 194"/>
                <a:gd name="T12" fmla="*/ 3856 w 79"/>
                <a:gd name="T13" fmla="*/ 7289 h 194"/>
                <a:gd name="T14" fmla="*/ 1183 w 79"/>
                <a:gd name="T15" fmla="*/ 2783 h 194"/>
                <a:gd name="T16" fmla="*/ 1916 w 79"/>
                <a:gd name="T17" fmla="*/ 2589 h 194"/>
                <a:gd name="T18" fmla="*/ 1916 w 79"/>
                <a:gd name="T19" fmla="*/ 1291 h 194"/>
                <a:gd name="T20" fmla="*/ 0 w 79"/>
                <a:gd name="T21" fmla="*/ 0 h 194"/>
                <a:gd name="T22" fmla="*/ 2381 w 79"/>
                <a:gd name="T23" fmla="*/ 0 h 194"/>
                <a:gd name="T24" fmla="*/ 3464 w 79"/>
                <a:gd name="T25" fmla="*/ 1161 h 194"/>
                <a:gd name="T26" fmla="*/ 2053 w 79"/>
                <a:gd name="T27" fmla="*/ 2328 h 194"/>
                <a:gd name="T28" fmla="*/ 5056 w 79"/>
                <a:gd name="T29" fmla="*/ 6384 h 1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9"/>
                <a:gd name="T46" fmla="*/ 0 h 194"/>
                <a:gd name="T47" fmla="*/ 79 w 79"/>
                <a:gd name="T48" fmla="*/ 194 h 1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9" h="194">
                  <a:moveTo>
                    <a:pt x="76" y="98"/>
                  </a:moveTo>
                  <a:cubicBezTo>
                    <a:pt x="78" y="98"/>
                    <a:pt x="78" y="101"/>
                    <a:pt x="78" y="103"/>
                  </a:cubicBezTo>
                  <a:cubicBezTo>
                    <a:pt x="78" y="121"/>
                    <a:pt x="78" y="140"/>
                    <a:pt x="78" y="158"/>
                  </a:cubicBezTo>
                  <a:cubicBezTo>
                    <a:pt x="79" y="161"/>
                    <a:pt x="78" y="162"/>
                    <a:pt x="76" y="163"/>
                  </a:cubicBezTo>
                  <a:cubicBezTo>
                    <a:pt x="63" y="171"/>
                    <a:pt x="51" y="192"/>
                    <a:pt x="40" y="194"/>
                  </a:cubicBezTo>
                  <a:cubicBezTo>
                    <a:pt x="37" y="155"/>
                    <a:pt x="79" y="163"/>
                    <a:pt x="67" y="116"/>
                  </a:cubicBezTo>
                  <a:cubicBezTo>
                    <a:pt x="66" y="113"/>
                    <a:pt x="59" y="116"/>
                    <a:pt x="58" y="112"/>
                  </a:cubicBezTo>
                  <a:cubicBezTo>
                    <a:pt x="64" y="70"/>
                    <a:pt x="26" y="71"/>
                    <a:pt x="18" y="43"/>
                  </a:cubicBezTo>
                  <a:cubicBezTo>
                    <a:pt x="23" y="43"/>
                    <a:pt x="27" y="42"/>
                    <a:pt x="29" y="40"/>
                  </a:cubicBezTo>
                  <a:cubicBezTo>
                    <a:pt x="29" y="34"/>
                    <a:pt x="29" y="27"/>
                    <a:pt x="29" y="20"/>
                  </a:cubicBezTo>
                  <a:cubicBezTo>
                    <a:pt x="15" y="20"/>
                    <a:pt x="0" y="8"/>
                    <a:pt x="0" y="0"/>
                  </a:cubicBezTo>
                  <a:cubicBezTo>
                    <a:pt x="12" y="0"/>
                    <a:pt x="24" y="0"/>
                    <a:pt x="36" y="0"/>
                  </a:cubicBezTo>
                  <a:cubicBezTo>
                    <a:pt x="31" y="16"/>
                    <a:pt x="43" y="15"/>
                    <a:pt x="52" y="18"/>
                  </a:cubicBezTo>
                  <a:cubicBezTo>
                    <a:pt x="46" y="25"/>
                    <a:pt x="41" y="32"/>
                    <a:pt x="31" y="36"/>
                  </a:cubicBezTo>
                  <a:cubicBezTo>
                    <a:pt x="30" y="73"/>
                    <a:pt x="62" y="77"/>
                    <a:pt x="76" y="9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4" name="Freeform 979"/>
            <p:cNvSpPr>
              <a:spLocks/>
            </p:cNvSpPr>
            <p:nvPr/>
          </p:nvSpPr>
          <p:spPr bwMode="auto">
            <a:xfrm>
              <a:off x="2108" y="2401"/>
              <a:ext cx="36" cy="84"/>
            </a:xfrm>
            <a:custGeom>
              <a:avLst/>
              <a:gdLst>
                <a:gd name="T0" fmla="*/ 0 w 18"/>
                <a:gd name="T1" fmla="*/ 2688 h 42"/>
                <a:gd name="T2" fmla="*/ 0 w 18"/>
                <a:gd name="T3" fmla="*/ 0 h 42"/>
                <a:gd name="T4" fmla="*/ 1152 w 18"/>
                <a:gd name="T5" fmla="*/ 320 h 42"/>
                <a:gd name="T6" fmla="*/ 1152 w 18"/>
                <a:gd name="T7" fmla="*/ 448 h 42"/>
                <a:gd name="T8" fmla="*/ 192 w 18"/>
                <a:gd name="T9" fmla="*/ 320 h 42"/>
                <a:gd name="T10" fmla="*/ 0 w 18"/>
                <a:gd name="T11" fmla="*/ 2688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42"/>
                <a:gd name="T20" fmla="*/ 18 w 18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42">
                  <a:moveTo>
                    <a:pt x="0" y="42"/>
                  </a:moveTo>
                  <a:cubicBezTo>
                    <a:pt x="0" y="28"/>
                    <a:pt x="0" y="14"/>
                    <a:pt x="0" y="0"/>
                  </a:cubicBezTo>
                  <a:cubicBezTo>
                    <a:pt x="4" y="4"/>
                    <a:pt x="10" y="6"/>
                    <a:pt x="18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2" y="7"/>
                    <a:pt x="5" y="8"/>
                    <a:pt x="3" y="5"/>
                  </a:cubicBezTo>
                  <a:cubicBezTo>
                    <a:pt x="1" y="16"/>
                    <a:pt x="6" y="34"/>
                    <a:pt x="0" y="4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5" name="Freeform 980"/>
            <p:cNvSpPr>
              <a:spLocks/>
            </p:cNvSpPr>
            <p:nvPr/>
          </p:nvSpPr>
          <p:spPr bwMode="auto">
            <a:xfrm>
              <a:off x="3573" y="2399"/>
              <a:ext cx="123" cy="114"/>
            </a:xfrm>
            <a:custGeom>
              <a:avLst/>
              <a:gdLst>
                <a:gd name="T0" fmla="*/ 861 w 61"/>
                <a:gd name="T1" fmla="*/ 2496 h 57"/>
                <a:gd name="T2" fmla="*/ 728 w 61"/>
                <a:gd name="T3" fmla="*/ 2240 h 57"/>
                <a:gd name="T4" fmla="*/ 3704 w 61"/>
                <a:gd name="T5" fmla="*/ 512 h 57"/>
                <a:gd name="T6" fmla="*/ 2228 w 61"/>
                <a:gd name="T7" fmla="*/ 3520 h 57"/>
                <a:gd name="T8" fmla="*/ 1871 w 61"/>
                <a:gd name="T9" fmla="*/ 3520 h 57"/>
                <a:gd name="T10" fmla="*/ 861 w 61"/>
                <a:gd name="T11" fmla="*/ 2496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"/>
                <a:gd name="T19" fmla="*/ 0 h 57"/>
                <a:gd name="T20" fmla="*/ 61 w 61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" h="57">
                  <a:moveTo>
                    <a:pt x="13" y="39"/>
                  </a:moveTo>
                  <a:cubicBezTo>
                    <a:pt x="11" y="39"/>
                    <a:pt x="11" y="36"/>
                    <a:pt x="11" y="35"/>
                  </a:cubicBezTo>
                  <a:cubicBezTo>
                    <a:pt x="0" y="0"/>
                    <a:pt x="31" y="8"/>
                    <a:pt x="55" y="8"/>
                  </a:cubicBezTo>
                  <a:cubicBezTo>
                    <a:pt x="61" y="36"/>
                    <a:pt x="42" y="41"/>
                    <a:pt x="33" y="55"/>
                  </a:cubicBezTo>
                  <a:cubicBezTo>
                    <a:pt x="32" y="57"/>
                    <a:pt x="29" y="57"/>
                    <a:pt x="28" y="55"/>
                  </a:cubicBezTo>
                  <a:cubicBezTo>
                    <a:pt x="24" y="48"/>
                    <a:pt x="19" y="43"/>
                    <a:pt x="13" y="3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6" name="Freeform 981"/>
            <p:cNvSpPr>
              <a:spLocks/>
            </p:cNvSpPr>
            <p:nvPr/>
          </p:nvSpPr>
          <p:spPr bwMode="auto">
            <a:xfrm>
              <a:off x="2036" y="2411"/>
              <a:ext cx="322" cy="303"/>
            </a:xfrm>
            <a:custGeom>
              <a:avLst/>
              <a:gdLst>
                <a:gd name="T0" fmla="*/ 5760 w 161"/>
                <a:gd name="T1" fmla="*/ 2271 h 151"/>
                <a:gd name="T2" fmla="*/ 5760 w 161"/>
                <a:gd name="T3" fmla="*/ 2400 h 151"/>
                <a:gd name="T4" fmla="*/ 5632 w 161"/>
                <a:gd name="T5" fmla="*/ 3909 h 151"/>
                <a:gd name="T6" fmla="*/ 6912 w 161"/>
                <a:gd name="T7" fmla="*/ 4039 h 151"/>
                <a:gd name="T8" fmla="*/ 7872 w 161"/>
                <a:gd name="T9" fmla="*/ 6213 h 151"/>
                <a:gd name="T10" fmla="*/ 10304 w 161"/>
                <a:gd name="T11" fmla="*/ 6213 h 151"/>
                <a:gd name="T12" fmla="*/ 7872 w 161"/>
                <a:gd name="T13" fmla="*/ 8693 h 151"/>
                <a:gd name="T14" fmla="*/ 5056 w 161"/>
                <a:gd name="T15" fmla="*/ 9016 h 151"/>
                <a:gd name="T16" fmla="*/ 4480 w 161"/>
                <a:gd name="T17" fmla="*/ 9728 h 151"/>
                <a:gd name="T18" fmla="*/ 4352 w 161"/>
                <a:gd name="T19" fmla="*/ 9728 h 151"/>
                <a:gd name="T20" fmla="*/ 3776 w 161"/>
                <a:gd name="T21" fmla="*/ 9016 h 151"/>
                <a:gd name="T22" fmla="*/ 3776 w 161"/>
                <a:gd name="T23" fmla="*/ 8887 h 151"/>
                <a:gd name="T24" fmla="*/ 2624 w 161"/>
                <a:gd name="T25" fmla="*/ 8693 h 151"/>
                <a:gd name="T26" fmla="*/ 192 w 161"/>
                <a:gd name="T27" fmla="*/ 6407 h 151"/>
                <a:gd name="T28" fmla="*/ 192 w 161"/>
                <a:gd name="T29" fmla="*/ 6213 h 151"/>
                <a:gd name="T30" fmla="*/ 896 w 161"/>
                <a:gd name="T31" fmla="*/ 5496 h 151"/>
                <a:gd name="T32" fmla="*/ 1024 w 161"/>
                <a:gd name="T33" fmla="*/ 3909 h 151"/>
                <a:gd name="T34" fmla="*/ 2304 w 161"/>
                <a:gd name="T35" fmla="*/ 2400 h 151"/>
                <a:gd name="T36" fmla="*/ 2496 w 161"/>
                <a:gd name="T37" fmla="*/ 0 h 151"/>
                <a:gd name="T38" fmla="*/ 3456 w 161"/>
                <a:gd name="T39" fmla="*/ 128 h 151"/>
                <a:gd name="T40" fmla="*/ 5760 w 161"/>
                <a:gd name="T41" fmla="*/ 2271 h 15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1"/>
                <a:gd name="T64" fmla="*/ 0 h 151"/>
                <a:gd name="T65" fmla="*/ 161 w 161"/>
                <a:gd name="T66" fmla="*/ 151 h 15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1" h="151">
                  <a:moveTo>
                    <a:pt x="90" y="35"/>
                  </a:moveTo>
                  <a:cubicBezTo>
                    <a:pt x="92" y="36"/>
                    <a:pt x="91" y="37"/>
                    <a:pt x="90" y="37"/>
                  </a:cubicBezTo>
                  <a:cubicBezTo>
                    <a:pt x="85" y="41"/>
                    <a:pt x="89" y="53"/>
                    <a:pt x="88" y="60"/>
                  </a:cubicBezTo>
                  <a:cubicBezTo>
                    <a:pt x="91" y="63"/>
                    <a:pt x="101" y="62"/>
                    <a:pt x="108" y="62"/>
                  </a:cubicBezTo>
                  <a:cubicBezTo>
                    <a:pt x="104" y="82"/>
                    <a:pt x="120" y="82"/>
                    <a:pt x="123" y="95"/>
                  </a:cubicBezTo>
                  <a:cubicBezTo>
                    <a:pt x="136" y="95"/>
                    <a:pt x="149" y="95"/>
                    <a:pt x="161" y="95"/>
                  </a:cubicBezTo>
                  <a:cubicBezTo>
                    <a:pt x="149" y="109"/>
                    <a:pt x="137" y="122"/>
                    <a:pt x="123" y="133"/>
                  </a:cubicBezTo>
                  <a:cubicBezTo>
                    <a:pt x="109" y="136"/>
                    <a:pt x="86" y="128"/>
                    <a:pt x="79" y="138"/>
                  </a:cubicBezTo>
                  <a:cubicBezTo>
                    <a:pt x="77" y="143"/>
                    <a:pt x="71" y="144"/>
                    <a:pt x="70" y="149"/>
                  </a:cubicBezTo>
                  <a:cubicBezTo>
                    <a:pt x="69" y="151"/>
                    <a:pt x="68" y="150"/>
                    <a:pt x="68" y="149"/>
                  </a:cubicBezTo>
                  <a:cubicBezTo>
                    <a:pt x="66" y="144"/>
                    <a:pt x="60" y="143"/>
                    <a:pt x="59" y="138"/>
                  </a:cubicBezTo>
                  <a:cubicBezTo>
                    <a:pt x="59" y="137"/>
                    <a:pt x="59" y="136"/>
                    <a:pt x="59" y="136"/>
                  </a:cubicBezTo>
                  <a:cubicBezTo>
                    <a:pt x="55" y="132"/>
                    <a:pt x="47" y="134"/>
                    <a:pt x="41" y="133"/>
                  </a:cubicBezTo>
                  <a:cubicBezTo>
                    <a:pt x="27" y="123"/>
                    <a:pt x="17" y="108"/>
                    <a:pt x="3" y="98"/>
                  </a:cubicBezTo>
                  <a:cubicBezTo>
                    <a:pt x="0" y="97"/>
                    <a:pt x="2" y="95"/>
                    <a:pt x="3" y="95"/>
                  </a:cubicBezTo>
                  <a:cubicBezTo>
                    <a:pt x="8" y="93"/>
                    <a:pt x="11" y="89"/>
                    <a:pt x="14" y="84"/>
                  </a:cubicBezTo>
                  <a:cubicBezTo>
                    <a:pt x="19" y="80"/>
                    <a:pt x="15" y="67"/>
                    <a:pt x="16" y="60"/>
                  </a:cubicBezTo>
                  <a:cubicBezTo>
                    <a:pt x="22" y="51"/>
                    <a:pt x="31" y="46"/>
                    <a:pt x="36" y="37"/>
                  </a:cubicBezTo>
                  <a:cubicBezTo>
                    <a:pt x="42" y="29"/>
                    <a:pt x="37" y="11"/>
                    <a:pt x="39" y="0"/>
                  </a:cubicBezTo>
                  <a:cubicBezTo>
                    <a:pt x="41" y="3"/>
                    <a:pt x="48" y="2"/>
                    <a:pt x="54" y="2"/>
                  </a:cubicBezTo>
                  <a:cubicBezTo>
                    <a:pt x="67" y="12"/>
                    <a:pt x="77" y="25"/>
                    <a:pt x="90" y="35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7" name="Freeform 982"/>
            <p:cNvSpPr>
              <a:spLocks/>
            </p:cNvSpPr>
            <p:nvPr/>
          </p:nvSpPr>
          <p:spPr bwMode="auto">
            <a:xfrm>
              <a:off x="1337" y="2445"/>
              <a:ext cx="14" cy="62"/>
            </a:xfrm>
            <a:custGeom>
              <a:avLst/>
              <a:gdLst>
                <a:gd name="T0" fmla="*/ 256 w 7"/>
                <a:gd name="T1" fmla="*/ 1728 h 31"/>
                <a:gd name="T2" fmla="*/ 128 w 7"/>
                <a:gd name="T3" fmla="*/ 0 h 31"/>
                <a:gd name="T4" fmla="*/ 256 w 7"/>
                <a:gd name="T5" fmla="*/ 1600 h 31"/>
                <a:gd name="T6" fmla="*/ 256 w 7"/>
                <a:gd name="T7" fmla="*/ 1728 h 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31"/>
                <a:gd name="T14" fmla="*/ 7 w 7"/>
                <a:gd name="T15" fmla="*/ 31 h 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31">
                  <a:moveTo>
                    <a:pt x="4" y="27"/>
                  </a:moveTo>
                  <a:cubicBezTo>
                    <a:pt x="0" y="31"/>
                    <a:pt x="3" y="8"/>
                    <a:pt x="2" y="0"/>
                  </a:cubicBezTo>
                  <a:cubicBezTo>
                    <a:pt x="7" y="4"/>
                    <a:pt x="3" y="17"/>
                    <a:pt x="4" y="25"/>
                  </a:cubicBezTo>
                  <a:cubicBezTo>
                    <a:pt x="4" y="26"/>
                    <a:pt x="4" y="26"/>
                    <a:pt x="4" y="2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8" name="Freeform 983"/>
            <p:cNvSpPr>
              <a:spLocks/>
            </p:cNvSpPr>
            <p:nvPr/>
          </p:nvSpPr>
          <p:spPr bwMode="auto">
            <a:xfrm>
              <a:off x="6580" y="2503"/>
              <a:ext cx="272" cy="291"/>
            </a:xfrm>
            <a:custGeom>
              <a:avLst/>
              <a:gdLst>
                <a:gd name="T0" fmla="*/ 3008 w 136"/>
                <a:gd name="T1" fmla="*/ 580 h 145"/>
                <a:gd name="T2" fmla="*/ 3136 w 136"/>
                <a:gd name="T3" fmla="*/ 777 h 145"/>
                <a:gd name="T4" fmla="*/ 3264 w 136"/>
                <a:gd name="T5" fmla="*/ 777 h 145"/>
                <a:gd name="T6" fmla="*/ 7296 w 136"/>
                <a:gd name="T7" fmla="*/ 907 h 145"/>
                <a:gd name="T8" fmla="*/ 8704 w 136"/>
                <a:gd name="T9" fmla="*/ 2481 h 145"/>
                <a:gd name="T10" fmla="*/ 8000 w 136"/>
                <a:gd name="T11" fmla="*/ 3193 h 145"/>
                <a:gd name="T12" fmla="*/ 8000 w 136"/>
                <a:gd name="T13" fmla="*/ 6021 h 145"/>
                <a:gd name="T14" fmla="*/ 6144 w 136"/>
                <a:gd name="T15" fmla="*/ 6151 h 145"/>
                <a:gd name="T16" fmla="*/ 6016 w 136"/>
                <a:gd name="T17" fmla="*/ 6151 h 145"/>
                <a:gd name="T18" fmla="*/ 4160 w 136"/>
                <a:gd name="T19" fmla="*/ 8503 h 145"/>
                <a:gd name="T20" fmla="*/ 3968 w 136"/>
                <a:gd name="T21" fmla="*/ 4495 h 145"/>
                <a:gd name="T22" fmla="*/ 3840 w 136"/>
                <a:gd name="T23" fmla="*/ 4495 h 145"/>
                <a:gd name="T24" fmla="*/ 2432 w 136"/>
                <a:gd name="T25" fmla="*/ 4365 h 145"/>
                <a:gd name="T26" fmla="*/ 2304 w 136"/>
                <a:gd name="T27" fmla="*/ 3388 h 145"/>
                <a:gd name="T28" fmla="*/ 2112 w 136"/>
                <a:gd name="T29" fmla="*/ 3388 h 145"/>
                <a:gd name="T30" fmla="*/ 0 w 136"/>
                <a:gd name="T31" fmla="*/ 3193 h 145"/>
                <a:gd name="T32" fmla="*/ 0 w 136"/>
                <a:gd name="T33" fmla="*/ 1164 h 145"/>
                <a:gd name="T34" fmla="*/ 128 w 136"/>
                <a:gd name="T35" fmla="*/ 1164 h 145"/>
                <a:gd name="T36" fmla="*/ 128 w 136"/>
                <a:gd name="T37" fmla="*/ 1300 h 145"/>
                <a:gd name="T38" fmla="*/ 704 w 136"/>
                <a:gd name="T39" fmla="*/ 1884 h 145"/>
                <a:gd name="T40" fmla="*/ 1152 w 136"/>
                <a:gd name="T41" fmla="*/ 1884 h 145"/>
                <a:gd name="T42" fmla="*/ 1280 w 136"/>
                <a:gd name="T43" fmla="*/ 1752 h 145"/>
                <a:gd name="T44" fmla="*/ 1856 w 136"/>
                <a:gd name="T45" fmla="*/ 1300 h 145"/>
                <a:gd name="T46" fmla="*/ 1856 w 136"/>
                <a:gd name="T47" fmla="*/ 323 h 145"/>
                <a:gd name="T48" fmla="*/ 2304 w 136"/>
                <a:gd name="T49" fmla="*/ 0 h 145"/>
                <a:gd name="T50" fmla="*/ 3008 w 136"/>
                <a:gd name="T51" fmla="*/ 580 h 14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6"/>
                <a:gd name="T79" fmla="*/ 0 h 145"/>
                <a:gd name="T80" fmla="*/ 136 w 136"/>
                <a:gd name="T81" fmla="*/ 145 h 14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6" h="145">
                  <a:moveTo>
                    <a:pt x="47" y="9"/>
                  </a:moveTo>
                  <a:cubicBezTo>
                    <a:pt x="47" y="11"/>
                    <a:pt x="47" y="12"/>
                    <a:pt x="49" y="12"/>
                  </a:cubicBezTo>
                  <a:cubicBezTo>
                    <a:pt x="50" y="12"/>
                    <a:pt x="50" y="12"/>
                    <a:pt x="51" y="12"/>
                  </a:cubicBezTo>
                  <a:cubicBezTo>
                    <a:pt x="68" y="17"/>
                    <a:pt x="94" y="12"/>
                    <a:pt x="114" y="14"/>
                  </a:cubicBezTo>
                  <a:cubicBezTo>
                    <a:pt x="120" y="23"/>
                    <a:pt x="130" y="29"/>
                    <a:pt x="136" y="38"/>
                  </a:cubicBezTo>
                  <a:cubicBezTo>
                    <a:pt x="131" y="41"/>
                    <a:pt x="128" y="45"/>
                    <a:pt x="125" y="49"/>
                  </a:cubicBezTo>
                  <a:cubicBezTo>
                    <a:pt x="125" y="64"/>
                    <a:pt x="125" y="78"/>
                    <a:pt x="125" y="92"/>
                  </a:cubicBezTo>
                  <a:cubicBezTo>
                    <a:pt x="116" y="93"/>
                    <a:pt x="101" y="89"/>
                    <a:pt x="96" y="94"/>
                  </a:cubicBezTo>
                  <a:cubicBezTo>
                    <a:pt x="95" y="94"/>
                    <a:pt x="94" y="94"/>
                    <a:pt x="94" y="94"/>
                  </a:cubicBezTo>
                  <a:cubicBezTo>
                    <a:pt x="90" y="114"/>
                    <a:pt x="98" y="145"/>
                    <a:pt x="65" y="130"/>
                  </a:cubicBezTo>
                  <a:cubicBezTo>
                    <a:pt x="63" y="110"/>
                    <a:pt x="68" y="85"/>
                    <a:pt x="62" y="69"/>
                  </a:cubicBezTo>
                  <a:cubicBezTo>
                    <a:pt x="62" y="69"/>
                    <a:pt x="61" y="69"/>
                    <a:pt x="60" y="69"/>
                  </a:cubicBezTo>
                  <a:cubicBezTo>
                    <a:pt x="57" y="64"/>
                    <a:pt x="45" y="69"/>
                    <a:pt x="38" y="67"/>
                  </a:cubicBezTo>
                  <a:cubicBezTo>
                    <a:pt x="37" y="63"/>
                    <a:pt x="41" y="53"/>
                    <a:pt x="36" y="52"/>
                  </a:cubicBezTo>
                  <a:cubicBezTo>
                    <a:pt x="35" y="52"/>
                    <a:pt x="34" y="52"/>
                    <a:pt x="33" y="52"/>
                  </a:cubicBezTo>
                  <a:cubicBezTo>
                    <a:pt x="27" y="47"/>
                    <a:pt x="10" y="51"/>
                    <a:pt x="0" y="49"/>
                  </a:cubicBezTo>
                  <a:cubicBezTo>
                    <a:pt x="0" y="39"/>
                    <a:pt x="0" y="29"/>
                    <a:pt x="0" y="18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" y="19"/>
                    <a:pt x="2" y="20"/>
                    <a:pt x="2" y="20"/>
                  </a:cubicBezTo>
                  <a:cubicBezTo>
                    <a:pt x="7" y="21"/>
                    <a:pt x="7" y="27"/>
                    <a:pt x="11" y="29"/>
                  </a:cubicBezTo>
                  <a:cubicBezTo>
                    <a:pt x="13" y="29"/>
                    <a:pt x="16" y="29"/>
                    <a:pt x="18" y="29"/>
                  </a:cubicBezTo>
                  <a:cubicBezTo>
                    <a:pt x="19" y="29"/>
                    <a:pt x="20" y="29"/>
                    <a:pt x="20" y="27"/>
                  </a:cubicBezTo>
                  <a:cubicBezTo>
                    <a:pt x="23" y="25"/>
                    <a:pt x="27" y="23"/>
                    <a:pt x="29" y="20"/>
                  </a:cubicBezTo>
                  <a:cubicBezTo>
                    <a:pt x="29" y="15"/>
                    <a:pt x="29" y="10"/>
                    <a:pt x="29" y="5"/>
                  </a:cubicBezTo>
                  <a:cubicBezTo>
                    <a:pt x="32" y="4"/>
                    <a:pt x="32" y="1"/>
                    <a:pt x="36" y="0"/>
                  </a:cubicBezTo>
                  <a:cubicBezTo>
                    <a:pt x="41" y="2"/>
                    <a:pt x="42" y="8"/>
                    <a:pt x="47" y="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9" name="Freeform 984"/>
            <p:cNvSpPr>
              <a:spLocks/>
            </p:cNvSpPr>
            <p:nvPr/>
          </p:nvSpPr>
          <p:spPr bwMode="auto">
            <a:xfrm>
              <a:off x="1582" y="2531"/>
              <a:ext cx="16" cy="36"/>
            </a:xfrm>
            <a:custGeom>
              <a:avLst/>
              <a:gdLst>
                <a:gd name="T0" fmla="*/ 192 w 8"/>
                <a:gd name="T1" fmla="*/ 1152 h 18"/>
                <a:gd name="T2" fmla="*/ 320 w 8"/>
                <a:gd name="T3" fmla="*/ 0 h 18"/>
                <a:gd name="T4" fmla="*/ 192 w 8"/>
                <a:gd name="T5" fmla="*/ 1152 h 18"/>
                <a:gd name="T6" fmla="*/ 0 60000 65536"/>
                <a:gd name="T7" fmla="*/ 0 60000 65536"/>
                <a:gd name="T8" fmla="*/ 0 60000 65536"/>
                <a:gd name="T9" fmla="*/ 0 w 8"/>
                <a:gd name="T10" fmla="*/ 0 h 18"/>
                <a:gd name="T11" fmla="*/ 8 w 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8">
                  <a:moveTo>
                    <a:pt x="3" y="18"/>
                  </a:moveTo>
                  <a:cubicBezTo>
                    <a:pt x="4" y="12"/>
                    <a:pt x="0" y="1"/>
                    <a:pt x="5" y="0"/>
                  </a:cubicBezTo>
                  <a:cubicBezTo>
                    <a:pt x="3" y="5"/>
                    <a:pt x="8" y="16"/>
                    <a:pt x="3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0" name="Freeform 985"/>
            <p:cNvSpPr>
              <a:spLocks/>
            </p:cNvSpPr>
            <p:nvPr/>
          </p:nvSpPr>
          <p:spPr bwMode="auto">
            <a:xfrm>
              <a:off x="989" y="2543"/>
              <a:ext cx="14" cy="48"/>
            </a:xfrm>
            <a:custGeom>
              <a:avLst/>
              <a:gdLst>
                <a:gd name="T0" fmla="*/ 256 w 7"/>
                <a:gd name="T1" fmla="*/ 1152 h 24"/>
                <a:gd name="T2" fmla="*/ 128 w 7"/>
                <a:gd name="T3" fmla="*/ 0 h 24"/>
                <a:gd name="T4" fmla="*/ 256 w 7"/>
                <a:gd name="T5" fmla="*/ 1024 h 24"/>
                <a:gd name="T6" fmla="*/ 256 w 7"/>
                <a:gd name="T7" fmla="*/ 1152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4"/>
                <a:gd name="T14" fmla="*/ 7 w 7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4">
                  <a:moveTo>
                    <a:pt x="4" y="18"/>
                  </a:moveTo>
                  <a:cubicBezTo>
                    <a:pt x="0" y="24"/>
                    <a:pt x="3" y="5"/>
                    <a:pt x="2" y="0"/>
                  </a:cubicBezTo>
                  <a:cubicBezTo>
                    <a:pt x="7" y="1"/>
                    <a:pt x="3" y="11"/>
                    <a:pt x="4" y="16"/>
                  </a:cubicBezTo>
                  <a:cubicBezTo>
                    <a:pt x="4" y="17"/>
                    <a:pt x="4" y="18"/>
                    <a:pt x="4" y="1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1" name="Freeform 986"/>
            <p:cNvSpPr>
              <a:spLocks/>
            </p:cNvSpPr>
            <p:nvPr/>
          </p:nvSpPr>
          <p:spPr bwMode="auto">
            <a:xfrm>
              <a:off x="3117" y="2587"/>
              <a:ext cx="8" cy="27"/>
            </a:xfrm>
            <a:custGeom>
              <a:avLst/>
              <a:gdLst>
                <a:gd name="T0" fmla="*/ 0 w 4"/>
                <a:gd name="T1" fmla="*/ 73 h 13"/>
                <a:gd name="T2" fmla="*/ 0 w 4"/>
                <a:gd name="T3" fmla="*/ 966 h 13"/>
                <a:gd name="T4" fmla="*/ 0 w 4"/>
                <a:gd name="T5" fmla="*/ 73 h 13"/>
                <a:gd name="T6" fmla="*/ 0 60000 65536"/>
                <a:gd name="T7" fmla="*/ 0 60000 65536"/>
                <a:gd name="T8" fmla="*/ 0 60000 65536"/>
                <a:gd name="T9" fmla="*/ 0 w 4"/>
                <a:gd name="T10" fmla="*/ 0 h 13"/>
                <a:gd name="T11" fmla="*/ 4 w 4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3">
                  <a:moveTo>
                    <a:pt x="0" y="1"/>
                  </a:moveTo>
                  <a:cubicBezTo>
                    <a:pt x="4" y="0"/>
                    <a:pt x="4" y="13"/>
                    <a:pt x="0" y="12"/>
                  </a:cubicBezTo>
                  <a:cubicBezTo>
                    <a:pt x="0" y="8"/>
                    <a:pt x="0" y="4"/>
                    <a:pt x="0" y="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2" name="Freeform 987"/>
            <p:cNvSpPr>
              <a:spLocks/>
            </p:cNvSpPr>
            <p:nvPr/>
          </p:nvSpPr>
          <p:spPr bwMode="auto">
            <a:xfrm>
              <a:off x="6424" y="2503"/>
              <a:ext cx="268" cy="403"/>
            </a:xfrm>
            <a:custGeom>
              <a:avLst/>
              <a:gdLst>
                <a:gd name="T0" fmla="*/ 4416 w 134"/>
                <a:gd name="T1" fmla="*/ 772 h 201"/>
                <a:gd name="T2" fmla="*/ 4416 w 134"/>
                <a:gd name="T3" fmla="*/ 3633 h 201"/>
                <a:gd name="T4" fmla="*/ 6848 w 134"/>
                <a:gd name="T5" fmla="*/ 3763 h 201"/>
                <a:gd name="T6" fmla="*/ 6976 w 134"/>
                <a:gd name="T7" fmla="*/ 4932 h 201"/>
                <a:gd name="T8" fmla="*/ 8576 w 134"/>
                <a:gd name="T9" fmla="*/ 4932 h 201"/>
                <a:gd name="T10" fmla="*/ 8576 w 134"/>
                <a:gd name="T11" fmla="*/ 7996 h 201"/>
                <a:gd name="T12" fmla="*/ 6976 w 134"/>
                <a:gd name="T13" fmla="*/ 7868 h 201"/>
                <a:gd name="T14" fmla="*/ 6720 w 134"/>
                <a:gd name="T15" fmla="*/ 13056 h 201"/>
                <a:gd name="T16" fmla="*/ 5248 w 134"/>
                <a:gd name="T17" fmla="*/ 12349 h 201"/>
                <a:gd name="T18" fmla="*/ 3264 w 134"/>
                <a:gd name="T19" fmla="*/ 10340 h 201"/>
                <a:gd name="T20" fmla="*/ 3008 w 134"/>
                <a:gd name="T21" fmla="*/ 10017 h 201"/>
                <a:gd name="T22" fmla="*/ 2304 w 134"/>
                <a:gd name="T23" fmla="*/ 9295 h 201"/>
                <a:gd name="T24" fmla="*/ 0 w 134"/>
                <a:gd name="T25" fmla="*/ 8840 h 201"/>
                <a:gd name="T26" fmla="*/ 1152 w 134"/>
                <a:gd name="T27" fmla="*/ 7739 h 201"/>
                <a:gd name="T28" fmla="*/ 1408 w 134"/>
                <a:gd name="T29" fmla="*/ 2911 h 201"/>
                <a:gd name="T30" fmla="*/ 2112 w 134"/>
                <a:gd name="T31" fmla="*/ 2199 h 201"/>
                <a:gd name="T32" fmla="*/ 2432 w 134"/>
                <a:gd name="T33" fmla="*/ 1877 h 201"/>
                <a:gd name="T34" fmla="*/ 4288 w 134"/>
                <a:gd name="T35" fmla="*/ 0 h 201"/>
                <a:gd name="T36" fmla="*/ 4992 w 134"/>
                <a:gd name="T37" fmla="*/ 0 h 201"/>
                <a:gd name="T38" fmla="*/ 4416 w 134"/>
                <a:gd name="T39" fmla="*/ 772 h 20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4"/>
                <a:gd name="T61" fmla="*/ 0 h 201"/>
                <a:gd name="T62" fmla="*/ 134 w 134"/>
                <a:gd name="T63" fmla="*/ 201 h 20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4" h="201">
                  <a:moveTo>
                    <a:pt x="69" y="12"/>
                  </a:moveTo>
                  <a:cubicBezTo>
                    <a:pt x="69" y="26"/>
                    <a:pt x="69" y="41"/>
                    <a:pt x="69" y="56"/>
                  </a:cubicBezTo>
                  <a:cubicBezTo>
                    <a:pt x="78" y="61"/>
                    <a:pt x="95" y="57"/>
                    <a:pt x="107" y="58"/>
                  </a:cubicBezTo>
                  <a:cubicBezTo>
                    <a:pt x="107" y="65"/>
                    <a:pt x="106" y="73"/>
                    <a:pt x="109" y="76"/>
                  </a:cubicBezTo>
                  <a:cubicBezTo>
                    <a:pt x="117" y="76"/>
                    <a:pt x="126" y="76"/>
                    <a:pt x="134" y="76"/>
                  </a:cubicBezTo>
                  <a:cubicBezTo>
                    <a:pt x="134" y="92"/>
                    <a:pt x="134" y="107"/>
                    <a:pt x="134" y="123"/>
                  </a:cubicBezTo>
                  <a:cubicBezTo>
                    <a:pt x="129" y="119"/>
                    <a:pt x="117" y="121"/>
                    <a:pt x="109" y="121"/>
                  </a:cubicBezTo>
                  <a:cubicBezTo>
                    <a:pt x="103" y="142"/>
                    <a:pt x="111" y="179"/>
                    <a:pt x="105" y="201"/>
                  </a:cubicBezTo>
                  <a:cubicBezTo>
                    <a:pt x="98" y="196"/>
                    <a:pt x="98" y="185"/>
                    <a:pt x="82" y="190"/>
                  </a:cubicBezTo>
                  <a:cubicBezTo>
                    <a:pt x="73" y="179"/>
                    <a:pt x="63" y="168"/>
                    <a:pt x="51" y="159"/>
                  </a:cubicBezTo>
                  <a:cubicBezTo>
                    <a:pt x="50" y="157"/>
                    <a:pt x="49" y="155"/>
                    <a:pt x="47" y="154"/>
                  </a:cubicBezTo>
                  <a:cubicBezTo>
                    <a:pt x="44" y="150"/>
                    <a:pt x="40" y="146"/>
                    <a:pt x="36" y="143"/>
                  </a:cubicBezTo>
                  <a:cubicBezTo>
                    <a:pt x="32" y="132"/>
                    <a:pt x="7" y="144"/>
                    <a:pt x="0" y="136"/>
                  </a:cubicBezTo>
                  <a:cubicBezTo>
                    <a:pt x="7" y="131"/>
                    <a:pt x="13" y="125"/>
                    <a:pt x="18" y="119"/>
                  </a:cubicBezTo>
                  <a:cubicBezTo>
                    <a:pt x="28" y="103"/>
                    <a:pt x="20" y="68"/>
                    <a:pt x="22" y="45"/>
                  </a:cubicBezTo>
                  <a:cubicBezTo>
                    <a:pt x="27" y="42"/>
                    <a:pt x="31" y="38"/>
                    <a:pt x="33" y="34"/>
                  </a:cubicBezTo>
                  <a:cubicBezTo>
                    <a:pt x="35" y="33"/>
                    <a:pt x="37" y="32"/>
                    <a:pt x="38" y="29"/>
                  </a:cubicBezTo>
                  <a:cubicBezTo>
                    <a:pt x="48" y="21"/>
                    <a:pt x="58" y="11"/>
                    <a:pt x="67" y="0"/>
                  </a:cubicBezTo>
                  <a:cubicBezTo>
                    <a:pt x="71" y="0"/>
                    <a:pt x="74" y="0"/>
                    <a:pt x="78" y="0"/>
                  </a:cubicBezTo>
                  <a:cubicBezTo>
                    <a:pt x="76" y="6"/>
                    <a:pt x="71" y="6"/>
                    <a:pt x="69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3" name="Freeform 988"/>
            <p:cNvSpPr>
              <a:spLocks/>
            </p:cNvSpPr>
            <p:nvPr/>
          </p:nvSpPr>
          <p:spPr bwMode="auto">
            <a:xfrm>
              <a:off x="4050" y="2547"/>
              <a:ext cx="76" cy="87"/>
            </a:xfrm>
            <a:custGeom>
              <a:avLst/>
              <a:gdLst>
                <a:gd name="T0" fmla="*/ 1280 w 38"/>
                <a:gd name="T1" fmla="*/ 2948 h 43"/>
                <a:gd name="T2" fmla="*/ 1152 w 38"/>
                <a:gd name="T3" fmla="*/ 2685 h 43"/>
                <a:gd name="T4" fmla="*/ 0 w 38"/>
                <a:gd name="T5" fmla="*/ 1293 h 43"/>
                <a:gd name="T6" fmla="*/ 128 w 38"/>
                <a:gd name="T7" fmla="*/ 953 h 43"/>
                <a:gd name="T8" fmla="*/ 448 w 38"/>
                <a:gd name="T9" fmla="*/ 953 h 43"/>
                <a:gd name="T10" fmla="*/ 576 w 38"/>
                <a:gd name="T11" fmla="*/ 1293 h 43"/>
                <a:gd name="T12" fmla="*/ 1024 w 38"/>
                <a:gd name="T13" fmla="*/ 819 h 43"/>
                <a:gd name="T14" fmla="*/ 2432 w 38"/>
                <a:gd name="T15" fmla="*/ 200 h 43"/>
                <a:gd name="T16" fmla="*/ 2432 w 38"/>
                <a:gd name="T17" fmla="*/ 2064 h 43"/>
                <a:gd name="T18" fmla="*/ 1600 w 38"/>
                <a:gd name="T19" fmla="*/ 1863 h 43"/>
                <a:gd name="T20" fmla="*/ 1280 w 38"/>
                <a:gd name="T21" fmla="*/ 2948 h 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8"/>
                <a:gd name="T34" fmla="*/ 0 h 43"/>
                <a:gd name="T35" fmla="*/ 38 w 38"/>
                <a:gd name="T36" fmla="*/ 43 h 4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8" h="43">
                  <a:moveTo>
                    <a:pt x="20" y="43"/>
                  </a:moveTo>
                  <a:cubicBezTo>
                    <a:pt x="18" y="43"/>
                    <a:pt x="18" y="40"/>
                    <a:pt x="18" y="39"/>
                  </a:cubicBezTo>
                  <a:cubicBezTo>
                    <a:pt x="23" y="21"/>
                    <a:pt x="10" y="21"/>
                    <a:pt x="0" y="19"/>
                  </a:cubicBezTo>
                  <a:cubicBezTo>
                    <a:pt x="0" y="16"/>
                    <a:pt x="1" y="15"/>
                    <a:pt x="2" y="14"/>
                  </a:cubicBezTo>
                  <a:cubicBezTo>
                    <a:pt x="5" y="14"/>
                    <a:pt x="6" y="11"/>
                    <a:pt x="7" y="14"/>
                  </a:cubicBezTo>
                  <a:cubicBezTo>
                    <a:pt x="7" y="16"/>
                    <a:pt x="9" y="17"/>
                    <a:pt x="9" y="19"/>
                  </a:cubicBezTo>
                  <a:cubicBezTo>
                    <a:pt x="14" y="19"/>
                    <a:pt x="16" y="17"/>
                    <a:pt x="16" y="12"/>
                  </a:cubicBezTo>
                  <a:cubicBezTo>
                    <a:pt x="22" y="8"/>
                    <a:pt x="25" y="0"/>
                    <a:pt x="38" y="3"/>
                  </a:cubicBezTo>
                  <a:cubicBezTo>
                    <a:pt x="38" y="12"/>
                    <a:pt x="38" y="21"/>
                    <a:pt x="38" y="30"/>
                  </a:cubicBezTo>
                  <a:cubicBezTo>
                    <a:pt x="35" y="27"/>
                    <a:pt x="30" y="27"/>
                    <a:pt x="25" y="27"/>
                  </a:cubicBezTo>
                  <a:cubicBezTo>
                    <a:pt x="20" y="29"/>
                    <a:pt x="25" y="42"/>
                    <a:pt x="20" y="4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4" name="Freeform 989"/>
            <p:cNvSpPr>
              <a:spLocks/>
            </p:cNvSpPr>
            <p:nvPr/>
          </p:nvSpPr>
          <p:spPr bwMode="auto">
            <a:xfrm>
              <a:off x="1037" y="2601"/>
              <a:ext cx="72" cy="105"/>
            </a:xfrm>
            <a:custGeom>
              <a:avLst/>
              <a:gdLst>
                <a:gd name="T0" fmla="*/ 1472 w 36"/>
                <a:gd name="T1" fmla="*/ 945 h 52"/>
                <a:gd name="T2" fmla="*/ 1472 w 36"/>
                <a:gd name="T3" fmla="*/ 1349 h 52"/>
                <a:gd name="T4" fmla="*/ 2304 w 36"/>
                <a:gd name="T5" fmla="*/ 2447 h 52"/>
                <a:gd name="T6" fmla="*/ 2304 w 36"/>
                <a:gd name="T7" fmla="*/ 3524 h 52"/>
                <a:gd name="T8" fmla="*/ 0 w 36"/>
                <a:gd name="T9" fmla="*/ 1080 h 52"/>
                <a:gd name="T10" fmla="*/ 1152 w 36"/>
                <a:gd name="T11" fmla="*/ 0 h 52"/>
                <a:gd name="T12" fmla="*/ 1472 w 36"/>
                <a:gd name="T13" fmla="*/ 945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52"/>
                <a:gd name="T23" fmla="*/ 36 w 36"/>
                <a:gd name="T24" fmla="*/ 52 h 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52">
                  <a:moveTo>
                    <a:pt x="23" y="14"/>
                  </a:moveTo>
                  <a:cubicBezTo>
                    <a:pt x="23" y="16"/>
                    <a:pt x="23" y="18"/>
                    <a:pt x="23" y="20"/>
                  </a:cubicBezTo>
                  <a:cubicBezTo>
                    <a:pt x="26" y="27"/>
                    <a:pt x="33" y="30"/>
                    <a:pt x="36" y="36"/>
                  </a:cubicBezTo>
                  <a:cubicBezTo>
                    <a:pt x="36" y="41"/>
                    <a:pt x="36" y="47"/>
                    <a:pt x="36" y="52"/>
                  </a:cubicBezTo>
                  <a:cubicBezTo>
                    <a:pt x="23" y="41"/>
                    <a:pt x="11" y="29"/>
                    <a:pt x="0" y="16"/>
                  </a:cubicBezTo>
                  <a:cubicBezTo>
                    <a:pt x="6" y="10"/>
                    <a:pt x="9" y="3"/>
                    <a:pt x="18" y="0"/>
                  </a:cubicBezTo>
                  <a:cubicBezTo>
                    <a:pt x="20" y="5"/>
                    <a:pt x="29" y="8"/>
                    <a:pt x="23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5" name="Freeform 990"/>
            <p:cNvSpPr>
              <a:spLocks/>
            </p:cNvSpPr>
            <p:nvPr/>
          </p:nvSpPr>
          <p:spPr bwMode="auto">
            <a:xfrm>
              <a:off x="1233" y="2525"/>
              <a:ext cx="54" cy="173"/>
            </a:xfrm>
            <a:custGeom>
              <a:avLst/>
              <a:gdLst>
                <a:gd name="T0" fmla="*/ 768 w 27"/>
                <a:gd name="T1" fmla="*/ 5504 h 86"/>
                <a:gd name="T2" fmla="*/ 576 w 27"/>
                <a:gd name="T3" fmla="*/ 5504 h 86"/>
                <a:gd name="T4" fmla="*/ 0 w 27"/>
                <a:gd name="T5" fmla="*/ 4780 h 86"/>
                <a:gd name="T6" fmla="*/ 0 w 27"/>
                <a:gd name="T7" fmla="*/ 195 h 86"/>
                <a:gd name="T8" fmla="*/ 1728 w 27"/>
                <a:gd name="T9" fmla="*/ 324 h 86"/>
                <a:gd name="T10" fmla="*/ 1728 w 27"/>
                <a:gd name="T11" fmla="*/ 4321 h 86"/>
                <a:gd name="T12" fmla="*/ 768 w 27"/>
                <a:gd name="T13" fmla="*/ 5504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86"/>
                <a:gd name="T23" fmla="*/ 27 w 27"/>
                <a:gd name="T24" fmla="*/ 86 h 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86">
                  <a:moveTo>
                    <a:pt x="12" y="83"/>
                  </a:moveTo>
                  <a:cubicBezTo>
                    <a:pt x="11" y="86"/>
                    <a:pt x="9" y="84"/>
                    <a:pt x="9" y="83"/>
                  </a:cubicBezTo>
                  <a:cubicBezTo>
                    <a:pt x="8" y="78"/>
                    <a:pt x="2" y="77"/>
                    <a:pt x="0" y="72"/>
                  </a:cubicBezTo>
                  <a:cubicBezTo>
                    <a:pt x="0" y="49"/>
                    <a:pt x="0" y="26"/>
                    <a:pt x="0" y="3"/>
                  </a:cubicBezTo>
                  <a:cubicBezTo>
                    <a:pt x="9" y="4"/>
                    <a:pt x="23" y="0"/>
                    <a:pt x="27" y="5"/>
                  </a:cubicBezTo>
                  <a:cubicBezTo>
                    <a:pt x="27" y="25"/>
                    <a:pt x="27" y="45"/>
                    <a:pt x="27" y="65"/>
                  </a:cubicBezTo>
                  <a:cubicBezTo>
                    <a:pt x="23" y="72"/>
                    <a:pt x="15" y="76"/>
                    <a:pt x="12" y="83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6" name="Freeform 991"/>
            <p:cNvSpPr>
              <a:spLocks/>
            </p:cNvSpPr>
            <p:nvPr/>
          </p:nvSpPr>
          <p:spPr bwMode="auto">
            <a:xfrm>
              <a:off x="2078" y="2696"/>
              <a:ext cx="146" cy="250"/>
            </a:xfrm>
            <a:custGeom>
              <a:avLst/>
              <a:gdLst>
                <a:gd name="T0" fmla="*/ 2816 w 73"/>
                <a:gd name="T1" fmla="*/ 896 h 125"/>
                <a:gd name="T2" fmla="*/ 3264 w 73"/>
                <a:gd name="T3" fmla="*/ 896 h 125"/>
                <a:gd name="T4" fmla="*/ 4096 w 73"/>
                <a:gd name="T5" fmla="*/ 128 h 125"/>
                <a:gd name="T6" fmla="*/ 4288 w 73"/>
                <a:gd name="T7" fmla="*/ 4864 h 125"/>
                <a:gd name="T8" fmla="*/ 4672 w 73"/>
                <a:gd name="T9" fmla="*/ 5440 h 125"/>
                <a:gd name="T10" fmla="*/ 3968 w 73"/>
                <a:gd name="T11" fmla="*/ 5888 h 125"/>
                <a:gd name="T12" fmla="*/ 3136 w 73"/>
                <a:gd name="T13" fmla="*/ 6848 h 125"/>
                <a:gd name="T14" fmla="*/ 3008 w 73"/>
                <a:gd name="T15" fmla="*/ 8000 h 125"/>
                <a:gd name="T16" fmla="*/ 1984 w 73"/>
                <a:gd name="T17" fmla="*/ 6976 h 125"/>
                <a:gd name="T18" fmla="*/ 1664 w 73"/>
                <a:gd name="T19" fmla="*/ 6016 h 125"/>
                <a:gd name="T20" fmla="*/ 576 w 73"/>
                <a:gd name="T21" fmla="*/ 4864 h 125"/>
                <a:gd name="T22" fmla="*/ 576 w 73"/>
                <a:gd name="T23" fmla="*/ 4736 h 125"/>
                <a:gd name="T24" fmla="*/ 0 w 73"/>
                <a:gd name="T25" fmla="*/ 4416 h 125"/>
                <a:gd name="T26" fmla="*/ 0 w 73"/>
                <a:gd name="T27" fmla="*/ 0 h 125"/>
                <a:gd name="T28" fmla="*/ 1856 w 73"/>
                <a:gd name="T29" fmla="*/ 0 h 125"/>
                <a:gd name="T30" fmla="*/ 2816 w 73"/>
                <a:gd name="T31" fmla="*/ 896 h 1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3"/>
                <a:gd name="T49" fmla="*/ 0 h 125"/>
                <a:gd name="T50" fmla="*/ 73 w 73"/>
                <a:gd name="T51" fmla="*/ 125 h 12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3" h="125">
                  <a:moveTo>
                    <a:pt x="44" y="14"/>
                  </a:moveTo>
                  <a:cubicBezTo>
                    <a:pt x="47" y="14"/>
                    <a:pt x="49" y="14"/>
                    <a:pt x="51" y="14"/>
                  </a:cubicBezTo>
                  <a:cubicBezTo>
                    <a:pt x="57" y="11"/>
                    <a:pt x="59" y="5"/>
                    <a:pt x="64" y="2"/>
                  </a:cubicBezTo>
                  <a:cubicBezTo>
                    <a:pt x="66" y="26"/>
                    <a:pt x="61" y="56"/>
                    <a:pt x="67" y="76"/>
                  </a:cubicBezTo>
                  <a:cubicBezTo>
                    <a:pt x="67" y="81"/>
                    <a:pt x="73" y="80"/>
                    <a:pt x="73" y="85"/>
                  </a:cubicBezTo>
                  <a:cubicBezTo>
                    <a:pt x="72" y="90"/>
                    <a:pt x="61" y="85"/>
                    <a:pt x="62" y="92"/>
                  </a:cubicBezTo>
                  <a:cubicBezTo>
                    <a:pt x="59" y="98"/>
                    <a:pt x="52" y="101"/>
                    <a:pt x="49" y="107"/>
                  </a:cubicBezTo>
                  <a:cubicBezTo>
                    <a:pt x="44" y="109"/>
                    <a:pt x="48" y="120"/>
                    <a:pt x="47" y="125"/>
                  </a:cubicBezTo>
                  <a:cubicBezTo>
                    <a:pt x="40" y="121"/>
                    <a:pt x="35" y="116"/>
                    <a:pt x="31" y="109"/>
                  </a:cubicBezTo>
                  <a:cubicBezTo>
                    <a:pt x="31" y="103"/>
                    <a:pt x="33" y="94"/>
                    <a:pt x="26" y="94"/>
                  </a:cubicBezTo>
                  <a:cubicBezTo>
                    <a:pt x="20" y="89"/>
                    <a:pt x="14" y="83"/>
                    <a:pt x="9" y="76"/>
                  </a:cubicBezTo>
                  <a:cubicBezTo>
                    <a:pt x="9" y="75"/>
                    <a:pt x="9" y="75"/>
                    <a:pt x="9" y="74"/>
                  </a:cubicBezTo>
                  <a:cubicBezTo>
                    <a:pt x="7" y="71"/>
                    <a:pt x="0" y="73"/>
                    <a:pt x="0" y="69"/>
                  </a:cubicBezTo>
                  <a:cubicBezTo>
                    <a:pt x="0" y="46"/>
                    <a:pt x="0" y="23"/>
                    <a:pt x="0" y="0"/>
                  </a:cubicBezTo>
                  <a:cubicBezTo>
                    <a:pt x="9" y="0"/>
                    <a:pt x="19" y="0"/>
                    <a:pt x="29" y="0"/>
                  </a:cubicBezTo>
                  <a:cubicBezTo>
                    <a:pt x="35" y="3"/>
                    <a:pt x="38" y="11"/>
                    <a:pt x="44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7" name="Freeform 992"/>
            <p:cNvSpPr>
              <a:spLocks/>
            </p:cNvSpPr>
            <p:nvPr/>
          </p:nvSpPr>
          <p:spPr bwMode="auto">
            <a:xfrm>
              <a:off x="6548" y="2678"/>
              <a:ext cx="871" cy="1020"/>
            </a:xfrm>
            <a:custGeom>
              <a:avLst/>
              <a:gdLst>
                <a:gd name="T0" fmla="*/ 9915 w 435"/>
                <a:gd name="T1" fmla="*/ 900 h 509"/>
                <a:gd name="T2" fmla="*/ 10044 w 435"/>
                <a:gd name="T3" fmla="*/ 3032 h 509"/>
                <a:gd name="T4" fmla="*/ 10236 w 435"/>
                <a:gd name="T5" fmla="*/ 3032 h 509"/>
                <a:gd name="T6" fmla="*/ 11784 w 435"/>
                <a:gd name="T7" fmla="*/ 3164 h 509"/>
                <a:gd name="T8" fmla="*/ 12492 w 435"/>
                <a:gd name="T9" fmla="*/ 2583 h 509"/>
                <a:gd name="T10" fmla="*/ 15864 w 435"/>
                <a:gd name="T11" fmla="*/ 2453 h 509"/>
                <a:gd name="T12" fmla="*/ 15992 w 435"/>
                <a:gd name="T13" fmla="*/ 2453 h 509"/>
                <a:gd name="T14" fmla="*/ 16249 w 435"/>
                <a:gd name="T15" fmla="*/ 1160 h 509"/>
                <a:gd name="T16" fmla="*/ 16377 w 435"/>
                <a:gd name="T17" fmla="*/ 2583 h 509"/>
                <a:gd name="T18" fmla="*/ 15864 w 435"/>
                <a:gd name="T19" fmla="*/ 3615 h 509"/>
                <a:gd name="T20" fmla="*/ 15992 w 435"/>
                <a:gd name="T21" fmla="*/ 4208 h 509"/>
                <a:gd name="T22" fmla="*/ 16571 w 435"/>
                <a:gd name="T23" fmla="*/ 4208 h 509"/>
                <a:gd name="T24" fmla="*/ 16571 w 435"/>
                <a:gd name="T25" fmla="*/ 4064 h 509"/>
                <a:gd name="T26" fmla="*/ 17276 w 435"/>
                <a:gd name="T27" fmla="*/ 3485 h 509"/>
                <a:gd name="T28" fmla="*/ 20111 w 435"/>
                <a:gd name="T29" fmla="*/ 6340 h 509"/>
                <a:gd name="T30" fmla="*/ 20303 w 435"/>
                <a:gd name="T31" fmla="*/ 6533 h 509"/>
                <a:gd name="T32" fmla="*/ 20431 w 435"/>
                <a:gd name="T33" fmla="*/ 6533 h 509"/>
                <a:gd name="T34" fmla="*/ 24756 w 435"/>
                <a:gd name="T35" fmla="*/ 6663 h 509"/>
                <a:gd name="T36" fmla="*/ 27904 w 435"/>
                <a:gd name="T37" fmla="*/ 9851 h 509"/>
                <a:gd name="T38" fmla="*/ 27776 w 435"/>
                <a:gd name="T39" fmla="*/ 13028 h 509"/>
                <a:gd name="T40" fmla="*/ 25591 w 435"/>
                <a:gd name="T41" fmla="*/ 15160 h 509"/>
                <a:gd name="T42" fmla="*/ 25591 w 435"/>
                <a:gd name="T43" fmla="*/ 22268 h 509"/>
                <a:gd name="T44" fmla="*/ 23016 w 435"/>
                <a:gd name="T45" fmla="*/ 24881 h 509"/>
                <a:gd name="T46" fmla="*/ 21987 w 435"/>
                <a:gd name="T47" fmla="*/ 25009 h 509"/>
                <a:gd name="T48" fmla="*/ 21859 w 435"/>
                <a:gd name="T49" fmla="*/ 25009 h 509"/>
                <a:gd name="T50" fmla="*/ 21729 w 435"/>
                <a:gd name="T51" fmla="*/ 25139 h 509"/>
                <a:gd name="T52" fmla="*/ 19725 w 435"/>
                <a:gd name="T53" fmla="*/ 27143 h 509"/>
                <a:gd name="T54" fmla="*/ 19597 w 435"/>
                <a:gd name="T55" fmla="*/ 30508 h 509"/>
                <a:gd name="T56" fmla="*/ 18695 w 435"/>
                <a:gd name="T57" fmla="*/ 31351 h 509"/>
                <a:gd name="T58" fmla="*/ 17989 w 435"/>
                <a:gd name="T59" fmla="*/ 31480 h 509"/>
                <a:gd name="T60" fmla="*/ 17861 w 435"/>
                <a:gd name="T61" fmla="*/ 31480 h 509"/>
                <a:gd name="T62" fmla="*/ 17732 w 435"/>
                <a:gd name="T63" fmla="*/ 32961 h 509"/>
                <a:gd name="T64" fmla="*/ 16377 w 435"/>
                <a:gd name="T65" fmla="*/ 31933 h 509"/>
                <a:gd name="T66" fmla="*/ 15668 w 435"/>
                <a:gd name="T67" fmla="*/ 31933 h 509"/>
                <a:gd name="T68" fmla="*/ 14835 w 435"/>
                <a:gd name="T69" fmla="*/ 31093 h 509"/>
                <a:gd name="T70" fmla="*/ 14835 w 435"/>
                <a:gd name="T71" fmla="*/ 30901 h 509"/>
                <a:gd name="T72" fmla="*/ 16699 w 435"/>
                <a:gd name="T73" fmla="*/ 29219 h 509"/>
                <a:gd name="T74" fmla="*/ 16571 w 435"/>
                <a:gd name="T75" fmla="*/ 27013 h 509"/>
                <a:gd name="T76" fmla="*/ 16377 w 435"/>
                <a:gd name="T77" fmla="*/ 27013 h 509"/>
                <a:gd name="T78" fmla="*/ 15992 w 435"/>
                <a:gd name="T79" fmla="*/ 25720 h 509"/>
                <a:gd name="T80" fmla="*/ 12685 w 435"/>
                <a:gd name="T81" fmla="*/ 22396 h 509"/>
                <a:gd name="T82" fmla="*/ 12492 w 435"/>
                <a:gd name="T83" fmla="*/ 18645 h 509"/>
                <a:gd name="T84" fmla="*/ 12364 w 435"/>
                <a:gd name="T85" fmla="*/ 18645 h 509"/>
                <a:gd name="T86" fmla="*/ 10500 w 435"/>
                <a:gd name="T87" fmla="*/ 16641 h 509"/>
                <a:gd name="T88" fmla="*/ 5917 w 435"/>
                <a:gd name="T89" fmla="*/ 12304 h 509"/>
                <a:gd name="T90" fmla="*/ 4053 w 435"/>
                <a:gd name="T91" fmla="*/ 14060 h 509"/>
                <a:gd name="T92" fmla="*/ 2763 w 435"/>
                <a:gd name="T93" fmla="*/ 14060 h 509"/>
                <a:gd name="T94" fmla="*/ 0 w 435"/>
                <a:gd name="T95" fmla="*/ 11276 h 509"/>
                <a:gd name="T96" fmla="*/ 0 w 435"/>
                <a:gd name="T97" fmla="*/ 11144 h 509"/>
                <a:gd name="T98" fmla="*/ 3468 w 435"/>
                <a:gd name="T99" fmla="*/ 7823 h 509"/>
                <a:gd name="T100" fmla="*/ 3604 w 435"/>
                <a:gd name="T101" fmla="*/ 2775 h 509"/>
                <a:gd name="T102" fmla="*/ 4053 w 435"/>
                <a:gd name="T103" fmla="*/ 2775 h 509"/>
                <a:gd name="T104" fmla="*/ 4888 w 435"/>
                <a:gd name="T105" fmla="*/ 3485 h 509"/>
                <a:gd name="T106" fmla="*/ 7216 w 435"/>
                <a:gd name="T107" fmla="*/ 3357 h 509"/>
                <a:gd name="T108" fmla="*/ 7344 w 435"/>
                <a:gd name="T109" fmla="*/ 3357 h 509"/>
                <a:gd name="T110" fmla="*/ 7473 w 435"/>
                <a:gd name="T111" fmla="*/ 900 h 509"/>
                <a:gd name="T112" fmla="*/ 9337 w 435"/>
                <a:gd name="T113" fmla="*/ 707 h 509"/>
                <a:gd name="T114" fmla="*/ 9465 w 435"/>
                <a:gd name="T115" fmla="*/ 707 h 509"/>
                <a:gd name="T116" fmla="*/ 9659 w 435"/>
                <a:gd name="T117" fmla="*/ 0 h 509"/>
                <a:gd name="T118" fmla="*/ 10236 w 435"/>
                <a:gd name="T119" fmla="*/ 579 h 509"/>
                <a:gd name="T120" fmla="*/ 9915 w 435"/>
                <a:gd name="T121" fmla="*/ 900 h 50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35"/>
                <a:gd name="T184" fmla="*/ 0 h 509"/>
                <a:gd name="T185" fmla="*/ 435 w 435"/>
                <a:gd name="T186" fmla="*/ 509 h 50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35" h="509">
                  <a:moveTo>
                    <a:pt x="154" y="14"/>
                  </a:moveTo>
                  <a:cubicBezTo>
                    <a:pt x="156" y="24"/>
                    <a:pt x="151" y="40"/>
                    <a:pt x="156" y="47"/>
                  </a:cubicBezTo>
                  <a:cubicBezTo>
                    <a:pt x="157" y="47"/>
                    <a:pt x="158" y="47"/>
                    <a:pt x="159" y="47"/>
                  </a:cubicBezTo>
                  <a:cubicBezTo>
                    <a:pt x="162" y="52"/>
                    <a:pt x="176" y="48"/>
                    <a:pt x="183" y="49"/>
                  </a:cubicBezTo>
                  <a:cubicBezTo>
                    <a:pt x="190" y="49"/>
                    <a:pt x="191" y="44"/>
                    <a:pt x="194" y="40"/>
                  </a:cubicBezTo>
                  <a:cubicBezTo>
                    <a:pt x="211" y="39"/>
                    <a:pt x="233" y="43"/>
                    <a:pt x="246" y="38"/>
                  </a:cubicBezTo>
                  <a:cubicBezTo>
                    <a:pt x="246" y="38"/>
                    <a:pt x="247" y="38"/>
                    <a:pt x="248" y="38"/>
                  </a:cubicBezTo>
                  <a:cubicBezTo>
                    <a:pt x="254" y="37"/>
                    <a:pt x="246" y="20"/>
                    <a:pt x="252" y="18"/>
                  </a:cubicBezTo>
                  <a:cubicBezTo>
                    <a:pt x="255" y="24"/>
                    <a:pt x="255" y="32"/>
                    <a:pt x="254" y="40"/>
                  </a:cubicBezTo>
                  <a:cubicBezTo>
                    <a:pt x="261" y="48"/>
                    <a:pt x="249" y="52"/>
                    <a:pt x="246" y="56"/>
                  </a:cubicBezTo>
                  <a:cubicBezTo>
                    <a:pt x="245" y="60"/>
                    <a:pt x="248" y="61"/>
                    <a:pt x="248" y="65"/>
                  </a:cubicBezTo>
                  <a:cubicBezTo>
                    <a:pt x="246" y="69"/>
                    <a:pt x="258" y="69"/>
                    <a:pt x="257" y="65"/>
                  </a:cubicBezTo>
                  <a:cubicBezTo>
                    <a:pt x="257" y="64"/>
                    <a:pt x="257" y="63"/>
                    <a:pt x="257" y="63"/>
                  </a:cubicBezTo>
                  <a:cubicBezTo>
                    <a:pt x="262" y="61"/>
                    <a:pt x="263" y="55"/>
                    <a:pt x="268" y="54"/>
                  </a:cubicBezTo>
                  <a:cubicBezTo>
                    <a:pt x="282" y="70"/>
                    <a:pt x="297" y="84"/>
                    <a:pt x="312" y="98"/>
                  </a:cubicBezTo>
                  <a:cubicBezTo>
                    <a:pt x="312" y="100"/>
                    <a:pt x="313" y="101"/>
                    <a:pt x="315" y="101"/>
                  </a:cubicBezTo>
                  <a:cubicBezTo>
                    <a:pt x="315" y="101"/>
                    <a:pt x="316" y="101"/>
                    <a:pt x="317" y="101"/>
                  </a:cubicBezTo>
                  <a:cubicBezTo>
                    <a:pt x="335" y="106"/>
                    <a:pt x="362" y="101"/>
                    <a:pt x="384" y="103"/>
                  </a:cubicBezTo>
                  <a:cubicBezTo>
                    <a:pt x="399" y="120"/>
                    <a:pt x="416" y="136"/>
                    <a:pt x="433" y="152"/>
                  </a:cubicBezTo>
                  <a:cubicBezTo>
                    <a:pt x="432" y="168"/>
                    <a:pt x="435" y="189"/>
                    <a:pt x="431" y="201"/>
                  </a:cubicBezTo>
                  <a:cubicBezTo>
                    <a:pt x="419" y="211"/>
                    <a:pt x="407" y="222"/>
                    <a:pt x="397" y="234"/>
                  </a:cubicBezTo>
                  <a:cubicBezTo>
                    <a:pt x="397" y="271"/>
                    <a:pt x="397" y="307"/>
                    <a:pt x="397" y="344"/>
                  </a:cubicBezTo>
                  <a:cubicBezTo>
                    <a:pt x="383" y="356"/>
                    <a:pt x="369" y="369"/>
                    <a:pt x="357" y="384"/>
                  </a:cubicBezTo>
                  <a:cubicBezTo>
                    <a:pt x="352" y="385"/>
                    <a:pt x="342" y="381"/>
                    <a:pt x="341" y="386"/>
                  </a:cubicBezTo>
                  <a:cubicBezTo>
                    <a:pt x="341" y="386"/>
                    <a:pt x="340" y="386"/>
                    <a:pt x="339" y="386"/>
                  </a:cubicBezTo>
                  <a:cubicBezTo>
                    <a:pt x="337" y="386"/>
                    <a:pt x="337" y="387"/>
                    <a:pt x="337" y="388"/>
                  </a:cubicBezTo>
                  <a:cubicBezTo>
                    <a:pt x="326" y="398"/>
                    <a:pt x="315" y="408"/>
                    <a:pt x="306" y="419"/>
                  </a:cubicBezTo>
                  <a:cubicBezTo>
                    <a:pt x="304" y="436"/>
                    <a:pt x="308" y="458"/>
                    <a:pt x="304" y="471"/>
                  </a:cubicBezTo>
                  <a:cubicBezTo>
                    <a:pt x="298" y="474"/>
                    <a:pt x="294" y="479"/>
                    <a:pt x="290" y="484"/>
                  </a:cubicBezTo>
                  <a:cubicBezTo>
                    <a:pt x="287" y="485"/>
                    <a:pt x="279" y="481"/>
                    <a:pt x="279" y="486"/>
                  </a:cubicBezTo>
                  <a:cubicBezTo>
                    <a:pt x="278" y="486"/>
                    <a:pt x="278" y="486"/>
                    <a:pt x="277" y="486"/>
                  </a:cubicBezTo>
                  <a:cubicBezTo>
                    <a:pt x="272" y="489"/>
                    <a:pt x="276" y="502"/>
                    <a:pt x="275" y="509"/>
                  </a:cubicBezTo>
                  <a:cubicBezTo>
                    <a:pt x="266" y="505"/>
                    <a:pt x="265" y="495"/>
                    <a:pt x="254" y="493"/>
                  </a:cubicBezTo>
                  <a:cubicBezTo>
                    <a:pt x="251" y="493"/>
                    <a:pt x="247" y="493"/>
                    <a:pt x="243" y="493"/>
                  </a:cubicBezTo>
                  <a:cubicBezTo>
                    <a:pt x="240" y="488"/>
                    <a:pt x="235" y="483"/>
                    <a:pt x="230" y="480"/>
                  </a:cubicBezTo>
                  <a:cubicBezTo>
                    <a:pt x="230" y="479"/>
                    <a:pt x="230" y="478"/>
                    <a:pt x="230" y="477"/>
                  </a:cubicBezTo>
                  <a:cubicBezTo>
                    <a:pt x="240" y="469"/>
                    <a:pt x="251" y="462"/>
                    <a:pt x="259" y="451"/>
                  </a:cubicBezTo>
                  <a:cubicBezTo>
                    <a:pt x="257" y="440"/>
                    <a:pt x="262" y="424"/>
                    <a:pt x="257" y="417"/>
                  </a:cubicBezTo>
                  <a:cubicBezTo>
                    <a:pt x="256" y="417"/>
                    <a:pt x="255" y="417"/>
                    <a:pt x="254" y="417"/>
                  </a:cubicBezTo>
                  <a:cubicBezTo>
                    <a:pt x="247" y="416"/>
                    <a:pt x="247" y="407"/>
                    <a:pt x="248" y="397"/>
                  </a:cubicBezTo>
                  <a:cubicBezTo>
                    <a:pt x="232" y="379"/>
                    <a:pt x="215" y="362"/>
                    <a:pt x="197" y="346"/>
                  </a:cubicBezTo>
                  <a:cubicBezTo>
                    <a:pt x="195" y="327"/>
                    <a:pt x="199" y="303"/>
                    <a:pt x="194" y="288"/>
                  </a:cubicBezTo>
                  <a:cubicBezTo>
                    <a:pt x="194" y="288"/>
                    <a:pt x="193" y="288"/>
                    <a:pt x="192" y="288"/>
                  </a:cubicBezTo>
                  <a:cubicBezTo>
                    <a:pt x="171" y="285"/>
                    <a:pt x="157" y="290"/>
                    <a:pt x="163" y="257"/>
                  </a:cubicBezTo>
                  <a:cubicBezTo>
                    <a:pt x="143" y="247"/>
                    <a:pt x="115" y="189"/>
                    <a:pt x="92" y="190"/>
                  </a:cubicBezTo>
                  <a:cubicBezTo>
                    <a:pt x="80" y="190"/>
                    <a:pt x="74" y="208"/>
                    <a:pt x="63" y="217"/>
                  </a:cubicBezTo>
                  <a:cubicBezTo>
                    <a:pt x="56" y="217"/>
                    <a:pt x="49" y="217"/>
                    <a:pt x="43" y="217"/>
                  </a:cubicBezTo>
                  <a:cubicBezTo>
                    <a:pt x="30" y="202"/>
                    <a:pt x="15" y="187"/>
                    <a:pt x="0" y="174"/>
                  </a:cubicBezTo>
                  <a:cubicBezTo>
                    <a:pt x="0" y="173"/>
                    <a:pt x="0" y="173"/>
                    <a:pt x="0" y="172"/>
                  </a:cubicBezTo>
                  <a:cubicBezTo>
                    <a:pt x="19" y="156"/>
                    <a:pt x="35" y="137"/>
                    <a:pt x="54" y="121"/>
                  </a:cubicBezTo>
                  <a:cubicBezTo>
                    <a:pt x="60" y="101"/>
                    <a:pt x="45" y="57"/>
                    <a:pt x="56" y="43"/>
                  </a:cubicBezTo>
                  <a:cubicBezTo>
                    <a:pt x="57" y="42"/>
                    <a:pt x="62" y="44"/>
                    <a:pt x="63" y="43"/>
                  </a:cubicBezTo>
                  <a:cubicBezTo>
                    <a:pt x="66" y="47"/>
                    <a:pt x="69" y="53"/>
                    <a:pt x="76" y="54"/>
                  </a:cubicBezTo>
                  <a:cubicBezTo>
                    <a:pt x="87" y="52"/>
                    <a:pt x="104" y="57"/>
                    <a:pt x="112" y="52"/>
                  </a:cubicBezTo>
                  <a:cubicBezTo>
                    <a:pt x="113" y="52"/>
                    <a:pt x="113" y="52"/>
                    <a:pt x="114" y="52"/>
                  </a:cubicBezTo>
                  <a:cubicBezTo>
                    <a:pt x="119" y="43"/>
                    <a:pt x="115" y="26"/>
                    <a:pt x="116" y="14"/>
                  </a:cubicBezTo>
                  <a:cubicBezTo>
                    <a:pt x="125" y="12"/>
                    <a:pt x="140" y="17"/>
                    <a:pt x="145" y="11"/>
                  </a:cubicBezTo>
                  <a:cubicBezTo>
                    <a:pt x="146" y="11"/>
                    <a:pt x="147" y="11"/>
                    <a:pt x="147" y="11"/>
                  </a:cubicBezTo>
                  <a:cubicBezTo>
                    <a:pt x="152" y="12"/>
                    <a:pt x="148" y="4"/>
                    <a:pt x="150" y="0"/>
                  </a:cubicBezTo>
                  <a:cubicBezTo>
                    <a:pt x="154" y="2"/>
                    <a:pt x="157" y="5"/>
                    <a:pt x="159" y="9"/>
                  </a:cubicBezTo>
                  <a:cubicBezTo>
                    <a:pt x="157" y="10"/>
                    <a:pt x="155" y="11"/>
                    <a:pt x="154" y="14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8" name="Freeform 993"/>
            <p:cNvSpPr>
              <a:spLocks/>
            </p:cNvSpPr>
            <p:nvPr/>
          </p:nvSpPr>
          <p:spPr bwMode="auto">
            <a:xfrm>
              <a:off x="4164" y="2772"/>
              <a:ext cx="20" cy="64"/>
            </a:xfrm>
            <a:custGeom>
              <a:avLst/>
              <a:gdLst>
                <a:gd name="T0" fmla="*/ 64 w 10"/>
                <a:gd name="T1" fmla="*/ 128 h 32"/>
                <a:gd name="T2" fmla="*/ 640 w 10"/>
                <a:gd name="T3" fmla="*/ 128 h 32"/>
                <a:gd name="T4" fmla="*/ 640 w 10"/>
                <a:gd name="T5" fmla="*/ 320 h 32"/>
                <a:gd name="T6" fmla="*/ 640 w 10"/>
                <a:gd name="T7" fmla="*/ 1280 h 32"/>
                <a:gd name="T8" fmla="*/ 64 w 10"/>
                <a:gd name="T9" fmla="*/ 1408 h 32"/>
                <a:gd name="T10" fmla="*/ 64 w 10"/>
                <a:gd name="T11" fmla="*/ 320 h 32"/>
                <a:gd name="T12" fmla="*/ 64 w 10"/>
                <a:gd name="T13" fmla="*/ 128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32"/>
                <a:gd name="T23" fmla="*/ 10 w 10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32">
                  <a:moveTo>
                    <a:pt x="1" y="2"/>
                  </a:moveTo>
                  <a:cubicBezTo>
                    <a:pt x="4" y="0"/>
                    <a:pt x="7" y="0"/>
                    <a:pt x="10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10"/>
                    <a:pt x="10" y="15"/>
                    <a:pt x="10" y="20"/>
                  </a:cubicBezTo>
                  <a:cubicBezTo>
                    <a:pt x="10" y="23"/>
                    <a:pt x="0" y="32"/>
                    <a:pt x="1" y="22"/>
                  </a:cubicBezTo>
                  <a:cubicBezTo>
                    <a:pt x="1" y="16"/>
                    <a:pt x="1" y="11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9" name="Freeform 994"/>
            <p:cNvSpPr>
              <a:spLocks/>
            </p:cNvSpPr>
            <p:nvPr/>
          </p:nvSpPr>
          <p:spPr bwMode="auto">
            <a:xfrm>
              <a:off x="3465" y="2682"/>
              <a:ext cx="235" cy="286"/>
            </a:xfrm>
            <a:custGeom>
              <a:avLst/>
              <a:gdLst>
                <a:gd name="T0" fmla="*/ 3792 w 117"/>
                <a:gd name="T1" fmla="*/ 7040 h 143"/>
                <a:gd name="T2" fmla="*/ 3664 w 117"/>
                <a:gd name="T3" fmla="*/ 6720 h 143"/>
                <a:gd name="T4" fmla="*/ 2356 w 117"/>
                <a:gd name="T5" fmla="*/ 2880 h 143"/>
                <a:gd name="T6" fmla="*/ 0 w 117"/>
                <a:gd name="T7" fmla="*/ 192 h 143"/>
                <a:gd name="T8" fmla="*/ 2619 w 117"/>
                <a:gd name="T9" fmla="*/ 1920 h 143"/>
                <a:gd name="T10" fmla="*/ 4869 w 117"/>
                <a:gd name="T11" fmla="*/ 4160 h 143"/>
                <a:gd name="T12" fmla="*/ 4869 w 117"/>
                <a:gd name="T13" fmla="*/ 5184 h 143"/>
                <a:gd name="T14" fmla="*/ 6903 w 117"/>
                <a:gd name="T15" fmla="*/ 9152 h 143"/>
                <a:gd name="T16" fmla="*/ 3792 w 117"/>
                <a:gd name="T17" fmla="*/ 7040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43"/>
                <a:gd name="T29" fmla="*/ 117 w 117"/>
                <a:gd name="T30" fmla="*/ 143 h 1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43">
                  <a:moveTo>
                    <a:pt x="58" y="110"/>
                  </a:moveTo>
                  <a:cubicBezTo>
                    <a:pt x="56" y="110"/>
                    <a:pt x="56" y="107"/>
                    <a:pt x="56" y="105"/>
                  </a:cubicBezTo>
                  <a:cubicBezTo>
                    <a:pt x="62" y="72"/>
                    <a:pt x="28" y="80"/>
                    <a:pt x="36" y="45"/>
                  </a:cubicBezTo>
                  <a:cubicBezTo>
                    <a:pt x="22" y="33"/>
                    <a:pt x="3" y="26"/>
                    <a:pt x="0" y="3"/>
                  </a:cubicBezTo>
                  <a:cubicBezTo>
                    <a:pt x="21" y="0"/>
                    <a:pt x="30" y="19"/>
                    <a:pt x="40" y="30"/>
                  </a:cubicBezTo>
                  <a:cubicBezTo>
                    <a:pt x="52" y="41"/>
                    <a:pt x="66" y="50"/>
                    <a:pt x="74" y="65"/>
                  </a:cubicBezTo>
                  <a:cubicBezTo>
                    <a:pt x="74" y="70"/>
                    <a:pt x="74" y="76"/>
                    <a:pt x="74" y="81"/>
                  </a:cubicBezTo>
                  <a:cubicBezTo>
                    <a:pt x="88" y="96"/>
                    <a:pt x="117" y="109"/>
                    <a:pt x="105" y="143"/>
                  </a:cubicBezTo>
                  <a:cubicBezTo>
                    <a:pt x="78" y="143"/>
                    <a:pt x="76" y="119"/>
                    <a:pt x="58" y="1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0" name="Freeform 995"/>
            <p:cNvSpPr>
              <a:spLocks/>
            </p:cNvSpPr>
            <p:nvPr/>
          </p:nvSpPr>
          <p:spPr bwMode="auto">
            <a:xfrm>
              <a:off x="1560" y="2712"/>
              <a:ext cx="164" cy="202"/>
            </a:xfrm>
            <a:custGeom>
              <a:avLst/>
              <a:gdLst>
                <a:gd name="T0" fmla="*/ 1024 w 82"/>
                <a:gd name="T1" fmla="*/ 6208 h 101"/>
                <a:gd name="T2" fmla="*/ 576 w 82"/>
                <a:gd name="T3" fmla="*/ 6208 h 101"/>
                <a:gd name="T4" fmla="*/ 128 w 82"/>
                <a:gd name="T5" fmla="*/ 6464 h 101"/>
                <a:gd name="T6" fmla="*/ 320 w 82"/>
                <a:gd name="T7" fmla="*/ 5376 h 101"/>
                <a:gd name="T8" fmla="*/ 2176 w 82"/>
                <a:gd name="T9" fmla="*/ 5376 h 101"/>
                <a:gd name="T10" fmla="*/ 2304 w 82"/>
                <a:gd name="T11" fmla="*/ 2240 h 101"/>
                <a:gd name="T12" fmla="*/ 1280 w 82"/>
                <a:gd name="T13" fmla="*/ 1792 h 101"/>
                <a:gd name="T14" fmla="*/ 3456 w 82"/>
                <a:gd name="T15" fmla="*/ 1664 h 101"/>
                <a:gd name="T16" fmla="*/ 3712 w 82"/>
                <a:gd name="T17" fmla="*/ 384 h 101"/>
                <a:gd name="T18" fmla="*/ 4544 w 82"/>
                <a:gd name="T19" fmla="*/ 2944 h 101"/>
                <a:gd name="T20" fmla="*/ 3008 w 82"/>
                <a:gd name="T21" fmla="*/ 4608 h 101"/>
                <a:gd name="T22" fmla="*/ 2880 w 82"/>
                <a:gd name="T23" fmla="*/ 6208 h 101"/>
                <a:gd name="T24" fmla="*/ 1408 w 82"/>
                <a:gd name="T25" fmla="*/ 6464 h 101"/>
                <a:gd name="T26" fmla="*/ 1024 w 82"/>
                <a:gd name="T27" fmla="*/ 6208 h 10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2"/>
                <a:gd name="T43" fmla="*/ 0 h 101"/>
                <a:gd name="T44" fmla="*/ 82 w 82"/>
                <a:gd name="T45" fmla="*/ 101 h 10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2" h="101">
                  <a:moveTo>
                    <a:pt x="16" y="97"/>
                  </a:moveTo>
                  <a:cubicBezTo>
                    <a:pt x="14" y="97"/>
                    <a:pt x="11" y="97"/>
                    <a:pt x="9" y="97"/>
                  </a:cubicBezTo>
                  <a:cubicBezTo>
                    <a:pt x="6" y="98"/>
                    <a:pt x="5" y="101"/>
                    <a:pt x="2" y="101"/>
                  </a:cubicBezTo>
                  <a:cubicBezTo>
                    <a:pt x="4" y="96"/>
                    <a:pt x="0" y="85"/>
                    <a:pt x="5" y="84"/>
                  </a:cubicBezTo>
                  <a:cubicBezTo>
                    <a:pt x="14" y="84"/>
                    <a:pt x="24" y="84"/>
                    <a:pt x="34" y="84"/>
                  </a:cubicBezTo>
                  <a:cubicBezTo>
                    <a:pt x="38" y="71"/>
                    <a:pt x="35" y="50"/>
                    <a:pt x="36" y="35"/>
                  </a:cubicBezTo>
                  <a:cubicBezTo>
                    <a:pt x="34" y="29"/>
                    <a:pt x="18" y="37"/>
                    <a:pt x="20" y="28"/>
                  </a:cubicBezTo>
                  <a:cubicBezTo>
                    <a:pt x="27" y="23"/>
                    <a:pt x="43" y="27"/>
                    <a:pt x="54" y="26"/>
                  </a:cubicBezTo>
                  <a:cubicBezTo>
                    <a:pt x="59" y="23"/>
                    <a:pt x="52" y="8"/>
                    <a:pt x="58" y="6"/>
                  </a:cubicBezTo>
                  <a:cubicBezTo>
                    <a:pt x="82" y="0"/>
                    <a:pt x="68" y="32"/>
                    <a:pt x="71" y="46"/>
                  </a:cubicBezTo>
                  <a:cubicBezTo>
                    <a:pt x="64" y="56"/>
                    <a:pt x="54" y="62"/>
                    <a:pt x="47" y="72"/>
                  </a:cubicBezTo>
                  <a:cubicBezTo>
                    <a:pt x="42" y="76"/>
                    <a:pt x="46" y="89"/>
                    <a:pt x="45" y="97"/>
                  </a:cubicBezTo>
                  <a:cubicBezTo>
                    <a:pt x="37" y="98"/>
                    <a:pt x="24" y="94"/>
                    <a:pt x="22" y="101"/>
                  </a:cubicBezTo>
                  <a:cubicBezTo>
                    <a:pt x="20" y="101"/>
                    <a:pt x="19" y="98"/>
                    <a:pt x="16" y="9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1" name="Freeform 996"/>
            <p:cNvSpPr>
              <a:spLocks/>
            </p:cNvSpPr>
            <p:nvPr/>
          </p:nvSpPr>
          <p:spPr bwMode="auto">
            <a:xfrm>
              <a:off x="3714" y="2902"/>
              <a:ext cx="26" cy="12"/>
            </a:xfrm>
            <a:custGeom>
              <a:avLst/>
              <a:gdLst>
                <a:gd name="T0" fmla="*/ 640 w 13"/>
                <a:gd name="T1" fmla="*/ 0 h 6"/>
                <a:gd name="T2" fmla="*/ 192 w 13"/>
                <a:gd name="T3" fmla="*/ 0 h 6"/>
                <a:gd name="T4" fmla="*/ 640 w 13"/>
                <a:gd name="T5" fmla="*/ 0 h 6"/>
                <a:gd name="T6" fmla="*/ 0 60000 65536"/>
                <a:gd name="T7" fmla="*/ 0 60000 65536"/>
                <a:gd name="T8" fmla="*/ 0 60000 65536"/>
                <a:gd name="T9" fmla="*/ 0 w 13"/>
                <a:gd name="T10" fmla="*/ 0 h 6"/>
                <a:gd name="T11" fmla="*/ 13 w 13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6">
                  <a:moveTo>
                    <a:pt x="10" y="0"/>
                  </a:moveTo>
                  <a:cubicBezTo>
                    <a:pt x="13" y="6"/>
                    <a:pt x="0" y="6"/>
                    <a:pt x="3" y="0"/>
                  </a:cubicBezTo>
                  <a:cubicBezTo>
                    <a:pt x="5" y="0"/>
                    <a:pt x="8" y="0"/>
                    <a:pt x="10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2" name="Freeform 997"/>
            <p:cNvSpPr>
              <a:spLocks/>
            </p:cNvSpPr>
            <p:nvPr/>
          </p:nvSpPr>
          <p:spPr bwMode="auto">
            <a:xfrm>
              <a:off x="6382" y="2800"/>
              <a:ext cx="122" cy="160"/>
            </a:xfrm>
            <a:custGeom>
              <a:avLst/>
              <a:gdLst>
                <a:gd name="T0" fmla="*/ 2624 w 61"/>
                <a:gd name="T1" fmla="*/ 3264 h 80"/>
                <a:gd name="T2" fmla="*/ 2368 w 61"/>
                <a:gd name="T3" fmla="*/ 4800 h 80"/>
                <a:gd name="T4" fmla="*/ 320 w 61"/>
                <a:gd name="T5" fmla="*/ 4544 h 80"/>
                <a:gd name="T6" fmla="*/ 1216 w 61"/>
                <a:gd name="T7" fmla="*/ 3648 h 80"/>
                <a:gd name="T8" fmla="*/ 1216 w 61"/>
                <a:gd name="T9" fmla="*/ 0 h 80"/>
                <a:gd name="T10" fmla="*/ 3072 w 61"/>
                <a:gd name="T11" fmla="*/ 0 h 80"/>
                <a:gd name="T12" fmla="*/ 3904 w 61"/>
                <a:gd name="T13" fmla="*/ 832 h 80"/>
                <a:gd name="T14" fmla="*/ 3904 w 61"/>
                <a:gd name="T15" fmla="*/ 1984 h 80"/>
                <a:gd name="T16" fmla="*/ 2624 w 61"/>
                <a:gd name="T17" fmla="*/ 3264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"/>
                <a:gd name="T28" fmla="*/ 0 h 80"/>
                <a:gd name="T29" fmla="*/ 61 w 61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" h="80">
                  <a:moveTo>
                    <a:pt x="41" y="51"/>
                  </a:moveTo>
                  <a:cubicBezTo>
                    <a:pt x="33" y="52"/>
                    <a:pt x="38" y="67"/>
                    <a:pt x="37" y="75"/>
                  </a:cubicBezTo>
                  <a:cubicBezTo>
                    <a:pt x="27" y="73"/>
                    <a:pt x="0" y="80"/>
                    <a:pt x="5" y="71"/>
                  </a:cubicBezTo>
                  <a:cubicBezTo>
                    <a:pt x="11" y="67"/>
                    <a:pt x="15" y="63"/>
                    <a:pt x="19" y="57"/>
                  </a:cubicBezTo>
                  <a:cubicBezTo>
                    <a:pt x="19" y="38"/>
                    <a:pt x="19" y="19"/>
                    <a:pt x="19" y="0"/>
                  </a:cubicBezTo>
                  <a:cubicBezTo>
                    <a:pt x="28" y="0"/>
                    <a:pt x="38" y="0"/>
                    <a:pt x="48" y="0"/>
                  </a:cubicBezTo>
                  <a:cubicBezTo>
                    <a:pt x="51" y="5"/>
                    <a:pt x="56" y="9"/>
                    <a:pt x="61" y="13"/>
                  </a:cubicBezTo>
                  <a:cubicBezTo>
                    <a:pt x="61" y="19"/>
                    <a:pt x="61" y="25"/>
                    <a:pt x="61" y="31"/>
                  </a:cubicBezTo>
                  <a:cubicBezTo>
                    <a:pt x="53" y="36"/>
                    <a:pt x="47" y="43"/>
                    <a:pt x="41" y="51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3" name="Freeform 998"/>
            <p:cNvSpPr>
              <a:spLocks/>
            </p:cNvSpPr>
            <p:nvPr/>
          </p:nvSpPr>
          <p:spPr bwMode="auto">
            <a:xfrm>
              <a:off x="6388" y="2848"/>
              <a:ext cx="296" cy="481"/>
            </a:xfrm>
            <a:custGeom>
              <a:avLst/>
              <a:gdLst>
                <a:gd name="T0" fmla="*/ 6144 w 148"/>
                <a:gd name="T1" fmla="*/ 1740 h 240"/>
                <a:gd name="T2" fmla="*/ 6976 w 148"/>
                <a:gd name="T3" fmla="*/ 1740 h 240"/>
                <a:gd name="T4" fmla="*/ 7296 w 148"/>
                <a:gd name="T5" fmla="*/ 2455 h 240"/>
                <a:gd name="T6" fmla="*/ 4416 w 148"/>
                <a:gd name="T7" fmla="*/ 5499 h 240"/>
                <a:gd name="T8" fmla="*/ 4416 w 148"/>
                <a:gd name="T9" fmla="*/ 5892 h 240"/>
                <a:gd name="T10" fmla="*/ 7552 w 148"/>
                <a:gd name="T11" fmla="*/ 9081 h 240"/>
                <a:gd name="T12" fmla="*/ 9152 w 148"/>
                <a:gd name="T13" fmla="*/ 9081 h 240"/>
                <a:gd name="T14" fmla="*/ 8832 w 148"/>
                <a:gd name="T15" fmla="*/ 14909 h 240"/>
                <a:gd name="T16" fmla="*/ 8576 w 148"/>
                <a:gd name="T17" fmla="*/ 14909 h 240"/>
                <a:gd name="T18" fmla="*/ 4416 w 148"/>
                <a:gd name="T19" fmla="*/ 11536 h 240"/>
                <a:gd name="T20" fmla="*/ 4032 w 148"/>
                <a:gd name="T21" fmla="*/ 9861 h 240"/>
                <a:gd name="T22" fmla="*/ 3136 w 148"/>
                <a:gd name="T23" fmla="*/ 8953 h 240"/>
                <a:gd name="T24" fmla="*/ 2880 w 148"/>
                <a:gd name="T25" fmla="*/ 6924 h 240"/>
                <a:gd name="T26" fmla="*/ 128 w 148"/>
                <a:gd name="T27" fmla="*/ 4209 h 240"/>
                <a:gd name="T28" fmla="*/ 128 w 148"/>
                <a:gd name="T29" fmla="*/ 3888 h 240"/>
                <a:gd name="T30" fmla="*/ 2560 w 148"/>
                <a:gd name="T31" fmla="*/ 3888 h 240"/>
                <a:gd name="T32" fmla="*/ 2688 w 148"/>
                <a:gd name="T33" fmla="*/ 2325 h 240"/>
                <a:gd name="T34" fmla="*/ 4288 w 148"/>
                <a:gd name="T35" fmla="*/ 707 h 240"/>
                <a:gd name="T36" fmla="*/ 4288 w 148"/>
                <a:gd name="T37" fmla="*/ 0 h 240"/>
                <a:gd name="T38" fmla="*/ 6144 w 148"/>
                <a:gd name="T39" fmla="*/ 1740 h 24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8"/>
                <a:gd name="T61" fmla="*/ 0 h 240"/>
                <a:gd name="T62" fmla="*/ 148 w 148"/>
                <a:gd name="T63" fmla="*/ 240 h 24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8" h="240">
                  <a:moveTo>
                    <a:pt x="96" y="27"/>
                  </a:moveTo>
                  <a:cubicBezTo>
                    <a:pt x="100" y="27"/>
                    <a:pt x="105" y="27"/>
                    <a:pt x="109" y="27"/>
                  </a:cubicBezTo>
                  <a:cubicBezTo>
                    <a:pt x="109" y="32"/>
                    <a:pt x="109" y="38"/>
                    <a:pt x="114" y="38"/>
                  </a:cubicBezTo>
                  <a:cubicBezTo>
                    <a:pt x="100" y="55"/>
                    <a:pt x="83" y="68"/>
                    <a:pt x="69" y="85"/>
                  </a:cubicBezTo>
                  <a:cubicBezTo>
                    <a:pt x="69" y="87"/>
                    <a:pt x="69" y="89"/>
                    <a:pt x="69" y="91"/>
                  </a:cubicBezTo>
                  <a:cubicBezTo>
                    <a:pt x="85" y="109"/>
                    <a:pt x="101" y="125"/>
                    <a:pt x="118" y="140"/>
                  </a:cubicBezTo>
                  <a:cubicBezTo>
                    <a:pt x="126" y="140"/>
                    <a:pt x="135" y="140"/>
                    <a:pt x="143" y="140"/>
                  </a:cubicBezTo>
                  <a:cubicBezTo>
                    <a:pt x="140" y="169"/>
                    <a:pt x="148" y="208"/>
                    <a:pt x="138" y="230"/>
                  </a:cubicBezTo>
                  <a:cubicBezTo>
                    <a:pt x="137" y="230"/>
                    <a:pt x="135" y="230"/>
                    <a:pt x="134" y="230"/>
                  </a:cubicBezTo>
                  <a:cubicBezTo>
                    <a:pt x="118" y="240"/>
                    <a:pt x="88" y="189"/>
                    <a:pt x="69" y="178"/>
                  </a:cubicBezTo>
                  <a:cubicBezTo>
                    <a:pt x="63" y="173"/>
                    <a:pt x="72" y="153"/>
                    <a:pt x="63" y="152"/>
                  </a:cubicBezTo>
                  <a:cubicBezTo>
                    <a:pt x="59" y="146"/>
                    <a:pt x="55" y="142"/>
                    <a:pt x="49" y="138"/>
                  </a:cubicBezTo>
                  <a:cubicBezTo>
                    <a:pt x="47" y="128"/>
                    <a:pt x="53" y="110"/>
                    <a:pt x="45" y="107"/>
                  </a:cubicBezTo>
                  <a:cubicBezTo>
                    <a:pt x="32" y="92"/>
                    <a:pt x="17" y="78"/>
                    <a:pt x="2" y="65"/>
                  </a:cubicBezTo>
                  <a:cubicBezTo>
                    <a:pt x="1" y="63"/>
                    <a:pt x="0" y="61"/>
                    <a:pt x="2" y="60"/>
                  </a:cubicBezTo>
                  <a:cubicBezTo>
                    <a:pt x="15" y="60"/>
                    <a:pt x="28" y="60"/>
                    <a:pt x="40" y="60"/>
                  </a:cubicBezTo>
                  <a:cubicBezTo>
                    <a:pt x="44" y="55"/>
                    <a:pt x="42" y="44"/>
                    <a:pt x="42" y="36"/>
                  </a:cubicBezTo>
                  <a:cubicBezTo>
                    <a:pt x="52" y="28"/>
                    <a:pt x="60" y="20"/>
                    <a:pt x="67" y="11"/>
                  </a:cubicBezTo>
                  <a:cubicBezTo>
                    <a:pt x="67" y="7"/>
                    <a:pt x="67" y="4"/>
                    <a:pt x="67" y="0"/>
                  </a:cubicBezTo>
                  <a:cubicBezTo>
                    <a:pt x="78" y="8"/>
                    <a:pt x="85" y="19"/>
                    <a:pt x="96" y="27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4" name="Freeform 999"/>
            <p:cNvSpPr>
              <a:spLocks/>
            </p:cNvSpPr>
            <p:nvPr/>
          </p:nvSpPr>
          <p:spPr bwMode="auto">
            <a:xfrm>
              <a:off x="2166" y="2910"/>
              <a:ext cx="14" cy="52"/>
            </a:xfrm>
            <a:custGeom>
              <a:avLst/>
              <a:gdLst>
                <a:gd name="T0" fmla="*/ 320 w 7"/>
                <a:gd name="T1" fmla="*/ 0 h 26"/>
                <a:gd name="T2" fmla="*/ 192 w 7"/>
                <a:gd name="T3" fmla="*/ 1280 h 26"/>
                <a:gd name="T4" fmla="*/ 192 w 7"/>
                <a:gd name="T5" fmla="*/ 1152 h 26"/>
                <a:gd name="T6" fmla="*/ 320 w 7"/>
                <a:gd name="T7" fmla="*/ 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26"/>
                <a:gd name="T14" fmla="*/ 7 w 7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26">
                  <a:moveTo>
                    <a:pt x="5" y="0"/>
                  </a:moveTo>
                  <a:cubicBezTo>
                    <a:pt x="4" y="6"/>
                    <a:pt x="7" y="26"/>
                    <a:pt x="3" y="20"/>
                  </a:cubicBezTo>
                  <a:cubicBezTo>
                    <a:pt x="3" y="20"/>
                    <a:pt x="3" y="19"/>
                    <a:pt x="3" y="18"/>
                  </a:cubicBezTo>
                  <a:cubicBezTo>
                    <a:pt x="4" y="13"/>
                    <a:pt x="0" y="2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5" name="Freeform 1000"/>
            <p:cNvSpPr>
              <a:spLocks/>
            </p:cNvSpPr>
            <p:nvPr/>
          </p:nvSpPr>
          <p:spPr bwMode="auto">
            <a:xfrm>
              <a:off x="1964" y="2924"/>
              <a:ext cx="10" cy="84"/>
            </a:xfrm>
            <a:custGeom>
              <a:avLst/>
              <a:gdLst>
                <a:gd name="T0" fmla="*/ 320 w 5"/>
                <a:gd name="T1" fmla="*/ 0 h 42"/>
                <a:gd name="T2" fmla="*/ 320 w 5"/>
                <a:gd name="T3" fmla="*/ 2688 h 42"/>
                <a:gd name="T4" fmla="*/ 192 w 5"/>
                <a:gd name="T5" fmla="*/ 0 h 42"/>
                <a:gd name="T6" fmla="*/ 320 w 5"/>
                <a:gd name="T7" fmla="*/ 0 h 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2"/>
                <a:gd name="T14" fmla="*/ 5 w 5"/>
                <a:gd name="T15" fmla="*/ 42 h 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2">
                  <a:moveTo>
                    <a:pt x="5" y="0"/>
                  </a:moveTo>
                  <a:cubicBezTo>
                    <a:pt x="5" y="14"/>
                    <a:pt x="5" y="28"/>
                    <a:pt x="5" y="42"/>
                  </a:cubicBezTo>
                  <a:cubicBezTo>
                    <a:pt x="0" y="33"/>
                    <a:pt x="5" y="13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6" name="Freeform 1001"/>
            <p:cNvSpPr>
              <a:spLocks/>
            </p:cNvSpPr>
            <p:nvPr/>
          </p:nvSpPr>
          <p:spPr bwMode="auto">
            <a:xfrm>
              <a:off x="4849" y="3047"/>
              <a:ext cx="14" cy="22"/>
            </a:xfrm>
            <a:custGeom>
              <a:avLst/>
              <a:gdLst>
                <a:gd name="T0" fmla="*/ 320 w 7"/>
                <a:gd name="T1" fmla="*/ 640 h 11"/>
                <a:gd name="T2" fmla="*/ 448 w 7"/>
                <a:gd name="T3" fmla="*/ 256 h 11"/>
                <a:gd name="T4" fmla="*/ 448 w 7"/>
                <a:gd name="T5" fmla="*/ 384 h 11"/>
                <a:gd name="T6" fmla="*/ 320 w 7"/>
                <a:gd name="T7" fmla="*/ 64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11"/>
                <a:gd name="T14" fmla="*/ 7 w 7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11">
                  <a:moveTo>
                    <a:pt x="5" y="10"/>
                  </a:moveTo>
                  <a:cubicBezTo>
                    <a:pt x="0" y="11"/>
                    <a:pt x="1" y="0"/>
                    <a:pt x="7" y="4"/>
                  </a:cubicBezTo>
                  <a:cubicBezTo>
                    <a:pt x="7" y="4"/>
                    <a:pt x="7" y="5"/>
                    <a:pt x="7" y="6"/>
                  </a:cubicBezTo>
                  <a:cubicBezTo>
                    <a:pt x="5" y="6"/>
                    <a:pt x="5" y="9"/>
                    <a:pt x="5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7" name="Freeform 1002"/>
            <p:cNvSpPr>
              <a:spLocks/>
            </p:cNvSpPr>
            <p:nvPr/>
          </p:nvSpPr>
          <p:spPr bwMode="auto">
            <a:xfrm>
              <a:off x="4859" y="3059"/>
              <a:ext cx="14" cy="18"/>
            </a:xfrm>
            <a:custGeom>
              <a:avLst/>
              <a:gdLst>
                <a:gd name="T0" fmla="*/ 128 w 7"/>
                <a:gd name="T1" fmla="*/ 0 h 9"/>
                <a:gd name="T2" fmla="*/ 256 w 7"/>
                <a:gd name="T3" fmla="*/ 576 h 9"/>
                <a:gd name="T4" fmla="*/ 0 w 7"/>
                <a:gd name="T5" fmla="*/ 256 h 9"/>
                <a:gd name="T6" fmla="*/ 128 w 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9"/>
                <a:gd name="T14" fmla="*/ 7 w 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9">
                  <a:moveTo>
                    <a:pt x="2" y="0"/>
                  </a:moveTo>
                  <a:cubicBezTo>
                    <a:pt x="7" y="0"/>
                    <a:pt x="7" y="6"/>
                    <a:pt x="4" y="9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8" name="Freeform 1003"/>
            <p:cNvSpPr>
              <a:spLocks/>
            </p:cNvSpPr>
            <p:nvPr/>
          </p:nvSpPr>
          <p:spPr bwMode="auto">
            <a:xfrm>
              <a:off x="3978" y="3103"/>
              <a:ext cx="14" cy="14"/>
            </a:xfrm>
            <a:custGeom>
              <a:avLst/>
              <a:gdLst>
                <a:gd name="T0" fmla="*/ 192 w 7"/>
                <a:gd name="T1" fmla="*/ 0 h 7"/>
                <a:gd name="T2" fmla="*/ 448 w 7"/>
                <a:gd name="T3" fmla="*/ 0 h 7"/>
                <a:gd name="T4" fmla="*/ 448 w 7"/>
                <a:gd name="T5" fmla="*/ 448 h 7"/>
                <a:gd name="T6" fmla="*/ 0 w 7"/>
                <a:gd name="T7" fmla="*/ 128 h 7"/>
                <a:gd name="T8" fmla="*/ 192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7"/>
                <a:gd name="T17" fmla="*/ 7 w 7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7">
                  <a:moveTo>
                    <a:pt x="3" y="0"/>
                  </a:moveTo>
                  <a:cubicBezTo>
                    <a:pt x="4" y="0"/>
                    <a:pt x="6" y="0"/>
                    <a:pt x="7" y="0"/>
                  </a:cubicBezTo>
                  <a:cubicBezTo>
                    <a:pt x="7" y="2"/>
                    <a:pt x="7" y="5"/>
                    <a:pt x="7" y="7"/>
                  </a:cubicBezTo>
                  <a:cubicBezTo>
                    <a:pt x="4" y="6"/>
                    <a:pt x="4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9" name="Freeform 1004"/>
            <p:cNvSpPr>
              <a:spLocks/>
            </p:cNvSpPr>
            <p:nvPr/>
          </p:nvSpPr>
          <p:spPr bwMode="auto">
            <a:xfrm>
              <a:off x="4871" y="3119"/>
              <a:ext cx="16" cy="20"/>
            </a:xfrm>
            <a:custGeom>
              <a:avLst/>
              <a:gdLst>
                <a:gd name="T0" fmla="*/ 448 w 8"/>
                <a:gd name="T1" fmla="*/ 640 h 10"/>
                <a:gd name="T2" fmla="*/ 0 w 8"/>
                <a:gd name="T3" fmla="*/ 64 h 10"/>
                <a:gd name="T4" fmla="*/ 448 w 8"/>
                <a:gd name="T5" fmla="*/ 640 h 10"/>
                <a:gd name="T6" fmla="*/ 0 60000 65536"/>
                <a:gd name="T7" fmla="*/ 0 60000 65536"/>
                <a:gd name="T8" fmla="*/ 0 60000 65536"/>
                <a:gd name="T9" fmla="*/ 0 w 8"/>
                <a:gd name="T10" fmla="*/ 0 h 10"/>
                <a:gd name="T11" fmla="*/ 8 w 8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0">
                  <a:moveTo>
                    <a:pt x="7" y="10"/>
                  </a:moveTo>
                  <a:cubicBezTo>
                    <a:pt x="4" y="8"/>
                    <a:pt x="0" y="7"/>
                    <a:pt x="0" y="1"/>
                  </a:cubicBezTo>
                  <a:cubicBezTo>
                    <a:pt x="6" y="0"/>
                    <a:pt x="8" y="4"/>
                    <a:pt x="7" y="1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0" name="Freeform 1005"/>
            <p:cNvSpPr>
              <a:spLocks/>
            </p:cNvSpPr>
            <p:nvPr/>
          </p:nvSpPr>
          <p:spPr bwMode="auto">
            <a:xfrm>
              <a:off x="4907" y="3147"/>
              <a:ext cx="28" cy="24"/>
            </a:xfrm>
            <a:custGeom>
              <a:avLst/>
              <a:gdLst>
                <a:gd name="T0" fmla="*/ 576 w 14"/>
                <a:gd name="T1" fmla="*/ 768 h 12"/>
                <a:gd name="T2" fmla="*/ 256 w 14"/>
                <a:gd name="T3" fmla="*/ 0 h 12"/>
                <a:gd name="T4" fmla="*/ 576 w 14"/>
                <a:gd name="T5" fmla="*/ 768 h 12"/>
                <a:gd name="T6" fmla="*/ 0 60000 65536"/>
                <a:gd name="T7" fmla="*/ 0 60000 65536"/>
                <a:gd name="T8" fmla="*/ 0 60000 65536"/>
                <a:gd name="T9" fmla="*/ 0 w 14"/>
                <a:gd name="T10" fmla="*/ 0 h 12"/>
                <a:gd name="T11" fmla="*/ 14 w 14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2">
                  <a:moveTo>
                    <a:pt x="9" y="12"/>
                  </a:moveTo>
                  <a:cubicBezTo>
                    <a:pt x="4" y="10"/>
                    <a:pt x="0" y="5"/>
                    <a:pt x="4" y="0"/>
                  </a:cubicBezTo>
                  <a:cubicBezTo>
                    <a:pt x="9" y="2"/>
                    <a:pt x="14" y="7"/>
                    <a:pt x="9" y="12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1" name="Freeform 1006"/>
            <p:cNvSpPr>
              <a:spLocks/>
            </p:cNvSpPr>
            <p:nvPr/>
          </p:nvSpPr>
          <p:spPr bwMode="auto">
            <a:xfrm>
              <a:off x="6668" y="3081"/>
              <a:ext cx="256" cy="363"/>
            </a:xfrm>
            <a:custGeom>
              <a:avLst/>
              <a:gdLst>
                <a:gd name="T0" fmla="*/ 5888 w 128"/>
                <a:gd name="T1" fmla="*/ 3768 h 181"/>
                <a:gd name="T2" fmla="*/ 6016 w 128"/>
                <a:gd name="T3" fmla="*/ 5936 h 181"/>
                <a:gd name="T4" fmla="*/ 8192 w 128"/>
                <a:gd name="T5" fmla="*/ 6129 h 181"/>
                <a:gd name="T6" fmla="*/ 8192 w 128"/>
                <a:gd name="T7" fmla="*/ 8864 h 181"/>
                <a:gd name="T8" fmla="*/ 5568 w 128"/>
                <a:gd name="T9" fmla="*/ 8527 h 181"/>
                <a:gd name="T10" fmla="*/ 5440 w 128"/>
                <a:gd name="T11" fmla="*/ 10744 h 181"/>
                <a:gd name="T12" fmla="*/ 3328 w 128"/>
                <a:gd name="T13" fmla="*/ 10744 h 181"/>
                <a:gd name="T14" fmla="*/ 1920 w 128"/>
                <a:gd name="T15" fmla="*/ 11004 h 181"/>
                <a:gd name="T16" fmla="*/ 1920 w 128"/>
                <a:gd name="T17" fmla="*/ 9316 h 181"/>
                <a:gd name="T18" fmla="*/ 768 w 128"/>
                <a:gd name="T19" fmla="*/ 7228 h 181"/>
                <a:gd name="T20" fmla="*/ 768 w 128"/>
                <a:gd name="T21" fmla="*/ 1292 h 181"/>
                <a:gd name="T22" fmla="*/ 2176 w 128"/>
                <a:gd name="T23" fmla="*/ 0 h 181"/>
                <a:gd name="T24" fmla="*/ 5888 w 128"/>
                <a:gd name="T25" fmla="*/ 3768 h 1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8"/>
                <a:gd name="T40" fmla="*/ 0 h 181"/>
                <a:gd name="T41" fmla="*/ 128 w 128"/>
                <a:gd name="T42" fmla="*/ 181 h 18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8" h="181">
                  <a:moveTo>
                    <a:pt x="92" y="58"/>
                  </a:moveTo>
                  <a:cubicBezTo>
                    <a:pt x="97" y="65"/>
                    <a:pt x="93" y="80"/>
                    <a:pt x="94" y="91"/>
                  </a:cubicBezTo>
                  <a:cubicBezTo>
                    <a:pt x="101" y="96"/>
                    <a:pt x="117" y="93"/>
                    <a:pt x="128" y="94"/>
                  </a:cubicBezTo>
                  <a:cubicBezTo>
                    <a:pt x="128" y="108"/>
                    <a:pt x="128" y="122"/>
                    <a:pt x="128" y="136"/>
                  </a:cubicBezTo>
                  <a:cubicBezTo>
                    <a:pt x="121" y="128"/>
                    <a:pt x="101" y="133"/>
                    <a:pt x="87" y="131"/>
                  </a:cubicBezTo>
                  <a:cubicBezTo>
                    <a:pt x="83" y="139"/>
                    <a:pt x="86" y="154"/>
                    <a:pt x="85" y="165"/>
                  </a:cubicBezTo>
                  <a:cubicBezTo>
                    <a:pt x="74" y="165"/>
                    <a:pt x="63" y="165"/>
                    <a:pt x="52" y="165"/>
                  </a:cubicBezTo>
                  <a:cubicBezTo>
                    <a:pt x="44" y="171"/>
                    <a:pt x="38" y="181"/>
                    <a:pt x="30" y="169"/>
                  </a:cubicBezTo>
                  <a:cubicBezTo>
                    <a:pt x="30" y="160"/>
                    <a:pt x="30" y="152"/>
                    <a:pt x="30" y="143"/>
                  </a:cubicBezTo>
                  <a:cubicBezTo>
                    <a:pt x="25" y="131"/>
                    <a:pt x="0" y="124"/>
                    <a:pt x="12" y="111"/>
                  </a:cubicBezTo>
                  <a:cubicBezTo>
                    <a:pt x="12" y="81"/>
                    <a:pt x="12" y="50"/>
                    <a:pt x="12" y="20"/>
                  </a:cubicBezTo>
                  <a:cubicBezTo>
                    <a:pt x="20" y="15"/>
                    <a:pt x="25" y="5"/>
                    <a:pt x="34" y="0"/>
                  </a:cubicBezTo>
                  <a:cubicBezTo>
                    <a:pt x="52" y="20"/>
                    <a:pt x="72" y="40"/>
                    <a:pt x="92" y="5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2" name="Freeform 1007"/>
            <p:cNvSpPr>
              <a:spLocks/>
            </p:cNvSpPr>
            <p:nvPr/>
          </p:nvSpPr>
          <p:spPr bwMode="auto">
            <a:xfrm>
              <a:off x="2194" y="3099"/>
              <a:ext cx="8" cy="138"/>
            </a:xfrm>
            <a:custGeom>
              <a:avLst/>
              <a:gdLst>
                <a:gd name="T0" fmla="*/ 0 w 4"/>
                <a:gd name="T1" fmla="*/ 4416 h 69"/>
                <a:gd name="T2" fmla="*/ 0 w 4"/>
                <a:gd name="T3" fmla="*/ 128 h 69"/>
                <a:gd name="T4" fmla="*/ 0 w 4"/>
                <a:gd name="T5" fmla="*/ 0 h 69"/>
                <a:gd name="T6" fmla="*/ 0 w 4"/>
                <a:gd name="T7" fmla="*/ 4416 h 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69"/>
                <a:gd name="T14" fmla="*/ 4 w 4"/>
                <a:gd name="T15" fmla="*/ 69 h 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69">
                  <a:moveTo>
                    <a:pt x="0" y="69"/>
                  </a:moveTo>
                  <a:cubicBezTo>
                    <a:pt x="0" y="47"/>
                    <a:pt x="0" y="24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9"/>
                    <a:pt x="4" y="52"/>
                    <a:pt x="0" y="69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3" name="Freeform 1008"/>
            <p:cNvSpPr>
              <a:spLocks/>
            </p:cNvSpPr>
            <p:nvPr/>
          </p:nvSpPr>
          <p:spPr bwMode="auto">
            <a:xfrm>
              <a:off x="1574" y="2972"/>
              <a:ext cx="240" cy="315"/>
            </a:xfrm>
            <a:custGeom>
              <a:avLst/>
              <a:gdLst>
                <a:gd name="T0" fmla="*/ 7296 w 120"/>
                <a:gd name="T1" fmla="*/ 9661 h 157"/>
                <a:gd name="T2" fmla="*/ 7296 w 120"/>
                <a:gd name="T3" fmla="*/ 9789 h 157"/>
                <a:gd name="T4" fmla="*/ 5696 w 120"/>
                <a:gd name="T5" fmla="*/ 10048 h 157"/>
                <a:gd name="T6" fmla="*/ 0 w 120"/>
                <a:gd name="T7" fmla="*/ 9661 h 157"/>
                <a:gd name="T8" fmla="*/ 0 w 120"/>
                <a:gd name="T9" fmla="*/ 7181 h 157"/>
                <a:gd name="T10" fmla="*/ 1280 w 120"/>
                <a:gd name="T11" fmla="*/ 5684 h 157"/>
                <a:gd name="T12" fmla="*/ 1152 w 120"/>
                <a:gd name="T13" fmla="*/ 4101 h 157"/>
                <a:gd name="T14" fmla="*/ 448 w 120"/>
                <a:gd name="T15" fmla="*/ 3385 h 157"/>
                <a:gd name="T16" fmla="*/ 576 w 120"/>
                <a:gd name="T17" fmla="*/ 193 h 157"/>
                <a:gd name="T18" fmla="*/ 3136 w 120"/>
                <a:gd name="T19" fmla="*/ 323 h 157"/>
                <a:gd name="T20" fmla="*/ 3136 w 120"/>
                <a:gd name="T21" fmla="*/ 2077 h 157"/>
                <a:gd name="T22" fmla="*/ 5248 w 120"/>
                <a:gd name="T23" fmla="*/ 2205 h 157"/>
                <a:gd name="T24" fmla="*/ 5568 w 120"/>
                <a:gd name="T25" fmla="*/ 1164 h 157"/>
                <a:gd name="T26" fmla="*/ 6528 w 120"/>
                <a:gd name="T27" fmla="*/ 1164 h 157"/>
                <a:gd name="T28" fmla="*/ 6528 w 120"/>
                <a:gd name="T29" fmla="*/ 4556 h 157"/>
                <a:gd name="T30" fmla="*/ 7680 w 120"/>
                <a:gd name="T31" fmla="*/ 4815 h 157"/>
                <a:gd name="T32" fmla="*/ 7680 w 120"/>
                <a:gd name="T33" fmla="*/ 5556 h 157"/>
                <a:gd name="T34" fmla="*/ 6400 w 120"/>
                <a:gd name="T35" fmla="*/ 5684 h 157"/>
                <a:gd name="T36" fmla="*/ 6528 w 120"/>
                <a:gd name="T37" fmla="*/ 8876 h 157"/>
                <a:gd name="T38" fmla="*/ 7296 w 120"/>
                <a:gd name="T39" fmla="*/ 9661 h 15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57"/>
                <a:gd name="T62" fmla="*/ 120 w 120"/>
                <a:gd name="T63" fmla="*/ 157 h 15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57">
                  <a:moveTo>
                    <a:pt x="114" y="148"/>
                  </a:moveTo>
                  <a:cubicBezTo>
                    <a:pt x="116" y="148"/>
                    <a:pt x="115" y="150"/>
                    <a:pt x="114" y="150"/>
                  </a:cubicBezTo>
                  <a:cubicBezTo>
                    <a:pt x="111" y="157"/>
                    <a:pt x="98" y="153"/>
                    <a:pt x="89" y="154"/>
                  </a:cubicBezTo>
                  <a:cubicBezTo>
                    <a:pt x="76" y="137"/>
                    <a:pt x="16" y="147"/>
                    <a:pt x="0" y="148"/>
                  </a:cubicBezTo>
                  <a:cubicBezTo>
                    <a:pt x="0" y="135"/>
                    <a:pt x="0" y="122"/>
                    <a:pt x="0" y="110"/>
                  </a:cubicBezTo>
                  <a:cubicBezTo>
                    <a:pt x="6" y="101"/>
                    <a:pt x="14" y="96"/>
                    <a:pt x="20" y="87"/>
                  </a:cubicBezTo>
                  <a:cubicBezTo>
                    <a:pt x="23" y="84"/>
                    <a:pt x="25" y="63"/>
                    <a:pt x="18" y="63"/>
                  </a:cubicBezTo>
                  <a:cubicBezTo>
                    <a:pt x="12" y="61"/>
                    <a:pt x="11" y="55"/>
                    <a:pt x="7" y="52"/>
                  </a:cubicBezTo>
                  <a:cubicBezTo>
                    <a:pt x="8" y="36"/>
                    <a:pt x="4" y="15"/>
                    <a:pt x="9" y="3"/>
                  </a:cubicBezTo>
                  <a:cubicBezTo>
                    <a:pt x="21" y="4"/>
                    <a:pt x="40" y="0"/>
                    <a:pt x="49" y="5"/>
                  </a:cubicBezTo>
                  <a:cubicBezTo>
                    <a:pt x="49" y="14"/>
                    <a:pt x="49" y="23"/>
                    <a:pt x="49" y="32"/>
                  </a:cubicBezTo>
                  <a:cubicBezTo>
                    <a:pt x="56" y="36"/>
                    <a:pt x="71" y="33"/>
                    <a:pt x="82" y="34"/>
                  </a:cubicBezTo>
                  <a:cubicBezTo>
                    <a:pt x="87" y="32"/>
                    <a:pt x="81" y="20"/>
                    <a:pt x="87" y="18"/>
                  </a:cubicBezTo>
                  <a:cubicBezTo>
                    <a:pt x="92" y="18"/>
                    <a:pt x="97" y="18"/>
                    <a:pt x="102" y="18"/>
                  </a:cubicBezTo>
                  <a:cubicBezTo>
                    <a:pt x="102" y="35"/>
                    <a:pt x="102" y="52"/>
                    <a:pt x="102" y="70"/>
                  </a:cubicBezTo>
                  <a:cubicBezTo>
                    <a:pt x="105" y="75"/>
                    <a:pt x="118" y="68"/>
                    <a:pt x="120" y="74"/>
                  </a:cubicBezTo>
                  <a:cubicBezTo>
                    <a:pt x="120" y="78"/>
                    <a:pt x="120" y="81"/>
                    <a:pt x="120" y="85"/>
                  </a:cubicBezTo>
                  <a:cubicBezTo>
                    <a:pt x="113" y="86"/>
                    <a:pt x="104" y="84"/>
                    <a:pt x="100" y="87"/>
                  </a:cubicBezTo>
                  <a:cubicBezTo>
                    <a:pt x="102" y="103"/>
                    <a:pt x="97" y="125"/>
                    <a:pt x="102" y="136"/>
                  </a:cubicBezTo>
                  <a:cubicBezTo>
                    <a:pt x="105" y="141"/>
                    <a:pt x="109" y="145"/>
                    <a:pt x="114" y="148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4" name="Freeform 1009"/>
            <p:cNvSpPr>
              <a:spLocks/>
            </p:cNvSpPr>
            <p:nvPr/>
          </p:nvSpPr>
          <p:spPr bwMode="auto">
            <a:xfrm>
              <a:off x="2028" y="3077"/>
              <a:ext cx="62" cy="196"/>
            </a:xfrm>
            <a:custGeom>
              <a:avLst/>
              <a:gdLst>
                <a:gd name="T0" fmla="*/ 1600 w 31"/>
                <a:gd name="T1" fmla="*/ 6144 h 98"/>
                <a:gd name="T2" fmla="*/ 1472 w 31"/>
                <a:gd name="T3" fmla="*/ 6144 h 98"/>
                <a:gd name="T4" fmla="*/ 1024 w 31"/>
                <a:gd name="T5" fmla="*/ 4096 h 98"/>
                <a:gd name="T6" fmla="*/ 128 w 31"/>
                <a:gd name="T7" fmla="*/ 3264 h 98"/>
                <a:gd name="T8" fmla="*/ 320 w 31"/>
                <a:gd name="T9" fmla="*/ 0 h 98"/>
                <a:gd name="T10" fmla="*/ 1024 w 31"/>
                <a:gd name="T11" fmla="*/ 0 h 98"/>
                <a:gd name="T12" fmla="*/ 1152 w 31"/>
                <a:gd name="T13" fmla="*/ 2816 h 98"/>
                <a:gd name="T14" fmla="*/ 1984 w 31"/>
                <a:gd name="T15" fmla="*/ 3840 h 98"/>
                <a:gd name="T16" fmla="*/ 1984 w 31"/>
                <a:gd name="T17" fmla="*/ 5568 h 98"/>
                <a:gd name="T18" fmla="*/ 1600 w 31"/>
                <a:gd name="T19" fmla="*/ 6144 h 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98"/>
                <a:gd name="T32" fmla="*/ 31 w 31"/>
                <a:gd name="T33" fmla="*/ 98 h 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98">
                  <a:moveTo>
                    <a:pt x="25" y="96"/>
                  </a:moveTo>
                  <a:cubicBezTo>
                    <a:pt x="24" y="98"/>
                    <a:pt x="23" y="97"/>
                    <a:pt x="23" y="96"/>
                  </a:cubicBezTo>
                  <a:cubicBezTo>
                    <a:pt x="16" y="89"/>
                    <a:pt x="26" y="67"/>
                    <a:pt x="16" y="64"/>
                  </a:cubicBezTo>
                  <a:cubicBezTo>
                    <a:pt x="10" y="61"/>
                    <a:pt x="6" y="56"/>
                    <a:pt x="2" y="51"/>
                  </a:cubicBezTo>
                  <a:cubicBezTo>
                    <a:pt x="4" y="35"/>
                    <a:pt x="0" y="12"/>
                    <a:pt x="5" y="0"/>
                  </a:cubicBezTo>
                  <a:cubicBezTo>
                    <a:pt x="8" y="0"/>
                    <a:pt x="12" y="0"/>
                    <a:pt x="16" y="0"/>
                  </a:cubicBezTo>
                  <a:cubicBezTo>
                    <a:pt x="17" y="14"/>
                    <a:pt x="13" y="34"/>
                    <a:pt x="18" y="44"/>
                  </a:cubicBezTo>
                  <a:cubicBezTo>
                    <a:pt x="22" y="50"/>
                    <a:pt x="28" y="54"/>
                    <a:pt x="31" y="60"/>
                  </a:cubicBezTo>
                  <a:cubicBezTo>
                    <a:pt x="31" y="69"/>
                    <a:pt x="31" y="78"/>
                    <a:pt x="31" y="87"/>
                  </a:cubicBezTo>
                  <a:cubicBezTo>
                    <a:pt x="28" y="89"/>
                    <a:pt x="27" y="93"/>
                    <a:pt x="25" y="96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10" name="Freeform 1011"/>
          <p:cNvSpPr>
            <a:spLocks/>
          </p:cNvSpPr>
          <p:nvPr/>
        </p:nvSpPr>
        <p:spPr bwMode="auto">
          <a:xfrm>
            <a:off x="1476375" y="5049838"/>
            <a:ext cx="228600" cy="330200"/>
          </a:xfrm>
          <a:custGeom>
            <a:avLst/>
            <a:gdLst>
              <a:gd name="T0" fmla="*/ 2147483647 w 94"/>
              <a:gd name="T1" fmla="*/ 2147483647 h 136"/>
              <a:gd name="T2" fmla="*/ 2147483647 w 94"/>
              <a:gd name="T3" fmla="*/ 2147483647 h 136"/>
              <a:gd name="T4" fmla="*/ 2147483647 w 94"/>
              <a:gd name="T5" fmla="*/ 0 h 136"/>
              <a:gd name="T6" fmla="*/ 2147483647 w 94"/>
              <a:gd name="T7" fmla="*/ 0 h 136"/>
              <a:gd name="T8" fmla="*/ 2147483647 w 94"/>
              <a:gd name="T9" fmla="*/ 2147483647 h 136"/>
              <a:gd name="T10" fmla="*/ 2147483647 w 94"/>
              <a:gd name="T11" fmla="*/ 2147483647 h 136"/>
              <a:gd name="T12" fmla="*/ 2147483647 w 94"/>
              <a:gd name="T13" fmla="*/ 2147483647 h 136"/>
              <a:gd name="T14" fmla="*/ 2147483647 w 94"/>
              <a:gd name="T15" fmla="*/ 2147483647 h 136"/>
              <a:gd name="T16" fmla="*/ 2147483647 w 94"/>
              <a:gd name="T17" fmla="*/ 2147483647 h 136"/>
              <a:gd name="T18" fmla="*/ 2147483647 w 94"/>
              <a:gd name="T19" fmla="*/ 2147483647 h 136"/>
              <a:gd name="T20" fmla="*/ 2147483647 w 94"/>
              <a:gd name="T21" fmla="*/ 2147483647 h 136"/>
              <a:gd name="T22" fmla="*/ 2147483647 w 94"/>
              <a:gd name="T23" fmla="*/ 2147483647 h 136"/>
              <a:gd name="T24" fmla="*/ 2147483647 w 94"/>
              <a:gd name="T25" fmla="*/ 2147483647 h 136"/>
              <a:gd name="T26" fmla="*/ 2147483647 w 94"/>
              <a:gd name="T27" fmla="*/ 2147483647 h 136"/>
              <a:gd name="T28" fmla="*/ 2147483647 w 94"/>
              <a:gd name="T29" fmla="*/ 2147483647 h 136"/>
              <a:gd name="T30" fmla="*/ 2147483647 w 94"/>
              <a:gd name="T31" fmla="*/ 2147483647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94"/>
              <a:gd name="T49" fmla="*/ 0 h 136"/>
              <a:gd name="T50" fmla="*/ 94 w 94"/>
              <a:gd name="T51" fmla="*/ 136 h 1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94" h="136">
                <a:moveTo>
                  <a:pt x="3" y="11"/>
                </a:moveTo>
                <a:cubicBezTo>
                  <a:pt x="0" y="11"/>
                  <a:pt x="2" y="9"/>
                  <a:pt x="3" y="9"/>
                </a:cubicBezTo>
                <a:cubicBezTo>
                  <a:pt x="7" y="7"/>
                  <a:pt x="7" y="1"/>
                  <a:pt x="12" y="0"/>
                </a:cubicBezTo>
                <a:cubicBezTo>
                  <a:pt x="34" y="0"/>
                  <a:pt x="56" y="0"/>
                  <a:pt x="79" y="0"/>
                </a:cubicBezTo>
                <a:cubicBezTo>
                  <a:pt x="83" y="1"/>
                  <a:pt x="83" y="6"/>
                  <a:pt x="88" y="7"/>
                </a:cubicBezTo>
                <a:cubicBezTo>
                  <a:pt x="88" y="8"/>
                  <a:pt x="88" y="8"/>
                  <a:pt x="88" y="9"/>
                </a:cubicBezTo>
                <a:cubicBezTo>
                  <a:pt x="90" y="9"/>
                  <a:pt x="92" y="9"/>
                  <a:pt x="94" y="9"/>
                </a:cubicBezTo>
                <a:cubicBezTo>
                  <a:pt x="94" y="23"/>
                  <a:pt x="94" y="36"/>
                  <a:pt x="94" y="49"/>
                </a:cubicBezTo>
                <a:cubicBezTo>
                  <a:pt x="88" y="50"/>
                  <a:pt x="80" y="48"/>
                  <a:pt x="76" y="52"/>
                </a:cubicBezTo>
                <a:cubicBezTo>
                  <a:pt x="76" y="80"/>
                  <a:pt x="76" y="108"/>
                  <a:pt x="76" y="136"/>
                </a:cubicBezTo>
                <a:cubicBezTo>
                  <a:pt x="67" y="136"/>
                  <a:pt x="57" y="136"/>
                  <a:pt x="47" y="136"/>
                </a:cubicBezTo>
                <a:cubicBezTo>
                  <a:pt x="42" y="133"/>
                  <a:pt x="38" y="128"/>
                  <a:pt x="34" y="123"/>
                </a:cubicBezTo>
                <a:cubicBezTo>
                  <a:pt x="31" y="102"/>
                  <a:pt x="39" y="71"/>
                  <a:pt x="30" y="58"/>
                </a:cubicBezTo>
                <a:cubicBezTo>
                  <a:pt x="24" y="56"/>
                  <a:pt x="23" y="50"/>
                  <a:pt x="18" y="47"/>
                </a:cubicBezTo>
                <a:cubicBezTo>
                  <a:pt x="17" y="39"/>
                  <a:pt x="22" y="24"/>
                  <a:pt x="14" y="23"/>
                </a:cubicBezTo>
                <a:cubicBezTo>
                  <a:pt x="8" y="21"/>
                  <a:pt x="7" y="15"/>
                  <a:pt x="3" y="11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1" name="Freeform 1012"/>
          <p:cNvSpPr>
            <a:spLocks/>
          </p:cNvSpPr>
          <p:nvPr/>
        </p:nvSpPr>
        <p:spPr bwMode="auto">
          <a:xfrm>
            <a:off x="1760538" y="5051425"/>
            <a:ext cx="39687" cy="31750"/>
          </a:xfrm>
          <a:custGeom>
            <a:avLst/>
            <a:gdLst>
              <a:gd name="T0" fmla="*/ 2147483647 w 17"/>
              <a:gd name="T1" fmla="*/ 2147483647 h 13"/>
              <a:gd name="T2" fmla="*/ 2147483647 w 17"/>
              <a:gd name="T3" fmla="*/ 2147483647 h 13"/>
              <a:gd name="T4" fmla="*/ 2147483647 w 17"/>
              <a:gd name="T5" fmla="*/ 2147483647 h 13"/>
              <a:gd name="T6" fmla="*/ 2147483647 w 17"/>
              <a:gd name="T7" fmla="*/ 2147483647 h 13"/>
              <a:gd name="T8" fmla="*/ 0 60000 65536"/>
              <a:gd name="T9" fmla="*/ 0 60000 65536"/>
              <a:gd name="T10" fmla="*/ 0 60000 65536"/>
              <a:gd name="T11" fmla="*/ 0 60000 65536"/>
              <a:gd name="T12" fmla="*/ 0 w 17"/>
              <a:gd name="T13" fmla="*/ 0 h 13"/>
              <a:gd name="T14" fmla="*/ 17 w 17"/>
              <a:gd name="T15" fmla="*/ 13 h 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" h="13">
                <a:moveTo>
                  <a:pt x="8" y="10"/>
                </a:moveTo>
                <a:cubicBezTo>
                  <a:pt x="8" y="13"/>
                  <a:pt x="6" y="12"/>
                  <a:pt x="6" y="10"/>
                </a:cubicBezTo>
                <a:cubicBezTo>
                  <a:pt x="8" y="6"/>
                  <a:pt x="0" y="3"/>
                  <a:pt x="6" y="1"/>
                </a:cubicBezTo>
                <a:cubicBezTo>
                  <a:pt x="17" y="0"/>
                  <a:pt x="11" y="7"/>
                  <a:pt x="8" y="1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2" name="Freeform 1013"/>
          <p:cNvSpPr>
            <a:spLocks/>
          </p:cNvSpPr>
          <p:nvPr/>
        </p:nvSpPr>
        <p:spPr bwMode="auto">
          <a:xfrm>
            <a:off x="1682750" y="5076825"/>
            <a:ext cx="252413" cy="250825"/>
          </a:xfrm>
          <a:custGeom>
            <a:avLst/>
            <a:gdLst>
              <a:gd name="T0" fmla="*/ 2147483647 w 105"/>
              <a:gd name="T1" fmla="*/ 2147483647 h 103"/>
              <a:gd name="T2" fmla="*/ 2147483647 w 105"/>
              <a:gd name="T3" fmla="*/ 2147483647 h 103"/>
              <a:gd name="T4" fmla="*/ 2147483647 w 105"/>
              <a:gd name="T5" fmla="*/ 0 h 103"/>
              <a:gd name="T6" fmla="*/ 2147483647 w 105"/>
              <a:gd name="T7" fmla="*/ 2147483647 h 103"/>
              <a:gd name="T8" fmla="*/ 2147483647 w 105"/>
              <a:gd name="T9" fmla="*/ 2147483647 h 103"/>
              <a:gd name="T10" fmla="*/ 2147483647 w 105"/>
              <a:gd name="T11" fmla="*/ 2147483647 h 103"/>
              <a:gd name="T12" fmla="*/ 2147483647 w 105"/>
              <a:gd name="T13" fmla="*/ 2147483647 h 103"/>
              <a:gd name="T14" fmla="*/ 2147483647 w 105"/>
              <a:gd name="T15" fmla="*/ 2147483647 h 103"/>
              <a:gd name="T16" fmla="*/ 0 w 105"/>
              <a:gd name="T17" fmla="*/ 2147483647 h 103"/>
              <a:gd name="T18" fmla="*/ 0 w 105"/>
              <a:gd name="T19" fmla="*/ 2147483647 h 103"/>
              <a:gd name="T20" fmla="*/ 2147483647 w 105"/>
              <a:gd name="T21" fmla="*/ 2147483647 h 103"/>
              <a:gd name="T22" fmla="*/ 2147483647 w 105"/>
              <a:gd name="T23" fmla="*/ 2147483647 h 103"/>
              <a:gd name="T24" fmla="*/ 2147483647 w 105"/>
              <a:gd name="T25" fmla="*/ 2147483647 h 10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5"/>
              <a:gd name="T40" fmla="*/ 0 h 103"/>
              <a:gd name="T41" fmla="*/ 105 w 105"/>
              <a:gd name="T42" fmla="*/ 103 h 10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5" h="103">
                <a:moveTo>
                  <a:pt x="36" y="7"/>
                </a:moveTo>
                <a:cubicBezTo>
                  <a:pt x="38" y="7"/>
                  <a:pt x="40" y="7"/>
                  <a:pt x="43" y="7"/>
                </a:cubicBezTo>
                <a:cubicBezTo>
                  <a:pt x="47" y="6"/>
                  <a:pt x="47" y="1"/>
                  <a:pt x="52" y="0"/>
                </a:cubicBezTo>
                <a:cubicBezTo>
                  <a:pt x="70" y="15"/>
                  <a:pt x="84" y="34"/>
                  <a:pt x="103" y="49"/>
                </a:cubicBezTo>
                <a:cubicBezTo>
                  <a:pt x="105" y="50"/>
                  <a:pt x="104" y="52"/>
                  <a:pt x="103" y="52"/>
                </a:cubicBezTo>
                <a:cubicBezTo>
                  <a:pt x="87" y="64"/>
                  <a:pt x="74" y="81"/>
                  <a:pt x="58" y="94"/>
                </a:cubicBezTo>
                <a:cubicBezTo>
                  <a:pt x="42" y="94"/>
                  <a:pt x="22" y="91"/>
                  <a:pt x="18" y="103"/>
                </a:cubicBezTo>
                <a:cubicBezTo>
                  <a:pt x="18" y="97"/>
                  <a:pt x="19" y="90"/>
                  <a:pt x="14" y="90"/>
                </a:cubicBezTo>
                <a:cubicBezTo>
                  <a:pt x="8" y="86"/>
                  <a:pt x="4" y="82"/>
                  <a:pt x="0" y="76"/>
                </a:cubicBezTo>
                <a:cubicBezTo>
                  <a:pt x="0" y="67"/>
                  <a:pt x="0" y="57"/>
                  <a:pt x="0" y="47"/>
                </a:cubicBezTo>
                <a:cubicBezTo>
                  <a:pt x="7" y="47"/>
                  <a:pt x="15" y="48"/>
                  <a:pt x="18" y="45"/>
                </a:cubicBezTo>
                <a:cubicBezTo>
                  <a:pt x="18" y="31"/>
                  <a:pt x="18" y="17"/>
                  <a:pt x="18" y="3"/>
                </a:cubicBezTo>
                <a:cubicBezTo>
                  <a:pt x="27" y="2"/>
                  <a:pt x="32" y="3"/>
                  <a:pt x="36" y="7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3" name="Freeform 1014"/>
          <p:cNvSpPr>
            <a:spLocks/>
          </p:cNvSpPr>
          <p:nvPr/>
        </p:nvSpPr>
        <p:spPr bwMode="auto">
          <a:xfrm>
            <a:off x="7639050" y="5114925"/>
            <a:ext cx="98425" cy="466725"/>
          </a:xfrm>
          <a:custGeom>
            <a:avLst/>
            <a:gdLst>
              <a:gd name="T0" fmla="*/ 2147483647 w 40"/>
              <a:gd name="T1" fmla="*/ 2147483647 h 192"/>
              <a:gd name="T2" fmla="*/ 2147483647 w 40"/>
              <a:gd name="T3" fmla="*/ 2147483647 h 192"/>
              <a:gd name="T4" fmla="*/ 2147483647 w 40"/>
              <a:gd name="T5" fmla="*/ 2147483647 h 192"/>
              <a:gd name="T6" fmla="*/ 2147483647 w 40"/>
              <a:gd name="T7" fmla="*/ 2147483647 h 192"/>
              <a:gd name="T8" fmla="*/ 2147483647 w 40"/>
              <a:gd name="T9" fmla="*/ 2147483647 h 192"/>
              <a:gd name="T10" fmla="*/ 2147483647 w 40"/>
              <a:gd name="T11" fmla="*/ 2147483647 h 192"/>
              <a:gd name="T12" fmla="*/ 2147483647 w 40"/>
              <a:gd name="T13" fmla="*/ 2147483647 h 192"/>
              <a:gd name="T14" fmla="*/ 2147483647 w 40"/>
              <a:gd name="T15" fmla="*/ 2147483647 h 192"/>
              <a:gd name="T16" fmla="*/ 2147483647 w 40"/>
              <a:gd name="T17" fmla="*/ 2147483647 h 192"/>
              <a:gd name="T18" fmla="*/ 2147483647 w 40"/>
              <a:gd name="T19" fmla="*/ 0 h 192"/>
              <a:gd name="T20" fmla="*/ 2147483647 w 40"/>
              <a:gd name="T21" fmla="*/ 2147483647 h 19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0"/>
              <a:gd name="T34" fmla="*/ 0 h 192"/>
              <a:gd name="T35" fmla="*/ 40 w 40"/>
              <a:gd name="T36" fmla="*/ 192 h 19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0" h="192">
                <a:moveTo>
                  <a:pt x="24" y="18"/>
                </a:moveTo>
                <a:cubicBezTo>
                  <a:pt x="29" y="24"/>
                  <a:pt x="26" y="37"/>
                  <a:pt x="27" y="47"/>
                </a:cubicBezTo>
                <a:cubicBezTo>
                  <a:pt x="30" y="52"/>
                  <a:pt x="35" y="57"/>
                  <a:pt x="40" y="60"/>
                </a:cubicBezTo>
                <a:cubicBezTo>
                  <a:pt x="40" y="79"/>
                  <a:pt x="40" y="97"/>
                  <a:pt x="40" y="116"/>
                </a:cubicBezTo>
                <a:cubicBezTo>
                  <a:pt x="35" y="119"/>
                  <a:pt x="32" y="122"/>
                  <a:pt x="29" y="127"/>
                </a:cubicBezTo>
                <a:cubicBezTo>
                  <a:pt x="29" y="147"/>
                  <a:pt x="29" y="167"/>
                  <a:pt x="29" y="187"/>
                </a:cubicBezTo>
                <a:cubicBezTo>
                  <a:pt x="25" y="192"/>
                  <a:pt x="21" y="179"/>
                  <a:pt x="15" y="178"/>
                </a:cubicBezTo>
                <a:cubicBezTo>
                  <a:pt x="10" y="128"/>
                  <a:pt x="15" y="68"/>
                  <a:pt x="13" y="13"/>
                </a:cubicBezTo>
                <a:cubicBezTo>
                  <a:pt x="13" y="13"/>
                  <a:pt x="13" y="12"/>
                  <a:pt x="13" y="11"/>
                </a:cubicBezTo>
                <a:cubicBezTo>
                  <a:pt x="10" y="9"/>
                  <a:pt x="0" y="2"/>
                  <a:pt x="4" y="0"/>
                </a:cubicBezTo>
                <a:cubicBezTo>
                  <a:pt x="12" y="5"/>
                  <a:pt x="16" y="13"/>
                  <a:pt x="24" y="18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4" name="Freeform 1015"/>
          <p:cNvSpPr>
            <a:spLocks/>
          </p:cNvSpPr>
          <p:nvPr/>
        </p:nvSpPr>
        <p:spPr bwMode="auto">
          <a:xfrm>
            <a:off x="7881938" y="5146675"/>
            <a:ext cx="206375" cy="233363"/>
          </a:xfrm>
          <a:custGeom>
            <a:avLst/>
            <a:gdLst>
              <a:gd name="T0" fmla="*/ 2147483647 w 85"/>
              <a:gd name="T1" fmla="*/ 2147483647 h 96"/>
              <a:gd name="T2" fmla="*/ 2147483647 w 85"/>
              <a:gd name="T3" fmla="*/ 2147483647 h 96"/>
              <a:gd name="T4" fmla="*/ 2147483647 w 85"/>
              <a:gd name="T5" fmla="*/ 2147483647 h 96"/>
              <a:gd name="T6" fmla="*/ 2147483647 w 85"/>
              <a:gd name="T7" fmla="*/ 2147483647 h 96"/>
              <a:gd name="T8" fmla="*/ 2147483647 w 85"/>
              <a:gd name="T9" fmla="*/ 2147483647 h 96"/>
              <a:gd name="T10" fmla="*/ 2147483647 w 85"/>
              <a:gd name="T11" fmla="*/ 2147483647 h 96"/>
              <a:gd name="T12" fmla="*/ 2147483647 w 85"/>
              <a:gd name="T13" fmla="*/ 2147483647 h 96"/>
              <a:gd name="T14" fmla="*/ 2147483647 w 85"/>
              <a:gd name="T15" fmla="*/ 2147483647 h 96"/>
              <a:gd name="T16" fmla="*/ 0 w 85"/>
              <a:gd name="T17" fmla="*/ 2147483647 h 96"/>
              <a:gd name="T18" fmla="*/ 0 w 85"/>
              <a:gd name="T19" fmla="*/ 0 h 96"/>
              <a:gd name="T20" fmla="*/ 2147483647 w 85"/>
              <a:gd name="T21" fmla="*/ 0 h 96"/>
              <a:gd name="T22" fmla="*/ 2147483647 w 85"/>
              <a:gd name="T23" fmla="*/ 2147483647 h 9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5"/>
              <a:gd name="T37" fmla="*/ 0 h 96"/>
              <a:gd name="T38" fmla="*/ 85 w 85"/>
              <a:gd name="T39" fmla="*/ 96 h 9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5" h="96">
                <a:moveTo>
                  <a:pt x="34" y="9"/>
                </a:moveTo>
                <a:cubicBezTo>
                  <a:pt x="35" y="11"/>
                  <a:pt x="36" y="13"/>
                  <a:pt x="38" y="14"/>
                </a:cubicBezTo>
                <a:cubicBezTo>
                  <a:pt x="53" y="30"/>
                  <a:pt x="68" y="46"/>
                  <a:pt x="85" y="61"/>
                </a:cubicBezTo>
                <a:cubicBezTo>
                  <a:pt x="85" y="68"/>
                  <a:pt x="85" y="75"/>
                  <a:pt x="85" y="83"/>
                </a:cubicBezTo>
                <a:cubicBezTo>
                  <a:pt x="79" y="86"/>
                  <a:pt x="75" y="91"/>
                  <a:pt x="72" y="96"/>
                </a:cubicBezTo>
                <a:cubicBezTo>
                  <a:pt x="65" y="96"/>
                  <a:pt x="58" y="96"/>
                  <a:pt x="51" y="96"/>
                </a:cubicBezTo>
                <a:cubicBezTo>
                  <a:pt x="51" y="86"/>
                  <a:pt x="51" y="75"/>
                  <a:pt x="51" y="65"/>
                </a:cubicBezTo>
                <a:cubicBezTo>
                  <a:pt x="51" y="59"/>
                  <a:pt x="42" y="61"/>
                  <a:pt x="36" y="61"/>
                </a:cubicBezTo>
                <a:cubicBezTo>
                  <a:pt x="25" y="48"/>
                  <a:pt x="13" y="36"/>
                  <a:pt x="0" y="25"/>
                </a:cubicBezTo>
                <a:cubicBezTo>
                  <a:pt x="0" y="17"/>
                  <a:pt x="0" y="9"/>
                  <a:pt x="0" y="0"/>
                </a:cubicBezTo>
                <a:cubicBezTo>
                  <a:pt x="8" y="0"/>
                  <a:pt x="17" y="0"/>
                  <a:pt x="25" y="0"/>
                </a:cubicBezTo>
                <a:cubicBezTo>
                  <a:pt x="27" y="4"/>
                  <a:pt x="30" y="7"/>
                  <a:pt x="34" y="9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5" name="Freeform 1016"/>
          <p:cNvSpPr>
            <a:spLocks/>
          </p:cNvSpPr>
          <p:nvPr/>
        </p:nvSpPr>
        <p:spPr bwMode="auto">
          <a:xfrm>
            <a:off x="4108450" y="4908550"/>
            <a:ext cx="1041400" cy="1008063"/>
          </a:xfrm>
          <a:custGeom>
            <a:avLst/>
            <a:gdLst>
              <a:gd name="T0" fmla="*/ 2147483647 w 429"/>
              <a:gd name="T1" fmla="*/ 2147483647 h 415"/>
              <a:gd name="T2" fmla="*/ 2147483647 w 429"/>
              <a:gd name="T3" fmla="*/ 2147483647 h 415"/>
              <a:gd name="T4" fmla="*/ 2147483647 w 429"/>
              <a:gd name="T5" fmla="*/ 2147483647 h 415"/>
              <a:gd name="T6" fmla="*/ 2147483647 w 429"/>
              <a:gd name="T7" fmla="*/ 2147483647 h 415"/>
              <a:gd name="T8" fmla="*/ 2147483647 w 429"/>
              <a:gd name="T9" fmla="*/ 2147483647 h 415"/>
              <a:gd name="T10" fmla="*/ 2147483647 w 429"/>
              <a:gd name="T11" fmla="*/ 2147483647 h 415"/>
              <a:gd name="T12" fmla="*/ 2147483647 w 429"/>
              <a:gd name="T13" fmla="*/ 2147483647 h 415"/>
              <a:gd name="T14" fmla="*/ 2147483647 w 429"/>
              <a:gd name="T15" fmla="*/ 2147483647 h 415"/>
              <a:gd name="T16" fmla="*/ 2147483647 w 429"/>
              <a:gd name="T17" fmla="*/ 2147483647 h 415"/>
              <a:gd name="T18" fmla="*/ 2147483647 w 429"/>
              <a:gd name="T19" fmla="*/ 2147483647 h 415"/>
              <a:gd name="T20" fmla="*/ 2147483647 w 429"/>
              <a:gd name="T21" fmla="*/ 2147483647 h 415"/>
              <a:gd name="T22" fmla="*/ 2147483647 w 429"/>
              <a:gd name="T23" fmla="*/ 2147483647 h 415"/>
              <a:gd name="T24" fmla="*/ 2147483647 w 429"/>
              <a:gd name="T25" fmla="*/ 2147483647 h 415"/>
              <a:gd name="T26" fmla="*/ 2147483647 w 429"/>
              <a:gd name="T27" fmla="*/ 2147483647 h 415"/>
              <a:gd name="T28" fmla="*/ 2147483647 w 429"/>
              <a:gd name="T29" fmla="*/ 2147483647 h 415"/>
              <a:gd name="T30" fmla="*/ 2147483647 w 429"/>
              <a:gd name="T31" fmla="*/ 2147483647 h 415"/>
              <a:gd name="T32" fmla="*/ 2147483647 w 429"/>
              <a:gd name="T33" fmla="*/ 2147483647 h 415"/>
              <a:gd name="T34" fmla="*/ 2147483647 w 429"/>
              <a:gd name="T35" fmla="*/ 2147483647 h 415"/>
              <a:gd name="T36" fmla="*/ 2147483647 w 429"/>
              <a:gd name="T37" fmla="*/ 2147483647 h 415"/>
              <a:gd name="T38" fmla="*/ 2147483647 w 429"/>
              <a:gd name="T39" fmla="*/ 2147483647 h 415"/>
              <a:gd name="T40" fmla="*/ 2147483647 w 429"/>
              <a:gd name="T41" fmla="*/ 2147483647 h 415"/>
              <a:gd name="T42" fmla="*/ 2147483647 w 429"/>
              <a:gd name="T43" fmla="*/ 2147483647 h 415"/>
              <a:gd name="T44" fmla="*/ 2147483647 w 429"/>
              <a:gd name="T45" fmla="*/ 2147483647 h 415"/>
              <a:gd name="T46" fmla="*/ 2147483647 w 429"/>
              <a:gd name="T47" fmla="*/ 2147483647 h 415"/>
              <a:gd name="T48" fmla="*/ 2147483647 w 429"/>
              <a:gd name="T49" fmla="*/ 2147483647 h 415"/>
              <a:gd name="T50" fmla="*/ 2147483647 w 429"/>
              <a:gd name="T51" fmla="*/ 2147483647 h 415"/>
              <a:gd name="T52" fmla="*/ 2147483647 w 429"/>
              <a:gd name="T53" fmla="*/ 2147483647 h 415"/>
              <a:gd name="T54" fmla="*/ 2147483647 w 429"/>
              <a:gd name="T55" fmla="*/ 2147483647 h 415"/>
              <a:gd name="T56" fmla="*/ 2147483647 w 429"/>
              <a:gd name="T57" fmla="*/ 2147483647 h 415"/>
              <a:gd name="T58" fmla="*/ 2147483647 w 429"/>
              <a:gd name="T59" fmla="*/ 2147483647 h 415"/>
              <a:gd name="T60" fmla="*/ 2147483647 w 429"/>
              <a:gd name="T61" fmla="*/ 2147483647 h 415"/>
              <a:gd name="T62" fmla="*/ 2147483647 w 429"/>
              <a:gd name="T63" fmla="*/ 2147483647 h 415"/>
              <a:gd name="T64" fmla="*/ 2147483647 w 429"/>
              <a:gd name="T65" fmla="*/ 2147483647 h 415"/>
              <a:gd name="T66" fmla="*/ 2147483647 w 429"/>
              <a:gd name="T67" fmla="*/ 2147483647 h 415"/>
              <a:gd name="T68" fmla="*/ 2147483647 w 429"/>
              <a:gd name="T69" fmla="*/ 2147483647 h 415"/>
              <a:gd name="T70" fmla="*/ 2147483647 w 429"/>
              <a:gd name="T71" fmla="*/ 2147483647 h 415"/>
              <a:gd name="T72" fmla="*/ 2147483647 w 429"/>
              <a:gd name="T73" fmla="*/ 0 h 415"/>
              <a:gd name="T74" fmla="*/ 2147483647 w 429"/>
              <a:gd name="T75" fmla="*/ 0 h 415"/>
              <a:gd name="T76" fmla="*/ 2147483647 w 429"/>
              <a:gd name="T77" fmla="*/ 2147483647 h 415"/>
              <a:gd name="T78" fmla="*/ 2147483647 w 429"/>
              <a:gd name="T79" fmla="*/ 2147483647 h 415"/>
              <a:gd name="T80" fmla="*/ 2147483647 w 429"/>
              <a:gd name="T81" fmla="*/ 2147483647 h 41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29"/>
              <a:gd name="T124" fmla="*/ 0 h 415"/>
              <a:gd name="T125" fmla="*/ 429 w 429"/>
              <a:gd name="T126" fmla="*/ 415 h 41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29" h="415">
                <a:moveTo>
                  <a:pt x="417" y="150"/>
                </a:moveTo>
                <a:cubicBezTo>
                  <a:pt x="419" y="150"/>
                  <a:pt x="419" y="152"/>
                  <a:pt x="419" y="154"/>
                </a:cubicBezTo>
                <a:cubicBezTo>
                  <a:pt x="421" y="171"/>
                  <a:pt x="416" y="194"/>
                  <a:pt x="422" y="208"/>
                </a:cubicBezTo>
                <a:cubicBezTo>
                  <a:pt x="425" y="210"/>
                  <a:pt x="429" y="211"/>
                  <a:pt x="428" y="217"/>
                </a:cubicBezTo>
                <a:cubicBezTo>
                  <a:pt x="428" y="243"/>
                  <a:pt x="428" y="270"/>
                  <a:pt x="428" y="297"/>
                </a:cubicBezTo>
                <a:cubicBezTo>
                  <a:pt x="429" y="299"/>
                  <a:pt x="428" y="301"/>
                  <a:pt x="426" y="301"/>
                </a:cubicBezTo>
                <a:cubicBezTo>
                  <a:pt x="413" y="313"/>
                  <a:pt x="397" y="328"/>
                  <a:pt x="381" y="344"/>
                </a:cubicBezTo>
                <a:cubicBezTo>
                  <a:pt x="363" y="362"/>
                  <a:pt x="336" y="376"/>
                  <a:pt x="341" y="415"/>
                </a:cubicBezTo>
                <a:cubicBezTo>
                  <a:pt x="316" y="415"/>
                  <a:pt x="291" y="415"/>
                  <a:pt x="265" y="415"/>
                </a:cubicBezTo>
                <a:cubicBezTo>
                  <a:pt x="238" y="408"/>
                  <a:pt x="253" y="358"/>
                  <a:pt x="245" y="330"/>
                </a:cubicBezTo>
                <a:cubicBezTo>
                  <a:pt x="232" y="330"/>
                  <a:pt x="229" y="351"/>
                  <a:pt x="221" y="348"/>
                </a:cubicBezTo>
                <a:cubicBezTo>
                  <a:pt x="220" y="319"/>
                  <a:pt x="196" y="313"/>
                  <a:pt x="183" y="297"/>
                </a:cubicBezTo>
                <a:cubicBezTo>
                  <a:pt x="162" y="297"/>
                  <a:pt x="141" y="297"/>
                  <a:pt x="121" y="297"/>
                </a:cubicBezTo>
                <a:cubicBezTo>
                  <a:pt x="111" y="320"/>
                  <a:pt x="82" y="322"/>
                  <a:pt x="47" y="319"/>
                </a:cubicBezTo>
                <a:cubicBezTo>
                  <a:pt x="40" y="327"/>
                  <a:pt x="32" y="335"/>
                  <a:pt x="25" y="344"/>
                </a:cubicBezTo>
                <a:cubicBezTo>
                  <a:pt x="24" y="346"/>
                  <a:pt x="20" y="346"/>
                  <a:pt x="20" y="344"/>
                </a:cubicBezTo>
                <a:cubicBezTo>
                  <a:pt x="15" y="337"/>
                  <a:pt x="9" y="331"/>
                  <a:pt x="2" y="326"/>
                </a:cubicBezTo>
                <a:cubicBezTo>
                  <a:pt x="0" y="325"/>
                  <a:pt x="0" y="319"/>
                  <a:pt x="2" y="319"/>
                </a:cubicBezTo>
                <a:cubicBezTo>
                  <a:pt x="40" y="299"/>
                  <a:pt x="16" y="218"/>
                  <a:pt x="23" y="167"/>
                </a:cubicBezTo>
                <a:cubicBezTo>
                  <a:pt x="39" y="151"/>
                  <a:pt x="49" y="127"/>
                  <a:pt x="89" y="134"/>
                </a:cubicBezTo>
                <a:cubicBezTo>
                  <a:pt x="115" y="116"/>
                  <a:pt x="123" y="80"/>
                  <a:pt x="163" y="76"/>
                </a:cubicBezTo>
                <a:cubicBezTo>
                  <a:pt x="169" y="62"/>
                  <a:pt x="184" y="55"/>
                  <a:pt x="192" y="43"/>
                </a:cubicBezTo>
                <a:cubicBezTo>
                  <a:pt x="192" y="40"/>
                  <a:pt x="194" y="41"/>
                  <a:pt x="194" y="43"/>
                </a:cubicBezTo>
                <a:cubicBezTo>
                  <a:pt x="197" y="49"/>
                  <a:pt x="204" y="51"/>
                  <a:pt x="205" y="58"/>
                </a:cubicBezTo>
                <a:cubicBezTo>
                  <a:pt x="213" y="58"/>
                  <a:pt x="223" y="60"/>
                  <a:pt x="228" y="56"/>
                </a:cubicBezTo>
                <a:cubicBezTo>
                  <a:pt x="227" y="49"/>
                  <a:pt x="221" y="46"/>
                  <a:pt x="216" y="43"/>
                </a:cubicBezTo>
                <a:cubicBezTo>
                  <a:pt x="214" y="43"/>
                  <a:pt x="215" y="40"/>
                  <a:pt x="214" y="38"/>
                </a:cubicBezTo>
                <a:cubicBezTo>
                  <a:pt x="215" y="38"/>
                  <a:pt x="216" y="38"/>
                  <a:pt x="216" y="38"/>
                </a:cubicBezTo>
                <a:cubicBezTo>
                  <a:pt x="217" y="38"/>
                  <a:pt x="218" y="38"/>
                  <a:pt x="219" y="38"/>
                </a:cubicBezTo>
                <a:cubicBezTo>
                  <a:pt x="231" y="14"/>
                  <a:pt x="257" y="4"/>
                  <a:pt x="299" y="9"/>
                </a:cubicBezTo>
                <a:cubicBezTo>
                  <a:pt x="301" y="10"/>
                  <a:pt x="301" y="11"/>
                  <a:pt x="303" y="11"/>
                </a:cubicBezTo>
                <a:cubicBezTo>
                  <a:pt x="304" y="14"/>
                  <a:pt x="303" y="15"/>
                  <a:pt x="301" y="16"/>
                </a:cubicBezTo>
                <a:cubicBezTo>
                  <a:pt x="300" y="16"/>
                  <a:pt x="300" y="16"/>
                  <a:pt x="299" y="16"/>
                </a:cubicBezTo>
                <a:cubicBezTo>
                  <a:pt x="286" y="23"/>
                  <a:pt x="287" y="44"/>
                  <a:pt x="288" y="65"/>
                </a:cubicBezTo>
                <a:cubicBezTo>
                  <a:pt x="301" y="80"/>
                  <a:pt x="315" y="95"/>
                  <a:pt x="330" y="107"/>
                </a:cubicBezTo>
                <a:cubicBezTo>
                  <a:pt x="338" y="97"/>
                  <a:pt x="357" y="91"/>
                  <a:pt x="361" y="74"/>
                </a:cubicBezTo>
                <a:cubicBezTo>
                  <a:pt x="367" y="52"/>
                  <a:pt x="355" y="24"/>
                  <a:pt x="364" y="0"/>
                </a:cubicBezTo>
                <a:cubicBezTo>
                  <a:pt x="367" y="0"/>
                  <a:pt x="371" y="0"/>
                  <a:pt x="375" y="0"/>
                </a:cubicBezTo>
                <a:cubicBezTo>
                  <a:pt x="375" y="17"/>
                  <a:pt x="375" y="33"/>
                  <a:pt x="375" y="49"/>
                </a:cubicBezTo>
                <a:cubicBezTo>
                  <a:pt x="379" y="61"/>
                  <a:pt x="393" y="60"/>
                  <a:pt x="397" y="76"/>
                </a:cubicBezTo>
                <a:cubicBezTo>
                  <a:pt x="404" y="103"/>
                  <a:pt x="387" y="143"/>
                  <a:pt x="417" y="15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6" name="Freeform 1017"/>
          <p:cNvSpPr>
            <a:spLocks/>
          </p:cNvSpPr>
          <p:nvPr/>
        </p:nvSpPr>
        <p:spPr bwMode="auto">
          <a:xfrm>
            <a:off x="7724775" y="5229225"/>
            <a:ext cx="398463" cy="987425"/>
          </a:xfrm>
          <a:custGeom>
            <a:avLst/>
            <a:gdLst>
              <a:gd name="T0" fmla="*/ 2147483647 w 164"/>
              <a:gd name="T1" fmla="*/ 2147483647 h 406"/>
              <a:gd name="T2" fmla="*/ 2147483647 w 164"/>
              <a:gd name="T3" fmla="*/ 2147483647 h 406"/>
              <a:gd name="T4" fmla="*/ 2147483647 w 164"/>
              <a:gd name="T5" fmla="*/ 2147483647 h 406"/>
              <a:gd name="T6" fmla="*/ 2147483647 w 164"/>
              <a:gd name="T7" fmla="*/ 2147483647 h 406"/>
              <a:gd name="T8" fmla="*/ 2147483647 w 164"/>
              <a:gd name="T9" fmla="*/ 2147483647 h 406"/>
              <a:gd name="T10" fmla="*/ 2147483647 w 164"/>
              <a:gd name="T11" fmla="*/ 2147483647 h 406"/>
              <a:gd name="T12" fmla="*/ 2147483647 w 164"/>
              <a:gd name="T13" fmla="*/ 2147483647 h 406"/>
              <a:gd name="T14" fmla="*/ 2147483647 w 164"/>
              <a:gd name="T15" fmla="*/ 2147483647 h 406"/>
              <a:gd name="T16" fmla="*/ 2147483647 w 164"/>
              <a:gd name="T17" fmla="*/ 2147483647 h 406"/>
              <a:gd name="T18" fmla="*/ 2147483647 w 164"/>
              <a:gd name="T19" fmla="*/ 2147483647 h 406"/>
              <a:gd name="T20" fmla="*/ 2147483647 w 164"/>
              <a:gd name="T21" fmla="*/ 2147483647 h 406"/>
              <a:gd name="T22" fmla="*/ 2147483647 w 164"/>
              <a:gd name="T23" fmla="*/ 2147483647 h 406"/>
              <a:gd name="T24" fmla="*/ 2147483647 w 164"/>
              <a:gd name="T25" fmla="*/ 2147483647 h 406"/>
              <a:gd name="T26" fmla="*/ 2147483647 w 164"/>
              <a:gd name="T27" fmla="*/ 2147483647 h 406"/>
              <a:gd name="T28" fmla="*/ 2147483647 w 164"/>
              <a:gd name="T29" fmla="*/ 2147483647 h 406"/>
              <a:gd name="T30" fmla="*/ 2147483647 w 164"/>
              <a:gd name="T31" fmla="*/ 2147483647 h 406"/>
              <a:gd name="T32" fmla="*/ 2147483647 w 164"/>
              <a:gd name="T33" fmla="*/ 2147483647 h 406"/>
              <a:gd name="T34" fmla="*/ 2147483647 w 164"/>
              <a:gd name="T35" fmla="*/ 2147483647 h 406"/>
              <a:gd name="T36" fmla="*/ 2147483647 w 164"/>
              <a:gd name="T37" fmla="*/ 2147483647 h 406"/>
              <a:gd name="T38" fmla="*/ 2147483647 w 164"/>
              <a:gd name="T39" fmla="*/ 2147483647 h 406"/>
              <a:gd name="T40" fmla="*/ 2147483647 w 164"/>
              <a:gd name="T41" fmla="*/ 2147483647 h 406"/>
              <a:gd name="T42" fmla="*/ 2147483647 w 164"/>
              <a:gd name="T43" fmla="*/ 2147483647 h 406"/>
              <a:gd name="T44" fmla="*/ 2147483647 w 164"/>
              <a:gd name="T45" fmla="*/ 2147483647 h 406"/>
              <a:gd name="T46" fmla="*/ 2147483647 w 164"/>
              <a:gd name="T47" fmla="*/ 2147483647 h 406"/>
              <a:gd name="T48" fmla="*/ 2147483647 w 164"/>
              <a:gd name="T49" fmla="*/ 2147483647 h 406"/>
              <a:gd name="T50" fmla="*/ 2147483647 w 164"/>
              <a:gd name="T51" fmla="*/ 2147483647 h 406"/>
              <a:gd name="T52" fmla="*/ 2147483647 w 164"/>
              <a:gd name="T53" fmla="*/ 2147483647 h 406"/>
              <a:gd name="T54" fmla="*/ 2147483647 w 164"/>
              <a:gd name="T55" fmla="*/ 2147483647 h 406"/>
              <a:gd name="T56" fmla="*/ 2147483647 w 164"/>
              <a:gd name="T57" fmla="*/ 2147483647 h 406"/>
              <a:gd name="T58" fmla="*/ 2147483647 w 164"/>
              <a:gd name="T59" fmla="*/ 2147483647 h 406"/>
              <a:gd name="T60" fmla="*/ 2147483647 w 164"/>
              <a:gd name="T61" fmla="*/ 2147483647 h 406"/>
              <a:gd name="T62" fmla="*/ 2147483647 w 164"/>
              <a:gd name="T63" fmla="*/ 2147483647 h 406"/>
              <a:gd name="T64" fmla="*/ 2147483647 w 164"/>
              <a:gd name="T65" fmla="*/ 2147483647 h 406"/>
              <a:gd name="T66" fmla="*/ 2147483647 w 164"/>
              <a:gd name="T67" fmla="*/ 2147483647 h 406"/>
              <a:gd name="T68" fmla="*/ 2147483647 w 164"/>
              <a:gd name="T69" fmla="*/ 0 h 406"/>
              <a:gd name="T70" fmla="*/ 2147483647 w 164"/>
              <a:gd name="T71" fmla="*/ 0 h 406"/>
              <a:gd name="T72" fmla="*/ 2147483647 w 164"/>
              <a:gd name="T73" fmla="*/ 2147483647 h 40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64"/>
              <a:gd name="T112" fmla="*/ 0 h 406"/>
              <a:gd name="T113" fmla="*/ 164 w 164"/>
              <a:gd name="T114" fmla="*/ 406 h 40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64" h="406">
                <a:moveTo>
                  <a:pt x="92" y="31"/>
                </a:moveTo>
                <a:cubicBezTo>
                  <a:pt x="92" y="37"/>
                  <a:pt x="101" y="35"/>
                  <a:pt x="108" y="35"/>
                </a:cubicBezTo>
                <a:cubicBezTo>
                  <a:pt x="108" y="47"/>
                  <a:pt x="108" y="58"/>
                  <a:pt x="108" y="69"/>
                </a:cubicBezTo>
                <a:cubicBezTo>
                  <a:pt x="115" y="72"/>
                  <a:pt x="141" y="75"/>
                  <a:pt x="145" y="67"/>
                </a:cubicBezTo>
                <a:cubicBezTo>
                  <a:pt x="149" y="65"/>
                  <a:pt x="152" y="62"/>
                  <a:pt x="154" y="58"/>
                </a:cubicBezTo>
                <a:cubicBezTo>
                  <a:pt x="158" y="57"/>
                  <a:pt x="159" y="54"/>
                  <a:pt x="159" y="49"/>
                </a:cubicBezTo>
                <a:cubicBezTo>
                  <a:pt x="164" y="52"/>
                  <a:pt x="160" y="64"/>
                  <a:pt x="161" y="71"/>
                </a:cubicBezTo>
                <a:cubicBezTo>
                  <a:pt x="155" y="75"/>
                  <a:pt x="150" y="81"/>
                  <a:pt x="145" y="87"/>
                </a:cubicBezTo>
                <a:cubicBezTo>
                  <a:pt x="145" y="87"/>
                  <a:pt x="144" y="87"/>
                  <a:pt x="143" y="87"/>
                </a:cubicBezTo>
                <a:cubicBezTo>
                  <a:pt x="136" y="92"/>
                  <a:pt x="130" y="98"/>
                  <a:pt x="125" y="105"/>
                </a:cubicBezTo>
                <a:cubicBezTo>
                  <a:pt x="128" y="126"/>
                  <a:pt x="120" y="158"/>
                  <a:pt x="130" y="171"/>
                </a:cubicBezTo>
                <a:cubicBezTo>
                  <a:pt x="137" y="181"/>
                  <a:pt x="145" y="189"/>
                  <a:pt x="154" y="196"/>
                </a:cubicBezTo>
                <a:cubicBezTo>
                  <a:pt x="159" y="203"/>
                  <a:pt x="156" y="217"/>
                  <a:pt x="157" y="227"/>
                </a:cubicBezTo>
                <a:cubicBezTo>
                  <a:pt x="140" y="227"/>
                  <a:pt x="124" y="227"/>
                  <a:pt x="108" y="227"/>
                </a:cubicBezTo>
                <a:cubicBezTo>
                  <a:pt x="103" y="234"/>
                  <a:pt x="106" y="248"/>
                  <a:pt x="105" y="258"/>
                </a:cubicBezTo>
                <a:cubicBezTo>
                  <a:pt x="96" y="259"/>
                  <a:pt x="84" y="256"/>
                  <a:pt x="79" y="261"/>
                </a:cubicBezTo>
                <a:cubicBezTo>
                  <a:pt x="79" y="262"/>
                  <a:pt x="79" y="264"/>
                  <a:pt x="79" y="265"/>
                </a:cubicBezTo>
                <a:cubicBezTo>
                  <a:pt x="83" y="271"/>
                  <a:pt x="88" y="276"/>
                  <a:pt x="94" y="281"/>
                </a:cubicBezTo>
                <a:cubicBezTo>
                  <a:pt x="94" y="286"/>
                  <a:pt x="100" y="285"/>
                  <a:pt x="105" y="285"/>
                </a:cubicBezTo>
                <a:cubicBezTo>
                  <a:pt x="105" y="290"/>
                  <a:pt x="96" y="286"/>
                  <a:pt x="92" y="287"/>
                </a:cubicBezTo>
                <a:cubicBezTo>
                  <a:pt x="88" y="292"/>
                  <a:pt x="90" y="302"/>
                  <a:pt x="90" y="310"/>
                </a:cubicBezTo>
                <a:cubicBezTo>
                  <a:pt x="85" y="312"/>
                  <a:pt x="81" y="316"/>
                  <a:pt x="79" y="321"/>
                </a:cubicBezTo>
                <a:cubicBezTo>
                  <a:pt x="79" y="328"/>
                  <a:pt x="79" y="336"/>
                  <a:pt x="79" y="343"/>
                </a:cubicBezTo>
                <a:cubicBezTo>
                  <a:pt x="81" y="347"/>
                  <a:pt x="84" y="350"/>
                  <a:pt x="87" y="352"/>
                </a:cubicBezTo>
                <a:cubicBezTo>
                  <a:pt x="92" y="366"/>
                  <a:pt x="87" y="401"/>
                  <a:pt x="94" y="406"/>
                </a:cubicBezTo>
                <a:cubicBezTo>
                  <a:pt x="89" y="406"/>
                  <a:pt x="84" y="406"/>
                  <a:pt x="79" y="406"/>
                </a:cubicBezTo>
                <a:cubicBezTo>
                  <a:pt x="70" y="395"/>
                  <a:pt x="60" y="385"/>
                  <a:pt x="50" y="377"/>
                </a:cubicBezTo>
                <a:cubicBezTo>
                  <a:pt x="44" y="352"/>
                  <a:pt x="49" y="318"/>
                  <a:pt x="47" y="290"/>
                </a:cubicBezTo>
                <a:cubicBezTo>
                  <a:pt x="39" y="280"/>
                  <a:pt x="30" y="271"/>
                  <a:pt x="21" y="263"/>
                </a:cubicBezTo>
                <a:cubicBezTo>
                  <a:pt x="13" y="230"/>
                  <a:pt x="26" y="176"/>
                  <a:pt x="14" y="147"/>
                </a:cubicBezTo>
                <a:cubicBezTo>
                  <a:pt x="11" y="142"/>
                  <a:pt x="7" y="139"/>
                  <a:pt x="3" y="136"/>
                </a:cubicBezTo>
                <a:cubicBezTo>
                  <a:pt x="4" y="119"/>
                  <a:pt x="0" y="96"/>
                  <a:pt x="5" y="82"/>
                </a:cubicBezTo>
                <a:cubicBezTo>
                  <a:pt x="9" y="80"/>
                  <a:pt x="12" y="77"/>
                  <a:pt x="14" y="73"/>
                </a:cubicBezTo>
                <a:cubicBezTo>
                  <a:pt x="15" y="53"/>
                  <a:pt x="11" y="28"/>
                  <a:pt x="16" y="11"/>
                </a:cubicBezTo>
                <a:cubicBezTo>
                  <a:pt x="21" y="8"/>
                  <a:pt x="25" y="4"/>
                  <a:pt x="27" y="0"/>
                </a:cubicBezTo>
                <a:cubicBezTo>
                  <a:pt x="38" y="0"/>
                  <a:pt x="50" y="0"/>
                  <a:pt x="61" y="0"/>
                </a:cubicBezTo>
                <a:cubicBezTo>
                  <a:pt x="70" y="11"/>
                  <a:pt x="81" y="22"/>
                  <a:pt x="92" y="31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7" name="Freeform 1018"/>
          <p:cNvSpPr>
            <a:spLocks/>
          </p:cNvSpPr>
          <p:nvPr/>
        </p:nvSpPr>
        <p:spPr bwMode="auto">
          <a:xfrm>
            <a:off x="5116513" y="5283200"/>
            <a:ext cx="20637" cy="130175"/>
          </a:xfrm>
          <a:custGeom>
            <a:avLst/>
            <a:gdLst>
              <a:gd name="T0" fmla="*/ 2147483647 w 8"/>
              <a:gd name="T1" fmla="*/ 0 h 54"/>
              <a:gd name="T2" fmla="*/ 2147483647 w 8"/>
              <a:gd name="T3" fmla="*/ 2147483647 h 54"/>
              <a:gd name="T4" fmla="*/ 2147483647 w 8"/>
              <a:gd name="T5" fmla="*/ 0 h 54"/>
              <a:gd name="T6" fmla="*/ 0 60000 65536"/>
              <a:gd name="T7" fmla="*/ 0 60000 65536"/>
              <a:gd name="T8" fmla="*/ 0 60000 65536"/>
              <a:gd name="T9" fmla="*/ 0 w 8"/>
              <a:gd name="T10" fmla="*/ 0 h 54"/>
              <a:gd name="T11" fmla="*/ 8 w 8"/>
              <a:gd name="T12" fmla="*/ 54 h 5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" h="54">
                <a:moveTo>
                  <a:pt x="3" y="0"/>
                </a:moveTo>
                <a:cubicBezTo>
                  <a:pt x="8" y="14"/>
                  <a:pt x="4" y="37"/>
                  <a:pt x="6" y="54"/>
                </a:cubicBezTo>
                <a:cubicBezTo>
                  <a:pt x="0" y="40"/>
                  <a:pt x="5" y="17"/>
                  <a:pt x="3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8" name="Freeform 1019"/>
          <p:cNvSpPr>
            <a:spLocks noEditPoints="1"/>
          </p:cNvSpPr>
          <p:nvPr/>
        </p:nvSpPr>
        <p:spPr bwMode="auto">
          <a:xfrm>
            <a:off x="1593850" y="5207000"/>
            <a:ext cx="406400" cy="374650"/>
          </a:xfrm>
          <a:custGeom>
            <a:avLst/>
            <a:gdLst>
              <a:gd name="T0" fmla="*/ 2147483647 w 168"/>
              <a:gd name="T1" fmla="*/ 2147483647 h 154"/>
              <a:gd name="T2" fmla="*/ 2147483647 w 168"/>
              <a:gd name="T3" fmla="*/ 0 h 154"/>
              <a:gd name="T4" fmla="*/ 2147483647 w 168"/>
              <a:gd name="T5" fmla="*/ 0 h 154"/>
              <a:gd name="T6" fmla="*/ 2147483647 w 168"/>
              <a:gd name="T7" fmla="*/ 2147483647 h 154"/>
              <a:gd name="T8" fmla="*/ 2147483647 w 168"/>
              <a:gd name="T9" fmla="*/ 2147483647 h 154"/>
              <a:gd name="T10" fmla="*/ 2147483647 w 168"/>
              <a:gd name="T11" fmla="*/ 2147483647 h 154"/>
              <a:gd name="T12" fmla="*/ 2147483647 w 168"/>
              <a:gd name="T13" fmla="*/ 2147483647 h 154"/>
              <a:gd name="T14" fmla="*/ 2147483647 w 168"/>
              <a:gd name="T15" fmla="*/ 2147483647 h 154"/>
              <a:gd name="T16" fmla="*/ 2147483647 w 168"/>
              <a:gd name="T17" fmla="*/ 2147483647 h 154"/>
              <a:gd name="T18" fmla="*/ 2147483647 w 168"/>
              <a:gd name="T19" fmla="*/ 2147483647 h 154"/>
              <a:gd name="T20" fmla="*/ 2147483647 w 168"/>
              <a:gd name="T21" fmla="*/ 2147483647 h 154"/>
              <a:gd name="T22" fmla="*/ 2147483647 w 168"/>
              <a:gd name="T23" fmla="*/ 2147483647 h 154"/>
              <a:gd name="T24" fmla="*/ 2147483647 w 168"/>
              <a:gd name="T25" fmla="*/ 2147483647 h 154"/>
              <a:gd name="T26" fmla="*/ 2147483647 w 168"/>
              <a:gd name="T27" fmla="*/ 2147483647 h 154"/>
              <a:gd name="T28" fmla="*/ 2147483647 w 168"/>
              <a:gd name="T29" fmla="*/ 2147483647 h 154"/>
              <a:gd name="T30" fmla="*/ 2147483647 w 168"/>
              <a:gd name="T31" fmla="*/ 2147483647 h 154"/>
              <a:gd name="T32" fmla="*/ 2147483647 w 168"/>
              <a:gd name="T33" fmla="*/ 2147483647 h 154"/>
              <a:gd name="T34" fmla="*/ 2147483647 w 168"/>
              <a:gd name="T35" fmla="*/ 2147483647 h 154"/>
              <a:gd name="T36" fmla="*/ 2147483647 w 168"/>
              <a:gd name="T37" fmla="*/ 2147483647 h 154"/>
              <a:gd name="T38" fmla="*/ 2147483647 w 168"/>
              <a:gd name="T39" fmla="*/ 2147483647 h 154"/>
              <a:gd name="T40" fmla="*/ 2147483647 w 168"/>
              <a:gd name="T41" fmla="*/ 2147483647 h 154"/>
              <a:gd name="T42" fmla="*/ 2147483647 w 168"/>
              <a:gd name="T43" fmla="*/ 2147483647 h 154"/>
              <a:gd name="T44" fmla="*/ 2147483647 w 168"/>
              <a:gd name="T45" fmla="*/ 2147483647 h 154"/>
              <a:gd name="T46" fmla="*/ 2147483647 w 168"/>
              <a:gd name="T47" fmla="*/ 2147483647 h 154"/>
              <a:gd name="T48" fmla="*/ 2147483647 w 168"/>
              <a:gd name="T49" fmla="*/ 2147483647 h 154"/>
              <a:gd name="T50" fmla="*/ 2147483647 w 168"/>
              <a:gd name="T51" fmla="*/ 2147483647 h 154"/>
              <a:gd name="T52" fmla="*/ 2147483647 w 168"/>
              <a:gd name="T53" fmla="*/ 2147483647 h 154"/>
              <a:gd name="T54" fmla="*/ 2147483647 w 168"/>
              <a:gd name="T55" fmla="*/ 2147483647 h 154"/>
              <a:gd name="T56" fmla="*/ 2147483647 w 168"/>
              <a:gd name="T57" fmla="*/ 2147483647 h 15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68"/>
              <a:gd name="T88" fmla="*/ 0 h 154"/>
              <a:gd name="T89" fmla="*/ 168 w 168"/>
              <a:gd name="T90" fmla="*/ 154 h 15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68" h="154">
                <a:moveTo>
                  <a:pt x="99" y="47"/>
                </a:moveTo>
                <a:cubicBezTo>
                  <a:pt x="116" y="32"/>
                  <a:pt x="130" y="14"/>
                  <a:pt x="148" y="0"/>
                </a:cubicBezTo>
                <a:cubicBezTo>
                  <a:pt x="151" y="0"/>
                  <a:pt x="154" y="0"/>
                  <a:pt x="157" y="0"/>
                </a:cubicBezTo>
                <a:cubicBezTo>
                  <a:pt x="157" y="10"/>
                  <a:pt x="157" y="21"/>
                  <a:pt x="157" y="31"/>
                </a:cubicBezTo>
                <a:cubicBezTo>
                  <a:pt x="154" y="37"/>
                  <a:pt x="148" y="39"/>
                  <a:pt x="146" y="44"/>
                </a:cubicBezTo>
                <a:cubicBezTo>
                  <a:pt x="142" y="45"/>
                  <a:pt x="142" y="61"/>
                  <a:pt x="146" y="62"/>
                </a:cubicBezTo>
                <a:cubicBezTo>
                  <a:pt x="148" y="67"/>
                  <a:pt x="152" y="71"/>
                  <a:pt x="157" y="73"/>
                </a:cubicBezTo>
                <a:cubicBezTo>
                  <a:pt x="166" y="83"/>
                  <a:pt x="165" y="64"/>
                  <a:pt x="168" y="60"/>
                </a:cubicBezTo>
                <a:cubicBezTo>
                  <a:pt x="168" y="68"/>
                  <a:pt x="168" y="76"/>
                  <a:pt x="168" y="85"/>
                </a:cubicBezTo>
                <a:cubicBezTo>
                  <a:pt x="146" y="109"/>
                  <a:pt x="123" y="132"/>
                  <a:pt x="99" y="154"/>
                </a:cubicBezTo>
                <a:cubicBezTo>
                  <a:pt x="73" y="154"/>
                  <a:pt x="47" y="154"/>
                  <a:pt x="21" y="154"/>
                </a:cubicBezTo>
                <a:cubicBezTo>
                  <a:pt x="19" y="143"/>
                  <a:pt x="24" y="127"/>
                  <a:pt x="18" y="120"/>
                </a:cubicBezTo>
                <a:cubicBezTo>
                  <a:pt x="14" y="113"/>
                  <a:pt x="7" y="109"/>
                  <a:pt x="3" y="102"/>
                </a:cubicBezTo>
                <a:cubicBezTo>
                  <a:pt x="4" y="96"/>
                  <a:pt x="0" y="83"/>
                  <a:pt x="5" y="80"/>
                </a:cubicBezTo>
                <a:cubicBezTo>
                  <a:pt x="15" y="80"/>
                  <a:pt x="24" y="80"/>
                  <a:pt x="34" y="80"/>
                </a:cubicBezTo>
                <a:cubicBezTo>
                  <a:pt x="39" y="69"/>
                  <a:pt x="35" y="50"/>
                  <a:pt x="36" y="36"/>
                </a:cubicBezTo>
                <a:cubicBezTo>
                  <a:pt x="40" y="38"/>
                  <a:pt x="43" y="41"/>
                  <a:pt x="45" y="44"/>
                </a:cubicBezTo>
                <a:cubicBezTo>
                  <a:pt x="43" y="53"/>
                  <a:pt x="46" y="69"/>
                  <a:pt x="54" y="60"/>
                </a:cubicBezTo>
                <a:cubicBezTo>
                  <a:pt x="60" y="58"/>
                  <a:pt x="62" y="51"/>
                  <a:pt x="68" y="49"/>
                </a:cubicBezTo>
                <a:cubicBezTo>
                  <a:pt x="77" y="48"/>
                  <a:pt x="93" y="52"/>
                  <a:pt x="99" y="47"/>
                </a:cubicBezTo>
                <a:close/>
                <a:moveTo>
                  <a:pt x="99" y="91"/>
                </a:moveTo>
                <a:cubicBezTo>
                  <a:pt x="99" y="94"/>
                  <a:pt x="99" y="96"/>
                  <a:pt x="99" y="98"/>
                </a:cubicBezTo>
                <a:cubicBezTo>
                  <a:pt x="102" y="103"/>
                  <a:pt x="107" y="108"/>
                  <a:pt x="112" y="111"/>
                </a:cubicBezTo>
                <a:cubicBezTo>
                  <a:pt x="114" y="111"/>
                  <a:pt x="117" y="111"/>
                  <a:pt x="119" y="111"/>
                </a:cubicBezTo>
                <a:cubicBezTo>
                  <a:pt x="126" y="106"/>
                  <a:pt x="133" y="99"/>
                  <a:pt x="139" y="91"/>
                </a:cubicBezTo>
                <a:cubicBezTo>
                  <a:pt x="139" y="90"/>
                  <a:pt x="139" y="88"/>
                  <a:pt x="139" y="87"/>
                </a:cubicBezTo>
                <a:cubicBezTo>
                  <a:pt x="135" y="81"/>
                  <a:pt x="129" y="76"/>
                  <a:pt x="123" y="71"/>
                </a:cubicBezTo>
                <a:cubicBezTo>
                  <a:pt x="122" y="71"/>
                  <a:pt x="120" y="71"/>
                  <a:pt x="119" y="71"/>
                </a:cubicBezTo>
                <a:cubicBezTo>
                  <a:pt x="111" y="77"/>
                  <a:pt x="104" y="84"/>
                  <a:pt x="99" y="91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9" name="Freeform 1020"/>
          <p:cNvSpPr>
            <a:spLocks/>
          </p:cNvSpPr>
          <p:nvPr/>
        </p:nvSpPr>
        <p:spPr bwMode="auto">
          <a:xfrm>
            <a:off x="1854200" y="5402263"/>
            <a:ext cx="55563" cy="65087"/>
          </a:xfrm>
          <a:custGeom>
            <a:avLst/>
            <a:gdLst>
              <a:gd name="T0" fmla="*/ 2147483647 w 23"/>
              <a:gd name="T1" fmla="*/ 2147483647 h 27"/>
              <a:gd name="T2" fmla="*/ 2147483647 w 23"/>
              <a:gd name="T3" fmla="*/ 2147483647 h 27"/>
              <a:gd name="T4" fmla="*/ 2147483647 w 23"/>
              <a:gd name="T5" fmla="*/ 2147483647 h 27"/>
              <a:gd name="T6" fmla="*/ 2147483647 w 23"/>
              <a:gd name="T7" fmla="*/ 0 h 27"/>
              <a:gd name="T8" fmla="*/ 2147483647 w 23"/>
              <a:gd name="T9" fmla="*/ 2147483647 h 27"/>
              <a:gd name="T10" fmla="*/ 2147483647 w 23"/>
              <a:gd name="T11" fmla="*/ 2147483647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"/>
              <a:gd name="T19" fmla="*/ 0 h 27"/>
              <a:gd name="T20" fmla="*/ 23 w 23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" h="27">
                <a:moveTo>
                  <a:pt x="10" y="25"/>
                </a:moveTo>
                <a:cubicBezTo>
                  <a:pt x="9" y="27"/>
                  <a:pt x="7" y="26"/>
                  <a:pt x="7" y="25"/>
                </a:cubicBezTo>
                <a:cubicBezTo>
                  <a:pt x="7" y="19"/>
                  <a:pt x="0" y="21"/>
                  <a:pt x="1" y="14"/>
                </a:cubicBezTo>
                <a:cubicBezTo>
                  <a:pt x="4" y="8"/>
                  <a:pt x="9" y="4"/>
                  <a:pt x="14" y="0"/>
                </a:cubicBezTo>
                <a:cubicBezTo>
                  <a:pt x="18" y="2"/>
                  <a:pt x="21" y="5"/>
                  <a:pt x="23" y="9"/>
                </a:cubicBezTo>
                <a:cubicBezTo>
                  <a:pt x="20" y="16"/>
                  <a:pt x="13" y="18"/>
                  <a:pt x="10" y="25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0" name="Freeform 1021"/>
          <p:cNvSpPr>
            <a:spLocks/>
          </p:cNvSpPr>
          <p:nvPr/>
        </p:nvSpPr>
        <p:spPr bwMode="auto">
          <a:xfrm>
            <a:off x="8048625" y="5505450"/>
            <a:ext cx="120650" cy="146050"/>
          </a:xfrm>
          <a:custGeom>
            <a:avLst/>
            <a:gdLst>
              <a:gd name="T0" fmla="*/ 2147483647 w 49"/>
              <a:gd name="T1" fmla="*/ 2147483647 h 60"/>
              <a:gd name="T2" fmla="*/ 0 w 49"/>
              <a:gd name="T3" fmla="*/ 2147483647 h 60"/>
              <a:gd name="T4" fmla="*/ 0 w 49"/>
              <a:gd name="T5" fmla="*/ 0 h 60"/>
              <a:gd name="T6" fmla="*/ 2147483647 w 49"/>
              <a:gd name="T7" fmla="*/ 2147483647 h 60"/>
              <a:gd name="T8" fmla="*/ 2147483647 w 49"/>
              <a:gd name="T9" fmla="*/ 2147483647 h 60"/>
              <a:gd name="T10" fmla="*/ 2147483647 w 49"/>
              <a:gd name="T11" fmla="*/ 2147483647 h 60"/>
              <a:gd name="T12" fmla="*/ 2147483647 w 49"/>
              <a:gd name="T13" fmla="*/ 2147483647 h 60"/>
              <a:gd name="T14" fmla="*/ 2147483647 w 49"/>
              <a:gd name="T15" fmla="*/ 2147483647 h 60"/>
              <a:gd name="T16" fmla="*/ 2147483647 w 49"/>
              <a:gd name="T17" fmla="*/ 2147483647 h 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9"/>
              <a:gd name="T28" fmla="*/ 0 h 60"/>
              <a:gd name="T29" fmla="*/ 49 w 49"/>
              <a:gd name="T30" fmla="*/ 60 h 6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9" h="60">
                <a:moveTo>
                  <a:pt x="7" y="46"/>
                </a:moveTo>
                <a:cubicBezTo>
                  <a:pt x="6" y="44"/>
                  <a:pt x="4" y="42"/>
                  <a:pt x="0" y="42"/>
                </a:cubicBezTo>
                <a:cubicBezTo>
                  <a:pt x="0" y="28"/>
                  <a:pt x="0" y="14"/>
                  <a:pt x="0" y="0"/>
                </a:cubicBezTo>
                <a:cubicBezTo>
                  <a:pt x="7" y="3"/>
                  <a:pt x="9" y="10"/>
                  <a:pt x="16" y="13"/>
                </a:cubicBezTo>
                <a:cubicBezTo>
                  <a:pt x="20" y="13"/>
                  <a:pt x="25" y="13"/>
                  <a:pt x="29" y="13"/>
                </a:cubicBezTo>
                <a:cubicBezTo>
                  <a:pt x="35" y="21"/>
                  <a:pt x="42" y="27"/>
                  <a:pt x="49" y="33"/>
                </a:cubicBezTo>
                <a:cubicBezTo>
                  <a:pt x="49" y="34"/>
                  <a:pt x="49" y="34"/>
                  <a:pt x="49" y="35"/>
                </a:cubicBezTo>
                <a:cubicBezTo>
                  <a:pt x="39" y="42"/>
                  <a:pt x="33" y="53"/>
                  <a:pt x="23" y="60"/>
                </a:cubicBezTo>
                <a:cubicBezTo>
                  <a:pt x="16" y="57"/>
                  <a:pt x="14" y="49"/>
                  <a:pt x="7" y="46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1" name="Freeform 1022"/>
          <p:cNvSpPr>
            <a:spLocks/>
          </p:cNvSpPr>
          <p:nvPr/>
        </p:nvSpPr>
        <p:spPr bwMode="auto">
          <a:xfrm>
            <a:off x="7723188" y="5938838"/>
            <a:ext cx="11112" cy="22225"/>
          </a:xfrm>
          <a:custGeom>
            <a:avLst/>
            <a:gdLst>
              <a:gd name="T0" fmla="*/ 2147483647 w 5"/>
              <a:gd name="T1" fmla="*/ 2147483647 h 9"/>
              <a:gd name="T2" fmla="*/ 2147483647 w 5"/>
              <a:gd name="T3" fmla="*/ 0 h 9"/>
              <a:gd name="T4" fmla="*/ 2147483647 w 5"/>
              <a:gd name="T5" fmla="*/ 2147483647 h 9"/>
              <a:gd name="T6" fmla="*/ 0 60000 65536"/>
              <a:gd name="T7" fmla="*/ 0 60000 65536"/>
              <a:gd name="T8" fmla="*/ 0 60000 65536"/>
              <a:gd name="T9" fmla="*/ 0 w 5"/>
              <a:gd name="T10" fmla="*/ 0 h 9"/>
              <a:gd name="T11" fmla="*/ 5 w 5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" h="9">
                <a:moveTo>
                  <a:pt x="2" y="9"/>
                </a:moveTo>
                <a:cubicBezTo>
                  <a:pt x="2" y="5"/>
                  <a:pt x="0" y="0"/>
                  <a:pt x="4" y="0"/>
                </a:cubicBezTo>
                <a:cubicBezTo>
                  <a:pt x="4" y="3"/>
                  <a:pt x="5" y="8"/>
                  <a:pt x="2" y="9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2" name="Freeform 1023"/>
          <p:cNvSpPr>
            <a:spLocks/>
          </p:cNvSpPr>
          <p:nvPr/>
        </p:nvSpPr>
        <p:spPr bwMode="auto">
          <a:xfrm>
            <a:off x="5584825" y="5916613"/>
            <a:ext cx="19050" cy="65087"/>
          </a:xfrm>
          <a:custGeom>
            <a:avLst/>
            <a:gdLst>
              <a:gd name="T0" fmla="*/ 2147483647 w 8"/>
              <a:gd name="T1" fmla="*/ 0 h 27"/>
              <a:gd name="T2" fmla="*/ 2147483647 w 8"/>
              <a:gd name="T3" fmla="*/ 2147483647 h 27"/>
              <a:gd name="T4" fmla="*/ 2147483647 w 8"/>
              <a:gd name="T5" fmla="*/ 0 h 27"/>
              <a:gd name="T6" fmla="*/ 0 60000 65536"/>
              <a:gd name="T7" fmla="*/ 0 60000 65536"/>
              <a:gd name="T8" fmla="*/ 0 60000 65536"/>
              <a:gd name="T9" fmla="*/ 0 w 8"/>
              <a:gd name="T10" fmla="*/ 0 h 27"/>
              <a:gd name="T11" fmla="*/ 8 w 8"/>
              <a:gd name="T12" fmla="*/ 27 h 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" h="27">
                <a:moveTo>
                  <a:pt x="3" y="0"/>
                </a:moveTo>
                <a:cubicBezTo>
                  <a:pt x="8" y="4"/>
                  <a:pt x="4" y="18"/>
                  <a:pt x="5" y="27"/>
                </a:cubicBezTo>
                <a:cubicBezTo>
                  <a:pt x="0" y="22"/>
                  <a:pt x="4" y="8"/>
                  <a:pt x="3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3" name="Freeform 1024"/>
          <p:cNvSpPr>
            <a:spLocks/>
          </p:cNvSpPr>
          <p:nvPr/>
        </p:nvSpPr>
        <p:spPr bwMode="auto">
          <a:xfrm>
            <a:off x="4770438" y="5997575"/>
            <a:ext cx="74612" cy="96838"/>
          </a:xfrm>
          <a:custGeom>
            <a:avLst/>
            <a:gdLst>
              <a:gd name="T0" fmla="*/ 2147483647 w 31"/>
              <a:gd name="T1" fmla="*/ 2147483647 h 40"/>
              <a:gd name="T2" fmla="*/ 2147483647 w 31"/>
              <a:gd name="T3" fmla="*/ 2147483647 h 40"/>
              <a:gd name="T4" fmla="*/ 2147483647 w 31"/>
              <a:gd name="T5" fmla="*/ 2147483647 h 40"/>
              <a:gd name="T6" fmla="*/ 0 w 31"/>
              <a:gd name="T7" fmla="*/ 2147483647 h 40"/>
              <a:gd name="T8" fmla="*/ 0 w 31"/>
              <a:gd name="T9" fmla="*/ 2147483647 h 40"/>
              <a:gd name="T10" fmla="*/ 2147483647 w 31"/>
              <a:gd name="T11" fmla="*/ 2147483647 h 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"/>
              <a:gd name="T19" fmla="*/ 0 h 40"/>
              <a:gd name="T20" fmla="*/ 31 w 31"/>
              <a:gd name="T21" fmla="*/ 40 h 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" h="40">
                <a:moveTo>
                  <a:pt x="27" y="16"/>
                </a:moveTo>
                <a:cubicBezTo>
                  <a:pt x="27" y="19"/>
                  <a:pt x="26" y="20"/>
                  <a:pt x="25" y="20"/>
                </a:cubicBezTo>
                <a:cubicBezTo>
                  <a:pt x="17" y="25"/>
                  <a:pt x="12" y="32"/>
                  <a:pt x="9" y="40"/>
                </a:cubicBezTo>
                <a:cubicBezTo>
                  <a:pt x="6" y="40"/>
                  <a:pt x="3" y="40"/>
                  <a:pt x="0" y="40"/>
                </a:cubicBezTo>
                <a:cubicBezTo>
                  <a:pt x="0" y="29"/>
                  <a:pt x="0" y="18"/>
                  <a:pt x="0" y="7"/>
                </a:cubicBezTo>
                <a:cubicBezTo>
                  <a:pt x="10" y="10"/>
                  <a:pt x="31" y="0"/>
                  <a:pt x="27" y="16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4" name="Freeform 1025"/>
          <p:cNvSpPr>
            <a:spLocks/>
          </p:cNvSpPr>
          <p:nvPr/>
        </p:nvSpPr>
        <p:spPr bwMode="auto">
          <a:xfrm>
            <a:off x="7707313" y="5573713"/>
            <a:ext cx="111125" cy="582612"/>
          </a:xfrm>
          <a:custGeom>
            <a:avLst/>
            <a:gdLst>
              <a:gd name="T0" fmla="*/ 2147483647 w 45"/>
              <a:gd name="T1" fmla="*/ 2147483647 h 240"/>
              <a:gd name="T2" fmla="*/ 2147483647 w 45"/>
              <a:gd name="T3" fmla="*/ 2147483647 h 240"/>
              <a:gd name="T4" fmla="*/ 2147483647 w 45"/>
              <a:gd name="T5" fmla="*/ 2147483647 h 240"/>
              <a:gd name="T6" fmla="*/ 2147483647 w 45"/>
              <a:gd name="T7" fmla="*/ 2147483647 h 240"/>
              <a:gd name="T8" fmla="*/ 2147483647 w 45"/>
              <a:gd name="T9" fmla="*/ 2147483647 h 240"/>
              <a:gd name="T10" fmla="*/ 2147483647 w 45"/>
              <a:gd name="T11" fmla="*/ 2147483647 h 240"/>
              <a:gd name="T12" fmla="*/ 2147483647 w 45"/>
              <a:gd name="T13" fmla="*/ 2147483647 h 240"/>
              <a:gd name="T14" fmla="*/ 2147483647 w 45"/>
              <a:gd name="T15" fmla="*/ 2147483647 h 240"/>
              <a:gd name="T16" fmla="*/ 2147483647 w 45"/>
              <a:gd name="T17" fmla="*/ 2147483647 h 240"/>
              <a:gd name="T18" fmla="*/ 2147483647 w 45"/>
              <a:gd name="T19" fmla="*/ 2147483647 h 240"/>
              <a:gd name="T20" fmla="*/ 2147483647 w 45"/>
              <a:gd name="T21" fmla="*/ 2147483647 h 240"/>
              <a:gd name="T22" fmla="*/ 2147483647 w 45"/>
              <a:gd name="T23" fmla="*/ 2147483647 h 2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5"/>
              <a:gd name="T37" fmla="*/ 0 h 240"/>
              <a:gd name="T38" fmla="*/ 45 w 45"/>
              <a:gd name="T39" fmla="*/ 240 h 24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5" h="240">
                <a:moveTo>
                  <a:pt x="41" y="237"/>
                </a:moveTo>
                <a:cubicBezTo>
                  <a:pt x="41" y="227"/>
                  <a:pt x="41" y="217"/>
                  <a:pt x="41" y="208"/>
                </a:cubicBezTo>
                <a:cubicBezTo>
                  <a:pt x="41" y="201"/>
                  <a:pt x="32" y="204"/>
                  <a:pt x="25" y="203"/>
                </a:cubicBezTo>
                <a:cubicBezTo>
                  <a:pt x="24" y="194"/>
                  <a:pt x="39" y="202"/>
                  <a:pt x="41" y="197"/>
                </a:cubicBezTo>
                <a:cubicBezTo>
                  <a:pt x="39" y="178"/>
                  <a:pt x="35" y="161"/>
                  <a:pt x="30" y="145"/>
                </a:cubicBezTo>
                <a:cubicBezTo>
                  <a:pt x="23" y="136"/>
                  <a:pt x="14" y="128"/>
                  <a:pt x="5" y="121"/>
                </a:cubicBezTo>
                <a:cubicBezTo>
                  <a:pt x="0" y="87"/>
                  <a:pt x="5" y="43"/>
                  <a:pt x="3" y="5"/>
                </a:cubicBezTo>
                <a:cubicBezTo>
                  <a:pt x="7" y="0"/>
                  <a:pt x="11" y="13"/>
                  <a:pt x="16" y="14"/>
                </a:cubicBezTo>
                <a:cubicBezTo>
                  <a:pt x="16" y="50"/>
                  <a:pt x="16" y="87"/>
                  <a:pt x="16" y="123"/>
                </a:cubicBezTo>
                <a:cubicBezTo>
                  <a:pt x="25" y="134"/>
                  <a:pt x="35" y="143"/>
                  <a:pt x="45" y="152"/>
                </a:cubicBezTo>
                <a:cubicBezTo>
                  <a:pt x="45" y="180"/>
                  <a:pt x="45" y="209"/>
                  <a:pt x="45" y="237"/>
                </a:cubicBezTo>
                <a:cubicBezTo>
                  <a:pt x="44" y="240"/>
                  <a:pt x="43" y="237"/>
                  <a:pt x="41" y="237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5" name="Freeform 1026"/>
          <p:cNvSpPr>
            <a:spLocks/>
          </p:cNvSpPr>
          <p:nvPr/>
        </p:nvSpPr>
        <p:spPr bwMode="auto">
          <a:xfrm>
            <a:off x="5205413" y="6105525"/>
            <a:ext cx="261937" cy="228600"/>
          </a:xfrm>
          <a:custGeom>
            <a:avLst/>
            <a:gdLst>
              <a:gd name="T0" fmla="*/ 2147483647 w 108"/>
              <a:gd name="T1" fmla="*/ 2147483647 h 94"/>
              <a:gd name="T2" fmla="*/ 2147483647 w 108"/>
              <a:gd name="T3" fmla="*/ 2147483647 h 94"/>
              <a:gd name="T4" fmla="*/ 2147483647 w 108"/>
              <a:gd name="T5" fmla="*/ 2147483647 h 94"/>
              <a:gd name="T6" fmla="*/ 2147483647 w 108"/>
              <a:gd name="T7" fmla="*/ 2147483647 h 94"/>
              <a:gd name="T8" fmla="*/ 2147483647 w 108"/>
              <a:gd name="T9" fmla="*/ 2147483647 h 94"/>
              <a:gd name="T10" fmla="*/ 2147483647 w 108"/>
              <a:gd name="T11" fmla="*/ 2147483647 h 94"/>
              <a:gd name="T12" fmla="*/ 2147483647 w 108"/>
              <a:gd name="T13" fmla="*/ 0 h 94"/>
              <a:gd name="T14" fmla="*/ 2147483647 w 108"/>
              <a:gd name="T15" fmla="*/ 2147483647 h 9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8"/>
              <a:gd name="T25" fmla="*/ 0 h 94"/>
              <a:gd name="T26" fmla="*/ 108 w 108"/>
              <a:gd name="T27" fmla="*/ 94 h 9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8" h="94">
                <a:moveTo>
                  <a:pt x="108" y="13"/>
                </a:moveTo>
                <a:cubicBezTo>
                  <a:pt x="108" y="16"/>
                  <a:pt x="107" y="17"/>
                  <a:pt x="106" y="18"/>
                </a:cubicBezTo>
                <a:cubicBezTo>
                  <a:pt x="87" y="27"/>
                  <a:pt x="86" y="53"/>
                  <a:pt x="54" y="49"/>
                </a:cubicBezTo>
                <a:cubicBezTo>
                  <a:pt x="45" y="64"/>
                  <a:pt x="23" y="94"/>
                  <a:pt x="3" y="71"/>
                </a:cubicBezTo>
                <a:cubicBezTo>
                  <a:pt x="0" y="71"/>
                  <a:pt x="1" y="67"/>
                  <a:pt x="3" y="67"/>
                </a:cubicBezTo>
                <a:cubicBezTo>
                  <a:pt x="18" y="51"/>
                  <a:pt x="32" y="33"/>
                  <a:pt x="70" y="40"/>
                </a:cubicBezTo>
                <a:cubicBezTo>
                  <a:pt x="80" y="24"/>
                  <a:pt x="94" y="13"/>
                  <a:pt x="108" y="0"/>
                </a:cubicBezTo>
                <a:cubicBezTo>
                  <a:pt x="108" y="4"/>
                  <a:pt x="108" y="9"/>
                  <a:pt x="108" y="13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6" name="Freeform 1027"/>
          <p:cNvSpPr>
            <a:spLocks/>
          </p:cNvSpPr>
          <p:nvPr/>
        </p:nvSpPr>
        <p:spPr bwMode="auto">
          <a:xfrm>
            <a:off x="1835150" y="2349500"/>
            <a:ext cx="11113" cy="122238"/>
          </a:xfrm>
          <a:custGeom>
            <a:avLst/>
            <a:gdLst>
              <a:gd name="T0" fmla="*/ 0 w 5"/>
              <a:gd name="T1" fmla="*/ 0 h 51"/>
              <a:gd name="T2" fmla="*/ 2147483647 w 5"/>
              <a:gd name="T3" fmla="*/ 2147483647 h 51"/>
              <a:gd name="T4" fmla="*/ 0 w 5"/>
              <a:gd name="T5" fmla="*/ 2147483647 h 51"/>
              <a:gd name="T6" fmla="*/ 0 w 5"/>
              <a:gd name="T7" fmla="*/ 0 h 51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51"/>
              <a:gd name="T14" fmla="*/ 5 w 5"/>
              <a:gd name="T15" fmla="*/ 51 h 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51">
                <a:moveTo>
                  <a:pt x="0" y="0"/>
                </a:moveTo>
                <a:cubicBezTo>
                  <a:pt x="5" y="13"/>
                  <a:pt x="1" y="35"/>
                  <a:pt x="2" y="51"/>
                </a:cubicBezTo>
                <a:cubicBezTo>
                  <a:pt x="1" y="51"/>
                  <a:pt x="0" y="51"/>
                  <a:pt x="0" y="51"/>
                </a:cubicBezTo>
                <a:cubicBezTo>
                  <a:pt x="0" y="34"/>
                  <a:pt x="0" y="17"/>
                  <a:pt x="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7" name="Freeform 1028"/>
          <p:cNvSpPr>
            <a:spLocks/>
          </p:cNvSpPr>
          <p:nvPr/>
        </p:nvSpPr>
        <p:spPr bwMode="auto">
          <a:xfrm>
            <a:off x="1663700" y="2455863"/>
            <a:ext cx="7938" cy="60325"/>
          </a:xfrm>
          <a:custGeom>
            <a:avLst/>
            <a:gdLst>
              <a:gd name="T0" fmla="*/ 2147483647 w 4"/>
              <a:gd name="T1" fmla="*/ 0 h 25"/>
              <a:gd name="T2" fmla="*/ 2147483647 w 4"/>
              <a:gd name="T3" fmla="*/ 2147483647 h 25"/>
              <a:gd name="T4" fmla="*/ 2147483647 w 4"/>
              <a:gd name="T5" fmla="*/ 0 h 25"/>
              <a:gd name="T6" fmla="*/ 0 60000 65536"/>
              <a:gd name="T7" fmla="*/ 0 60000 65536"/>
              <a:gd name="T8" fmla="*/ 0 60000 65536"/>
              <a:gd name="T9" fmla="*/ 0 w 4"/>
              <a:gd name="T10" fmla="*/ 0 h 25"/>
              <a:gd name="T11" fmla="*/ 4 w 4"/>
              <a:gd name="T12" fmla="*/ 25 h 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25">
                <a:moveTo>
                  <a:pt x="4" y="0"/>
                </a:moveTo>
                <a:cubicBezTo>
                  <a:pt x="4" y="9"/>
                  <a:pt x="4" y="17"/>
                  <a:pt x="4" y="25"/>
                </a:cubicBezTo>
                <a:cubicBezTo>
                  <a:pt x="0" y="22"/>
                  <a:pt x="0" y="4"/>
                  <a:pt x="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8" name="Freeform 1029"/>
          <p:cNvSpPr>
            <a:spLocks/>
          </p:cNvSpPr>
          <p:nvPr/>
        </p:nvSpPr>
        <p:spPr bwMode="auto">
          <a:xfrm>
            <a:off x="1657350" y="2690813"/>
            <a:ext cx="47625" cy="19050"/>
          </a:xfrm>
          <a:custGeom>
            <a:avLst/>
            <a:gdLst>
              <a:gd name="T0" fmla="*/ 2147483647 w 19"/>
              <a:gd name="T1" fmla="*/ 2147483647 h 8"/>
              <a:gd name="T2" fmla="*/ 2147483647 w 19"/>
              <a:gd name="T3" fmla="*/ 2147483647 h 8"/>
              <a:gd name="T4" fmla="*/ 2147483647 w 19"/>
              <a:gd name="T5" fmla="*/ 2147483647 h 8"/>
              <a:gd name="T6" fmla="*/ 0 60000 65536"/>
              <a:gd name="T7" fmla="*/ 0 60000 65536"/>
              <a:gd name="T8" fmla="*/ 0 60000 65536"/>
              <a:gd name="T9" fmla="*/ 0 w 19"/>
              <a:gd name="T10" fmla="*/ 0 h 8"/>
              <a:gd name="T11" fmla="*/ 19 w 19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" h="8">
                <a:moveTo>
                  <a:pt x="17" y="8"/>
                </a:moveTo>
                <a:cubicBezTo>
                  <a:pt x="12" y="8"/>
                  <a:pt x="7" y="8"/>
                  <a:pt x="1" y="8"/>
                </a:cubicBezTo>
                <a:cubicBezTo>
                  <a:pt x="0" y="3"/>
                  <a:pt x="19" y="0"/>
                  <a:pt x="17" y="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29" name="Freeform 1030"/>
          <p:cNvSpPr>
            <a:spLocks/>
          </p:cNvSpPr>
          <p:nvPr/>
        </p:nvSpPr>
        <p:spPr bwMode="auto">
          <a:xfrm>
            <a:off x="1322388" y="2836863"/>
            <a:ext cx="9525" cy="49212"/>
          </a:xfrm>
          <a:custGeom>
            <a:avLst/>
            <a:gdLst>
              <a:gd name="T0" fmla="*/ 0 w 5"/>
              <a:gd name="T1" fmla="*/ 0 h 20"/>
              <a:gd name="T2" fmla="*/ 2147483647 w 5"/>
              <a:gd name="T3" fmla="*/ 2147483647 h 20"/>
              <a:gd name="T4" fmla="*/ 0 w 5"/>
              <a:gd name="T5" fmla="*/ 2147483647 h 20"/>
              <a:gd name="T6" fmla="*/ 0 w 5"/>
              <a:gd name="T7" fmla="*/ 0 h 20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20"/>
              <a:gd name="T14" fmla="*/ 5 w 5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20">
                <a:moveTo>
                  <a:pt x="0" y="0"/>
                </a:moveTo>
                <a:cubicBezTo>
                  <a:pt x="5" y="2"/>
                  <a:pt x="1" y="14"/>
                  <a:pt x="2" y="20"/>
                </a:cubicBezTo>
                <a:cubicBezTo>
                  <a:pt x="1" y="20"/>
                  <a:pt x="1" y="20"/>
                  <a:pt x="0" y="20"/>
                </a:cubicBezTo>
                <a:cubicBezTo>
                  <a:pt x="0" y="13"/>
                  <a:pt x="0" y="6"/>
                  <a:pt x="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0" name="Freeform 1031"/>
          <p:cNvSpPr>
            <a:spLocks/>
          </p:cNvSpPr>
          <p:nvPr/>
        </p:nvSpPr>
        <p:spPr bwMode="auto">
          <a:xfrm>
            <a:off x="4292600" y="3533775"/>
            <a:ext cx="19050" cy="49213"/>
          </a:xfrm>
          <a:custGeom>
            <a:avLst/>
            <a:gdLst>
              <a:gd name="T0" fmla="*/ 2147483647 w 8"/>
              <a:gd name="T1" fmla="*/ 0 h 20"/>
              <a:gd name="T2" fmla="*/ 2147483647 w 8"/>
              <a:gd name="T3" fmla="*/ 2147483647 h 20"/>
              <a:gd name="T4" fmla="*/ 2147483647 w 8"/>
              <a:gd name="T5" fmla="*/ 0 h 20"/>
              <a:gd name="T6" fmla="*/ 0 60000 65536"/>
              <a:gd name="T7" fmla="*/ 0 60000 65536"/>
              <a:gd name="T8" fmla="*/ 0 60000 65536"/>
              <a:gd name="T9" fmla="*/ 0 w 8"/>
              <a:gd name="T10" fmla="*/ 0 h 20"/>
              <a:gd name="T11" fmla="*/ 8 w 8"/>
              <a:gd name="T12" fmla="*/ 20 h 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" h="20">
                <a:moveTo>
                  <a:pt x="5" y="0"/>
                </a:moveTo>
                <a:cubicBezTo>
                  <a:pt x="4" y="6"/>
                  <a:pt x="8" y="18"/>
                  <a:pt x="3" y="20"/>
                </a:cubicBezTo>
                <a:cubicBezTo>
                  <a:pt x="5" y="14"/>
                  <a:pt x="0" y="2"/>
                  <a:pt x="5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1" name="Freeform 1032"/>
          <p:cNvSpPr>
            <a:spLocks/>
          </p:cNvSpPr>
          <p:nvPr/>
        </p:nvSpPr>
        <p:spPr bwMode="auto">
          <a:xfrm>
            <a:off x="4391025" y="3116263"/>
            <a:ext cx="73025" cy="103187"/>
          </a:xfrm>
          <a:custGeom>
            <a:avLst/>
            <a:gdLst>
              <a:gd name="T0" fmla="*/ 2147483647 w 30"/>
              <a:gd name="T1" fmla="*/ 0 h 43"/>
              <a:gd name="T2" fmla="*/ 2147483647 w 30"/>
              <a:gd name="T3" fmla="*/ 2147483647 h 43"/>
              <a:gd name="T4" fmla="*/ 0 w 30"/>
              <a:gd name="T5" fmla="*/ 2147483647 h 43"/>
              <a:gd name="T6" fmla="*/ 0 w 30"/>
              <a:gd name="T7" fmla="*/ 2147483647 h 43"/>
              <a:gd name="T8" fmla="*/ 2147483647 w 30"/>
              <a:gd name="T9" fmla="*/ 0 h 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43"/>
              <a:gd name="T17" fmla="*/ 30 w 30"/>
              <a:gd name="T18" fmla="*/ 43 h 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43">
                <a:moveTo>
                  <a:pt x="7" y="0"/>
                </a:moveTo>
                <a:cubicBezTo>
                  <a:pt x="21" y="6"/>
                  <a:pt x="30" y="17"/>
                  <a:pt x="27" y="41"/>
                </a:cubicBezTo>
                <a:cubicBezTo>
                  <a:pt x="19" y="39"/>
                  <a:pt x="5" y="43"/>
                  <a:pt x="0" y="38"/>
                </a:cubicBezTo>
                <a:cubicBezTo>
                  <a:pt x="0" y="28"/>
                  <a:pt x="0" y="18"/>
                  <a:pt x="0" y="7"/>
                </a:cubicBezTo>
                <a:cubicBezTo>
                  <a:pt x="0" y="2"/>
                  <a:pt x="2" y="0"/>
                  <a:pt x="7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2" name="Freeform 1033"/>
          <p:cNvSpPr>
            <a:spLocks/>
          </p:cNvSpPr>
          <p:nvPr/>
        </p:nvSpPr>
        <p:spPr bwMode="auto">
          <a:xfrm>
            <a:off x="2968625" y="3357563"/>
            <a:ext cx="717550" cy="858837"/>
          </a:xfrm>
          <a:custGeom>
            <a:avLst/>
            <a:gdLst>
              <a:gd name="T0" fmla="*/ 2147483647 w 296"/>
              <a:gd name="T1" fmla="*/ 2147483647 h 354"/>
              <a:gd name="T2" fmla="*/ 2147483647 w 296"/>
              <a:gd name="T3" fmla="*/ 2147483647 h 354"/>
              <a:gd name="T4" fmla="*/ 2147483647 w 296"/>
              <a:gd name="T5" fmla="*/ 2147483647 h 354"/>
              <a:gd name="T6" fmla="*/ 2147483647 w 296"/>
              <a:gd name="T7" fmla="*/ 2147483647 h 354"/>
              <a:gd name="T8" fmla="*/ 2147483647 w 296"/>
              <a:gd name="T9" fmla="*/ 2147483647 h 354"/>
              <a:gd name="T10" fmla="*/ 2147483647 w 296"/>
              <a:gd name="T11" fmla="*/ 2147483647 h 354"/>
              <a:gd name="T12" fmla="*/ 2147483647 w 296"/>
              <a:gd name="T13" fmla="*/ 2147483647 h 354"/>
              <a:gd name="T14" fmla="*/ 2147483647 w 296"/>
              <a:gd name="T15" fmla="*/ 2147483647 h 354"/>
              <a:gd name="T16" fmla="*/ 2147483647 w 296"/>
              <a:gd name="T17" fmla="*/ 2147483647 h 354"/>
              <a:gd name="T18" fmla="*/ 2147483647 w 296"/>
              <a:gd name="T19" fmla="*/ 2147483647 h 354"/>
              <a:gd name="T20" fmla="*/ 2147483647 w 296"/>
              <a:gd name="T21" fmla="*/ 2147483647 h 354"/>
              <a:gd name="T22" fmla="*/ 2147483647 w 296"/>
              <a:gd name="T23" fmla="*/ 2147483647 h 354"/>
              <a:gd name="T24" fmla="*/ 2147483647 w 296"/>
              <a:gd name="T25" fmla="*/ 2147483647 h 354"/>
              <a:gd name="T26" fmla="*/ 2147483647 w 296"/>
              <a:gd name="T27" fmla="*/ 2147483647 h 354"/>
              <a:gd name="T28" fmla="*/ 2147483647 w 296"/>
              <a:gd name="T29" fmla="*/ 2147483647 h 354"/>
              <a:gd name="T30" fmla="*/ 2147483647 w 296"/>
              <a:gd name="T31" fmla="*/ 2147483647 h 354"/>
              <a:gd name="T32" fmla="*/ 2147483647 w 296"/>
              <a:gd name="T33" fmla="*/ 2147483647 h 354"/>
              <a:gd name="T34" fmla="*/ 2147483647 w 296"/>
              <a:gd name="T35" fmla="*/ 2147483647 h 354"/>
              <a:gd name="T36" fmla="*/ 2147483647 w 296"/>
              <a:gd name="T37" fmla="*/ 2147483647 h 354"/>
              <a:gd name="T38" fmla="*/ 2147483647 w 296"/>
              <a:gd name="T39" fmla="*/ 2147483647 h 354"/>
              <a:gd name="T40" fmla="*/ 2147483647 w 296"/>
              <a:gd name="T41" fmla="*/ 2147483647 h 354"/>
              <a:gd name="T42" fmla="*/ 2147483647 w 296"/>
              <a:gd name="T43" fmla="*/ 2147483647 h 354"/>
              <a:gd name="T44" fmla="*/ 2147483647 w 296"/>
              <a:gd name="T45" fmla="*/ 2147483647 h 354"/>
              <a:gd name="T46" fmla="*/ 2147483647 w 296"/>
              <a:gd name="T47" fmla="*/ 2147483647 h 354"/>
              <a:gd name="T48" fmla="*/ 2147483647 w 296"/>
              <a:gd name="T49" fmla="*/ 2147483647 h 354"/>
              <a:gd name="T50" fmla="*/ 2147483647 w 296"/>
              <a:gd name="T51" fmla="*/ 2147483647 h 354"/>
              <a:gd name="T52" fmla="*/ 2147483647 w 296"/>
              <a:gd name="T53" fmla="*/ 2147483647 h 354"/>
              <a:gd name="T54" fmla="*/ 2147483647 w 296"/>
              <a:gd name="T55" fmla="*/ 2147483647 h 354"/>
              <a:gd name="T56" fmla="*/ 2147483647 w 296"/>
              <a:gd name="T57" fmla="*/ 2147483647 h 354"/>
              <a:gd name="T58" fmla="*/ 2147483647 w 296"/>
              <a:gd name="T59" fmla="*/ 2147483647 h 354"/>
              <a:gd name="T60" fmla="*/ 2147483647 w 296"/>
              <a:gd name="T61" fmla="*/ 2147483647 h 354"/>
              <a:gd name="T62" fmla="*/ 2147483647 w 296"/>
              <a:gd name="T63" fmla="*/ 2147483647 h 354"/>
              <a:gd name="T64" fmla="*/ 2147483647 w 296"/>
              <a:gd name="T65" fmla="*/ 2147483647 h 354"/>
              <a:gd name="T66" fmla="*/ 2147483647 w 296"/>
              <a:gd name="T67" fmla="*/ 2147483647 h 354"/>
              <a:gd name="T68" fmla="*/ 2147483647 w 296"/>
              <a:gd name="T69" fmla="*/ 2147483647 h 354"/>
              <a:gd name="T70" fmla="*/ 2147483647 w 296"/>
              <a:gd name="T71" fmla="*/ 2147483647 h 354"/>
              <a:gd name="T72" fmla="*/ 2147483647 w 296"/>
              <a:gd name="T73" fmla="*/ 2147483647 h 354"/>
              <a:gd name="T74" fmla="*/ 2147483647 w 296"/>
              <a:gd name="T75" fmla="*/ 2147483647 h 354"/>
              <a:gd name="T76" fmla="*/ 2147483647 w 296"/>
              <a:gd name="T77" fmla="*/ 2147483647 h 354"/>
              <a:gd name="T78" fmla="*/ 2147483647 w 296"/>
              <a:gd name="T79" fmla="*/ 2147483647 h 354"/>
              <a:gd name="T80" fmla="*/ 2147483647 w 296"/>
              <a:gd name="T81" fmla="*/ 2147483647 h 354"/>
              <a:gd name="T82" fmla="*/ 2147483647 w 296"/>
              <a:gd name="T83" fmla="*/ 2147483647 h 354"/>
              <a:gd name="T84" fmla="*/ 2147483647 w 296"/>
              <a:gd name="T85" fmla="*/ 2147483647 h 354"/>
              <a:gd name="T86" fmla="*/ 2147483647 w 296"/>
              <a:gd name="T87" fmla="*/ 2147483647 h 354"/>
              <a:gd name="T88" fmla="*/ 2147483647 w 296"/>
              <a:gd name="T89" fmla="*/ 2147483647 h 354"/>
              <a:gd name="T90" fmla="*/ 2147483647 w 296"/>
              <a:gd name="T91" fmla="*/ 2147483647 h 35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96"/>
              <a:gd name="T139" fmla="*/ 0 h 354"/>
              <a:gd name="T140" fmla="*/ 296 w 296"/>
              <a:gd name="T141" fmla="*/ 354 h 35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96" h="354">
                <a:moveTo>
                  <a:pt x="71" y="2"/>
                </a:moveTo>
                <a:cubicBezTo>
                  <a:pt x="86" y="18"/>
                  <a:pt x="101" y="34"/>
                  <a:pt x="118" y="49"/>
                </a:cubicBezTo>
                <a:cubicBezTo>
                  <a:pt x="121" y="49"/>
                  <a:pt x="119" y="51"/>
                  <a:pt x="118" y="51"/>
                </a:cubicBezTo>
                <a:cubicBezTo>
                  <a:pt x="113" y="56"/>
                  <a:pt x="105" y="58"/>
                  <a:pt x="105" y="69"/>
                </a:cubicBezTo>
                <a:cubicBezTo>
                  <a:pt x="117" y="77"/>
                  <a:pt x="122" y="97"/>
                  <a:pt x="140" y="102"/>
                </a:cubicBezTo>
                <a:cubicBezTo>
                  <a:pt x="157" y="107"/>
                  <a:pt x="177" y="99"/>
                  <a:pt x="200" y="102"/>
                </a:cubicBezTo>
                <a:cubicBezTo>
                  <a:pt x="207" y="99"/>
                  <a:pt x="197" y="79"/>
                  <a:pt x="207" y="80"/>
                </a:cubicBezTo>
                <a:cubicBezTo>
                  <a:pt x="216" y="78"/>
                  <a:pt x="209" y="92"/>
                  <a:pt x="214" y="93"/>
                </a:cubicBezTo>
                <a:cubicBezTo>
                  <a:pt x="227" y="93"/>
                  <a:pt x="241" y="93"/>
                  <a:pt x="254" y="93"/>
                </a:cubicBezTo>
                <a:cubicBezTo>
                  <a:pt x="259" y="90"/>
                  <a:pt x="253" y="76"/>
                  <a:pt x="258" y="73"/>
                </a:cubicBezTo>
                <a:cubicBezTo>
                  <a:pt x="271" y="73"/>
                  <a:pt x="284" y="73"/>
                  <a:pt x="296" y="73"/>
                </a:cubicBezTo>
                <a:cubicBezTo>
                  <a:pt x="280" y="88"/>
                  <a:pt x="263" y="103"/>
                  <a:pt x="270" y="142"/>
                </a:cubicBezTo>
                <a:cubicBezTo>
                  <a:pt x="259" y="138"/>
                  <a:pt x="256" y="126"/>
                  <a:pt x="254" y="113"/>
                </a:cubicBezTo>
                <a:cubicBezTo>
                  <a:pt x="247" y="113"/>
                  <a:pt x="239" y="113"/>
                  <a:pt x="232" y="113"/>
                </a:cubicBezTo>
                <a:cubicBezTo>
                  <a:pt x="232" y="108"/>
                  <a:pt x="232" y="102"/>
                  <a:pt x="229" y="100"/>
                </a:cubicBezTo>
                <a:cubicBezTo>
                  <a:pt x="221" y="101"/>
                  <a:pt x="208" y="98"/>
                  <a:pt x="203" y="102"/>
                </a:cubicBezTo>
                <a:cubicBezTo>
                  <a:pt x="197" y="132"/>
                  <a:pt x="218" y="136"/>
                  <a:pt x="227" y="151"/>
                </a:cubicBezTo>
                <a:cubicBezTo>
                  <a:pt x="220" y="151"/>
                  <a:pt x="213" y="150"/>
                  <a:pt x="214" y="158"/>
                </a:cubicBezTo>
                <a:cubicBezTo>
                  <a:pt x="213" y="160"/>
                  <a:pt x="212" y="162"/>
                  <a:pt x="209" y="162"/>
                </a:cubicBezTo>
                <a:cubicBezTo>
                  <a:pt x="197" y="162"/>
                  <a:pt x="205" y="181"/>
                  <a:pt x="203" y="191"/>
                </a:cubicBezTo>
                <a:cubicBezTo>
                  <a:pt x="182" y="216"/>
                  <a:pt x="157" y="236"/>
                  <a:pt x="136" y="260"/>
                </a:cubicBezTo>
                <a:cubicBezTo>
                  <a:pt x="140" y="304"/>
                  <a:pt x="134" y="338"/>
                  <a:pt x="109" y="352"/>
                </a:cubicBezTo>
                <a:cubicBezTo>
                  <a:pt x="109" y="354"/>
                  <a:pt x="107" y="353"/>
                  <a:pt x="107" y="352"/>
                </a:cubicBezTo>
                <a:cubicBezTo>
                  <a:pt x="96" y="345"/>
                  <a:pt x="94" y="331"/>
                  <a:pt x="96" y="312"/>
                </a:cubicBezTo>
                <a:cubicBezTo>
                  <a:pt x="60" y="303"/>
                  <a:pt x="83" y="237"/>
                  <a:pt x="49" y="227"/>
                </a:cubicBezTo>
                <a:cubicBezTo>
                  <a:pt x="47" y="227"/>
                  <a:pt x="47" y="224"/>
                  <a:pt x="47" y="222"/>
                </a:cubicBezTo>
                <a:cubicBezTo>
                  <a:pt x="47" y="208"/>
                  <a:pt x="47" y="193"/>
                  <a:pt x="47" y="178"/>
                </a:cubicBezTo>
                <a:cubicBezTo>
                  <a:pt x="46" y="172"/>
                  <a:pt x="50" y="171"/>
                  <a:pt x="53" y="169"/>
                </a:cubicBezTo>
                <a:cubicBezTo>
                  <a:pt x="58" y="165"/>
                  <a:pt x="50" y="156"/>
                  <a:pt x="42" y="158"/>
                </a:cubicBezTo>
                <a:cubicBezTo>
                  <a:pt x="41" y="160"/>
                  <a:pt x="40" y="161"/>
                  <a:pt x="40" y="164"/>
                </a:cubicBezTo>
                <a:cubicBezTo>
                  <a:pt x="35" y="168"/>
                  <a:pt x="30" y="172"/>
                  <a:pt x="27" y="178"/>
                </a:cubicBezTo>
                <a:cubicBezTo>
                  <a:pt x="26" y="181"/>
                  <a:pt x="22" y="180"/>
                  <a:pt x="22" y="178"/>
                </a:cubicBezTo>
                <a:cubicBezTo>
                  <a:pt x="19" y="173"/>
                  <a:pt x="16" y="169"/>
                  <a:pt x="11" y="167"/>
                </a:cubicBezTo>
                <a:cubicBezTo>
                  <a:pt x="6" y="166"/>
                  <a:pt x="11" y="159"/>
                  <a:pt x="13" y="160"/>
                </a:cubicBezTo>
                <a:cubicBezTo>
                  <a:pt x="18" y="160"/>
                  <a:pt x="20" y="158"/>
                  <a:pt x="20" y="153"/>
                </a:cubicBezTo>
                <a:cubicBezTo>
                  <a:pt x="18" y="152"/>
                  <a:pt x="16" y="151"/>
                  <a:pt x="13" y="151"/>
                </a:cubicBezTo>
                <a:cubicBezTo>
                  <a:pt x="8" y="150"/>
                  <a:pt x="8" y="144"/>
                  <a:pt x="4" y="142"/>
                </a:cubicBezTo>
                <a:cubicBezTo>
                  <a:pt x="0" y="127"/>
                  <a:pt x="20" y="135"/>
                  <a:pt x="29" y="133"/>
                </a:cubicBezTo>
                <a:cubicBezTo>
                  <a:pt x="35" y="122"/>
                  <a:pt x="29" y="107"/>
                  <a:pt x="20" y="104"/>
                </a:cubicBezTo>
                <a:cubicBezTo>
                  <a:pt x="12" y="105"/>
                  <a:pt x="13" y="97"/>
                  <a:pt x="7" y="95"/>
                </a:cubicBezTo>
                <a:cubicBezTo>
                  <a:pt x="6" y="93"/>
                  <a:pt x="7" y="91"/>
                  <a:pt x="9" y="91"/>
                </a:cubicBezTo>
                <a:cubicBezTo>
                  <a:pt x="16" y="85"/>
                  <a:pt x="23" y="78"/>
                  <a:pt x="29" y="71"/>
                </a:cubicBezTo>
                <a:cubicBezTo>
                  <a:pt x="29" y="69"/>
                  <a:pt x="32" y="69"/>
                  <a:pt x="33" y="69"/>
                </a:cubicBezTo>
                <a:cubicBezTo>
                  <a:pt x="48" y="63"/>
                  <a:pt x="51" y="45"/>
                  <a:pt x="49" y="22"/>
                </a:cubicBezTo>
                <a:cubicBezTo>
                  <a:pt x="49" y="21"/>
                  <a:pt x="49" y="20"/>
                  <a:pt x="49" y="20"/>
                </a:cubicBezTo>
                <a:cubicBezTo>
                  <a:pt x="56" y="15"/>
                  <a:pt x="64" y="0"/>
                  <a:pt x="71" y="2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3" name="Freeform 1034"/>
          <p:cNvSpPr>
            <a:spLocks/>
          </p:cNvSpPr>
          <p:nvPr/>
        </p:nvSpPr>
        <p:spPr bwMode="auto">
          <a:xfrm>
            <a:off x="1414463" y="3490913"/>
            <a:ext cx="4762" cy="161925"/>
          </a:xfrm>
          <a:custGeom>
            <a:avLst/>
            <a:gdLst>
              <a:gd name="T0" fmla="*/ 2147483647 w 2"/>
              <a:gd name="T1" fmla="*/ 0 h 67"/>
              <a:gd name="T2" fmla="*/ 2147483647 w 2"/>
              <a:gd name="T3" fmla="*/ 2147483647 h 67"/>
              <a:gd name="T4" fmla="*/ 0 w 2"/>
              <a:gd name="T5" fmla="*/ 2147483647 h 67"/>
              <a:gd name="T6" fmla="*/ 0 w 2"/>
              <a:gd name="T7" fmla="*/ 0 h 67"/>
              <a:gd name="T8" fmla="*/ 2147483647 w 2"/>
              <a:gd name="T9" fmla="*/ 0 h 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"/>
              <a:gd name="T16" fmla="*/ 0 h 67"/>
              <a:gd name="T17" fmla="*/ 2 w 2"/>
              <a:gd name="T18" fmla="*/ 67 h 6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" h="67">
                <a:moveTo>
                  <a:pt x="2" y="0"/>
                </a:moveTo>
                <a:cubicBezTo>
                  <a:pt x="2" y="23"/>
                  <a:pt x="2" y="45"/>
                  <a:pt x="2" y="67"/>
                </a:cubicBezTo>
                <a:cubicBezTo>
                  <a:pt x="1" y="67"/>
                  <a:pt x="1" y="67"/>
                  <a:pt x="0" y="67"/>
                </a:cubicBezTo>
                <a:cubicBezTo>
                  <a:pt x="0" y="45"/>
                  <a:pt x="0" y="23"/>
                  <a:pt x="0" y="0"/>
                </a:cubicBezTo>
                <a:cubicBezTo>
                  <a:pt x="1" y="0"/>
                  <a:pt x="1" y="0"/>
                  <a:pt x="2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4" name="Freeform 1035"/>
          <p:cNvSpPr>
            <a:spLocks/>
          </p:cNvSpPr>
          <p:nvPr/>
        </p:nvSpPr>
        <p:spPr bwMode="auto">
          <a:xfrm>
            <a:off x="714375" y="4019550"/>
            <a:ext cx="63500" cy="36513"/>
          </a:xfrm>
          <a:custGeom>
            <a:avLst/>
            <a:gdLst>
              <a:gd name="T0" fmla="*/ 2147483647 w 27"/>
              <a:gd name="T1" fmla="*/ 2147483647 h 15"/>
              <a:gd name="T2" fmla="*/ 0 w 27"/>
              <a:gd name="T3" fmla="*/ 2147483647 h 15"/>
              <a:gd name="T4" fmla="*/ 2147483647 w 27"/>
              <a:gd name="T5" fmla="*/ 2147483647 h 15"/>
              <a:gd name="T6" fmla="*/ 0 60000 65536"/>
              <a:gd name="T7" fmla="*/ 0 60000 65536"/>
              <a:gd name="T8" fmla="*/ 0 60000 65536"/>
              <a:gd name="T9" fmla="*/ 0 w 27"/>
              <a:gd name="T10" fmla="*/ 0 h 15"/>
              <a:gd name="T11" fmla="*/ 27 w 27"/>
              <a:gd name="T12" fmla="*/ 15 h 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" h="15">
                <a:moveTo>
                  <a:pt x="27" y="10"/>
                </a:moveTo>
                <a:cubicBezTo>
                  <a:pt x="19" y="7"/>
                  <a:pt x="1" y="15"/>
                  <a:pt x="0" y="5"/>
                </a:cubicBezTo>
                <a:cubicBezTo>
                  <a:pt x="8" y="8"/>
                  <a:pt x="26" y="0"/>
                  <a:pt x="27" y="1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5" name="Freeform 1036"/>
          <p:cNvSpPr>
            <a:spLocks/>
          </p:cNvSpPr>
          <p:nvPr/>
        </p:nvSpPr>
        <p:spPr bwMode="auto">
          <a:xfrm>
            <a:off x="3317875" y="4176713"/>
            <a:ext cx="33338" cy="93662"/>
          </a:xfrm>
          <a:custGeom>
            <a:avLst/>
            <a:gdLst>
              <a:gd name="T0" fmla="*/ 2147483647 w 15"/>
              <a:gd name="T1" fmla="*/ 2147483647 h 38"/>
              <a:gd name="T2" fmla="*/ 2147483647 w 15"/>
              <a:gd name="T3" fmla="*/ 2147483647 h 38"/>
              <a:gd name="T4" fmla="*/ 2147483647 w 15"/>
              <a:gd name="T5" fmla="*/ 2147483647 h 38"/>
              <a:gd name="T6" fmla="*/ 2147483647 w 15"/>
              <a:gd name="T7" fmla="*/ 2147483647 h 38"/>
              <a:gd name="T8" fmla="*/ 2147483647 w 15"/>
              <a:gd name="T9" fmla="*/ 0 h 38"/>
              <a:gd name="T10" fmla="*/ 2147483647 w 15"/>
              <a:gd name="T11" fmla="*/ 2147483647 h 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"/>
              <a:gd name="T19" fmla="*/ 0 h 38"/>
              <a:gd name="T20" fmla="*/ 15 w 15"/>
              <a:gd name="T21" fmla="*/ 38 h 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" h="38">
                <a:moveTo>
                  <a:pt x="15" y="14"/>
                </a:moveTo>
                <a:cubicBezTo>
                  <a:pt x="15" y="17"/>
                  <a:pt x="15" y="21"/>
                  <a:pt x="15" y="25"/>
                </a:cubicBezTo>
                <a:cubicBezTo>
                  <a:pt x="14" y="31"/>
                  <a:pt x="8" y="38"/>
                  <a:pt x="4" y="34"/>
                </a:cubicBezTo>
                <a:cubicBezTo>
                  <a:pt x="0" y="28"/>
                  <a:pt x="3" y="14"/>
                  <a:pt x="2" y="5"/>
                </a:cubicBezTo>
                <a:cubicBezTo>
                  <a:pt x="2" y="3"/>
                  <a:pt x="2" y="2"/>
                  <a:pt x="2" y="0"/>
                </a:cubicBezTo>
                <a:cubicBezTo>
                  <a:pt x="9" y="2"/>
                  <a:pt x="13" y="7"/>
                  <a:pt x="15" y="14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6" name="Freeform 1037"/>
          <p:cNvSpPr>
            <a:spLocks/>
          </p:cNvSpPr>
          <p:nvPr/>
        </p:nvSpPr>
        <p:spPr bwMode="auto">
          <a:xfrm>
            <a:off x="2108200" y="4948238"/>
            <a:ext cx="11113" cy="65087"/>
          </a:xfrm>
          <a:custGeom>
            <a:avLst/>
            <a:gdLst>
              <a:gd name="T0" fmla="*/ 0 w 4"/>
              <a:gd name="T1" fmla="*/ 0 h 27"/>
              <a:gd name="T2" fmla="*/ 0 w 4"/>
              <a:gd name="T3" fmla="*/ 2147483647 h 27"/>
              <a:gd name="T4" fmla="*/ 0 w 4"/>
              <a:gd name="T5" fmla="*/ 0 h 27"/>
              <a:gd name="T6" fmla="*/ 0 60000 65536"/>
              <a:gd name="T7" fmla="*/ 0 60000 65536"/>
              <a:gd name="T8" fmla="*/ 0 60000 65536"/>
              <a:gd name="T9" fmla="*/ 0 w 4"/>
              <a:gd name="T10" fmla="*/ 0 h 27"/>
              <a:gd name="T11" fmla="*/ 4 w 4"/>
              <a:gd name="T12" fmla="*/ 27 h 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27">
                <a:moveTo>
                  <a:pt x="0" y="0"/>
                </a:moveTo>
                <a:cubicBezTo>
                  <a:pt x="4" y="4"/>
                  <a:pt x="4" y="23"/>
                  <a:pt x="0" y="27"/>
                </a:cubicBezTo>
                <a:cubicBezTo>
                  <a:pt x="0" y="18"/>
                  <a:pt x="0" y="9"/>
                  <a:pt x="0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7" name="Freeform 1038"/>
          <p:cNvSpPr>
            <a:spLocks/>
          </p:cNvSpPr>
          <p:nvPr/>
        </p:nvSpPr>
        <p:spPr bwMode="auto">
          <a:xfrm>
            <a:off x="3074988" y="3789363"/>
            <a:ext cx="7937" cy="106362"/>
          </a:xfrm>
          <a:custGeom>
            <a:avLst/>
            <a:gdLst>
              <a:gd name="T0" fmla="*/ 2147483647 w 4"/>
              <a:gd name="T1" fmla="*/ 0 h 44"/>
              <a:gd name="T2" fmla="*/ 2147483647 w 4"/>
              <a:gd name="T3" fmla="*/ 2147483647 h 44"/>
              <a:gd name="T4" fmla="*/ 2147483647 w 4"/>
              <a:gd name="T5" fmla="*/ 0 h 44"/>
              <a:gd name="T6" fmla="*/ 0 60000 65536"/>
              <a:gd name="T7" fmla="*/ 0 60000 65536"/>
              <a:gd name="T8" fmla="*/ 0 60000 65536"/>
              <a:gd name="T9" fmla="*/ 0 w 4"/>
              <a:gd name="T10" fmla="*/ 0 h 44"/>
              <a:gd name="T11" fmla="*/ 4 w 4"/>
              <a:gd name="T12" fmla="*/ 44 h 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44">
                <a:moveTo>
                  <a:pt x="4" y="0"/>
                </a:moveTo>
                <a:cubicBezTo>
                  <a:pt x="4" y="15"/>
                  <a:pt x="4" y="30"/>
                  <a:pt x="4" y="44"/>
                </a:cubicBezTo>
                <a:cubicBezTo>
                  <a:pt x="0" y="35"/>
                  <a:pt x="0" y="10"/>
                  <a:pt x="4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8" name="Freeform 1039"/>
          <p:cNvSpPr>
            <a:spLocks/>
          </p:cNvSpPr>
          <p:nvPr/>
        </p:nvSpPr>
        <p:spPr bwMode="auto">
          <a:xfrm>
            <a:off x="4087813" y="3951288"/>
            <a:ext cx="11112" cy="133350"/>
          </a:xfrm>
          <a:custGeom>
            <a:avLst/>
            <a:gdLst>
              <a:gd name="T0" fmla="*/ 0 w 4"/>
              <a:gd name="T1" fmla="*/ 0 h 55"/>
              <a:gd name="T2" fmla="*/ 0 w 4"/>
              <a:gd name="T3" fmla="*/ 2147483647 h 55"/>
              <a:gd name="T4" fmla="*/ 0 w 4"/>
              <a:gd name="T5" fmla="*/ 0 h 55"/>
              <a:gd name="T6" fmla="*/ 0 60000 65536"/>
              <a:gd name="T7" fmla="*/ 0 60000 65536"/>
              <a:gd name="T8" fmla="*/ 0 60000 65536"/>
              <a:gd name="T9" fmla="*/ 0 w 4"/>
              <a:gd name="T10" fmla="*/ 0 h 55"/>
              <a:gd name="T11" fmla="*/ 4 w 4"/>
              <a:gd name="T12" fmla="*/ 55 h 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55">
                <a:moveTo>
                  <a:pt x="0" y="0"/>
                </a:moveTo>
                <a:cubicBezTo>
                  <a:pt x="4" y="13"/>
                  <a:pt x="4" y="42"/>
                  <a:pt x="0" y="55"/>
                </a:cubicBezTo>
                <a:cubicBezTo>
                  <a:pt x="0" y="37"/>
                  <a:pt x="0" y="18"/>
                  <a:pt x="0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39" name="Freeform 1040"/>
          <p:cNvSpPr>
            <a:spLocks/>
          </p:cNvSpPr>
          <p:nvPr/>
        </p:nvSpPr>
        <p:spPr bwMode="auto">
          <a:xfrm>
            <a:off x="4522788" y="4027488"/>
            <a:ext cx="26987" cy="42862"/>
          </a:xfrm>
          <a:custGeom>
            <a:avLst/>
            <a:gdLst>
              <a:gd name="T0" fmla="*/ 2147483647 w 12"/>
              <a:gd name="T1" fmla="*/ 2147483647 h 18"/>
              <a:gd name="T2" fmla="*/ 2147483647 w 12"/>
              <a:gd name="T3" fmla="*/ 2147483647 h 18"/>
              <a:gd name="T4" fmla="*/ 2147483647 w 12"/>
              <a:gd name="T5" fmla="*/ 2147483647 h 18"/>
              <a:gd name="T6" fmla="*/ 0 60000 65536"/>
              <a:gd name="T7" fmla="*/ 0 60000 65536"/>
              <a:gd name="T8" fmla="*/ 0 60000 65536"/>
              <a:gd name="T9" fmla="*/ 0 w 12"/>
              <a:gd name="T10" fmla="*/ 0 h 18"/>
              <a:gd name="T11" fmla="*/ 12 w 12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" h="18">
                <a:moveTo>
                  <a:pt x="4" y="16"/>
                </a:moveTo>
                <a:cubicBezTo>
                  <a:pt x="5" y="11"/>
                  <a:pt x="0" y="0"/>
                  <a:pt x="9" y="2"/>
                </a:cubicBezTo>
                <a:cubicBezTo>
                  <a:pt x="7" y="7"/>
                  <a:pt x="12" y="18"/>
                  <a:pt x="4" y="16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40" name="Freeform 1041"/>
          <p:cNvSpPr>
            <a:spLocks/>
          </p:cNvSpPr>
          <p:nvPr/>
        </p:nvSpPr>
        <p:spPr bwMode="auto">
          <a:xfrm>
            <a:off x="4438650" y="4057650"/>
            <a:ext cx="23813" cy="49213"/>
          </a:xfrm>
          <a:custGeom>
            <a:avLst/>
            <a:gdLst>
              <a:gd name="T0" fmla="*/ 2147483647 w 9"/>
              <a:gd name="T1" fmla="*/ 2147483647 h 20"/>
              <a:gd name="T2" fmla="*/ 2147483647 w 9"/>
              <a:gd name="T3" fmla="*/ 0 h 20"/>
              <a:gd name="T4" fmla="*/ 2147483647 w 9"/>
              <a:gd name="T5" fmla="*/ 0 h 20"/>
              <a:gd name="T6" fmla="*/ 2147483647 w 9"/>
              <a:gd name="T7" fmla="*/ 2147483647 h 20"/>
              <a:gd name="T8" fmla="*/ 0 60000 65536"/>
              <a:gd name="T9" fmla="*/ 0 60000 65536"/>
              <a:gd name="T10" fmla="*/ 0 60000 65536"/>
              <a:gd name="T11" fmla="*/ 0 60000 65536"/>
              <a:gd name="T12" fmla="*/ 0 w 9"/>
              <a:gd name="T13" fmla="*/ 0 h 20"/>
              <a:gd name="T14" fmla="*/ 9 w 9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" h="20">
                <a:moveTo>
                  <a:pt x="9" y="18"/>
                </a:moveTo>
                <a:cubicBezTo>
                  <a:pt x="0" y="20"/>
                  <a:pt x="6" y="6"/>
                  <a:pt x="5" y="0"/>
                </a:cubicBezTo>
                <a:cubicBezTo>
                  <a:pt x="6" y="0"/>
                  <a:pt x="8" y="0"/>
                  <a:pt x="9" y="0"/>
                </a:cubicBezTo>
                <a:cubicBezTo>
                  <a:pt x="9" y="6"/>
                  <a:pt x="9" y="12"/>
                  <a:pt x="9" y="18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41" name="Freeform 1042"/>
          <p:cNvSpPr>
            <a:spLocks/>
          </p:cNvSpPr>
          <p:nvPr/>
        </p:nvSpPr>
        <p:spPr bwMode="auto">
          <a:xfrm>
            <a:off x="4484688" y="4106863"/>
            <a:ext cx="15875" cy="50800"/>
          </a:xfrm>
          <a:custGeom>
            <a:avLst/>
            <a:gdLst>
              <a:gd name="T0" fmla="*/ 2147483647 w 7"/>
              <a:gd name="T1" fmla="*/ 2147483647 h 21"/>
              <a:gd name="T2" fmla="*/ 2147483647 w 7"/>
              <a:gd name="T3" fmla="*/ 2147483647 h 21"/>
              <a:gd name="T4" fmla="*/ 2147483647 w 7"/>
              <a:gd name="T5" fmla="*/ 2147483647 h 21"/>
              <a:gd name="T6" fmla="*/ 0 60000 65536"/>
              <a:gd name="T7" fmla="*/ 0 60000 65536"/>
              <a:gd name="T8" fmla="*/ 0 60000 65536"/>
              <a:gd name="T9" fmla="*/ 0 w 7"/>
              <a:gd name="T10" fmla="*/ 0 h 21"/>
              <a:gd name="T11" fmla="*/ 7 w 7"/>
              <a:gd name="T12" fmla="*/ 21 h 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" h="21">
                <a:moveTo>
                  <a:pt x="7" y="18"/>
                </a:moveTo>
                <a:cubicBezTo>
                  <a:pt x="0" y="21"/>
                  <a:pt x="0" y="0"/>
                  <a:pt x="7" y="3"/>
                </a:cubicBezTo>
                <a:cubicBezTo>
                  <a:pt x="7" y="8"/>
                  <a:pt x="7" y="13"/>
                  <a:pt x="7" y="18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42" name="Freeform 1043"/>
          <p:cNvSpPr>
            <a:spLocks/>
          </p:cNvSpPr>
          <p:nvPr/>
        </p:nvSpPr>
        <p:spPr bwMode="auto">
          <a:xfrm>
            <a:off x="4614863" y="4445000"/>
            <a:ext cx="7937" cy="41275"/>
          </a:xfrm>
          <a:custGeom>
            <a:avLst/>
            <a:gdLst>
              <a:gd name="T0" fmla="*/ 2147483647 w 4"/>
              <a:gd name="T1" fmla="*/ 0 h 17"/>
              <a:gd name="T2" fmla="*/ 2147483647 w 4"/>
              <a:gd name="T3" fmla="*/ 2147483647 h 17"/>
              <a:gd name="T4" fmla="*/ 2147483647 w 4"/>
              <a:gd name="T5" fmla="*/ 0 h 17"/>
              <a:gd name="T6" fmla="*/ 0 60000 65536"/>
              <a:gd name="T7" fmla="*/ 0 60000 65536"/>
              <a:gd name="T8" fmla="*/ 0 60000 65536"/>
              <a:gd name="T9" fmla="*/ 0 w 4"/>
              <a:gd name="T10" fmla="*/ 0 h 17"/>
              <a:gd name="T11" fmla="*/ 4 w 4"/>
              <a:gd name="T12" fmla="*/ 17 h 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17">
                <a:moveTo>
                  <a:pt x="4" y="0"/>
                </a:moveTo>
                <a:cubicBezTo>
                  <a:pt x="4" y="6"/>
                  <a:pt x="4" y="11"/>
                  <a:pt x="4" y="17"/>
                </a:cubicBezTo>
                <a:cubicBezTo>
                  <a:pt x="0" y="16"/>
                  <a:pt x="0" y="1"/>
                  <a:pt x="4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43" name="Freeform 1044"/>
          <p:cNvSpPr>
            <a:spLocks/>
          </p:cNvSpPr>
          <p:nvPr/>
        </p:nvSpPr>
        <p:spPr bwMode="auto">
          <a:xfrm>
            <a:off x="4645025" y="4445000"/>
            <a:ext cx="11113" cy="36513"/>
          </a:xfrm>
          <a:custGeom>
            <a:avLst/>
            <a:gdLst>
              <a:gd name="T0" fmla="*/ 0 w 4"/>
              <a:gd name="T1" fmla="*/ 0 h 15"/>
              <a:gd name="T2" fmla="*/ 0 w 4"/>
              <a:gd name="T3" fmla="*/ 2147483647 h 15"/>
              <a:gd name="T4" fmla="*/ 0 w 4"/>
              <a:gd name="T5" fmla="*/ 0 h 15"/>
              <a:gd name="T6" fmla="*/ 0 60000 65536"/>
              <a:gd name="T7" fmla="*/ 0 60000 65536"/>
              <a:gd name="T8" fmla="*/ 0 60000 65536"/>
              <a:gd name="T9" fmla="*/ 0 w 4"/>
              <a:gd name="T10" fmla="*/ 0 h 15"/>
              <a:gd name="T11" fmla="*/ 4 w 4"/>
              <a:gd name="T12" fmla="*/ 15 h 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15">
                <a:moveTo>
                  <a:pt x="0" y="0"/>
                </a:moveTo>
                <a:cubicBezTo>
                  <a:pt x="4" y="0"/>
                  <a:pt x="4" y="15"/>
                  <a:pt x="0" y="15"/>
                </a:cubicBezTo>
                <a:cubicBezTo>
                  <a:pt x="0" y="10"/>
                  <a:pt x="0" y="5"/>
                  <a:pt x="0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44" name="Freeform 1045"/>
          <p:cNvSpPr>
            <a:spLocks/>
          </p:cNvSpPr>
          <p:nvPr/>
        </p:nvSpPr>
        <p:spPr bwMode="auto">
          <a:xfrm>
            <a:off x="4375150" y="4573588"/>
            <a:ext cx="11113" cy="33337"/>
          </a:xfrm>
          <a:custGeom>
            <a:avLst/>
            <a:gdLst>
              <a:gd name="T0" fmla="*/ 2147483647 w 4"/>
              <a:gd name="T1" fmla="*/ 0 h 14"/>
              <a:gd name="T2" fmla="*/ 2147483647 w 4"/>
              <a:gd name="T3" fmla="*/ 2147483647 h 14"/>
              <a:gd name="T4" fmla="*/ 2147483647 w 4"/>
              <a:gd name="T5" fmla="*/ 0 h 14"/>
              <a:gd name="T6" fmla="*/ 0 60000 65536"/>
              <a:gd name="T7" fmla="*/ 0 60000 65536"/>
              <a:gd name="T8" fmla="*/ 0 60000 65536"/>
              <a:gd name="T9" fmla="*/ 0 w 4"/>
              <a:gd name="T10" fmla="*/ 0 h 14"/>
              <a:gd name="T11" fmla="*/ 4 w 4"/>
              <a:gd name="T12" fmla="*/ 14 h 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14">
                <a:moveTo>
                  <a:pt x="4" y="0"/>
                </a:moveTo>
                <a:cubicBezTo>
                  <a:pt x="4" y="5"/>
                  <a:pt x="4" y="9"/>
                  <a:pt x="4" y="13"/>
                </a:cubicBezTo>
                <a:cubicBezTo>
                  <a:pt x="0" y="14"/>
                  <a:pt x="0" y="0"/>
                  <a:pt x="4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45" name="Freeform 1046"/>
          <p:cNvSpPr>
            <a:spLocks/>
          </p:cNvSpPr>
          <p:nvPr/>
        </p:nvSpPr>
        <p:spPr bwMode="auto">
          <a:xfrm>
            <a:off x="4330700" y="4789488"/>
            <a:ext cx="49213" cy="17462"/>
          </a:xfrm>
          <a:custGeom>
            <a:avLst/>
            <a:gdLst>
              <a:gd name="T0" fmla="*/ 2147483647 w 21"/>
              <a:gd name="T1" fmla="*/ 0 h 7"/>
              <a:gd name="T2" fmla="*/ 2147483647 w 21"/>
              <a:gd name="T3" fmla="*/ 0 h 7"/>
              <a:gd name="T4" fmla="*/ 2147483647 w 21"/>
              <a:gd name="T5" fmla="*/ 0 h 7"/>
              <a:gd name="T6" fmla="*/ 0 60000 65536"/>
              <a:gd name="T7" fmla="*/ 0 60000 65536"/>
              <a:gd name="T8" fmla="*/ 0 60000 65536"/>
              <a:gd name="T9" fmla="*/ 0 w 21"/>
              <a:gd name="T10" fmla="*/ 0 h 7"/>
              <a:gd name="T11" fmla="*/ 21 w 21"/>
              <a:gd name="T12" fmla="*/ 7 h 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" h="7">
                <a:moveTo>
                  <a:pt x="18" y="0"/>
                </a:moveTo>
                <a:cubicBezTo>
                  <a:pt x="21" y="7"/>
                  <a:pt x="0" y="7"/>
                  <a:pt x="3" y="0"/>
                </a:cubicBezTo>
                <a:cubicBezTo>
                  <a:pt x="8" y="0"/>
                  <a:pt x="13" y="0"/>
                  <a:pt x="18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46" name="Freeform 1047"/>
          <p:cNvSpPr>
            <a:spLocks/>
          </p:cNvSpPr>
          <p:nvPr/>
        </p:nvSpPr>
        <p:spPr bwMode="auto">
          <a:xfrm>
            <a:off x="4408488" y="4778375"/>
            <a:ext cx="53975" cy="33338"/>
          </a:xfrm>
          <a:custGeom>
            <a:avLst/>
            <a:gdLst>
              <a:gd name="T0" fmla="*/ 2147483647 w 22"/>
              <a:gd name="T1" fmla="*/ 2147483647 h 14"/>
              <a:gd name="T2" fmla="*/ 0 w 22"/>
              <a:gd name="T3" fmla="*/ 2147483647 h 14"/>
              <a:gd name="T4" fmla="*/ 2147483647 w 22"/>
              <a:gd name="T5" fmla="*/ 2147483647 h 14"/>
              <a:gd name="T6" fmla="*/ 0 60000 65536"/>
              <a:gd name="T7" fmla="*/ 0 60000 65536"/>
              <a:gd name="T8" fmla="*/ 0 60000 65536"/>
              <a:gd name="T9" fmla="*/ 0 w 22"/>
              <a:gd name="T10" fmla="*/ 0 h 14"/>
              <a:gd name="T11" fmla="*/ 22 w 22"/>
              <a:gd name="T12" fmla="*/ 14 h 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" h="14">
                <a:moveTo>
                  <a:pt x="22" y="10"/>
                </a:moveTo>
                <a:cubicBezTo>
                  <a:pt x="15" y="8"/>
                  <a:pt x="0" y="14"/>
                  <a:pt x="0" y="5"/>
                </a:cubicBezTo>
                <a:cubicBezTo>
                  <a:pt x="7" y="7"/>
                  <a:pt x="22" y="0"/>
                  <a:pt x="22" y="1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47" name="Freeform 1048"/>
          <p:cNvSpPr>
            <a:spLocks/>
          </p:cNvSpPr>
          <p:nvPr/>
        </p:nvSpPr>
        <p:spPr bwMode="auto">
          <a:xfrm>
            <a:off x="5148263" y="5435600"/>
            <a:ext cx="7937" cy="193675"/>
          </a:xfrm>
          <a:custGeom>
            <a:avLst/>
            <a:gdLst>
              <a:gd name="T0" fmla="*/ 0 w 4"/>
              <a:gd name="T1" fmla="*/ 0 h 80"/>
              <a:gd name="T2" fmla="*/ 0 w 4"/>
              <a:gd name="T3" fmla="*/ 2147483647 h 80"/>
              <a:gd name="T4" fmla="*/ 0 w 4"/>
              <a:gd name="T5" fmla="*/ 0 h 80"/>
              <a:gd name="T6" fmla="*/ 0 60000 65536"/>
              <a:gd name="T7" fmla="*/ 0 60000 65536"/>
              <a:gd name="T8" fmla="*/ 0 60000 65536"/>
              <a:gd name="T9" fmla="*/ 0 w 4"/>
              <a:gd name="T10" fmla="*/ 0 h 80"/>
              <a:gd name="T11" fmla="*/ 4 w 4"/>
              <a:gd name="T12" fmla="*/ 80 h 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80">
                <a:moveTo>
                  <a:pt x="0" y="0"/>
                </a:moveTo>
                <a:cubicBezTo>
                  <a:pt x="4" y="21"/>
                  <a:pt x="4" y="58"/>
                  <a:pt x="0" y="80"/>
                </a:cubicBezTo>
                <a:cubicBezTo>
                  <a:pt x="0" y="53"/>
                  <a:pt x="0" y="26"/>
                  <a:pt x="0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48" name="Freeform 1049"/>
          <p:cNvSpPr>
            <a:spLocks/>
          </p:cNvSpPr>
          <p:nvPr/>
        </p:nvSpPr>
        <p:spPr bwMode="auto">
          <a:xfrm>
            <a:off x="4567238" y="3228975"/>
            <a:ext cx="36512" cy="26988"/>
          </a:xfrm>
          <a:custGeom>
            <a:avLst/>
            <a:gdLst>
              <a:gd name="T0" fmla="*/ 2147483647 w 15"/>
              <a:gd name="T1" fmla="*/ 0 h 11"/>
              <a:gd name="T2" fmla="*/ 2147483647 w 15"/>
              <a:gd name="T3" fmla="*/ 2147483647 h 11"/>
              <a:gd name="T4" fmla="*/ 2147483647 w 15"/>
              <a:gd name="T5" fmla="*/ 0 h 11"/>
              <a:gd name="T6" fmla="*/ 0 60000 65536"/>
              <a:gd name="T7" fmla="*/ 0 60000 65536"/>
              <a:gd name="T8" fmla="*/ 0 60000 65536"/>
              <a:gd name="T9" fmla="*/ 0 w 15"/>
              <a:gd name="T10" fmla="*/ 0 h 11"/>
              <a:gd name="T11" fmla="*/ 15 w 15"/>
              <a:gd name="T12" fmla="*/ 11 h 1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" h="11">
                <a:moveTo>
                  <a:pt x="7" y="0"/>
                </a:moveTo>
                <a:cubicBezTo>
                  <a:pt x="15" y="2"/>
                  <a:pt x="10" y="8"/>
                  <a:pt x="7" y="11"/>
                </a:cubicBezTo>
                <a:cubicBezTo>
                  <a:pt x="0" y="10"/>
                  <a:pt x="5" y="4"/>
                  <a:pt x="7" y="0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49" name="Freeform 1050"/>
          <p:cNvSpPr>
            <a:spLocks/>
          </p:cNvSpPr>
          <p:nvPr/>
        </p:nvSpPr>
        <p:spPr bwMode="auto">
          <a:xfrm>
            <a:off x="4737100" y="4522788"/>
            <a:ext cx="85725" cy="111125"/>
          </a:xfrm>
          <a:custGeom>
            <a:avLst/>
            <a:gdLst>
              <a:gd name="T0" fmla="*/ 2147483647 w 35"/>
              <a:gd name="T1" fmla="*/ 2147483647 h 46"/>
              <a:gd name="T2" fmla="*/ 2147483647 w 35"/>
              <a:gd name="T3" fmla="*/ 2147483647 h 46"/>
              <a:gd name="T4" fmla="*/ 2147483647 w 35"/>
              <a:gd name="T5" fmla="*/ 2147483647 h 46"/>
              <a:gd name="T6" fmla="*/ 2147483647 w 35"/>
              <a:gd name="T7" fmla="*/ 2147483647 h 46"/>
              <a:gd name="T8" fmla="*/ 2147483647 w 35"/>
              <a:gd name="T9" fmla="*/ 2147483647 h 46"/>
              <a:gd name="T10" fmla="*/ 2147483647 w 35"/>
              <a:gd name="T11" fmla="*/ 2147483647 h 46"/>
              <a:gd name="T12" fmla="*/ 2147483647 w 35"/>
              <a:gd name="T13" fmla="*/ 2147483647 h 46"/>
              <a:gd name="T14" fmla="*/ 2147483647 w 35"/>
              <a:gd name="T15" fmla="*/ 2147483647 h 46"/>
              <a:gd name="T16" fmla="*/ 0 w 35"/>
              <a:gd name="T17" fmla="*/ 2147483647 h 46"/>
              <a:gd name="T18" fmla="*/ 2147483647 w 35"/>
              <a:gd name="T19" fmla="*/ 2147483647 h 4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5"/>
              <a:gd name="T31" fmla="*/ 0 h 46"/>
              <a:gd name="T32" fmla="*/ 35 w 35"/>
              <a:gd name="T33" fmla="*/ 46 h 4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5" h="46">
                <a:moveTo>
                  <a:pt x="4" y="3"/>
                </a:moveTo>
                <a:cubicBezTo>
                  <a:pt x="10" y="5"/>
                  <a:pt x="20" y="0"/>
                  <a:pt x="22" y="5"/>
                </a:cubicBezTo>
                <a:cubicBezTo>
                  <a:pt x="20" y="21"/>
                  <a:pt x="23" y="33"/>
                  <a:pt x="33" y="37"/>
                </a:cubicBezTo>
                <a:cubicBezTo>
                  <a:pt x="33" y="40"/>
                  <a:pt x="35" y="41"/>
                  <a:pt x="35" y="43"/>
                </a:cubicBezTo>
                <a:cubicBezTo>
                  <a:pt x="27" y="42"/>
                  <a:pt x="13" y="46"/>
                  <a:pt x="9" y="41"/>
                </a:cubicBezTo>
                <a:cubicBezTo>
                  <a:pt x="3" y="26"/>
                  <a:pt x="21" y="34"/>
                  <a:pt x="20" y="23"/>
                </a:cubicBezTo>
                <a:cubicBezTo>
                  <a:pt x="20" y="20"/>
                  <a:pt x="20" y="17"/>
                  <a:pt x="20" y="14"/>
                </a:cubicBezTo>
                <a:cubicBezTo>
                  <a:pt x="17" y="11"/>
                  <a:pt x="10" y="12"/>
                  <a:pt x="4" y="12"/>
                </a:cubicBezTo>
                <a:cubicBezTo>
                  <a:pt x="2" y="12"/>
                  <a:pt x="2" y="10"/>
                  <a:pt x="0" y="10"/>
                </a:cubicBezTo>
                <a:cubicBezTo>
                  <a:pt x="0" y="6"/>
                  <a:pt x="1" y="4"/>
                  <a:pt x="4" y="3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0" name="Freeform 1051"/>
          <p:cNvSpPr>
            <a:spLocks/>
          </p:cNvSpPr>
          <p:nvPr/>
        </p:nvSpPr>
        <p:spPr bwMode="auto">
          <a:xfrm>
            <a:off x="1443038" y="2238375"/>
            <a:ext cx="252412" cy="444500"/>
          </a:xfrm>
          <a:custGeom>
            <a:avLst/>
            <a:gdLst>
              <a:gd name="T0" fmla="*/ 2147483647 w 104"/>
              <a:gd name="T1" fmla="*/ 2147483647 h 183"/>
              <a:gd name="T2" fmla="*/ 2147483647 w 104"/>
              <a:gd name="T3" fmla="*/ 2147483647 h 183"/>
              <a:gd name="T4" fmla="*/ 2147483647 w 104"/>
              <a:gd name="T5" fmla="*/ 2147483647 h 183"/>
              <a:gd name="T6" fmla="*/ 2147483647 w 104"/>
              <a:gd name="T7" fmla="*/ 2147483647 h 183"/>
              <a:gd name="T8" fmla="*/ 2147483647 w 104"/>
              <a:gd name="T9" fmla="*/ 2147483647 h 183"/>
              <a:gd name="T10" fmla="*/ 2147483647 w 104"/>
              <a:gd name="T11" fmla="*/ 2147483647 h 183"/>
              <a:gd name="T12" fmla="*/ 2147483647 w 104"/>
              <a:gd name="T13" fmla="*/ 2147483647 h 183"/>
              <a:gd name="T14" fmla="*/ 2147483647 w 104"/>
              <a:gd name="T15" fmla="*/ 2147483647 h 183"/>
              <a:gd name="T16" fmla="*/ 2147483647 w 104"/>
              <a:gd name="T17" fmla="*/ 2147483647 h 183"/>
              <a:gd name="T18" fmla="*/ 2147483647 w 104"/>
              <a:gd name="T19" fmla="*/ 2147483647 h 183"/>
              <a:gd name="T20" fmla="*/ 2147483647 w 104"/>
              <a:gd name="T21" fmla="*/ 2147483647 h 183"/>
              <a:gd name="T22" fmla="*/ 2147483647 w 104"/>
              <a:gd name="T23" fmla="*/ 2147483647 h 183"/>
              <a:gd name="T24" fmla="*/ 2147483647 w 104"/>
              <a:gd name="T25" fmla="*/ 2147483647 h 183"/>
              <a:gd name="T26" fmla="*/ 2147483647 w 104"/>
              <a:gd name="T27" fmla="*/ 2147483647 h 183"/>
              <a:gd name="T28" fmla="*/ 2147483647 w 104"/>
              <a:gd name="T29" fmla="*/ 2147483647 h 183"/>
              <a:gd name="T30" fmla="*/ 2147483647 w 104"/>
              <a:gd name="T31" fmla="*/ 2147483647 h 183"/>
              <a:gd name="T32" fmla="*/ 2147483647 w 104"/>
              <a:gd name="T33" fmla="*/ 2147483647 h 183"/>
              <a:gd name="T34" fmla="*/ 2147483647 w 104"/>
              <a:gd name="T35" fmla="*/ 2147483647 h 183"/>
              <a:gd name="T36" fmla="*/ 2147483647 w 104"/>
              <a:gd name="T37" fmla="*/ 2147483647 h 18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4"/>
              <a:gd name="T58" fmla="*/ 0 h 183"/>
              <a:gd name="T59" fmla="*/ 104 w 104"/>
              <a:gd name="T60" fmla="*/ 183 h 183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4" h="183">
                <a:moveTo>
                  <a:pt x="76" y="3"/>
                </a:moveTo>
                <a:cubicBezTo>
                  <a:pt x="81" y="14"/>
                  <a:pt x="93" y="17"/>
                  <a:pt x="98" y="27"/>
                </a:cubicBezTo>
                <a:cubicBezTo>
                  <a:pt x="104" y="42"/>
                  <a:pt x="88" y="36"/>
                  <a:pt x="83" y="40"/>
                </a:cubicBezTo>
                <a:cubicBezTo>
                  <a:pt x="83" y="49"/>
                  <a:pt x="83" y="58"/>
                  <a:pt x="83" y="67"/>
                </a:cubicBezTo>
                <a:cubicBezTo>
                  <a:pt x="76" y="76"/>
                  <a:pt x="69" y="83"/>
                  <a:pt x="60" y="89"/>
                </a:cubicBezTo>
                <a:cubicBezTo>
                  <a:pt x="53" y="92"/>
                  <a:pt x="53" y="118"/>
                  <a:pt x="60" y="121"/>
                </a:cubicBezTo>
                <a:cubicBezTo>
                  <a:pt x="64" y="123"/>
                  <a:pt x="67" y="124"/>
                  <a:pt x="67" y="130"/>
                </a:cubicBezTo>
                <a:cubicBezTo>
                  <a:pt x="61" y="133"/>
                  <a:pt x="58" y="140"/>
                  <a:pt x="52" y="143"/>
                </a:cubicBezTo>
                <a:cubicBezTo>
                  <a:pt x="42" y="144"/>
                  <a:pt x="52" y="164"/>
                  <a:pt x="45" y="168"/>
                </a:cubicBezTo>
                <a:cubicBezTo>
                  <a:pt x="38" y="168"/>
                  <a:pt x="31" y="168"/>
                  <a:pt x="25" y="168"/>
                </a:cubicBezTo>
                <a:cubicBezTo>
                  <a:pt x="20" y="169"/>
                  <a:pt x="26" y="182"/>
                  <a:pt x="20" y="183"/>
                </a:cubicBezTo>
                <a:cubicBezTo>
                  <a:pt x="18" y="173"/>
                  <a:pt x="25" y="155"/>
                  <a:pt x="16" y="152"/>
                </a:cubicBezTo>
                <a:cubicBezTo>
                  <a:pt x="9" y="149"/>
                  <a:pt x="4" y="142"/>
                  <a:pt x="11" y="136"/>
                </a:cubicBezTo>
                <a:cubicBezTo>
                  <a:pt x="21" y="120"/>
                  <a:pt x="0" y="73"/>
                  <a:pt x="29" y="76"/>
                </a:cubicBezTo>
                <a:cubicBezTo>
                  <a:pt x="29" y="64"/>
                  <a:pt x="29" y="52"/>
                  <a:pt x="29" y="40"/>
                </a:cubicBezTo>
                <a:cubicBezTo>
                  <a:pt x="36" y="32"/>
                  <a:pt x="43" y="25"/>
                  <a:pt x="52" y="18"/>
                </a:cubicBezTo>
                <a:cubicBezTo>
                  <a:pt x="57" y="18"/>
                  <a:pt x="65" y="19"/>
                  <a:pt x="65" y="14"/>
                </a:cubicBezTo>
                <a:cubicBezTo>
                  <a:pt x="66" y="9"/>
                  <a:pt x="72" y="8"/>
                  <a:pt x="74" y="3"/>
                </a:cubicBezTo>
                <a:cubicBezTo>
                  <a:pt x="74" y="0"/>
                  <a:pt x="76" y="1"/>
                  <a:pt x="76" y="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1" name="Freeform 1052"/>
          <p:cNvSpPr>
            <a:spLocks/>
          </p:cNvSpPr>
          <p:nvPr/>
        </p:nvSpPr>
        <p:spPr bwMode="auto">
          <a:xfrm>
            <a:off x="1397000" y="2640013"/>
            <a:ext cx="50800" cy="57150"/>
          </a:xfrm>
          <a:custGeom>
            <a:avLst/>
            <a:gdLst>
              <a:gd name="T0" fmla="*/ 2147483647 w 22"/>
              <a:gd name="T1" fmla="*/ 2147483647 h 24"/>
              <a:gd name="T2" fmla="*/ 2147483647 w 22"/>
              <a:gd name="T3" fmla="*/ 2147483647 h 24"/>
              <a:gd name="T4" fmla="*/ 0 w 22"/>
              <a:gd name="T5" fmla="*/ 2147483647 h 24"/>
              <a:gd name="T6" fmla="*/ 2147483647 w 22"/>
              <a:gd name="T7" fmla="*/ 2147483647 h 24"/>
              <a:gd name="T8" fmla="*/ 2147483647 w 22"/>
              <a:gd name="T9" fmla="*/ 2147483647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"/>
              <a:gd name="T16" fmla="*/ 0 h 24"/>
              <a:gd name="T17" fmla="*/ 22 w 22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" h="24">
                <a:moveTo>
                  <a:pt x="16" y="3"/>
                </a:moveTo>
                <a:cubicBezTo>
                  <a:pt x="22" y="10"/>
                  <a:pt x="9" y="16"/>
                  <a:pt x="5" y="20"/>
                </a:cubicBezTo>
                <a:cubicBezTo>
                  <a:pt x="2" y="21"/>
                  <a:pt x="0" y="24"/>
                  <a:pt x="0" y="18"/>
                </a:cubicBezTo>
                <a:cubicBezTo>
                  <a:pt x="4" y="12"/>
                  <a:pt x="10" y="8"/>
                  <a:pt x="14" y="3"/>
                </a:cubicBezTo>
                <a:cubicBezTo>
                  <a:pt x="14" y="0"/>
                  <a:pt x="16" y="1"/>
                  <a:pt x="16" y="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2" name="Freeform 1053"/>
          <p:cNvSpPr>
            <a:spLocks/>
          </p:cNvSpPr>
          <p:nvPr/>
        </p:nvSpPr>
        <p:spPr bwMode="auto">
          <a:xfrm>
            <a:off x="1260475" y="2790825"/>
            <a:ext cx="61913" cy="95250"/>
          </a:xfrm>
          <a:custGeom>
            <a:avLst/>
            <a:gdLst>
              <a:gd name="T0" fmla="*/ 2147483647 w 25"/>
              <a:gd name="T1" fmla="*/ 2147483647 h 39"/>
              <a:gd name="T2" fmla="*/ 2147483647 w 25"/>
              <a:gd name="T3" fmla="*/ 2147483647 h 39"/>
              <a:gd name="T4" fmla="*/ 2147483647 w 25"/>
              <a:gd name="T5" fmla="*/ 2147483647 h 39"/>
              <a:gd name="T6" fmla="*/ 0 w 25"/>
              <a:gd name="T7" fmla="*/ 2147483647 h 39"/>
              <a:gd name="T8" fmla="*/ 2147483647 w 25"/>
              <a:gd name="T9" fmla="*/ 2147483647 h 39"/>
              <a:gd name="T10" fmla="*/ 2147483647 w 25"/>
              <a:gd name="T11" fmla="*/ 2147483647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"/>
              <a:gd name="T19" fmla="*/ 0 h 39"/>
              <a:gd name="T20" fmla="*/ 25 w 25"/>
              <a:gd name="T21" fmla="*/ 39 h 3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" h="39">
                <a:moveTo>
                  <a:pt x="12" y="3"/>
                </a:moveTo>
                <a:cubicBezTo>
                  <a:pt x="13" y="11"/>
                  <a:pt x="21" y="12"/>
                  <a:pt x="25" y="19"/>
                </a:cubicBezTo>
                <a:cubicBezTo>
                  <a:pt x="25" y="25"/>
                  <a:pt x="25" y="32"/>
                  <a:pt x="25" y="39"/>
                </a:cubicBezTo>
                <a:cubicBezTo>
                  <a:pt x="16" y="31"/>
                  <a:pt x="8" y="23"/>
                  <a:pt x="0" y="14"/>
                </a:cubicBezTo>
                <a:cubicBezTo>
                  <a:pt x="2" y="9"/>
                  <a:pt x="8" y="8"/>
                  <a:pt x="9" y="3"/>
                </a:cubicBezTo>
                <a:cubicBezTo>
                  <a:pt x="10" y="0"/>
                  <a:pt x="12" y="2"/>
                  <a:pt x="12" y="3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3" name="Freeform 1054"/>
          <p:cNvSpPr>
            <a:spLocks/>
          </p:cNvSpPr>
          <p:nvPr/>
        </p:nvSpPr>
        <p:spPr bwMode="auto">
          <a:xfrm>
            <a:off x="1560513" y="2917825"/>
            <a:ext cx="147637" cy="85725"/>
          </a:xfrm>
          <a:custGeom>
            <a:avLst/>
            <a:gdLst>
              <a:gd name="T0" fmla="*/ 2147483647 w 61"/>
              <a:gd name="T1" fmla="*/ 2147483647 h 36"/>
              <a:gd name="T2" fmla="*/ 2147483647 w 61"/>
              <a:gd name="T3" fmla="*/ 2147483647 h 36"/>
              <a:gd name="T4" fmla="*/ 2147483647 w 61"/>
              <a:gd name="T5" fmla="*/ 2147483647 h 36"/>
              <a:gd name="T6" fmla="*/ 2147483647 w 61"/>
              <a:gd name="T7" fmla="*/ 2147483647 h 36"/>
              <a:gd name="T8" fmla="*/ 2147483647 w 61"/>
              <a:gd name="T9" fmla="*/ 2147483647 h 36"/>
              <a:gd name="T10" fmla="*/ 2147483647 w 61"/>
              <a:gd name="T11" fmla="*/ 2147483647 h 36"/>
              <a:gd name="T12" fmla="*/ 2147483647 w 61"/>
              <a:gd name="T13" fmla="*/ 2147483647 h 36"/>
              <a:gd name="T14" fmla="*/ 2147483647 w 61"/>
              <a:gd name="T15" fmla="*/ 2147483647 h 36"/>
              <a:gd name="T16" fmla="*/ 2147483647 w 61"/>
              <a:gd name="T17" fmla="*/ 2147483647 h 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"/>
              <a:gd name="T28" fmla="*/ 0 h 36"/>
              <a:gd name="T29" fmla="*/ 61 w 61"/>
              <a:gd name="T30" fmla="*/ 36 h 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" h="36">
                <a:moveTo>
                  <a:pt x="21" y="9"/>
                </a:moveTo>
                <a:cubicBezTo>
                  <a:pt x="28" y="8"/>
                  <a:pt x="38" y="10"/>
                  <a:pt x="41" y="7"/>
                </a:cubicBezTo>
                <a:cubicBezTo>
                  <a:pt x="41" y="5"/>
                  <a:pt x="41" y="4"/>
                  <a:pt x="41" y="2"/>
                </a:cubicBezTo>
                <a:cubicBezTo>
                  <a:pt x="42" y="0"/>
                  <a:pt x="44" y="1"/>
                  <a:pt x="44" y="2"/>
                </a:cubicBezTo>
                <a:cubicBezTo>
                  <a:pt x="45" y="10"/>
                  <a:pt x="51" y="13"/>
                  <a:pt x="61" y="11"/>
                </a:cubicBezTo>
                <a:cubicBezTo>
                  <a:pt x="54" y="20"/>
                  <a:pt x="46" y="28"/>
                  <a:pt x="37" y="36"/>
                </a:cubicBezTo>
                <a:cubicBezTo>
                  <a:pt x="30" y="36"/>
                  <a:pt x="22" y="36"/>
                  <a:pt x="15" y="36"/>
                </a:cubicBezTo>
                <a:cubicBezTo>
                  <a:pt x="14" y="36"/>
                  <a:pt x="13" y="36"/>
                  <a:pt x="12" y="36"/>
                </a:cubicBezTo>
                <a:cubicBezTo>
                  <a:pt x="0" y="25"/>
                  <a:pt x="12" y="15"/>
                  <a:pt x="21" y="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4" name="Freeform 1055"/>
          <p:cNvSpPr>
            <a:spLocks/>
          </p:cNvSpPr>
          <p:nvPr/>
        </p:nvSpPr>
        <p:spPr bwMode="auto">
          <a:xfrm>
            <a:off x="1249363" y="4070350"/>
            <a:ext cx="11112" cy="69850"/>
          </a:xfrm>
          <a:custGeom>
            <a:avLst/>
            <a:gdLst>
              <a:gd name="T0" fmla="*/ 0 w 4"/>
              <a:gd name="T1" fmla="*/ 2147483647 h 29"/>
              <a:gd name="T2" fmla="*/ 0 w 4"/>
              <a:gd name="T3" fmla="*/ 2147483647 h 29"/>
              <a:gd name="T4" fmla="*/ 2147483647 w 4"/>
              <a:gd name="T5" fmla="*/ 2147483647 h 29"/>
              <a:gd name="T6" fmla="*/ 0 w 4"/>
              <a:gd name="T7" fmla="*/ 2147483647 h 29"/>
              <a:gd name="T8" fmla="*/ 0 w 4"/>
              <a:gd name="T9" fmla="*/ 2147483647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"/>
              <a:gd name="T16" fmla="*/ 0 h 29"/>
              <a:gd name="T17" fmla="*/ 4 w 4"/>
              <a:gd name="T18" fmla="*/ 29 h 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" h="29">
                <a:moveTo>
                  <a:pt x="0" y="6"/>
                </a:moveTo>
                <a:cubicBezTo>
                  <a:pt x="0" y="6"/>
                  <a:pt x="0" y="5"/>
                  <a:pt x="0" y="4"/>
                </a:cubicBezTo>
                <a:cubicBezTo>
                  <a:pt x="4" y="0"/>
                  <a:pt x="1" y="22"/>
                  <a:pt x="2" y="29"/>
                </a:cubicBezTo>
                <a:cubicBezTo>
                  <a:pt x="1" y="29"/>
                  <a:pt x="1" y="29"/>
                  <a:pt x="0" y="29"/>
                </a:cubicBezTo>
                <a:cubicBezTo>
                  <a:pt x="0" y="21"/>
                  <a:pt x="0" y="14"/>
                  <a:pt x="0" y="6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5" name="Freeform 1056"/>
          <p:cNvSpPr>
            <a:spLocks/>
          </p:cNvSpPr>
          <p:nvPr/>
        </p:nvSpPr>
        <p:spPr bwMode="auto">
          <a:xfrm>
            <a:off x="2241550" y="4340225"/>
            <a:ext cx="19050" cy="184150"/>
          </a:xfrm>
          <a:custGeom>
            <a:avLst/>
            <a:gdLst>
              <a:gd name="T0" fmla="*/ 2147483647 w 8"/>
              <a:gd name="T1" fmla="*/ 2147483647 h 76"/>
              <a:gd name="T2" fmla="*/ 2147483647 w 8"/>
              <a:gd name="T3" fmla="*/ 0 h 76"/>
              <a:gd name="T4" fmla="*/ 2147483647 w 8"/>
              <a:gd name="T5" fmla="*/ 2147483647 h 76"/>
              <a:gd name="T6" fmla="*/ 2147483647 w 8"/>
              <a:gd name="T7" fmla="*/ 2147483647 h 76"/>
              <a:gd name="T8" fmla="*/ 0 60000 65536"/>
              <a:gd name="T9" fmla="*/ 0 60000 65536"/>
              <a:gd name="T10" fmla="*/ 0 60000 65536"/>
              <a:gd name="T11" fmla="*/ 0 60000 65536"/>
              <a:gd name="T12" fmla="*/ 0 w 8"/>
              <a:gd name="T13" fmla="*/ 0 h 76"/>
              <a:gd name="T14" fmla="*/ 8 w 8"/>
              <a:gd name="T15" fmla="*/ 76 h 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" h="76">
                <a:moveTo>
                  <a:pt x="3" y="2"/>
                </a:moveTo>
                <a:cubicBezTo>
                  <a:pt x="3" y="2"/>
                  <a:pt x="3" y="1"/>
                  <a:pt x="3" y="0"/>
                </a:cubicBezTo>
                <a:cubicBezTo>
                  <a:pt x="8" y="12"/>
                  <a:pt x="4" y="53"/>
                  <a:pt x="6" y="76"/>
                </a:cubicBezTo>
                <a:cubicBezTo>
                  <a:pt x="0" y="56"/>
                  <a:pt x="5" y="26"/>
                  <a:pt x="3" y="2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6" name="Freeform 1057"/>
          <p:cNvSpPr>
            <a:spLocks/>
          </p:cNvSpPr>
          <p:nvPr/>
        </p:nvSpPr>
        <p:spPr bwMode="auto">
          <a:xfrm>
            <a:off x="4833938" y="4541838"/>
            <a:ext cx="152400" cy="274637"/>
          </a:xfrm>
          <a:custGeom>
            <a:avLst/>
            <a:gdLst>
              <a:gd name="T0" fmla="*/ 2147483647 w 63"/>
              <a:gd name="T1" fmla="*/ 2147483647 h 113"/>
              <a:gd name="T2" fmla="*/ 2147483647 w 63"/>
              <a:gd name="T3" fmla="*/ 2147483647 h 113"/>
              <a:gd name="T4" fmla="*/ 2147483647 w 63"/>
              <a:gd name="T5" fmla="*/ 2147483647 h 113"/>
              <a:gd name="T6" fmla="*/ 0 w 63"/>
              <a:gd name="T7" fmla="*/ 2147483647 h 113"/>
              <a:gd name="T8" fmla="*/ 2147483647 w 63"/>
              <a:gd name="T9" fmla="*/ 2147483647 h 113"/>
              <a:gd name="T10" fmla="*/ 2147483647 w 63"/>
              <a:gd name="T11" fmla="*/ 2147483647 h 113"/>
              <a:gd name="T12" fmla="*/ 2147483647 w 63"/>
              <a:gd name="T13" fmla="*/ 0 h 113"/>
              <a:gd name="T14" fmla="*/ 2147483647 w 63"/>
              <a:gd name="T15" fmla="*/ 2147483647 h 1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3"/>
              <a:gd name="T25" fmla="*/ 0 h 113"/>
              <a:gd name="T26" fmla="*/ 63 w 63"/>
              <a:gd name="T27" fmla="*/ 113 h 11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3" h="113">
                <a:moveTo>
                  <a:pt x="33" y="2"/>
                </a:moveTo>
                <a:cubicBezTo>
                  <a:pt x="63" y="16"/>
                  <a:pt x="51" y="72"/>
                  <a:pt x="53" y="113"/>
                </a:cubicBezTo>
                <a:cubicBezTo>
                  <a:pt x="41" y="111"/>
                  <a:pt x="45" y="92"/>
                  <a:pt x="45" y="78"/>
                </a:cubicBezTo>
                <a:cubicBezTo>
                  <a:pt x="28" y="65"/>
                  <a:pt x="16" y="48"/>
                  <a:pt x="0" y="35"/>
                </a:cubicBezTo>
                <a:cubicBezTo>
                  <a:pt x="1" y="34"/>
                  <a:pt x="2" y="32"/>
                  <a:pt x="2" y="29"/>
                </a:cubicBezTo>
                <a:cubicBezTo>
                  <a:pt x="12" y="21"/>
                  <a:pt x="21" y="12"/>
                  <a:pt x="29" y="2"/>
                </a:cubicBezTo>
                <a:cubicBezTo>
                  <a:pt x="29" y="0"/>
                  <a:pt x="32" y="0"/>
                  <a:pt x="33" y="0"/>
                </a:cubicBezTo>
                <a:cubicBezTo>
                  <a:pt x="33" y="0"/>
                  <a:pt x="33" y="1"/>
                  <a:pt x="33" y="2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7" name="Freeform 1058"/>
          <p:cNvSpPr>
            <a:spLocks/>
          </p:cNvSpPr>
          <p:nvPr/>
        </p:nvSpPr>
        <p:spPr bwMode="auto">
          <a:xfrm>
            <a:off x="866775" y="3340100"/>
            <a:ext cx="250825" cy="236538"/>
          </a:xfrm>
          <a:custGeom>
            <a:avLst/>
            <a:gdLst>
              <a:gd name="T0" fmla="*/ 2147483647 w 104"/>
              <a:gd name="T1" fmla="*/ 2147483647 h 98"/>
              <a:gd name="T2" fmla="*/ 2147483647 w 104"/>
              <a:gd name="T3" fmla="*/ 2147483647 h 98"/>
              <a:gd name="T4" fmla="*/ 2147483647 w 104"/>
              <a:gd name="T5" fmla="*/ 2147483647 h 98"/>
              <a:gd name="T6" fmla="*/ 2147483647 w 104"/>
              <a:gd name="T7" fmla="*/ 2147483647 h 98"/>
              <a:gd name="T8" fmla="*/ 2147483647 w 104"/>
              <a:gd name="T9" fmla="*/ 2147483647 h 98"/>
              <a:gd name="T10" fmla="*/ 2147483647 w 104"/>
              <a:gd name="T11" fmla="*/ 2147483647 h 98"/>
              <a:gd name="T12" fmla="*/ 0 w 104"/>
              <a:gd name="T13" fmla="*/ 2147483647 h 98"/>
              <a:gd name="T14" fmla="*/ 2147483647 w 104"/>
              <a:gd name="T15" fmla="*/ 2147483647 h 98"/>
              <a:gd name="T16" fmla="*/ 2147483647 w 104"/>
              <a:gd name="T17" fmla="*/ 2147483647 h 98"/>
              <a:gd name="T18" fmla="*/ 2147483647 w 104"/>
              <a:gd name="T19" fmla="*/ 2147483647 h 98"/>
              <a:gd name="T20" fmla="*/ 2147483647 w 104"/>
              <a:gd name="T21" fmla="*/ 2147483647 h 98"/>
              <a:gd name="T22" fmla="*/ 2147483647 w 104"/>
              <a:gd name="T23" fmla="*/ 2147483647 h 9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4"/>
              <a:gd name="T37" fmla="*/ 0 h 98"/>
              <a:gd name="T38" fmla="*/ 104 w 104"/>
              <a:gd name="T39" fmla="*/ 98 h 9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4" h="98">
                <a:moveTo>
                  <a:pt x="71" y="2"/>
                </a:moveTo>
                <a:cubicBezTo>
                  <a:pt x="72" y="15"/>
                  <a:pt x="94" y="6"/>
                  <a:pt x="104" y="9"/>
                </a:cubicBezTo>
                <a:cubicBezTo>
                  <a:pt x="104" y="17"/>
                  <a:pt x="104" y="25"/>
                  <a:pt x="104" y="33"/>
                </a:cubicBezTo>
                <a:cubicBezTo>
                  <a:pt x="94" y="46"/>
                  <a:pt x="82" y="58"/>
                  <a:pt x="69" y="69"/>
                </a:cubicBezTo>
                <a:cubicBezTo>
                  <a:pt x="59" y="70"/>
                  <a:pt x="44" y="66"/>
                  <a:pt x="38" y="71"/>
                </a:cubicBezTo>
                <a:cubicBezTo>
                  <a:pt x="33" y="74"/>
                  <a:pt x="29" y="78"/>
                  <a:pt x="26" y="82"/>
                </a:cubicBezTo>
                <a:cubicBezTo>
                  <a:pt x="27" y="96"/>
                  <a:pt x="15" y="98"/>
                  <a:pt x="0" y="96"/>
                </a:cubicBezTo>
                <a:cubicBezTo>
                  <a:pt x="5" y="89"/>
                  <a:pt x="11" y="83"/>
                  <a:pt x="18" y="78"/>
                </a:cubicBezTo>
                <a:cubicBezTo>
                  <a:pt x="18" y="78"/>
                  <a:pt x="19" y="78"/>
                  <a:pt x="20" y="78"/>
                </a:cubicBezTo>
                <a:cubicBezTo>
                  <a:pt x="24" y="72"/>
                  <a:pt x="21" y="60"/>
                  <a:pt x="22" y="51"/>
                </a:cubicBezTo>
                <a:cubicBezTo>
                  <a:pt x="36" y="33"/>
                  <a:pt x="55" y="20"/>
                  <a:pt x="69" y="2"/>
                </a:cubicBezTo>
                <a:cubicBezTo>
                  <a:pt x="69" y="0"/>
                  <a:pt x="71" y="1"/>
                  <a:pt x="71" y="2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8" name="Freeform 1059"/>
          <p:cNvSpPr>
            <a:spLocks/>
          </p:cNvSpPr>
          <p:nvPr/>
        </p:nvSpPr>
        <p:spPr bwMode="auto">
          <a:xfrm>
            <a:off x="1519238" y="3705225"/>
            <a:ext cx="266700" cy="520700"/>
          </a:xfrm>
          <a:custGeom>
            <a:avLst/>
            <a:gdLst>
              <a:gd name="T0" fmla="*/ 2147483647 w 110"/>
              <a:gd name="T1" fmla="*/ 2147483647 h 214"/>
              <a:gd name="T2" fmla="*/ 2147483647 w 110"/>
              <a:gd name="T3" fmla="*/ 2147483647 h 214"/>
              <a:gd name="T4" fmla="*/ 2147483647 w 110"/>
              <a:gd name="T5" fmla="*/ 2147483647 h 214"/>
              <a:gd name="T6" fmla="*/ 2147483647 w 110"/>
              <a:gd name="T7" fmla="*/ 2147483647 h 214"/>
              <a:gd name="T8" fmla="*/ 2147483647 w 110"/>
              <a:gd name="T9" fmla="*/ 2147483647 h 214"/>
              <a:gd name="T10" fmla="*/ 2147483647 w 110"/>
              <a:gd name="T11" fmla="*/ 2147483647 h 214"/>
              <a:gd name="T12" fmla="*/ 2147483647 w 110"/>
              <a:gd name="T13" fmla="*/ 2147483647 h 214"/>
              <a:gd name="T14" fmla="*/ 2147483647 w 110"/>
              <a:gd name="T15" fmla="*/ 2147483647 h 214"/>
              <a:gd name="T16" fmla="*/ 2147483647 w 110"/>
              <a:gd name="T17" fmla="*/ 2147483647 h 214"/>
              <a:gd name="T18" fmla="*/ 2147483647 w 110"/>
              <a:gd name="T19" fmla="*/ 2147483647 h 214"/>
              <a:gd name="T20" fmla="*/ 2147483647 w 110"/>
              <a:gd name="T21" fmla="*/ 2147483647 h 214"/>
              <a:gd name="T22" fmla="*/ 2147483647 w 110"/>
              <a:gd name="T23" fmla="*/ 2147483647 h 214"/>
              <a:gd name="T24" fmla="*/ 0 w 110"/>
              <a:gd name="T25" fmla="*/ 2147483647 h 214"/>
              <a:gd name="T26" fmla="*/ 2147483647 w 110"/>
              <a:gd name="T27" fmla="*/ 2147483647 h 214"/>
              <a:gd name="T28" fmla="*/ 2147483647 w 110"/>
              <a:gd name="T29" fmla="*/ 2147483647 h 214"/>
              <a:gd name="T30" fmla="*/ 2147483647 w 110"/>
              <a:gd name="T31" fmla="*/ 2147483647 h 214"/>
              <a:gd name="T32" fmla="*/ 2147483647 w 110"/>
              <a:gd name="T33" fmla="*/ 2147483647 h 214"/>
              <a:gd name="T34" fmla="*/ 2147483647 w 110"/>
              <a:gd name="T35" fmla="*/ 2147483647 h 214"/>
              <a:gd name="T36" fmla="*/ 2147483647 w 110"/>
              <a:gd name="T37" fmla="*/ 2147483647 h 214"/>
              <a:gd name="T38" fmla="*/ 2147483647 w 110"/>
              <a:gd name="T39" fmla="*/ 2147483647 h 214"/>
              <a:gd name="T40" fmla="*/ 2147483647 w 110"/>
              <a:gd name="T41" fmla="*/ 2147483647 h 21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10"/>
              <a:gd name="T64" fmla="*/ 0 h 214"/>
              <a:gd name="T65" fmla="*/ 110 w 110"/>
              <a:gd name="T66" fmla="*/ 214 h 21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10" h="214">
                <a:moveTo>
                  <a:pt x="36" y="3"/>
                </a:moveTo>
                <a:cubicBezTo>
                  <a:pt x="59" y="29"/>
                  <a:pt x="86" y="52"/>
                  <a:pt x="110" y="78"/>
                </a:cubicBezTo>
                <a:cubicBezTo>
                  <a:pt x="110" y="87"/>
                  <a:pt x="110" y="96"/>
                  <a:pt x="110" y="105"/>
                </a:cubicBezTo>
                <a:cubicBezTo>
                  <a:pt x="106" y="112"/>
                  <a:pt x="98" y="116"/>
                  <a:pt x="94" y="123"/>
                </a:cubicBezTo>
                <a:cubicBezTo>
                  <a:pt x="89" y="137"/>
                  <a:pt x="92" y="174"/>
                  <a:pt x="96" y="179"/>
                </a:cubicBezTo>
                <a:cubicBezTo>
                  <a:pt x="93" y="180"/>
                  <a:pt x="85" y="176"/>
                  <a:pt x="85" y="181"/>
                </a:cubicBezTo>
                <a:cubicBezTo>
                  <a:pt x="78" y="185"/>
                  <a:pt x="75" y="193"/>
                  <a:pt x="67" y="197"/>
                </a:cubicBezTo>
                <a:cubicBezTo>
                  <a:pt x="61" y="197"/>
                  <a:pt x="55" y="196"/>
                  <a:pt x="52" y="199"/>
                </a:cubicBezTo>
                <a:cubicBezTo>
                  <a:pt x="50" y="203"/>
                  <a:pt x="54" y="213"/>
                  <a:pt x="49" y="214"/>
                </a:cubicBezTo>
                <a:cubicBezTo>
                  <a:pt x="41" y="214"/>
                  <a:pt x="32" y="214"/>
                  <a:pt x="23" y="214"/>
                </a:cubicBezTo>
                <a:cubicBezTo>
                  <a:pt x="17" y="213"/>
                  <a:pt x="16" y="207"/>
                  <a:pt x="12" y="203"/>
                </a:cubicBezTo>
                <a:cubicBezTo>
                  <a:pt x="8" y="193"/>
                  <a:pt x="20" y="198"/>
                  <a:pt x="23" y="194"/>
                </a:cubicBezTo>
                <a:cubicBezTo>
                  <a:pt x="31" y="157"/>
                  <a:pt x="7" y="152"/>
                  <a:pt x="0" y="130"/>
                </a:cubicBezTo>
                <a:cubicBezTo>
                  <a:pt x="7" y="120"/>
                  <a:pt x="17" y="115"/>
                  <a:pt x="23" y="105"/>
                </a:cubicBezTo>
                <a:cubicBezTo>
                  <a:pt x="28" y="98"/>
                  <a:pt x="24" y="82"/>
                  <a:pt x="25" y="72"/>
                </a:cubicBezTo>
                <a:cubicBezTo>
                  <a:pt x="26" y="67"/>
                  <a:pt x="32" y="66"/>
                  <a:pt x="34" y="61"/>
                </a:cubicBezTo>
                <a:cubicBezTo>
                  <a:pt x="38" y="62"/>
                  <a:pt x="38" y="50"/>
                  <a:pt x="34" y="52"/>
                </a:cubicBezTo>
                <a:cubicBezTo>
                  <a:pt x="32" y="47"/>
                  <a:pt x="26" y="46"/>
                  <a:pt x="25" y="41"/>
                </a:cubicBezTo>
                <a:cubicBezTo>
                  <a:pt x="25" y="32"/>
                  <a:pt x="25" y="23"/>
                  <a:pt x="25" y="14"/>
                </a:cubicBezTo>
                <a:cubicBezTo>
                  <a:pt x="26" y="9"/>
                  <a:pt x="32" y="8"/>
                  <a:pt x="34" y="3"/>
                </a:cubicBezTo>
                <a:cubicBezTo>
                  <a:pt x="34" y="0"/>
                  <a:pt x="36" y="1"/>
                  <a:pt x="36" y="3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9" name="Freeform 1060"/>
          <p:cNvSpPr>
            <a:spLocks/>
          </p:cNvSpPr>
          <p:nvPr/>
        </p:nvSpPr>
        <p:spPr bwMode="auto">
          <a:xfrm>
            <a:off x="989013" y="3987800"/>
            <a:ext cx="201612" cy="168275"/>
          </a:xfrm>
          <a:custGeom>
            <a:avLst/>
            <a:gdLst>
              <a:gd name="T0" fmla="*/ 2147483647 w 83"/>
              <a:gd name="T1" fmla="*/ 2147483647 h 69"/>
              <a:gd name="T2" fmla="*/ 2147483647 w 83"/>
              <a:gd name="T3" fmla="*/ 2147483647 h 69"/>
              <a:gd name="T4" fmla="*/ 2147483647 w 83"/>
              <a:gd name="T5" fmla="*/ 2147483647 h 69"/>
              <a:gd name="T6" fmla="*/ 2147483647 w 83"/>
              <a:gd name="T7" fmla="*/ 2147483647 h 69"/>
              <a:gd name="T8" fmla="*/ 2147483647 w 83"/>
              <a:gd name="T9" fmla="*/ 2147483647 h 69"/>
              <a:gd name="T10" fmla="*/ 0 w 83"/>
              <a:gd name="T11" fmla="*/ 2147483647 h 69"/>
              <a:gd name="T12" fmla="*/ 2147483647 w 83"/>
              <a:gd name="T13" fmla="*/ 2147483647 h 69"/>
              <a:gd name="T14" fmla="*/ 2147483647 w 83"/>
              <a:gd name="T15" fmla="*/ 2147483647 h 6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3"/>
              <a:gd name="T25" fmla="*/ 0 h 69"/>
              <a:gd name="T26" fmla="*/ 83 w 83"/>
              <a:gd name="T27" fmla="*/ 69 h 6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3" h="69">
                <a:moveTo>
                  <a:pt x="60" y="3"/>
                </a:moveTo>
                <a:cubicBezTo>
                  <a:pt x="66" y="11"/>
                  <a:pt x="75" y="16"/>
                  <a:pt x="80" y="25"/>
                </a:cubicBezTo>
                <a:cubicBezTo>
                  <a:pt x="79" y="34"/>
                  <a:pt x="83" y="49"/>
                  <a:pt x="78" y="54"/>
                </a:cubicBezTo>
                <a:cubicBezTo>
                  <a:pt x="61" y="54"/>
                  <a:pt x="44" y="54"/>
                  <a:pt x="27" y="54"/>
                </a:cubicBezTo>
                <a:cubicBezTo>
                  <a:pt x="24" y="57"/>
                  <a:pt x="25" y="64"/>
                  <a:pt x="25" y="69"/>
                </a:cubicBezTo>
                <a:cubicBezTo>
                  <a:pt x="20" y="64"/>
                  <a:pt x="12" y="61"/>
                  <a:pt x="0" y="63"/>
                </a:cubicBezTo>
                <a:cubicBezTo>
                  <a:pt x="18" y="41"/>
                  <a:pt x="40" y="24"/>
                  <a:pt x="58" y="3"/>
                </a:cubicBezTo>
                <a:cubicBezTo>
                  <a:pt x="58" y="0"/>
                  <a:pt x="60" y="1"/>
                  <a:pt x="60" y="3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60" name="Freeform 1061"/>
          <p:cNvSpPr>
            <a:spLocks/>
          </p:cNvSpPr>
          <p:nvPr/>
        </p:nvSpPr>
        <p:spPr bwMode="auto">
          <a:xfrm>
            <a:off x="1489075" y="4605338"/>
            <a:ext cx="15875" cy="33337"/>
          </a:xfrm>
          <a:custGeom>
            <a:avLst/>
            <a:gdLst>
              <a:gd name="T0" fmla="*/ 2147483647 w 7"/>
              <a:gd name="T1" fmla="*/ 2147483647 h 14"/>
              <a:gd name="T2" fmla="*/ 2147483647 w 7"/>
              <a:gd name="T3" fmla="*/ 2147483647 h 14"/>
              <a:gd name="T4" fmla="*/ 2147483647 w 7"/>
              <a:gd name="T5" fmla="*/ 2147483647 h 14"/>
              <a:gd name="T6" fmla="*/ 2147483647 w 7"/>
              <a:gd name="T7" fmla="*/ 2147483647 h 14"/>
              <a:gd name="T8" fmla="*/ 2147483647 w 7"/>
              <a:gd name="T9" fmla="*/ 2147483647 h 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"/>
              <a:gd name="T16" fmla="*/ 0 h 14"/>
              <a:gd name="T17" fmla="*/ 7 w 7"/>
              <a:gd name="T18" fmla="*/ 14 h 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" h="14">
                <a:moveTo>
                  <a:pt x="5" y="3"/>
                </a:moveTo>
                <a:cubicBezTo>
                  <a:pt x="7" y="6"/>
                  <a:pt x="7" y="8"/>
                  <a:pt x="5" y="12"/>
                </a:cubicBezTo>
                <a:cubicBezTo>
                  <a:pt x="4" y="14"/>
                  <a:pt x="2" y="13"/>
                  <a:pt x="2" y="12"/>
                </a:cubicBezTo>
                <a:cubicBezTo>
                  <a:pt x="0" y="8"/>
                  <a:pt x="0" y="6"/>
                  <a:pt x="2" y="3"/>
                </a:cubicBezTo>
                <a:cubicBezTo>
                  <a:pt x="3" y="0"/>
                  <a:pt x="5" y="1"/>
                  <a:pt x="5" y="3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61" name="Freeform 1062"/>
          <p:cNvSpPr>
            <a:spLocks/>
          </p:cNvSpPr>
          <p:nvPr/>
        </p:nvSpPr>
        <p:spPr bwMode="auto">
          <a:xfrm>
            <a:off x="2284413" y="4876800"/>
            <a:ext cx="230187" cy="409575"/>
          </a:xfrm>
          <a:custGeom>
            <a:avLst/>
            <a:gdLst>
              <a:gd name="T0" fmla="*/ 2147483647 w 95"/>
              <a:gd name="T1" fmla="*/ 2147483647 h 168"/>
              <a:gd name="T2" fmla="*/ 2147483647 w 95"/>
              <a:gd name="T3" fmla="*/ 2147483647 h 168"/>
              <a:gd name="T4" fmla="*/ 2147483647 w 95"/>
              <a:gd name="T5" fmla="*/ 2147483647 h 168"/>
              <a:gd name="T6" fmla="*/ 2147483647 w 95"/>
              <a:gd name="T7" fmla="*/ 2147483647 h 168"/>
              <a:gd name="T8" fmla="*/ 2147483647 w 95"/>
              <a:gd name="T9" fmla="*/ 2147483647 h 168"/>
              <a:gd name="T10" fmla="*/ 2147483647 w 95"/>
              <a:gd name="T11" fmla="*/ 2147483647 h 168"/>
              <a:gd name="T12" fmla="*/ 2147483647 w 95"/>
              <a:gd name="T13" fmla="*/ 2147483647 h 168"/>
              <a:gd name="T14" fmla="*/ 2147483647 w 95"/>
              <a:gd name="T15" fmla="*/ 2147483647 h 168"/>
              <a:gd name="T16" fmla="*/ 2147483647 w 95"/>
              <a:gd name="T17" fmla="*/ 2147483647 h 16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"/>
              <a:gd name="T28" fmla="*/ 0 h 168"/>
              <a:gd name="T29" fmla="*/ 95 w 95"/>
              <a:gd name="T30" fmla="*/ 168 h 16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" h="168">
                <a:moveTo>
                  <a:pt x="86" y="2"/>
                </a:moveTo>
                <a:cubicBezTo>
                  <a:pt x="87" y="7"/>
                  <a:pt x="93" y="8"/>
                  <a:pt x="95" y="13"/>
                </a:cubicBezTo>
                <a:cubicBezTo>
                  <a:pt x="95" y="25"/>
                  <a:pt x="95" y="37"/>
                  <a:pt x="95" y="49"/>
                </a:cubicBezTo>
                <a:cubicBezTo>
                  <a:pt x="90" y="57"/>
                  <a:pt x="81" y="61"/>
                  <a:pt x="77" y="69"/>
                </a:cubicBezTo>
                <a:cubicBezTo>
                  <a:pt x="72" y="82"/>
                  <a:pt x="76" y="104"/>
                  <a:pt x="75" y="120"/>
                </a:cubicBezTo>
                <a:cubicBezTo>
                  <a:pt x="64" y="133"/>
                  <a:pt x="52" y="145"/>
                  <a:pt x="39" y="156"/>
                </a:cubicBezTo>
                <a:cubicBezTo>
                  <a:pt x="0" y="168"/>
                  <a:pt x="27" y="92"/>
                  <a:pt x="19" y="69"/>
                </a:cubicBezTo>
                <a:cubicBezTo>
                  <a:pt x="39" y="45"/>
                  <a:pt x="63" y="26"/>
                  <a:pt x="83" y="2"/>
                </a:cubicBezTo>
                <a:cubicBezTo>
                  <a:pt x="84" y="0"/>
                  <a:pt x="86" y="1"/>
                  <a:pt x="86" y="2"/>
                </a:cubicBezTo>
                <a:close/>
              </a:path>
            </a:pathLst>
          </a:cu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62" name="Oval 1066"/>
          <p:cNvSpPr>
            <a:spLocks noChangeArrowheads="1"/>
          </p:cNvSpPr>
          <p:nvPr/>
        </p:nvSpPr>
        <p:spPr bwMode="auto">
          <a:xfrm>
            <a:off x="3571875" y="2851150"/>
            <a:ext cx="60325" cy="63500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63" name="Oval 1068"/>
          <p:cNvSpPr>
            <a:spLocks noChangeArrowheads="1"/>
          </p:cNvSpPr>
          <p:nvPr/>
        </p:nvSpPr>
        <p:spPr bwMode="auto">
          <a:xfrm>
            <a:off x="4043363" y="3071813"/>
            <a:ext cx="63500" cy="65087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64" name="Oval 1071"/>
          <p:cNvSpPr>
            <a:spLocks noChangeArrowheads="1"/>
          </p:cNvSpPr>
          <p:nvPr/>
        </p:nvSpPr>
        <p:spPr bwMode="auto">
          <a:xfrm>
            <a:off x="2770188" y="2786063"/>
            <a:ext cx="60325" cy="65087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65" name="Oval 1073"/>
          <p:cNvSpPr>
            <a:spLocks noChangeArrowheads="1"/>
          </p:cNvSpPr>
          <p:nvPr/>
        </p:nvSpPr>
        <p:spPr bwMode="auto">
          <a:xfrm>
            <a:off x="3895725" y="4287838"/>
            <a:ext cx="65088" cy="61912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66" name="Oval 1074"/>
          <p:cNvSpPr>
            <a:spLocks noChangeArrowheads="1"/>
          </p:cNvSpPr>
          <p:nvPr/>
        </p:nvSpPr>
        <p:spPr bwMode="auto">
          <a:xfrm>
            <a:off x="3940175" y="4370388"/>
            <a:ext cx="68263" cy="65087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67" name="Oval 1079"/>
          <p:cNvSpPr>
            <a:spLocks noChangeArrowheads="1"/>
          </p:cNvSpPr>
          <p:nvPr/>
        </p:nvSpPr>
        <p:spPr bwMode="auto">
          <a:xfrm>
            <a:off x="4037013" y="3884613"/>
            <a:ext cx="66675" cy="61912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68" name="Oval 1081"/>
          <p:cNvSpPr>
            <a:spLocks noChangeArrowheads="1"/>
          </p:cNvSpPr>
          <p:nvPr/>
        </p:nvSpPr>
        <p:spPr bwMode="auto">
          <a:xfrm>
            <a:off x="1557338" y="4430713"/>
            <a:ext cx="66675" cy="61912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69" name="Oval 1083"/>
          <p:cNvSpPr>
            <a:spLocks noChangeArrowheads="1"/>
          </p:cNvSpPr>
          <p:nvPr/>
        </p:nvSpPr>
        <p:spPr bwMode="auto">
          <a:xfrm>
            <a:off x="1374775" y="4411663"/>
            <a:ext cx="63500" cy="65087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70" name="Oval 1085"/>
          <p:cNvSpPr>
            <a:spLocks noChangeArrowheads="1"/>
          </p:cNvSpPr>
          <p:nvPr/>
        </p:nvSpPr>
        <p:spPr bwMode="auto">
          <a:xfrm>
            <a:off x="1136650" y="4198938"/>
            <a:ext cx="63500" cy="66675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71" name="Oval 1087"/>
          <p:cNvSpPr>
            <a:spLocks noChangeArrowheads="1"/>
          </p:cNvSpPr>
          <p:nvPr/>
        </p:nvSpPr>
        <p:spPr bwMode="auto">
          <a:xfrm>
            <a:off x="1890713" y="4529138"/>
            <a:ext cx="63500" cy="63500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72" name="Oval 1089"/>
          <p:cNvSpPr>
            <a:spLocks noChangeArrowheads="1"/>
          </p:cNvSpPr>
          <p:nvPr/>
        </p:nvSpPr>
        <p:spPr bwMode="auto">
          <a:xfrm>
            <a:off x="7613650" y="3055938"/>
            <a:ext cx="61913" cy="65087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73" name="Rectangle 1069"/>
          <p:cNvSpPr>
            <a:spLocks noChangeArrowheads="1"/>
          </p:cNvSpPr>
          <p:nvPr/>
        </p:nvSpPr>
        <p:spPr bwMode="auto">
          <a:xfrm>
            <a:off x="1336675" y="2765425"/>
            <a:ext cx="0" cy="2159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74" name="Oval 1068"/>
          <p:cNvSpPr>
            <a:spLocks noChangeArrowheads="1"/>
          </p:cNvSpPr>
          <p:nvPr/>
        </p:nvSpPr>
        <p:spPr bwMode="auto">
          <a:xfrm>
            <a:off x="3995738" y="3006725"/>
            <a:ext cx="63500" cy="65088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75" name="TextBox 1126"/>
          <p:cNvSpPr txBox="1">
            <a:spLocks noChangeArrowheads="1"/>
          </p:cNvSpPr>
          <p:nvPr/>
        </p:nvSpPr>
        <p:spPr bwMode="auto">
          <a:xfrm>
            <a:off x="214313" y="1000125"/>
            <a:ext cx="2857500" cy="369888"/>
          </a:xfrm>
          <a:prstGeom prst="rect">
            <a:avLst/>
          </a:prstGeom>
          <a:solidFill>
            <a:srgbClr val="92D05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国外有机蔬菜发展状况：</a:t>
            </a:r>
          </a:p>
        </p:txBody>
      </p:sp>
      <p:sp>
        <p:nvSpPr>
          <p:cNvPr id="1128" name="Rectangle 5"/>
          <p:cNvSpPr>
            <a:spLocks noChangeArrowheads="1"/>
          </p:cNvSpPr>
          <p:nvPr/>
        </p:nvSpPr>
        <p:spPr bwMode="auto">
          <a:xfrm flipV="1">
            <a:off x="250825" y="6323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8277" name="TextBox 1128"/>
          <p:cNvSpPr txBox="1">
            <a:spLocks noChangeArrowheads="1"/>
          </p:cNvSpPr>
          <p:nvPr/>
        </p:nvSpPr>
        <p:spPr bwMode="auto">
          <a:xfrm>
            <a:off x="214313" y="6396038"/>
            <a:ext cx="84296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参考资料：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xxxxxxxxxxxxxx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78" name="TextBox 1129"/>
          <p:cNvSpPr txBox="1">
            <a:spLocks noChangeArrowheads="1"/>
          </p:cNvSpPr>
          <p:nvPr/>
        </p:nvSpPr>
        <p:spPr bwMode="auto">
          <a:xfrm>
            <a:off x="0" y="1928813"/>
            <a:ext cx="2071688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 eaLnBrk="1" hangingPunct="1"/>
            <a:r>
              <a:rPr lang="en-US" altLang="zh-CN" sz="3000" b="1">
                <a:latin typeface="微软雅黑" pitchFamily="34" charset="-122"/>
                <a:ea typeface="微软雅黑" pitchFamily="34" charset="-122"/>
              </a:rPr>
              <a:t>xx%</a:t>
            </a:r>
          </a:p>
        </p:txBody>
      </p:sp>
      <p:sp>
        <p:nvSpPr>
          <p:cNvPr id="8279" name="TextBox 1130"/>
          <p:cNvSpPr txBox="1">
            <a:spLocks noChangeArrowheads="1"/>
          </p:cNvSpPr>
          <p:nvPr/>
        </p:nvSpPr>
        <p:spPr bwMode="auto">
          <a:xfrm>
            <a:off x="4500563" y="3429000"/>
            <a:ext cx="2500312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xxxxxxx</a:t>
            </a:r>
          </a:p>
          <a:p>
            <a:pPr eaLnBrk="1" hangingPunct="1"/>
            <a:r>
              <a:rPr lang="en-US" altLang="zh-CN" sz="3000" b="1">
                <a:latin typeface="微软雅黑" pitchFamily="34" charset="-122"/>
                <a:ea typeface="微软雅黑" pitchFamily="34" charset="-122"/>
              </a:rPr>
              <a:t>x%-x%</a:t>
            </a:r>
          </a:p>
        </p:txBody>
      </p:sp>
      <p:sp>
        <p:nvSpPr>
          <p:cNvPr id="8280" name="矩形 1131"/>
          <p:cNvSpPr>
            <a:spLocks noChangeArrowheads="1"/>
          </p:cNvSpPr>
          <p:nvPr/>
        </p:nvSpPr>
        <p:spPr bwMode="auto">
          <a:xfrm>
            <a:off x="7286625" y="3071813"/>
            <a:ext cx="18573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xxxxxxxxx</a:t>
            </a:r>
          </a:p>
        </p:txBody>
      </p:sp>
      <p:sp>
        <p:nvSpPr>
          <p:cNvPr id="1133" name="TextBox 1132"/>
          <p:cNvSpPr txBox="1"/>
          <p:nvPr/>
        </p:nvSpPr>
        <p:spPr>
          <a:xfrm>
            <a:off x="214313" y="5572125"/>
            <a:ext cx="5429250" cy="32385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  <a:prstDash val="dash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xxxxxxxxxxxxxxxxxxxxxxxxxxxxxxxxxxx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82" name="TextBox 1133"/>
          <p:cNvSpPr txBox="1">
            <a:spLocks noChangeArrowheads="1"/>
          </p:cNvSpPr>
          <p:nvPr/>
        </p:nvSpPr>
        <p:spPr bwMode="auto">
          <a:xfrm>
            <a:off x="5857875" y="5572125"/>
            <a:ext cx="2928938" cy="323850"/>
          </a:xfrm>
          <a:prstGeom prst="rect">
            <a:avLst/>
          </a:prstGeom>
          <a:noFill/>
          <a:ln w="9525">
            <a:solidFill>
              <a:srgbClr val="5D991D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xxxxxxxxxxxxxxxxxxxxxxxx</a:t>
            </a:r>
            <a:endParaRPr lang="zh-CN" altLang="en-US" sz="15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83" name="TextBox 1134"/>
          <p:cNvSpPr txBox="1">
            <a:spLocks noChangeArrowheads="1"/>
          </p:cNvSpPr>
          <p:nvPr/>
        </p:nvSpPr>
        <p:spPr bwMode="auto">
          <a:xfrm>
            <a:off x="2214563" y="1714500"/>
            <a:ext cx="2500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xxxxxxxxxxxxxxxxxxxxxxxxxxxxxxxxxxxx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37" name="直接箭头连接符 1136"/>
          <p:cNvCxnSpPr>
            <a:stCxn id="8283" idx="2"/>
          </p:cNvCxnSpPr>
          <p:nvPr/>
        </p:nvCxnSpPr>
        <p:spPr>
          <a:xfrm>
            <a:off x="3465513" y="2298700"/>
            <a:ext cx="392112" cy="9159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250825" y="6323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pic>
        <p:nvPicPr>
          <p:cNvPr id="103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矩形 42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4" name="矩形 43"/>
          <p:cNvSpPr/>
          <p:nvPr/>
        </p:nvSpPr>
        <p:spPr>
          <a:xfrm>
            <a:off x="6035675" y="374650"/>
            <a:ext cx="1512888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5" name="矩形 44"/>
          <p:cNvSpPr/>
          <p:nvPr/>
        </p:nvSpPr>
        <p:spPr>
          <a:xfrm>
            <a:off x="7596188" y="374650"/>
            <a:ext cx="151288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6" name="TextBox 45"/>
          <p:cNvSpPr txBox="1"/>
          <p:nvPr/>
        </p:nvSpPr>
        <p:spPr>
          <a:xfrm>
            <a:off x="2916238" y="404813"/>
            <a:ext cx="15732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1035" name="TextBox 46"/>
          <p:cNvSpPr txBox="1">
            <a:spLocks noChangeArrowheads="1"/>
          </p:cNvSpPr>
          <p:nvPr/>
        </p:nvSpPr>
        <p:spPr bwMode="auto">
          <a:xfrm>
            <a:off x="4473575" y="404813"/>
            <a:ext cx="1666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940425" y="404813"/>
            <a:ext cx="17589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704138" y="404813"/>
            <a:ext cx="1620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sp>
        <p:nvSpPr>
          <p:cNvPr id="1038" name="TextBox 63"/>
          <p:cNvSpPr txBox="1">
            <a:spLocks noChangeArrowheads="1"/>
          </p:cNvSpPr>
          <p:nvPr/>
        </p:nvSpPr>
        <p:spPr bwMode="auto">
          <a:xfrm>
            <a:off x="214313" y="6396038"/>
            <a:ext cx="82153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9" name="Rectangle 1"/>
          <p:cNvSpPr>
            <a:spLocks noChangeArrowheads="1"/>
          </p:cNvSpPr>
          <p:nvPr/>
        </p:nvSpPr>
        <p:spPr bwMode="auto">
          <a:xfrm>
            <a:off x="5000625" y="5170488"/>
            <a:ext cx="3500438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sp>
        <p:nvSpPr>
          <p:cNvPr id="1040" name="TextBox 50"/>
          <p:cNvSpPr txBox="1">
            <a:spLocks noChangeArrowheads="1"/>
          </p:cNvSpPr>
          <p:nvPr/>
        </p:nvSpPr>
        <p:spPr bwMode="auto">
          <a:xfrm>
            <a:off x="214313" y="1000125"/>
            <a:ext cx="2857500" cy="369888"/>
          </a:xfrm>
          <a:prstGeom prst="rect">
            <a:avLst/>
          </a:prstGeom>
          <a:solidFill>
            <a:srgbClr val="92D05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国内有机蔬菜发展状况：</a:t>
            </a:r>
          </a:p>
        </p:txBody>
      </p:sp>
      <p:graphicFrame>
        <p:nvGraphicFramePr>
          <p:cNvPr id="1026" name="图表 65"/>
          <p:cNvGraphicFramePr>
            <a:graphicFrameLocks/>
          </p:cNvGraphicFramePr>
          <p:nvPr/>
        </p:nvGraphicFramePr>
        <p:xfrm>
          <a:off x="142875" y="2571750"/>
          <a:ext cx="3786188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r:id="rId4" imgW="3792041" imgH="3426249" progId="Excel.Chart.8">
                  <p:embed/>
                </p:oleObj>
              </mc:Choice>
              <mc:Fallback>
                <p:oleObj r:id="rId4" imgW="3792041" imgH="3426249" progId="Excel.Chart.8">
                  <p:embed/>
                  <p:pic>
                    <p:nvPicPr>
                      <p:cNvPr id="0" name="图表 6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2571750"/>
                        <a:ext cx="3786188" cy="342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1" name="矩形 66"/>
          <p:cNvSpPr>
            <a:spLocks noChangeArrowheads="1"/>
          </p:cNvSpPr>
          <p:nvPr/>
        </p:nvSpPr>
        <p:spPr bwMode="auto">
          <a:xfrm>
            <a:off x="714375" y="1428750"/>
            <a:ext cx="3357563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sp>
        <p:nvSpPr>
          <p:cNvPr id="1042" name="矩形 67"/>
          <p:cNvSpPr>
            <a:spLocks noChangeArrowheads="1"/>
          </p:cNvSpPr>
          <p:nvPr/>
        </p:nvSpPr>
        <p:spPr bwMode="auto">
          <a:xfrm>
            <a:off x="4926013" y="1428750"/>
            <a:ext cx="7239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graphicFrame>
        <p:nvGraphicFramePr>
          <p:cNvPr id="69" name="表格 68"/>
          <p:cNvGraphicFramePr>
            <a:graphicFrameLocks noGrp="1"/>
          </p:cNvGraphicFramePr>
          <p:nvPr/>
        </p:nvGraphicFramePr>
        <p:xfrm>
          <a:off x="4286250" y="2501900"/>
          <a:ext cx="4643439" cy="1927227"/>
        </p:xfrm>
        <a:graphic>
          <a:graphicData uri="http://schemas.openxmlformats.org/drawingml/2006/table">
            <a:tbl>
              <a:tblPr/>
              <a:tblGrid>
                <a:gridCol w="561927"/>
                <a:gridCol w="795386"/>
                <a:gridCol w="785813"/>
                <a:gridCol w="928688"/>
                <a:gridCol w="857250"/>
                <a:gridCol w="714375"/>
              </a:tblGrid>
              <a:tr h="548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latin typeface="Calibri"/>
                          <a:ea typeface="宋体"/>
                          <a:cs typeface="Times New Roman"/>
                        </a:rPr>
                        <a:t>支出</a:t>
                      </a:r>
                      <a:endParaRPr lang="zh-CN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latin typeface="Calibri"/>
                          <a:ea typeface="宋体"/>
                          <a:cs typeface="Times New Roman"/>
                        </a:rPr>
                        <a:t>年份</a:t>
                      </a:r>
                      <a:endParaRPr lang="zh-CN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粮食</a:t>
                      </a:r>
                      <a:endParaRPr lang="zh-CN" sz="16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水产品</a:t>
                      </a:r>
                      <a:endParaRPr lang="zh-CN" sz="16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肉禽及制品</a:t>
                      </a:r>
                      <a:endParaRPr lang="zh-CN" sz="16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干鲜瓜果类</a:t>
                      </a:r>
                      <a:endParaRPr lang="zh-CN" sz="16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蔬菜</a:t>
                      </a:r>
                      <a:endParaRPr lang="zh-CN" sz="16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2007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278.3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243.78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703.27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272.24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348.61</a:t>
                      </a:r>
                      <a:endParaRPr lang="zh-CN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2008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328.26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280.28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896.87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293.48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409.31</a:t>
                      </a:r>
                      <a:endParaRPr lang="zh-CN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2009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334.29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301.42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867.49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332.73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446.57</a:t>
                      </a:r>
                      <a:endParaRPr lang="zh-CN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2010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385.51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326.86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914.22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378.75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501.65</a:t>
                      </a:r>
                      <a:endParaRPr lang="zh-CN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2011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437.58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353.99</a:t>
                      </a:r>
                      <a:endParaRPr lang="zh-CN" sz="11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1105.93</a:t>
                      </a:r>
                      <a:endParaRPr lang="zh-CN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449.14</a:t>
                      </a:r>
                      <a:endParaRPr lang="zh-CN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latin typeface="Calibri"/>
                          <a:ea typeface="宋体"/>
                          <a:cs typeface="Times New Roman"/>
                        </a:rPr>
                        <a:t>527.32</a:t>
                      </a:r>
                      <a:endParaRPr lang="zh-CN" sz="11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95" name="Rectangle 1"/>
          <p:cNvSpPr>
            <a:spLocks noChangeArrowheads="1"/>
          </p:cNvSpPr>
          <p:nvPr/>
        </p:nvSpPr>
        <p:spPr bwMode="auto">
          <a:xfrm>
            <a:off x="3786188" y="2009775"/>
            <a:ext cx="56435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zh-CN" sz="12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年至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年全国城镇居民家庭平均每人全年消费性指出  单位：元</a:t>
            </a:r>
            <a:endParaRPr lang="zh-CN" altLang="en-US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286750" y="2357438"/>
            <a:ext cx="642938" cy="2214562"/>
          </a:xfrm>
          <a:prstGeom prst="rect">
            <a:avLst/>
          </a:prstGeom>
          <a:noFill/>
          <a:ln>
            <a:solidFill>
              <a:srgbClr val="008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97" name="组合 70"/>
          <p:cNvGrpSpPr>
            <a:grpSpLocks/>
          </p:cNvGrpSpPr>
          <p:nvPr/>
        </p:nvGrpSpPr>
        <p:grpSpPr bwMode="auto">
          <a:xfrm>
            <a:off x="4143375" y="1428750"/>
            <a:ext cx="642938" cy="571500"/>
            <a:chOff x="214282" y="1643050"/>
            <a:chExt cx="642942" cy="571504"/>
          </a:xfrm>
        </p:grpSpPr>
        <p:sp>
          <p:nvSpPr>
            <p:cNvPr id="1108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09" name="TextBox 72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2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1098" name="组合 73"/>
          <p:cNvGrpSpPr>
            <a:grpSpLocks/>
          </p:cNvGrpSpPr>
          <p:nvPr/>
        </p:nvGrpSpPr>
        <p:grpSpPr bwMode="auto">
          <a:xfrm>
            <a:off x="142875" y="1428750"/>
            <a:ext cx="642938" cy="571500"/>
            <a:chOff x="214282" y="1643050"/>
            <a:chExt cx="642942" cy="571504"/>
          </a:xfrm>
        </p:grpSpPr>
        <p:sp>
          <p:nvSpPr>
            <p:cNvPr id="1106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07" name="TextBox 75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1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1099" name="组合 76"/>
          <p:cNvGrpSpPr>
            <a:grpSpLocks/>
          </p:cNvGrpSpPr>
          <p:nvPr/>
        </p:nvGrpSpPr>
        <p:grpSpPr bwMode="auto">
          <a:xfrm>
            <a:off x="4286250" y="5214938"/>
            <a:ext cx="642938" cy="571500"/>
            <a:chOff x="214282" y="1643050"/>
            <a:chExt cx="642942" cy="571504"/>
          </a:xfrm>
        </p:grpSpPr>
        <p:sp>
          <p:nvSpPr>
            <p:cNvPr id="1104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05" name="TextBox 78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3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4143375" y="5070475"/>
            <a:ext cx="4786313" cy="158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1" name="Rectangle 1"/>
          <p:cNvSpPr>
            <a:spLocks noChangeArrowheads="1"/>
          </p:cNvSpPr>
          <p:nvPr/>
        </p:nvSpPr>
        <p:spPr bwMode="auto">
          <a:xfrm>
            <a:off x="785813" y="2438400"/>
            <a:ext cx="26431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12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有机食品占食品总量比重</a:t>
            </a:r>
          </a:p>
        </p:txBody>
      </p:sp>
      <p:sp>
        <p:nvSpPr>
          <p:cNvPr id="84" name="上箭头 83"/>
          <p:cNvSpPr/>
          <p:nvPr/>
        </p:nvSpPr>
        <p:spPr>
          <a:xfrm rot="10800000">
            <a:off x="1000125" y="3429000"/>
            <a:ext cx="500063" cy="1643063"/>
          </a:xfrm>
          <a:prstGeom prst="upArrow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3" name="TextBox 84"/>
          <p:cNvSpPr txBox="1">
            <a:spLocks noChangeArrowheads="1"/>
          </p:cNvSpPr>
          <p:nvPr/>
        </p:nvSpPr>
        <p:spPr bwMode="auto">
          <a:xfrm>
            <a:off x="857250" y="2928938"/>
            <a:ext cx="1428750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500" b="1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低</a:t>
            </a:r>
            <a:r>
              <a:rPr lang="en-US" altLang="zh-CN" sz="2500" b="1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500" b="1">
                <a:solidFill>
                  <a:srgbClr val="336600"/>
                </a:solidFill>
                <a:latin typeface="微软雅黑" pitchFamily="34" charset="-122"/>
                <a:ea typeface="微软雅黑" pitchFamily="34" charset="-122"/>
              </a:rPr>
              <a:t>倍</a:t>
            </a:r>
            <a:endParaRPr lang="en-US" altLang="zh-CN" sz="2500" b="1">
              <a:solidFill>
                <a:srgbClr val="3366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250825" y="6323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39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矩形 42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4" name="矩形 43"/>
          <p:cNvSpPr/>
          <p:nvPr/>
        </p:nvSpPr>
        <p:spPr>
          <a:xfrm>
            <a:off x="6035675" y="374650"/>
            <a:ext cx="1512888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5" name="矩形 44"/>
          <p:cNvSpPr/>
          <p:nvPr/>
        </p:nvSpPr>
        <p:spPr>
          <a:xfrm>
            <a:off x="7596188" y="374650"/>
            <a:ext cx="151288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6" name="TextBox 45"/>
          <p:cNvSpPr txBox="1"/>
          <p:nvPr/>
        </p:nvSpPr>
        <p:spPr>
          <a:xfrm>
            <a:off x="2916238" y="404813"/>
            <a:ext cx="15732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10250" name="TextBox 46"/>
          <p:cNvSpPr txBox="1">
            <a:spLocks noChangeArrowheads="1"/>
          </p:cNvSpPr>
          <p:nvPr/>
        </p:nvSpPr>
        <p:spPr bwMode="auto">
          <a:xfrm>
            <a:off x="4473575" y="404813"/>
            <a:ext cx="1666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940425" y="404813"/>
            <a:ext cx="17589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704138" y="404813"/>
            <a:ext cx="1620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sp>
        <p:nvSpPr>
          <p:cNvPr id="10253" name="TextBox 63"/>
          <p:cNvSpPr txBox="1">
            <a:spLocks noChangeArrowheads="1"/>
          </p:cNvSpPr>
          <p:nvPr/>
        </p:nvSpPr>
        <p:spPr bwMode="auto">
          <a:xfrm>
            <a:off x="214313" y="6396038"/>
            <a:ext cx="82153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4" name="TextBox 50"/>
          <p:cNvSpPr txBox="1">
            <a:spLocks noChangeArrowheads="1"/>
          </p:cNvSpPr>
          <p:nvPr/>
        </p:nvSpPr>
        <p:spPr bwMode="auto">
          <a:xfrm>
            <a:off x="214313" y="1000125"/>
            <a:ext cx="2857500" cy="369888"/>
          </a:xfrm>
          <a:prstGeom prst="rect">
            <a:avLst/>
          </a:prstGeom>
          <a:solidFill>
            <a:srgbClr val="92D05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广州有机蔬菜发展状况：</a:t>
            </a:r>
          </a:p>
        </p:txBody>
      </p:sp>
      <p:grpSp>
        <p:nvGrpSpPr>
          <p:cNvPr id="10255" name="组合 70"/>
          <p:cNvGrpSpPr>
            <a:grpSpLocks/>
          </p:cNvGrpSpPr>
          <p:nvPr/>
        </p:nvGrpSpPr>
        <p:grpSpPr bwMode="auto">
          <a:xfrm>
            <a:off x="4643438" y="1500188"/>
            <a:ext cx="642937" cy="571500"/>
            <a:chOff x="214282" y="1643050"/>
            <a:chExt cx="642942" cy="571504"/>
          </a:xfrm>
        </p:grpSpPr>
        <p:sp>
          <p:nvSpPr>
            <p:cNvPr id="10292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293" name="TextBox 72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2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10256" name="组合 73"/>
          <p:cNvGrpSpPr>
            <a:grpSpLocks/>
          </p:cNvGrpSpPr>
          <p:nvPr/>
        </p:nvGrpSpPr>
        <p:grpSpPr bwMode="auto">
          <a:xfrm>
            <a:off x="214313" y="1500188"/>
            <a:ext cx="642937" cy="571500"/>
            <a:chOff x="214282" y="1643050"/>
            <a:chExt cx="642942" cy="571504"/>
          </a:xfrm>
        </p:grpSpPr>
        <p:sp>
          <p:nvSpPr>
            <p:cNvPr id="10290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291" name="TextBox 75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1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10257" name="矩形 33"/>
          <p:cNvSpPr>
            <a:spLocks noChangeArrowheads="1"/>
          </p:cNvSpPr>
          <p:nvPr/>
        </p:nvSpPr>
        <p:spPr bwMode="auto">
          <a:xfrm>
            <a:off x="857250" y="1500188"/>
            <a:ext cx="7874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sp>
        <p:nvSpPr>
          <p:cNvPr id="10258" name="矩形 34"/>
          <p:cNvSpPr>
            <a:spLocks noChangeArrowheads="1"/>
          </p:cNvSpPr>
          <p:nvPr/>
        </p:nvSpPr>
        <p:spPr bwMode="auto">
          <a:xfrm>
            <a:off x="5143500" y="1492250"/>
            <a:ext cx="40005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9" name="矩形 35"/>
          <p:cNvSpPr>
            <a:spLocks noChangeArrowheads="1"/>
          </p:cNvSpPr>
          <p:nvPr/>
        </p:nvSpPr>
        <p:spPr bwMode="auto">
          <a:xfrm>
            <a:off x="857250" y="3786188"/>
            <a:ext cx="7874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260" name="组合 36"/>
          <p:cNvGrpSpPr>
            <a:grpSpLocks/>
          </p:cNvGrpSpPr>
          <p:nvPr/>
        </p:nvGrpSpPr>
        <p:grpSpPr bwMode="auto">
          <a:xfrm>
            <a:off x="214313" y="3786188"/>
            <a:ext cx="642937" cy="571500"/>
            <a:chOff x="214282" y="1643050"/>
            <a:chExt cx="642942" cy="571504"/>
          </a:xfrm>
        </p:grpSpPr>
        <p:sp>
          <p:nvSpPr>
            <p:cNvPr id="10288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289" name="TextBox 40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3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>
            <a:off x="7715250" y="2228850"/>
            <a:ext cx="214313" cy="21431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8358188" y="2157413"/>
            <a:ext cx="214312" cy="21431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429625" y="2443163"/>
            <a:ext cx="214313" cy="21431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929563" y="2514600"/>
            <a:ext cx="214312" cy="21431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643813" y="2514600"/>
            <a:ext cx="214312" cy="21431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8429625" y="2800350"/>
            <a:ext cx="214313" cy="21431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786688" y="2800350"/>
            <a:ext cx="214312" cy="21431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8072438" y="2928938"/>
            <a:ext cx="214312" cy="21431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857875" y="2014538"/>
            <a:ext cx="1071563" cy="107156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8143875" y="2728913"/>
            <a:ext cx="214313" cy="21431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8143875" y="2371725"/>
            <a:ext cx="214313" cy="21431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8001000" y="2085975"/>
            <a:ext cx="214313" cy="21431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3" name="TextBox 70"/>
          <p:cNvSpPr txBox="1">
            <a:spLocks noChangeArrowheads="1"/>
          </p:cNvSpPr>
          <p:nvPr/>
        </p:nvSpPr>
        <p:spPr bwMode="auto">
          <a:xfrm>
            <a:off x="5929313" y="3228975"/>
            <a:ext cx="1428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规模化企业</a:t>
            </a:r>
          </a:p>
        </p:txBody>
      </p:sp>
      <p:sp>
        <p:nvSpPr>
          <p:cNvPr id="10274" name="TextBox 76"/>
          <p:cNvSpPr txBox="1">
            <a:spLocks noChangeArrowheads="1"/>
          </p:cNvSpPr>
          <p:nvPr/>
        </p:nvSpPr>
        <p:spPr bwMode="auto">
          <a:xfrm>
            <a:off x="7643813" y="3228975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散型农户</a:t>
            </a:r>
          </a:p>
        </p:txBody>
      </p:sp>
      <p:grpSp>
        <p:nvGrpSpPr>
          <p:cNvPr id="10275" name="组合 80"/>
          <p:cNvGrpSpPr>
            <a:grpSpLocks/>
          </p:cNvGrpSpPr>
          <p:nvPr/>
        </p:nvGrpSpPr>
        <p:grpSpPr bwMode="auto">
          <a:xfrm>
            <a:off x="7315200" y="3228975"/>
            <a:ext cx="328613" cy="357188"/>
            <a:chOff x="1045414" y="364447"/>
            <a:chExt cx="556989" cy="556989"/>
          </a:xfrm>
        </p:grpSpPr>
        <p:sp>
          <p:nvSpPr>
            <p:cNvPr id="82" name="加号 81"/>
            <p:cNvSpPr/>
            <p:nvPr/>
          </p:nvSpPr>
          <p:spPr>
            <a:xfrm>
              <a:off x="1045414" y="364447"/>
              <a:ext cx="556989" cy="556989"/>
            </a:xfrm>
            <a:prstGeom prst="mathPlus">
              <a:avLst/>
            </a:prstGeom>
            <a:solidFill>
              <a:srgbClr val="92D050"/>
            </a:solidFill>
          </p:spPr>
          <p:style>
            <a:ln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4" name="加号 4"/>
            <p:cNvSpPr/>
            <p:nvPr/>
          </p:nvSpPr>
          <p:spPr>
            <a:xfrm>
              <a:off x="1118065" y="577340"/>
              <a:ext cx="411686" cy="1312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76" name="组合 84"/>
          <p:cNvGrpSpPr>
            <a:grpSpLocks/>
          </p:cNvGrpSpPr>
          <p:nvPr/>
        </p:nvGrpSpPr>
        <p:grpSpPr bwMode="auto">
          <a:xfrm>
            <a:off x="5572125" y="3228975"/>
            <a:ext cx="414338" cy="414338"/>
            <a:chOff x="6065232" y="364447"/>
            <a:chExt cx="556989" cy="556989"/>
          </a:xfrm>
        </p:grpSpPr>
        <p:sp>
          <p:nvSpPr>
            <p:cNvPr id="86" name="等于号 85"/>
            <p:cNvSpPr/>
            <p:nvPr/>
          </p:nvSpPr>
          <p:spPr>
            <a:xfrm>
              <a:off x="6065232" y="364447"/>
              <a:ext cx="556989" cy="556989"/>
            </a:xfrm>
            <a:prstGeom prst="mathEqual">
              <a:avLst/>
            </a:prstGeom>
            <a:solidFill>
              <a:srgbClr val="92D050"/>
            </a:solidFill>
          </p:spPr>
          <p:style>
            <a:ln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7" name="等于号 4"/>
            <p:cNvSpPr/>
            <p:nvPr/>
          </p:nvSpPr>
          <p:spPr>
            <a:xfrm>
              <a:off x="6139925" y="479686"/>
              <a:ext cx="407604" cy="3265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277" name="TextBox 87"/>
          <p:cNvSpPr txBox="1">
            <a:spLocks noChangeArrowheads="1"/>
          </p:cNvSpPr>
          <p:nvPr/>
        </p:nvSpPr>
        <p:spPr bwMode="auto">
          <a:xfrm>
            <a:off x="4714875" y="3228975"/>
            <a:ext cx="928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生产者</a:t>
            </a:r>
          </a:p>
        </p:txBody>
      </p:sp>
      <p:sp>
        <p:nvSpPr>
          <p:cNvPr id="10278" name="TextBox 88"/>
          <p:cNvSpPr txBox="1">
            <a:spLocks noChangeArrowheads="1"/>
          </p:cNvSpPr>
          <p:nvPr/>
        </p:nvSpPr>
        <p:spPr bwMode="auto">
          <a:xfrm>
            <a:off x="5929313" y="2228850"/>
            <a:ext cx="928687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5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500">
                <a:latin typeface="微软雅黑" pitchFamily="34" charset="-122"/>
                <a:ea typeface="微软雅黑" pitchFamily="34" charset="-122"/>
              </a:rPr>
              <a:t>个</a:t>
            </a:r>
          </a:p>
        </p:txBody>
      </p:sp>
      <p:sp>
        <p:nvSpPr>
          <p:cNvPr id="10279" name="TextBox 89"/>
          <p:cNvSpPr txBox="1">
            <a:spLocks noChangeArrowheads="1"/>
          </p:cNvSpPr>
          <p:nvPr/>
        </p:nvSpPr>
        <p:spPr bwMode="auto">
          <a:xfrm>
            <a:off x="7715250" y="2228850"/>
            <a:ext cx="121443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50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sz="3500">
                <a:latin typeface="微软雅黑" pitchFamily="34" charset="-122"/>
                <a:ea typeface="微软雅黑" pitchFamily="34" charset="-122"/>
              </a:rPr>
              <a:t>个</a:t>
            </a:r>
          </a:p>
        </p:txBody>
      </p:sp>
      <p:pic>
        <p:nvPicPr>
          <p:cNvPr id="1028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4286250"/>
            <a:ext cx="7500937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" name="直接连接符 91"/>
          <p:cNvCxnSpPr/>
          <p:nvPr/>
        </p:nvCxnSpPr>
        <p:spPr>
          <a:xfrm>
            <a:off x="357188" y="3713163"/>
            <a:ext cx="8286750" cy="73025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2" name="矩形 98"/>
          <p:cNvSpPr>
            <a:spLocks noChangeArrowheads="1"/>
          </p:cNvSpPr>
          <p:nvPr/>
        </p:nvSpPr>
        <p:spPr bwMode="auto">
          <a:xfrm>
            <a:off x="571500" y="2143125"/>
            <a:ext cx="38576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xxxxxx</a:t>
            </a:r>
            <a:endParaRPr lang="zh-CN" altLang="en-US" sz="15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83" name="TextBox 59"/>
          <p:cNvSpPr txBox="1">
            <a:spLocks noChangeArrowheads="1"/>
          </p:cNvSpPr>
          <p:nvPr/>
        </p:nvSpPr>
        <p:spPr bwMode="auto">
          <a:xfrm>
            <a:off x="4286250" y="4033838"/>
            <a:ext cx="37147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500">
                <a:latin typeface="微软雅黑" pitchFamily="34" charset="-122"/>
                <a:ea typeface="微软雅黑" pitchFamily="34" charset="-122"/>
              </a:rPr>
              <a:t>2007-2011</a:t>
            </a: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年广州市有机蔬菜产量情况图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五边形 29"/>
          <p:cNvSpPr/>
          <p:nvPr/>
        </p:nvSpPr>
        <p:spPr>
          <a:xfrm flipH="1">
            <a:off x="3000375" y="1785938"/>
            <a:ext cx="1571625" cy="3500437"/>
          </a:xfrm>
          <a:prstGeom prst="homePlate">
            <a:avLst>
              <a:gd name="adj" fmla="val 71849"/>
            </a:avLst>
          </a:prstGeom>
          <a:solidFill>
            <a:srgbClr val="C3D69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357188" y="6357938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53313" y="4581525"/>
            <a:ext cx="792162" cy="649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flipV="1">
            <a:off x="635000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40425" y="374650"/>
            <a:ext cx="17272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96188" y="374650"/>
            <a:ext cx="151288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238" y="404813"/>
            <a:ext cx="15732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73575" y="404813"/>
            <a:ext cx="1666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11277" name="TextBox 16"/>
          <p:cNvSpPr txBox="1">
            <a:spLocks noChangeArrowheads="1"/>
          </p:cNvSpPr>
          <p:nvPr/>
        </p:nvSpPr>
        <p:spPr bwMode="auto">
          <a:xfrm>
            <a:off x="5940425" y="404813"/>
            <a:ext cx="1871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04138" y="404813"/>
            <a:ext cx="1620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4282" y="940862"/>
            <a:ext cx="2143140" cy="40011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问卷设计与调查</a:t>
            </a:r>
          </a:p>
        </p:txBody>
      </p:sp>
      <p:graphicFrame>
        <p:nvGraphicFramePr>
          <p:cNvPr id="34" name="图示 33"/>
          <p:cNvGraphicFramePr/>
          <p:nvPr/>
        </p:nvGraphicFramePr>
        <p:xfrm>
          <a:off x="3214678" y="1500174"/>
          <a:ext cx="6429420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283" name="TextBox 34"/>
          <p:cNvSpPr txBox="1">
            <a:spLocks noChangeArrowheads="1"/>
          </p:cNvSpPr>
          <p:nvPr/>
        </p:nvSpPr>
        <p:spPr bwMode="auto">
          <a:xfrm>
            <a:off x="357188" y="6429375"/>
            <a:ext cx="79295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资料来源：</a:t>
            </a:r>
            <a:r>
              <a:rPr lang="en-US" altLang="zh-CN" sz="1200">
                <a:latin typeface="Calibri" pitchFamily="34" charset="0"/>
              </a:rPr>
              <a:t>xxxx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68" name="Picture 4" descr="alarm, clock, time icon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0034" y="2143116"/>
            <a:ext cx="642942" cy="642942"/>
          </a:xfrm>
          <a:prstGeom prst="rect">
            <a:avLst/>
          </a:prstGeom>
          <a:noFill/>
        </p:spPr>
      </p:pic>
      <p:pic>
        <p:nvPicPr>
          <p:cNvPr id="11270" name="Picture 6" descr="business, consultant, male, man, user icon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6" y="3214686"/>
            <a:ext cx="642942" cy="642944"/>
          </a:xfrm>
          <a:prstGeom prst="rect">
            <a:avLst/>
          </a:prstGeom>
          <a:noFill/>
        </p:spPr>
      </p:pic>
      <p:pic>
        <p:nvPicPr>
          <p:cNvPr id="11272" name="Picture 8" descr="gps, location, map, marker, pin icon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6" y="4500570"/>
            <a:ext cx="714380" cy="714380"/>
          </a:xfrm>
          <a:prstGeom prst="rect">
            <a:avLst/>
          </a:prstGeom>
          <a:noFill/>
        </p:spPr>
      </p:pic>
      <p:sp>
        <p:nvSpPr>
          <p:cNvPr id="11287" name="TextBox 35"/>
          <p:cNvSpPr txBox="1">
            <a:spLocks noChangeArrowheads="1"/>
          </p:cNvSpPr>
          <p:nvPr/>
        </p:nvSpPr>
        <p:spPr bwMode="auto">
          <a:xfrm>
            <a:off x="1285875" y="2185988"/>
            <a:ext cx="19288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调查时间：</a:t>
            </a:r>
            <a:endParaRPr lang="en-US" altLang="zh-CN" sz="15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88" name="TextBox 36"/>
          <p:cNvSpPr txBox="1">
            <a:spLocks noChangeArrowheads="1"/>
          </p:cNvSpPr>
          <p:nvPr/>
        </p:nvSpPr>
        <p:spPr bwMode="auto">
          <a:xfrm>
            <a:off x="1357313" y="3286125"/>
            <a:ext cx="19288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调查样本：</a:t>
            </a:r>
            <a:endParaRPr lang="en-US" altLang="zh-CN" sz="15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454275" y="941388"/>
            <a:ext cx="1570038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S        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113213" y="941388"/>
            <a:ext cx="1568450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W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89613" y="941388"/>
            <a:ext cx="1703387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O        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572375" y="941388"/>
            <a:ext cx="1576388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T       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95" name="矩形 27"/>
          <p:cNvSpPr>
            <a:spLocks noChangeArrowheads="1"/>
          </p:cNvSpPr>
          <p:nvPr/>
        </p:nvSpPr>
        <p:spPr bwMode="auto">
          <a:xfrm>
            <a:off x="1399015" y="4795838"/>
            <a:ext cx="11461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调查地点：</a:t>
            </a:r>
            <a:endParaRPr lang="en-US" altLang="zh-CN" sz="1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96" name="TextBox 36"/>
          <p:cNvSpPr txBox="1">
            <a:spLocks noChangeArrowheads="1"/>
          </p:cNvSpPr>
          <p:nvPr/>
        </p:nvSpPr>
        <p:spPr bwMode="auto">
          <a:xfrm>
            <a:off x="3429000" y="1500188"/>
            <a:ext cx="1143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问卷设计：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250825" y="6323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05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40425" y="374650"/>
            <a:ext cx="17272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96188" y="374650"/>
            <a:ext cx="151288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238" y="404813"/>
            <a:ext cx="15732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73575" y="404813"/>
            <a:ext cx="1666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2061" name="TextBox 16"/>
          <p:cNvSpPr txBox="1">
            <a:spLocks noChangeArrowheads="1"/>
          </p:cNvSpPr>
          <p:nvPr/>
        </p:nvSpPr>
        <p:spPr bwMode="auto">
          <a:xfrm>
            <a:off x="5940425" y="404813"/>
            <a:ext cx="1871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04138" y="404813"/>
            <a:ext cx="1620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4313" y="941388"/>
            <a:ext cx="2143125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问卷设计与调查</a:t>
            </a:r>
          </a:p>
        </p:txBody>
      </p:sp>
      <p:sp>
        <p:nvSpPr>
          <p:cNvPr id="21" name="矩形 20"/>
          <p:cNvSpPr/>
          <p:nvPr/>
        </p:nvSpPr>
        <p:spPr>
          <a:xfrm>
            <a:off x="2454053" y="940862"/>
            <a:ext cx="1569660" cy="40011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    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13213" y="941388"/>
            <a:ext cx="1568450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W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89613" y="941388"/>
            <a:ext cx="1703387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O        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72375" y="941388"/>
            <a:ext cx="1576388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T       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0" name="TextBox 25"/>
          <p:cNvSpPr txBox="1">
            <a:spLocks noChangeArrowheads="1"/>
          </p:cNvSpPr>
          <p:nvPr/>
        </p:nvSpPr>
        <p:spPr bwMode="auto">
          <a:xfrm>
            <a:off x="785813" y="1671638"/>
            <a:ext cx="27860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sp>
        <p:nvSpPr>
          <p:cNvPr id="2071" name="TextBox 27"/>
          <p:cNvSpPr txBox="1">
            <a:spLocks noChangeArrowheads="1"/>
          </p:cNvSpPr>
          <p:nvPr/>
        </p:nvSpPr>
        <p:spPr bwMode="auto">
          <a:xfrm>
            <a:off x="857250" y="3803650"/>
            <a:ext cx="228600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sp>
        <p:nvSpPr>
          <p:cNvPr id="2072" name="TextBox 29"/>
          <p:cNvSpPr txBox="1">
            <a:spLocks noChangeArrowheads="1"/>
          </p:cNvSpPr>
          <p:nvPr/>
        </p:nvSpPr>
        <p:spPr bwMode="auto">
          <a:xfrm>
            <a:off x="4143375" y="1643063"/>
            <a:ext cx="37147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sp>
        <p:nvSpPr>
          <p:cNvPr id="2073" name="TextBox 30"/>
          <p:cNvSpPr txBox="1">
            <a:spLocks noChangeArrowheads="1"/>
          </p:cNvSpPr>
          <p:nvPr/>
        </p:nvSpPr>
        <p:spPr bwMode="auto">
          <a:xfrm>
            <a:off x="4235450" y="3786188"/>
            <a:ext cx="3265488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4" name="矩形 38"/>
          <p:cNvSpPr>
            <a:spLocks noChangeArrowheads="1"/>
          </p:cNvSpPr>
          <p:nvPr/>
        </p:nvSpPr>
        <p:spPr bwMode="auto">
          <a:xfrm>
            <a:off x="785813" y="2143125"/>
            <a:ext cx="2714625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5" name="矩形 39"/>
          <p:cNvSpPr>
            <a:spLocks noChangeArrowheads="1"/>
          </p:cNvSpPr>
          <p:nvPr/>
        </p:nvSpPr>
        <p:spPr bwMode="auto">
          <a:xfrm>
            <a:off x="785813" y="4357688"/>
            <a:ext cx="21431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</p:txBody>
      </p:sp>
      <p:sp>
        <p:nvSpPr>
          <p:cNvPr id="2076" name="TextBox 47"/>
          <p:cNvSpPr txBox="1">
            <a:spLocks noChangeArrowheads="1"/>
          </p:cNvSpPr>
          <p:nvPr/>
        </p:nvSpPr>
        <p:spPr bwMode="auto">
          <a:xfrm>
            <a:off x="357188" y="6429375"/>
            <a:ext cx="79295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77" name="组合 73"/>
          <p:cNvGrpSpPr>
            <a:grpSpLocks/>
          </p:cNvGrpSpPr>
          <p:nvPr/>
        </p:nvGrpSpPr>
        <p:grpSpPr bwMode="auto">
          <a:xfrm>
            <a:off x="4214813" y="4251325"/>
            <a:ext cx="4000500" cy="2178050"/>
            <a:chOff x="4193828" y="4179839"/>
            <a:chExt cx="4000528" cy="2178119"/>
          </a:xfrm>
        </p:grpSpPr>
        <p:sp>
          <p:nvSpPr>
            <p:cNvPr id="29" name="矩形 28"/>
            <p:cNvSpPr/>
            <p:nvPr/>
          </p:nvSpPr>
          <p:spPr>
            <a:xfrm>
              <a:off x="5948027" y="4810097"/>
              <a:ext cx="792169" cy="6477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aphicFrame>
          <p:nvGraphicFramePr>
            <p:cNvPr id="2051" name="图表 50"/>
            <p:cNvGraphicFramePr>
              <a:graphicFrameLocks/>
            </p:cNvGraphicFramePr>
            <p:nvPr/>
          </p:nvGraphicFramePr>
          <p:xfrm>
            <a:off x="4193828" y="4357694"/>
            <a:ext cx="4000528" cy="2000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06" r:id="rId4" imgW="4005419" imgH="1999661" progId="Excel.Chart.8">
                    <p:embed/>
                  </p:oleObj>
                </mc:Choice>
                <mc:Fallback>
                  <p:oleObj r:id="rId4" imgW="4005419" imgH="1999661" progId="Excel.Chart.8">
                    <p:embed/>
                    <p:pic>
                      <p:nvPicPr>
                        <p:cNvPr id="0" name="图表 5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3828" y="4357694"/>
                          <a:ext cx="4000528" cy="200026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" name="上箭头 51"/>
            <p:cNvSpPr/>
            <p:nvPr/>
          </p:nvSpPr>
          <p:spPr>
            <a:xfrm>
              <a:off x="5170147" y="4687855"/>
              <a:ext cx="357191" cy="714398"/>
            </a:xfrm>
            <a:prstGeom prst="upArrow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94" name="TextBox 52"/>
            <p:cNvSpPr txBox="1">
              <a:spLocks noChangeArrowheads="1"/>
            </p:cNvSpPr>
            <p:nvPr/>
          </p:nvSpPr>
          <p:spPr bwMode="auto">
            <a:xfrm>
              <a:off x="4857783" y="4179839"/>
              <a:ext cx="1428760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500" b="1">
                  <a:solidFill>
                    <a:srgbClr val="336600"/>
                  </a:solidFill>
                  <a:latin typeface="微软雅黑" pitchFamily="34" charset="-122"/>
                  <a:ea typeface="微软雅黑" pitchFamily="34" charset="-122"/>
                </a:rPr>
                <a:t>10.9%</a:t>
              </a:r>
            </a:p>
          </p:txBody>
        </p:sp>
        <p:sp>
          <p:nvSpPr>
            <p:cNvPr id="2095" name="矩形 53"/>
            <p:cNvSpPr>
              <a:spLocks noChangeArrowheads="1"/>
            </p:cNvSpPr>
            <p:nvPr/>
          </p:nvSpPr>
          <p:spPr bwMode="auto">
            <a:xfrm>
              <a:off x="5857915" y="4287561"/>
              <a:ext cx="9925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148947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78" name="组合 58"/>
          <p:cNvGrpSpPr>
            <a:grpSpLocks/>
          </p:cNvGrpSpPr>
          <p:nvPr/>
        </p:nvGrpSpPr>
        <p:grpSpPr bwMode="auto">
          <a:xfrm>
            <a:off x="214313" y="1643063"/>
            <a:ext cx="642937" cy="571500"/>
            <a:chOff x="214282" y="1643050"/>
            <a:chExt cx="642942" cy="571504"/>
          </a:xfrm>
        </p:grpSpPr>
        <p:sp>
          <p:nvSpPr>
            <p:cNvPr id="2090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91" name="TextBox 57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1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2079" name="组合 62"/>
          <p:cNvGrpSpPr>
            <a:grpSpLocks/>
          </p:cNvGrpSpPr>
          <p:nvPr/>
        </p:nvGrpSpPr>
        <p:grpSpPr bwMode="auto">
          <a:xfrm>
            <a:off x="214313" y="3732213"/>
            <a:ext cx="642937" cy="571500"/>
            <a:chOff x="214282" y="1643050"/>
            <a:chExt cx="642942" cy="571504"/>
          </a:xfrm>
        </p:grpSpPr>
        <p:sp>
          <p:nvSpPr>
            <p:cNvPr id="2088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89" name="TextBox 64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2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2080" name="组合 65"/>
          <p:cNvGrpSpPr>
            <a:grpSpLocks/>
          </p:cNvGrpSpPr>
          <p:nvPr/>
        </p:nvGrpSpPr>
        <p:grpSpPr bwMode="auto">
          <a:xfrm>
            <a:off x="3571875" y="1643063"/>
            <a:ext cx="642938" cy="571500"/>
            <a:chOff x="214282" y="1643050"/>
            <a:chExt cx="642942" cy="571504"/>
          </a:xfrm>
        </p:grpSpPr>
        <p:sp>
          <p:nvSpPr>
            <p:cNvPr id="2086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87" name="TextBox 67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3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2081" name="组合 68"/>
          <p:cNvGrpSpPr>
            <a:grpSpLocks/>
          </p:cNvGrpSpPr>
          <p:nvPr/>
        </p:nvGrpSpPr>
        <p:grpSpPr bwMode="auto">
          <a:xfrm>
            <a:off x="3592513" y="3714750"/>
            <a:ext cx="642937" cy="571500"/>
            <a:chOff x="214282" y="1643050"/>
            <a:chExt cx="642942" cy="571504"/>
          </a:xfrm>
        </p:grpSpPr>
        <p:sp>
          <p:nvSpPr>
            <p:cNvPr id="2084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85" name="TextBox 70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4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aphicFrame>
        <p:nvGraphicFramePr>
          <p:cNvPr id="2050" name="图表 72"/>
          <p:cNvGraphicFramePr>
            <a:graphicFrameLocks/>
          </p:cNvGraphicFramePr>
          <p:nvPr/>
        </p:nvGraphicFramePr>
        <p:xfrm>
          <a:off x="4071938" y="2000250"/>
          <a:ext cx="5357812" cy="164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图表" r:id="rId6" imgW="5358848" imgH="1646063" progId="Excel.Chart.8">
                  <p:embed/>
                </p:oleObj>
              </mc:Choice>
              <mc:Fallback>
                <p:oleObj name="图表" r:id="rId6" imgW="5358848" imgH="1646063" progId="Excel.Chart.8">
                  <p:embed/>
                  <p:pic>
                    <p:nvPicPr>
                      <p:cNvPr id="0" name="图表 72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1938" y="2000250"/>
                        <a:ext cx="5357812" cy="1643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8" name="直接连接符 77"/>
          <p:cNvCxnSpPr/>
          <p:nvPr/>
        </p:nvCxnSpPr>
        <p:spPr>
          <a:xfrm>
            <a:off x="285750" y="3570288"/>
            <a:ext cx="3000375" cy="158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857625" y="3571875"/>
            <a:ext cx="5000625" cy="158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5"/>
          <p:cNvSpPr>
            <a:spLocks noChangeArrowheads="1"/>
          </p:cNvSpPr>
          <p:nvPr/>
        </p:nvSpPr>
        <p:spPr bwMode="auto">
          <a:xfrm flipV="1">
            <a:off x="250825" y="6323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rgbClr val="1F497D"/>
              </a:solidFill>
              <a:latin typeface="+mn-lt"/>
              <a:ea typeface="+mn-ea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 flipV="1">
            <a:off x="600075" y="862013"/>
            <a:ext cx="8509000" cy="46037"/>
          </a:xfrm>
          <a:prstGeom prst="rect">
            <a:avLst/>
          </a:prstGeom>
          <a:solidFill>
            <a:schemeClr val="accent3">
              <a:alpha val="81175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400">
              <a:solidFill>
                <a:schemeClr val="tx2"/>
              </a:solidFill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6238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b="7056"/>
          <a:stretch>
            <a:fillRect/>
          </a:stretch>
        </p:blipFill>
        <p:spPr bwMode="auto">
          <a:xfrm>
            <a:off x="139700" y="188913"/>
            <a:ext cx="2560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4476750" y="374650"/>
            <a:ext cx="1511300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40425" y="374650"/>
            <a:ext cx="1727200" cy="5032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96188" y="374650"/>
            <a:ext cx="151288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238" y="404813"/>
            <a:ext cx="15732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论文概况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73575" y="404813"/>
            <a:ext cx="1666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发展现状</a:t>
            </a:r>
          </a:p>
        </p:txBody>
      </p:sp>
      <p:sp>
        <p:nvSpPr>
          <p:cNvPr id="12299" name="TextBox 16"/>
          <p:cNvSpPr txBox="1">
            <a:spLocks noChangeArrowheads="1"/>
          </p:cNvSpPr>
          <p:nvPr/>
        </p:nvSpPr>
        <p:spPr bwMode="auto">
          <a:xfrm>
            <a:off x="5940425" y="404813"/>
            <a:ext cx="1871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04138" y="404813"/>
            <a:ext cx="1620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发展对策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4313" y="941388"/>
            <a:ext cx="2143125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问卷设计与调查</a:t>
            </a:r>
          </a:p>
        </p:txBody>
      </p:sp>
      <p:sp>
        <p:nvSpPr>
          <p:cNvPr id="21" name="矩形 20"/>
          <p:cNvSpPr/>
          <p:nvPr/>
        </p:nvSpPr>
        <p:spPr>
          <a:xfrm>
            <a:off x="2454275" y="941388"/>
            <a:ext cx="1570038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S        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12668" y="940862"/>
            <a:ext cx="1568228" cy="40011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0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</a:t>
            </a:r>
            <a:endParaRPr lang="zh-CN" altLang="en-US" sz="2000" b="1" dirty="0">
              <a:solidFill>
                <a:schemeClr val="accent3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89613" y="941388"/>
            <a:ext cx="1703387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O        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72375" y="941388"/>
            <a:ext cx="1576388" cy="4000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T       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08" name="Rectangle 1"/>
          <p:cNvSpPr>
            <a:spLocks noChangeArrowheads="1"/>
          </p:cNvSpPr>
          <p:nvPr/>
        </p:nvSpPr>
        <p:spPr bwMode="auto">
          <a:xfrm>
            <a:off x="904875" y="1500188"/>
            <a:ext cx="9350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09" name="Rectangle 2"/>
          <p:cNvSpPr>
            <a:spLocks noChangeArrowheads="1"/>
          </p:cNvSpPr>
          <p:nvPr/>
        </p:nvSpPr>
        <p:spPr bwMode="auto">
          <a:xfrm>
            <a:off x="904875" y="3643313"/>
            <a:ext cx="935038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10" name="Rectangle 3"/>
          <p:cNvSpPr>
            <a:spLocks noChangeArrowheads="1"/>
          </p:cNvSpPr>
          <p:nvPr/>
        </p:nvSpPr>
        <p:spPr bwMode="auto">
          <a:xfrm>
            <a:off x="919163" y="5029200"/>
            <a:ext cx="93503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500" b="1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2500" b="1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5" name="图示 24"/>
          <p:cNvGraphicFramePr/>
          <p:nvPr/>
        </p:nvGraphicFramePr>
        <p:xfrm>
          <a:off x="976330" y="1900284"/>
          <a:ext cx="7667636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312" name="TextBox 25"/>
          <p:cNvSpPr txBox="1">
            <a:spLocks noChangeArrowheads="1"/>
          </p:cNvSpPr>
          <p:nvPr/>
        </p:nvSpPr>
        <p:spPr bwMode="auto">
          <a:xfrm>
            <a:off x="904875" y="3101975"/>
            <a:ext cx="757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高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20%-30%      1.5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万元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                               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占总成本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40%         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13" name="TextBox 27"/>
          <p:cNvSpPr txBox="1">
            <a:spLocks noChangeArrowheads="1"/>
          </p:cNvSpPr>
          <p:nvPr/>
        </p:nvSpPr>
        <p:spPr bwMode="auto">
          <a:xfrm>
            <a:off x="214313" y="6429375"/>
            <a:ext cx="79295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参考资料：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14" name="矩形 29"/>
          <p:cNvSpPr>
            <a:spLocks noChangeArrowheads="1"/>
          </p:cNvSpPr>
          <p:nvPr/>
        </p:nvSpPr>
        <p:spPr bwMode="auto">
          <a:xfrm>
            <a:off x="928688" y="4071938"/>
            <a:ext cx="7572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15" name="矩形 30"/>
          <p:cNvSpPr>
            <a:spLocks noChangeArrowheads="1"/>
          </p:cNvSpPr>
          <p:nvPr/>
        </p:nvSpPr>
        <p:spPr bwMode="auto">
          <a:xfrm>
            <a:off x="928688" y="5411788"/>
            <a:ext cx="7572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316" name="组合 34"/>
          <p:cNvGrpSpPr>
            <a:grpSpLocks/>
          </p:cNvGrpSpPr>
          <p:nvPr/>
        </p:nvGrpSpPr>
        <p:grpSpPr bwMode="auto">
          <a:xfrm>
            <a:off x="142875" y="3500438"/>
            <a:ext cx="642938" cy="571500"/>
            <a:chOff x="214282" y="1643050"/>
            <a:chExt cx="642942" cy="571504"/>
          </a:xfrm>
        </p:grpSpPr>
        <p:sp>
          <p:nvSpPr>
            <p:cNvPr id="12325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326" name="TextBox 36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2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12317" name="组合 37"/>
          <p:cNvGrpSpPr>
            <a:grpSpLocks/>
          </p:cNvGrpSpPr>
          <p:nvPr/>
        </p:nvGrpSpPr>
        <p:grpSpPr bwMode="auto">
          <a:xfrm>
            <a:off x="142875" y="1571625"/>
            <a:ext cx="642938" cy="571500"/>
            <a:chOff x="214282" y="1643050"/>
            <a:chExt cx="642942" cy="571504"/>
          </a:xfrm>
        </p:grpSpPr>
        <p:sp>
          <p:nvSpPr>
            <p:cNvPr id="12323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324" name="TextBox 39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1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12318" name="组合 40"/>
          <p:cNvGrpSpPr>
            <a:grpSpLocks/>
          </p:cNvGrpSpPr>
          <p:nvPr/>
        </p:nvGrpSpPr>
        <p:grpSpPr bwMode="auto">
          <a:xfrm>
            <a:off x="142875" y="4929188"/>
            <a:ext cx="642938" cy="571500"/>
            <a:chOff x="214282" y="1643050"/>
            <a:chExt cx="642942" cy="571504"/>
          </a:xfrm>
        </p:grpSpPr>
        <p:sp>
          <p:nvSpPr>
            <p:cNvPr id="12321" name="Oval 28"/>
            <p:cNvSpPr>
              <a:spLocks noChangeArrowheads="1"/>
            </p:cNvSpPr>
            <p:nvPr/>
          </p:nvSpPr>
          <p:spPr bwMode="auto">
            <a:xfrm>
              <a:off x="214282" y="1643889"/>
              <a:ext cx="571504" cy="5706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322" name="TextBox 42"/>
            <p:cNvSpPr txBox="1">
              <a:spLocks noChangeArrowheads="1"/>
            </p:cNvSpPr>
            <p:nvPr/>
          </p:nvSpPr>
          <p:spPr bwMode="auto">
            <a:xfrm>
              <a:off x="285720" y="1643050"/>
              <a:ext cx="57150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3000" b="1">
                  <a:solidFill>
                    <a:schemeClr val="bg1"/>
                  </a:solidFill>
                  <a:latin typeface="Calibri" pitchFamily="34" charset="0"/>
                </a:rPr>
                <a:t>3</a:t>
              </a:r>
              <a:endParaRPr lang="zh-CN" altLang="en-US" sz="30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912813" y="3527425"/>
            <a:ext cx="8088312" cy="158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928688" y="4999038"/>
            <a:ext cx="8088312" cy="1587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631</Words>
  <Application>Microsoft Office PowerPoint</Application>
  <PresentationFormat>全屏显示(4:3)</PresentationFormat>
  <Paragraphs>308</Paragraphs>
  <Slides>15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黑体</vt:lpstr>
      <vt:lpstr>隶书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Microsoft Excel 图表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Administrator</cp:lastModifiedBy>
  <cp:revision>141</cp:revision>
  <dcterms:created xsi:type="dcterms:W3CDTF">2013-04-29T13:21:54Z</dcterms:created>
  <dcterms:modified xsi:type="dcterms:W3CDTF">2016-07-25T05:24:34Z</dcterms:modified>
</cp:coreProperties>
</file>