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9" r:id="rId2"/>
    <p:sldId id="265" r:id="rId3"/>
    <p:sldId id="266" r:id="rId4"/>
    <p:sldId id="273" r:id="rId5"/>
    <p:sldId id="274" r:id="rId6"/>
    <p:sldId id="275" r:id="rId7"/>
    <p:sldId id="267" r:id="rId8"/>
    <p:sldId id="276" r:id="rId9"/>
    <p:sldId id="277" r:id="rId10"/>
    <p:sldId id="278" r:id="rId11"/>
    <p:sldId id="268" r:id="rId12"/>
    <p:sldId id="279" r:id="rId13"/>
    <p:sldId id="280" r:id="rId14"/>
    <p:sldId id="281" r:id="rId15"/>
    <p:sldId id="269" r:id="rId16"/>
    <p:sldId id="283" r:id="rId17"/>
    <p:sldId id="282" r:id="rId18"/>
    <p:sldId id="270" r:id="rId19"/>
    <p:sldId id="285" r:id="rId20"/>
    <p:sldId id="287" r:id="rId21"/>
    <p:sldId id="271" r:id="rId22"/>
    <p:sldId id="288" r:id="rId23"/>
    <p:sldId id="272" r:id="rId24"/>
    <p:sldId id="289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303" autoAdjust="0"/>
  </p:normalViewPr>
  <p:slideViewPr>
    <p:cSldViewPr snapToGrid="0" snapToObjects="1">
      <p:cViewPr varScale="1">
        <p:scale>
          <a:sx n="110" d="100"/>
          <a:sy n="110" d="100"/>
        </p:scale>
        <p:origin x="516" y="78"/>
      </p:cViewPr>
      <p:guideLst>
        <p:guide pos="3840"/>
        <p:guide orient="horz" pos="2160"/>
        <p:guide orient="horz" pos="232"/>
        <p:guide orient="horz" pos="4088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B2B-4270-B407-679F7D9C7B1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2B-4270-B407-679F7D9C7B1A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2B-4270-B407-679F7D9C7B1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2B-4270-B407-679F7D9C7B1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B2B-4270-B407-679F7D9C7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2B-4270-B407-679F7D9C7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FD-4E54-AD02-B480ABB3A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FD-4E54-AD02-B480ABB3A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FD-4E54-AD02-B480ABB3A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3590400"/>
        <c:axId val="583590960"/>
      </c:barChart>
      <c:catAx>
        <c:axId val="58359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3590960"/>
        <c:crosses val="autoZero"/>
        <c:auto val="1"/>
        <c:lblAlgn val="ctr"/>
        <c:lblOffset val="100"/>
        <c:noMultiLvlLbl val="0"/>
      </c:catAx>
      <c:valAx>
        <c:axId val="583590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359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0.11055</cdr:x>
      <cdr:y>0.31984</cdr:y>
    </cdr:from>
    <cdr:to>
      <cdr:x>0.35327</cdr:x>
      <cdr:y>0.68016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887002" y="1728844"/>
          <a:ext cx="1947597" cy="19475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0.72773</cdr:x>
      <cdr:y>0.35565</cdr:y>
    </cdr:from>
    <cdr:to>
      <cdr:x>0.92221</cdr:x>
      <cdr:y>0.64435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5839165" y="1922394"/>
          <a:ext cx="1560498" cy="15604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55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2364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/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7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0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/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79" r:id="rId3"/>
    <p:sldLayoutId id="2147483680" r:id="rId4"/>
    <p:sldLayoutId id="2147483681" r:id="rId5"/>
    <p:sldLayoutId id="2147483682" r:id="rId6"/>
    <p:sldLayoutId id="2147483662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2571" y="2360410"/>
            <a:ext cx="8186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/>
              <a:t>请</a:t>
            </a:r>
            <a:r>
              <a:rPr lang="zh-CN" altLang="en-US" sz="4800" b="1" dirty="0"/>
              <a:t>在此位置添加你的论文</a:t>
            </a:r>
            <a:r>
              <a:rPr lang="zh-CN" altLang="en-US" sz="4800" b="1" dirty="0" smtClean="0"/>
              <a:t>名称</a:t>
            </a:r>
            <a:endParaRPr lang="en-US" altLang="zh-CN" sz="4800" b="1" dirty="0"/>
          </a:p>
        </p:txBody>
      </p:sp>
      <p:sp>
        <p:nvSpPr>
          <p:cNvPr id="13" name="矩形 12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r>
              <a:rPr lang="zh-CN" altLang="en-US" sz="1400" dirty="0" smtClean="0">
                <a:solidFill>
                  <a:schemeClr val="tx1"/>
                </a:solidFill>
              </a:rPr>
              <a:t>教授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6093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>
                <a:latin typeface="+mj-lt"/>
                <a:ea typeface="微软雅黑" charset="0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研究方法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55004937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95859"/>
              </p:ext>
            </p:extLst>
          </p:nvPr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>
                  <a:extLst>
                    <a:ext uri="{9D8B030D-6E8A-4147-A177-3AD203B41FA5}">
                      <a16:colId xmlns:a16="http://schemas.microsoft.com/office/drawing/2014/main" xmlns="" val="14830518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1306310516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764643663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395337221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3835576740"/>
                    </a:ext>
                  </a:extLst>
                </a:gridCol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8566470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747567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2083782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1716858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9081677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64507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186793427"/>
              </p:ext>
            </p:extLst>
          </p:nvPr>
        </p:nvGraphicFramePr>
        <p:xfrm>
          <a:off x="3994982" y="1788223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7908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B050"/>
                </a:solidFill>
              </a:rPr>
              <a:t>26%</a:t>
            </a:r>
            <a:endParaRPr lang="en-US" altLang="zh-CN" sz="6600" dirty="0">
              <a:solidFill>
                <a:srgbClr val="00B05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2060"/>
                </a:solidFill>
              </a:rPr>
              <a:t>47%</a:t>
            </a:r>
            <a:endParaRPr lang="en-US" altLang="zh-CN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243244931"/>
              </p:ext>
            </p:extLst>
          </p:nvPr>
        </p:nvGraphicFramePr>
        <p:xfrm>
          <a:off x="768350" y="304800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7897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分析讨论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97860303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911225" y="1322998"/>
            <a:ext cx="3316750" cy="3293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4437625" y="1322998"/>
            <a:ext cx="3316750" cy="3293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7964025" y="1322998"/>
            <a:ext cx="3316750" cy="32934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23717" y="715883"/>
            <a:ext cx="2300757" cy="509896"/>
            <a:chOff x="888096" y="1000203"/>
            <a:chExt cx="4259825" cy="944066"/>
          </a:xfrm>
        </p:grpSpPr>
        <p:sp>
          <p:nvSpPr>
            <p:cNvPr id="18" name="矩形 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37625" y="715883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4025" y="715883"/>
            <a:ext cx="2300757" cy="509896"/>
            <a:chOff x="888096" y="1000203"/>
            <a:chExt cx="4259825" cy="944066"/>
          </a:xfrm>
        </p:grpSpPr>
        <p:sp>
          <p:nvSpPr>
            <p:cNvPr id="38" name="矩形 3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001873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5685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0949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911226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625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452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输入标题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主要结论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60484326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8897"/>
          <a:stretch/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532453"/>
            <a:chOff x="4568825" y="432404"/>
            <a:chExt cx="7365281" cy="532453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5</a:t>
            </a:r>
            <a:endParaRPr lang="zh-CN" altLang="en-US" sz="28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4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+mj-lt"/>
              </a:rPr>
              <a:t>目录</a:t>
            </a:r>
            <a:endParaRPr lang="en-US" altLang="zh-CN" sz="6000" dirty="0" smtClean="0">
              <a:latin typeface="+mj-lt"/>
            </a:endParaRPr>
          </a:p>
          <a:p>
            <a:pPr algn="ctr"/>
            <a:r>
              <a:rPr lang="en-US" altLang="zh-CN" sz="2400" dirty="0" smtClean="0">
                <a:latin typeface="+mj-lt"/>
              </a:rPr>
              <a:t>CONTENT</a:t>
            </a:r>
            <a:endParaRPr lang="en-US" altLang="zh-CN" sz="2400" dirty="0"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6712" y="4550992"/>
            <a:ext cx="1461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5256" y="4550992"/>
            <a:ext cx="158703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9062" y="4550992"/>
            <a:ext cx="17121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3140" y="4550992"/>
            <a:ext cx="14051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2732" y="4550992"/>
            <a:ext cx="12146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PART</a:t>
            </a:r>
            <a:r>
              <a:rPr lang="zh-CN" altLang="en-US" dirty="0" smtClean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5106" y="4550992"/>
            <a:ext cx="122127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412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选题背景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085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论文结构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8470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研究</a:t>
            </a:r>
            <a:r>
              <a:rPr lang="zh-CN" altLang="en-US" sz="2800" b="1" dirty="0">
                <a:latin typeface="+mj-lt"/>
                <a:ea typeface="微软雅黑" charset="0"/>
              </a:rPr>
              <a:t>方法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3179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分析讨论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17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主要结论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56547" y="40585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参考文献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2427" y="2404353"/>
            <a:ext cx="66587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/>
              <a:t>8-14</a:t>
            </a:r>
            <a:r>
              <a:rPr lang="zh-CN" altLang="en-US" sz="1600" dirty="0"/>
              <a:t>号字，</a:t>
            </a:r>
            <a:r>
              <a:rPr lang="en-US" altLang="zh-CN" sz="1600" dirty="0"/>
              <a:t>1.3</a:t>
            </a:r>
            <a:r>
              <a:rPr lang="zh-CN" altLang="en-US" sz="1600" dirty="0"/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1823" y="502627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22373" y="502627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2923" y="502627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45297" y="502627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07671" y="502627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70045" y="502627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6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4115" t="14479" r="4250" b="12370"/>
          <a:stretch/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1495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44394140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722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SIX </a:t>
            </a:r>
            <a:r>
              <a:rPr lang="zh-CN" altLang="en-US" sz="1400" b="1" dirty="0" smtClean="0"/>
              <a:t>参考</a:t>
            </a:r>
            <a:r>
              <a:rPr lang="zh-CN" altLang="en-US" sz="1400" b="1" dirty="0"/>
              <a:t>文献</a:t>
            </a:r>
          </a:p>
        </p:txBody>
      </p:sp>
      <p:sp>
        <p:nvSpPr>
          <p:cNvPr id="3" name="椭圆 2"/>
          <p:cNvSpPr/>
          <p:nvPr/>
        </p:nvSpPr>
        <p:spPr>
          <a:xfrm>
            <a:off x="1671033" y="157740"/>
            <a:ext cx="130917" cy="113341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11225" y="575452"/>
            <a:ext cx="10438801" cy="581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8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700" y="2360410"/>
            <a:ext cx="86046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/>
              <a:t>THANK </a:t>
            </a:r>
            <a:r>
              <a:rPr lang="en-US" altLang="zh-CN" sz="4800" b="1" dirty="0" smtClean="0"/>
              <a:t>YOU FOR </a:t>
            </a:r>
            <a:r>
              <a:rPr lang="en-US" altLang="zh-CN" sz="4800" b="1" dirty="0"/>
              <a:t>WATCHING</a:t>
            </a:r>
          </a:p>
        </p:txBody>
      </p:sp>
      <p:sp>
        <p:nvSpPr>
          <p:cNvPr id="9" name="椭圆 8"/>
          <p:cNvSpPr/>
          <p:nvPr/>
        </p:nvSpPr>
        <p:spPr>
          <a:xfrm>
            <a:off x="2312493" y="60523"/>
            <a:ext cx="307776" cy="307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r>
              <a:rPr lang="zh-CN" altLang="en-US" sz="1400" dirty="0" smtClean="0">
                <a:solidFill>
                  <a:schemeClr val="tx1"/>
                </a:solidFill>
              </a:rPr>
              <a:t>教授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170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19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 smtClean="0">
                <a:latin typeface="+mj-lt"/>
                <a:ea typeface="微软雅黑" charset="0"/>
              </a:rPr>
              <a:t>ONE</a:t>
            </a:r>
            <a:endParaRPr lang="zh-CN" altLang="en-US" sz="4400" b="1" dirty="0">
              <a:latin typeface="+mj-lt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charset="0"/>
              </a:rPr>
              <a:t>选题背景</a:t>
            </a:r>
            <a:endParaRPr lang="zh-CN" altLang="en-US" sz="6000" dirty="0">
              <a:latin typeface="+mj-lt"/>
              <a:ea typeface="微软雅黑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8313608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885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7668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029444" y="1392388"/>
            <a:ext cx="703940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5188751" y="2168217"/>
            <a:ext cx="515028" cy="515938"/>
            <a:chOff x="611" y="1151"/>
            <a:chExt cx="566" cy="5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5188751" y="4333602"/>
            <a:ext cx="515028" cy="515938"/>
            <a:chOff x="4516" y="1151"/>
            <a:chExt cx="566" cy="567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1108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论文结构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952825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22" name="组合 21"/>
          <p:cNvGrpSpPr/>
          <p:nvPr/>
        </p:nvGrpSpPr>
        <p:grpSpPr>
          <a:xfrm>
            <a:off x="-211666" y="2970613"/>
            <a:ext cx="12778491" cy="912541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 flipH="1">
            <a:off x="258956" y="291304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11988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876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5657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907479" y="403818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76434" y="403818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3944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33944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462012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62012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960403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960403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233067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233067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6823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69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</TotalTime>
  <Words>2201</Words>
  <Application>Microsoft Office PowerPoint</Application>
  <PresentationFormat>宽屏</PresentationFormat>
  <Paragraphs>195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微软雅黑</vt:lpstr>
      <vt:lpstr>Arial</vt:lpstr>
      <vt:lpstr>Segoe UI</vt:lpstr>
      <vt:lpstr>Segoe UI Light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User</cp:lastModifiedBy>
  <cp:revision>55</cp:revision>
  <dcterms:created xsi:type="dcterms:W3CDTF">2015-08-18T02:51:41Z</dcterms:created>
  <dcterms:modified xsi:type="dcterms:W3CDTF">2016-05-29T11:47:21Z</dcterms:modified>
  <cp:category>12sc.taobao.com</cp:category>
  <cp:contentStatus>12sc.taobao.com</cp:contentStatus>
</cp:coreProperties>
</file>