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85" r:id="rId2"/>
    <p:sldId id="315" r:id="rId3"/>
    <p:sldId id="314" r:id="rId4"/>
    <p:sldId id="316" r:id="rId5"/>
    <p:sldId id="318" r:id="rId6"/>
    <p:sldId id="319" r:id="rId7"/>
    <p:sldId id="320" r:id="rId8"/>
    <p:sldId id="321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44" r:id="rId17"/>
    <p:sldId id="345" r:id="rId18"/>
    <p:sldId id="346" r:id="rId19"/>
    <p:sldId id="330" r:id="rId20"/>
    <p:sldId id="332" r:id="rId21"/>
    <p:sldId id="334" r:id="rId22"/>
    <p:sldId id="335" r:id="rId23"/>
    <p:sldId id="336" r:id="rId24"/>
    <p:sldId id="337" r:id="rId25"/>
    <p:sldId id="338" r:id="rId26"/>
    <p:sldId id="339" r:id="rId27"/>
    <p:sldId id="340" r:id="rId28"/>
    <p:sldId id="341" r:id="rId29"/>
    <p:sldId id="343" r:id="rId30"/>
    <p:sldId id="342" r:id="rId31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181F"/>
    <a:srgbClr val="000000"/>
    <a:srgbClr val="FFFFFF"/>
    <a:srgbClr val="CC3300"/>
    <a:srgbClr val="E0E4D0"/>
    <a:srgbClr val="FF3300"/>
    <a:srgbClr val="9900FF"/>
    <a:srgbClr val="FC1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FD4FF5A9-0EC4-4746-A908-AFA2EC69A9A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53958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79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9C0D2904-360E-4D51-A4C8-7F970EE637A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951340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3FB5AFE-7C22-4C7A-81CB-C33F14AC5283}" type="slidenum">
              <a:rPr lang="zh-CN" altLang="en-US"/>
              <a:pPr eaLnBrk="1" hangingPunct="1"/>
              <a:t>4</a:t>
            </a:fld>
            <a:endParaRPr lang="en-US" altLang="zh-CN"/>
          </a:p>
        </p:txBody>
      </p:sp>
      <p:sp>
        <p:nvSpPr>
          <p:cNvPr id="34819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mtClean="0">
                <a:latin typeface="Arial" panose="020B0604020202020204" pitchFamily="34" charset="0"/>
              </a:rPr>
              <a:t>Content Layouts</a:t>
            </a:r>
          </a:p>
        </p:txBody>
      </p:sp>
    </p:spTree>
    <p:extLst>
      <p:ext uri="{BB962C8B-B14F-4D97-AF65-F5344CB8AC3E}">
        <p14:creationId xmlns:p14="http://schemas.microsoft.com/office/powerpoint/2010/main" val="83852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9E6773C-DD70-4DFC-A170-B69AE8ED7B56}" type="slidenum">
              <a:rPr lang="zh-CN" altLang="en-US"/>
              <a:pPr eaLnBrk="1" hangingPunct="1"/>
              <a:t>20</a:t>
            </a:fld>
            <a:endParaRPr lang="en-US" altLang="zh-CN"/>
          </a:p>
        </p:txBody>
      </p:sp>
      <p:sp>
        <p:nvSpPr>
          <p:cNvPr id="35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267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标题幻灯片">
    <p:bg bwMode="gray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21038" y="1285875"/>
            <a:ext cx="1220788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8813" y="1500188"/>
            <a:ext cx="17145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00250" y="857250"/>
            <a:ext cx="7207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3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7574340" y="621508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b="1" dirty="0" smtClean="0">
                <a:ln w="11430">
                  <a:solidFill>
                    <a:schemeClr val="accent2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美乐辰旗舰店</a:t>
            </a:r>
            <a:endParaRPr lang="zh-CN" altLang="en-US" dirty="0">
              <a:latin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429000"/>
            <a:ext cx="7010400" cy="3810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667000"/>
            <a:ext cx="7010400" cy="685800"/>
          </a:xfrm>
          <a:effectLst/>
        </p:spPr>
        <p:txBody>
          <a:bodyPr/>
          <a:lstStyle>
            <a:lvl1pPr>
              <a:defRPr sz="4800">
                <a:latin typeface="Arial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0"/>
          </p:nvPr>
        </p:nvSpPr>
        <p:spPr bwMode="gray">
          <a:xfrm>
            <a:off x="76200" y="6553200"/>
            <a:ext cx="2895600" cy="304800"/>
          </a:xfrm>
        </p:spPr>
        <p:txBody>
          <a:bodyPr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Rectangle 154"/>
          <p:cNvSpPr>
            <a:spLocks noGrp="1" noChangeArrowheads="1"/>
          </p:cNvSpPr>
          <p:nvPr>
            <p:ph type="dt" sz="quarter" idx="11"/>
          </p:nvPr>
        </p:nvSpPr>
        <p:spPr bwMode="auto">
          <a:xfrm>
            <a:off x="4876800" y="6613525"/>
            <a:ext cx="2133600" cy="244475"/>
          </a:xfrm>
        </p:spPr>
        <p:txBody>
          <a:bodyPr/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5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534400" y="6553200"/>
            <a:ext cx="457200" cy="244475"/>
          </a:xfrm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fld id="{BE07080D-3B6F-4B5B-B960-0D974779B40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54354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13873E-6 C 0.09028 -0.04994 0.17136 -0.08324 0.29948 -0.03052 C 0.29948 -0.03029 0.38056 0.03329 0.51111 0.03884 C 0.62847 0.03607 0.74167 -0.03075 0.74167 -0.03052 C 0.79688 -0.0474 0.81858 -0.03607 0.84532 -0.00532 " pathEditMode="relative" rAng="0" ptsTypes="fffff">
                                      <p:cBhvr>
                                        <p:cTn id="6" dur="1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274" y="-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1503E-6 C 0.09375 -0.04994 0.179 -0.08323 0.31216 -0.03052 C 0.31216 -0.03029 0.39636 0.0333 0.5323 0.03885 C 0.65452 0.03607 0.77223 -0.03075 0.77223 -0.03052 C 0.82986 -0.0474 0.85226 -0.03607 0.87986 -0.00531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93" y="-222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3.98844E-6 C 0.09288 -0.04994 0.17674 -0.08323 0.30799 -0.03052 C 0.30799 -0.03029 0.39115 0.0333 0.52517 0.03885 C 0.64583 0.03607 0.76198 -0.03075 0.76198 -0.03052 C 0.81892 -0.04739 0.84097 -0.03607 0.8684 -0.00531 " pathEditMode="relative" rAng="0" ptsTypes="fffff">
                                      <p:cBhvr>
                                        <p:cTn id="11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20" y="-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6B00C-E037-46EC-BCBC-97139D031F45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292993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C25587-52F2-4E42-8E46-FD3F8BAF6B60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90956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74C6B6-CA9D-44DD-B169-D1B3B5F30E9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856170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E42A6-A0AD-46BF-8F29-F5EF5482F61B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918534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0E82E-59E5-4754-A337-325249FF609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3341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ABE986-3D9A-4353-B2E2-4B1B6BBF0F01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4692310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F31F67-C968-41A0-BD9A-54FB9A6DD65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424275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3F6E61-55EE-4F88-A558-8EED401E4245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9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692950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173CE0-EA27-45AC-B304-C1C03A7DE1D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85617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BBFABF-259B-49CA-9EDF-0B5D1568874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468739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91116E-C94F-4DE7-99CE-B645941113C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679042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0AE325-CF5B-4A11-A49E-312C1A61306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7" name="Rectangle 159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825506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4484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1">
                <a:latin typeface="+mn-lt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304800" y="1219200"/>
            <a:ext cx="83820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48425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4F420AC4-E573-4D8F-B2AD-868FA341CDA9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2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2"/>
          </a:xfrm>
          <a:prstGeom prst="rect">
            <a:avLst/>
          </a:prstGeom>
          <a:noFill/>
          <a:ln>
            <a:noFill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448425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pic>
        <p:nvPicPr>
          <p:cNvPr id="1032" name="Picture 172" descr="图片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0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6"/>
          <p:cNvSpPr>
            <a:spLocks noGrp="1" noChangeArrowheads="1"/>
          </p:cNvSpPr>
          <p:nvPr>
            <p:ph type="ctrTitle"/>
          </p:nvPr>
        </p:nvSpPr>
        <p:spPr>
          <a:xfrm>
            <a:off x="6732588" y="908050"/>
            <a:ext cx="504825" cy="4537075"/>
          </a:xfr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/>
            <a:endParaRPr lang="zh-CN" altLang="en-US" sz="2400" smtClean="0">
              <a:solidFill>
                <a:srgbClr val="FC1CF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Rectangle 27"/>
          <p:cNvSpPr>
            <a:spLocks noGrp="1" noChangeArrowheads="1"/>
          </p:cNvSpPr>
          <p:nvPr>
            <p:ph type="subTitle" idx="1"/>
          </p:nvPr>
        </p:nvSpPr>
        <p:spPr>
          <a:xfrm>
            <a:off x="5580063" y="2781300"/>
            <a:ext cx="360362" cy="2808288"/>
          </a:xfrm>
        </p:spPr>
        <p:txBody>
          <a:bodyPr/>
          <a:lstStyle/>
          <a:p>
            <a:pPr algn="ctr" eaLnBrk="1" hangingPunct="1"/>
            <a:endParaRPr lang="zh-CN" altLang="en-US" smtClean="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2291" name="Oval 3"/>
          <p:cNvSpPr>
            <a:spLocks noChangeArrowheads="1"/>
          </p:cNvSpPr>
          <p:nvPr/>
        </p:nvSpPr>
        <p:spPr bwMode="gray">
          <a:xfrm>
            <a:off x="2532063" y="1870075"/>
            <a:ext cx="3743325" cy="37433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gray">
          <a:xfrm>
            <a:off x="3025775" y="2349500"/>
            <a:ext cx="2749550" cy="27463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>
            <a:noFill/>
          </a:ln>
          <a:effectLst>
            <a:prstShdw prst="shdw17" dist="17961" dir="27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9013" name="Text Box 5"/>
          <p:cNvSpPr txBox="1">
            <a:spLocks noChangeArrowheads="1"/>
          </p:cNvSpPr>
          <p:nvPr/>
        </p:nvSpPr>
        <p:spPr bwMode="gray">
          <a:xfrm>
            <a:off x="3200400" y="3190875"/>
            <a:ext cx="2441575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24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Description of the contents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gray">
          <a:xfrm>
            <a:off x="609600" y="1511300"/>
            <a:ext cx="3124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gray">
          <a:xfrm>
            <a:off x="533400" y="4787900"/>
            <a:ext cx="2173288" cy="115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gray">
          <a:xfrm>
            <a:off x="6400800" y="3416300"/>
            <a:ext cx="2590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12297" name="Group 9"/>
          <p:cNvGrpSpPr>
            <a:grpSpLocks/>
          </p:cNvGrpSpPr>
          <p:nvPr/>
        </p:nvGrpSpPr>
        <p:grpSpPr bwMode="auto">
          <a:xfrm>
            <a:off x="3643313" y="1395413"/>
            <a:ext cx="1466850" cy="1447800"/>
            <a:chOff x="708" y="2203"/>
            <a:chExt cx="751" cy="741"/>
          </a:xfrm>
        </p:grpSpPr>
        <p:sp>
          <p:nvSpPr>
            <p:cNvPr id="299018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12308" name="Picture 11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298" name="Rectangle 12"/>
          <p:cNvSpPr>
            <a:spLocks noChangeArrowheads="1"/>
          </p:cNvSpPr>
          <p:nvPr/>
        </p:nvSpPr>
        <p:spPr bwMode="gray">
          <a:xfrm>
            <a:off x="3671888" y="1828800"/>
            <a:ext cx="1450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12299" name="Group 13"/>
          <p:cNvGrpSpPr>
            <a:grpSpLocks/>
          </p:cNvGrpSpPr>
          <p:nvPr/>
        </p:nvGrpSpPr>
        <p:grpSpPr bwMode="auto">
          <a:xfrm>
            <a:off x="2343150" y="3810000"/>
            <a:ext cx="1466850" cy="1447800"/>
            <a:chOff x="708" y="2203"/>
            <a:chExt cx="751" cy="741"/>
          </a:xfrm>
        </p:grpSpPr>
        <p:sp>
          <p:nvSpPr>
            <p:cNvPr id="299022" name="Oval 14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12306" name="Picture 15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0" name="Rectangle 16"/>
          <p:cNvSpPr>
            <a:spLocks noChangeArrowheads="1"/>
          </p:cNvSpPr>
          <p:nvPr/>
        </p:nvSpPr>
        <p:spPr bwMode="gray">
          <a:xfrm>
            <a:off x="2359025" y="4227513"/>
            <a:ext cx="14509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12301" name="Group 17"/>
          <p:cNvGrpSpPr>
            <a:grpSpLocks/>
          </p:cNvGrpSpPr>
          <p:nvPr/>
        </p:nvGrpSpPr>
        <p:grpSpPr bwMode="auto">
          <a:xfrm>
            <a:off x="4953000" y="3860800"/>
            <a:ext cx="1466850" cy="1447800"/>
            <a:chOff x="708" y="2203"/>
            <a:chExt cx="751" cy="741"/>
          </a:xfrm>
        </p:grpSpPr>
        <p:sp>
          <p:nvSpPr>
            <p:cNvPr id="299026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12304" name="Picture 19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302" name="Rectangle 20"/>
          <p:cNvSpPr>
            <a:spLocks noChangeArrowheads="1"/>
          </p:cNvSpPr>
          <p:nvPr/>
        </p:nvSpPr>
        <p:spPr bwMode="gray">
          <a:xfrm>
            <a:off x="5029200" y="4318000"/>
            <a:ext cx="1295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20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13315" name="Group 3"/>
          <p:cNvGrpSpPr>
            <a:grpSpLocks/>
          </p:cNvGrpSpPr>
          <p:nvPr/>
        </p:nvGrpSpPr>
        <p:grpSpPr bwMode="auto">
          <a:xfrm>
            <a:off x="1863725" y="4459288"/>
            <a:ext cx="5492750" cy="398462"/>
            <a:chOff x="336" y="1735"/>
            <a:chExt cx="4806" cy="294"/>
          </a:xfrm>
        </p:grpSpPr>
        <p:sp>
          <p:nvSpPr>
            <p:cNvPr id="13369" name="AutoShape 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folHlink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0037" name="AutoShape 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0038" name="AutoShape 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13376" name="AutoShape 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3316" name="Group 8"/>
          <p:cNvGrpSpPr>
            <a:grpSpLocks/>
          </p:cNvGrpSpPr>
          <p:nvPr/>
        </p:nvGrpSpPr>
        <p:grpSpPr bwMode="auto">
          <a:xfrm>
            <a:off x="1414463" y="3911600"/>
            <a:ext cx="6391275" cy="398463"/>
            <a:chOff x="336" y="1735"/>
            <a:chExt cx="4806" cy="294"/>
          </a:xfrm>
        </p:grpSpPr>
        <p:sp>
          <p:nvSpPr>
            <p:cNvPr id="13361" name="AutoShape 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0042" name="AutoShape 1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0043" name="AutoShape 1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13368" name="AutoShape 1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3317" name="Group 13"/>
          <p:cNvGrpSpPr>
            <a:grpSpLocks/>
          </p:cNvGrpSpPr>
          <p:nvPr/>
        </p:nvGrpSpPr>
        <p:grpSpPr bwMode="auto">
          <a:xfrm>
            <a:off x="990600" y="3317875"/>
            <a:ext cx="7239000" cy="398463"/>
            <a:chOff x="336" y="1735"/>
            <a:chExt cx="4806" cy="294"/>
          </a:xfrm>
        </p:grpSpPr>
        <p:sp>
          <p:nvSpPr>
            <p:cNvPr id="13353" name="AutoShape 14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>
              <a:outerShdw dist="50800" dir="54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0047" name="AutoShape 15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0048" name="AutoShape 16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13360" name="AutoShape 17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chemeClr val="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13318" name="Group 18"/>
          <p:cNvGrpSpPr>
            <a:grpSpLocks/>
          </p:cNvGrpSpPr>
          <p:nvPr/>
        </p:nvGrpSpPr>
        <p:grpSpPr bwMode="auto">
          <a:xfrm>
            <a:off x="685800" y="2659063"/>
            <a:ext cx="7848600" cy="438150"/>
            <a:chOff x="336" y="1735"/>
            <a:chExt cx="4806" cy="294"/>
          </a:xfrm>
        </p:grpSpPr>
        <p:sp>
          <p:nvSpPr>
            <p:cNvPr id="13345" name="AutoShape 19"/>
            <p:cNvSpPr>
              <a:spLocks noChangeArrowheads="1"/>
            </p:cNvSpPr>
            <p:nvPr/>
          </p:nvSpPr>
          <p:spPr bwMode="gray">
            <a:xfrm>
              <a:off x="336" y="1735"/>
              <a:ext cx="4806" cy="29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solidFill>
                <a:schemeClr val="accent2"/>
              </a:solidFill>
              <a:round/>
              <a:headEnd/>
              <a:tailEnd/>
            </a:ln>
            <a:effectLst>
              <a:outerShdw dist="63500" dir="54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0052" name="AutoShape 20"/>
            <p:cNvSpPr>
              <a:spLocks noChangeArrowheads="1"/>
            </p:cNvSpPr>
            <p:nvPr/>
          </p:nvSpPr>
          <p:spPr bwMode="gray">
            <a:xfrm flipH="1">
              <a:off x="4990" y="1741"/>
              <a:ext cx="140" cy="287"/>
            </a:xfrm>
            <a:prstGeom prst="moon">
              <a:avLst>
                <a:gd name="adj" fmla="val 16278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0053" name="AutoShape 21"/>
            <p:cNvSpPr>
              <a:spLocks noChangeArrowheads="1"/>
            </p:cNvSpPr>
            <p:nvPr/>
          </p:nvSpPr>
          <p:spPr bwMode="gray">
            <a:xfrm>
              <a:off x="348" y="1761"/>
              <a:ext cx="93" cy="23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13352" name="AutoShape 22"/>
            <p:cNvSpPr>
              <a:spLocks noChangeArrowheads="1"/>
            </p:cNvSpPr>
            <p:nvPr/>
          </p:nvSpPr>
          <p:spPr bwMode="gray">
            <a:xfrm>
              <a:off x="350" y="1740"/>
              <a:ext cx="4771" cy="2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13319" name="AutoShape 23"/>
          <p:cNvSpPr>
            <a:spLocks noChangeArrowheads="1"/>
          </p:cNvSpPr>
          <p:nvPr/>
        </p:nvSpPr>
        <p:spPr bwMode="gray">
          <a:xfrm>
            <a:off x="3581400" y="405130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4C5464"/>
              </a:gs>
              <a:gs pos="50000">
                <a:srgbClr val="FFFFFF"/>
              </a:gs>
              <a:gs pos="100000">
                <a:srgbClr val="4C5464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0" name="AutoShape 24"/>
          <p:cNvSpPr>
            <a:spLocks noChangeArrowheads="1"/>
          </p:cNvSpPr>
          <p:nvPr/>
        </p:nvSpPr>
        <p:spPr bwMode="gray">
          <a:xfrm>
            <a:off x="3581400" y="345757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5A6376"/>
              </a:gs>
              <a:gs pos="50000">
                <a:srgbClr val="FFFFFF"/>
              </a:gs>
              <a:gs pos="100000">
                <a:srgbClr val="5A6376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1" name="AutoShape 25"/>
          <p:cNvSpPr>
            <a:spLocks noChangeArrowheads="1"/>
          </p:cNvSpPr>
          <p:nvPr/>
        </p:nvSpPr>
        <p:spPr bwMode="gray">
          <a:xfrm>
            <a:off x="3581400" y="2863850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6B768B"/>
              </a:gs>
              <a:gs pos="50000">
                <a:srgbClr val="FFFFFF"/>
              </a:gs>
              <a:gs pos="100000">
                <a:srgbClr val="6B768B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2" name="AutoShape 26"/>
          <p:cNvSpPr>
            <a:spLocks noChangeArrowheads="1"/>
          </p:cNvSpPr>
          <p:nvPr/>
        </p:nvSpPr>
        <p:spPr bwMode="gray">
          <a:xfrm>
            <a:off x="3581400" y="2270125"/>
            <a:ext cx="2057400" cy="11430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rgbClr val="7F899D"/>
              </a:gs>
              <a:gs pos="50000">
                <a:srgbClr val="FFFFFF"/>
              </a:gs>
              <a:gs pos="100000">
                <a:srgbClr val="7F899D"/>
              </a:gs>
            </a:gsLst>
            <a:lin ang="0" scaled="1"/>
          </a:gradFill>
          <a:ln w="9525">
            <a:solidFill>
              <a:srgbClr val="6F7A91">
                <a:alpha val="50195"/>
              </a:srgbClr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323" name="Text Box 27"/>
          <p:cNvSpPr txBox="1">
            <a:spLocks noChangeArrowheads="1"/>
          </p:cNvSpPr>
          <p:nvPr/>
        </p:nvSpPr>
        <p:spPr bwMode="black">
          <a:xfrm>
            <a:off x="5705475" y="2741613"/>
            <a:ext cx="2514600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4" name="Text Box 28"/>
          <p:cNvSpPr txBox="1">
            <a:spLocks noChangeArrowheads="1"/>
          </p:cNvSpPr>
          <p:nvPr/>
        </p:nvSpPr>
        <p:spPr bwMode="black">
          <a:xfrm>
            <a:off x="860425" y="2741613"/>
            <a:ext cx="2514600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5" name="Text Box 29"/>
          <p:cNvSpPr txBox="1">
            <a:spLocks noChangeArrowheads="1"/>
          </p:cNvSpPr>
          <p:nvPr/>
        </p:nvSpPr>
        <p:spPr bwMode="black">
          <a:xfrm>
            <a:off x="5715000" y="3382963"/>
            <a:ext cx="237172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6" name="Text Box 30"/>
          <p:cNvSpPr txBox="1">
            <a:spLocks noChangeArrowheads="1"/>
          </p:cNvSpPr>
          <p:nvPr/>
        </p:nvSpPr>
        <p:spPr bwMode="black">
          <a:xfrm>
            <a:off x="1152525" y="3382963"/>
            <a:ext cx="223202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7" name="Text Box 31"/>
          <p:cNvSpPr txBox="1">
            <a:spLocks noChangeArrowheads="1"/>
          </p:cNvSpPr>
          <p:nvPr/>
        </p:nvSpPr>
        <p:spPr bwMode="black">
          <a:xfrm>
            <a:off x="5705475" y="3967163"/>
            <a:ext cx="191452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8" name="Text Box 32"/>
          <p:cNvSpPr txBox="1">
            <a:spLocks noChangeArrowheads="1"/>
          </p:cNvSpPr>
          <p:nvPr/>
        </p:nvSpPr>
        <p:spPr bwMode="black">
          <a:xfrm>
            <a:off x="1600200" y="3967163"/>
            <a:ext cx="177482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29" name="Text Box 33"/>
          <p:cNvSpPr txBox="1">
            <a:spLocks noChangeArrowheads="1"/>
          </p:cNvSpPr>
          <p:nvPr/>
        </p:nvSpPr>
        <p:spPr bwMode="black">
          <a:xfrm>
            <a:off x="5705475" y="4522788"/>
            <a:ext cx="153352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30" name="Text Box 34"/>
          <p:cNvSpPr txBox="1">
            <a:spLocks noChangeArrowheads="1"/>
          </p:cNvSpPr>
          <p:nvPr/>
        </p:nvSpPr>
        <p:spPr bwMode="black">
          <a:xfrm>
            <a:off x="1973263" y="4510088"/>
            <a:ext cx="1590675" cy="28416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13331" name="Text Box 18"/>
          <p:cNvSpPr txBox="1">
            <a:spLocks noChangeArrowheads="1"/>
          </p:cNvSpPr>
          <p:nvPr/>
        </p:nvSpPr>
        <p:spPr bwMode="gray">
          <a:xfrm>
            <a:off x="3741738" y="4705350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13332" name="Text Box 18"/>
          <p:cNvSpPr txBox="1">
            <a:spLocks noChangeArrowheads="1"/>
          </p:cNvSpPr>
          <p:nvPr/>
        </p:nvSpPr>
        <p:spPr bwMode="gray">
          <a:xfrm>
            <a:off x="3741738" y="4127500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13333" name="Text Box 18"/>
          <p:cNvSpPr txBox="1">
            <a:spLocks noChangeArrowheads="1"/>
          </p:cNvSpPr>
          <p:nvPr/>
        </p:nvSpPr>
        <p:spPr bwMode="gray">
          <a:xfrm>
            <a:off x="3741738" y="3508375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13334" name="Text Box 18"/>
          <p:cNvSpPr txBox="1">
            <a:spLocks noChangeArrowheads="1"/>
          </p:cNvSpPr>
          <p:nvPr/>
        </p:nvSpPr>
        <p:spPr bwMode="gray">
          <a:xfrm>
            <a:off x="3741738" y="2943225"/>
            <a:ext cx="1651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grpSp>
        <p:nvGrpSpPr>
          <p:cNvPr id="13335" name="Group 39"/>
          <p:cNvGrpSpPr>
            <a:grpSpLocks/>
          </p:cNvGrpSpPr>
          <p:nvPr/>
        </p:nvGrpSpPr>
        <p:grpSpPr bwMode="auto">
          <a:xfrm>
            <a:off x="4016375" y="1524000"/>
            <a:ext cx="1162050" cy="1231900"/>
            <a:chOff x="192" y="1917"/>
            <a:chExt cx="1042" cy="1102"/>
          </a:xfrm>
        </p:grpSpPr>
        <p:grpSp>
          <p:nvGrpSpPr>
            <p:cNvPr id="13338" name="Group 40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sp>
            <p:nvSpPr>
              <p:cNvPr id="13340" name="Picture 41" descr="light_shadow"/>
              <p:cNvSpPr>
                <a:spLocks noChangeAspect="1" noChangeArrowheads="1"/>
              </p:cNvSpPr>
              <p:nvPr/>
            </p:nvSpPr>
            <p:spPr bwMode="gray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pic>
            <p:nvPicPr>
              <p:cNvPr id="13341" name="Picture 42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0075" name="Oval 43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  <a:gs pos="50000">
                    <a:srgbClr val="E4DF1B">
                      <a:alpha val="55000"/>
                    </a:srgbClr>
                  </a:gs>
                  <a:gs pos="100000">
                    <a:srgbClr val="E4DF1B">
                      <a:gamma/>
                      <a:shade val="4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defRPr/>
                </a:pPr>
                <a:endParaRPr lang="zh-CN" altLang="en-US" smtClean="0">
                  <a:ea typeface="宋体" charset="-122"/>
                </a:endParaRPr>
              </a:p>
            </p:txBody>
          </p:sp>
        </p:grpSp>
        <p:pic>
          <p:nvPicPr>
            <p:cNvPr id="13339" name="Picture 44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36" name="Rectangle 45"/>
          <p:cNvSpPr>
            <a:spLocks noChangeArrowheads="1"/>
          </p:cNvSpPr>
          <p:nvPr/>
        </p:nvSpPr>
        <p:spPr bwMode="gray">
          <a:xfrm>
            <a:off x="4006850" y="1879600"/>
            <a:ext cx="1174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Clr>
                <a:srgbClr val="FF0066"/>
              </a:buClr>
              <a:buSzPct val="75000"/>
              <a:buFont typeface="Arial" panose="020B0604020202020204" pitchFamily="34" charset="0"/>
              <a:buNone/>
            </a:pPr>
            <a:r>
              <a:rPr lang="en-US" altLang="zh-CN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13337" name="Rectangle 46"/>
          <p:cNvSpPr>
            <a:spLocks noChangeArrowheads="1"/>
          </p:cNvSpPr>
          <p:nvPr/>
        </p:nvSpPr>
        <p:spPr bwMode="auto">
          <a:xfrm>
            <a:off x="1609725" y="5257800"/>
            <a:ext cx="60102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gray">
          <a:xfrm>
            <a:off x="3467100" y="2711450"/>
            <a:ext cx="4229100" cy="10287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gray">
          <a:xfrm>
            <a:off x="3454400" y="3905250"/>
            <a:ext cx="4219575" cy="9953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gray">
          <a:xfrm>
            <a:off x="3432175" y="4997450"/>
            <a:ext cx="4241800" cy="1008063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 algn="ctr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gray">
          <a:xfrm>
            <a:off x="4162425" y="2908300"/>
            <a:ext cx="358140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gray">
          <a:xfrm>
            <a:off x="4170363" y="4064000"/>
            <a:ext cx="360203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gray">
          <a:xfrm>
            <a:off x="4160838" y="5178425"/>
            <a:ext cx="3506787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14345" name="AutoShape 9"/>
          <p:cNvSpPr>
            <a:spLocks noChangeArrowheads="1"/>
          </p:cNvSpPr>
          <p:nvPr/>
        </p:nvSpPr>
        <p:spPr bwMode="gray">
          <a:xfrm>
            <a:off x="3578225" y="30734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6" name="AutoShape 10"/>
          <p:cNvSpPr>
            <a:spLocks noChangeArrowheads="1"/>
          </p:cNvSpPr>
          <p:nvPr/>
        </p:nvSpPr>
        <p:spPr bwMode="gray">
          <a:xfrm>
            <a:off x="3586163" y="41656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7" name="AutoShape 11"/>
          <p:cNvSpPr>
            <a:spLocks noChangeArrowheads="1"/>
          </p:cNvSpPr>
          <p:nvPr/>
        </p:nvSpPr>
        <p:spPr bwMode="gray">
          <a:xfrm>
            <a:off x="3576638" y="5308600"/>
            <a:ext cx="482600" cy="381000"/>
          </a:xfrm>
          <a:prstGeom prst="rightArrow">
            <a:avLst>
              <a:gd name="adj1" fmla="val 50000"/>
              <a:gd name="adj2" fmla="val 52778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gray">
          <a:xfrm>
            <a:off x="1295400" y="1447800"/>
            <a:ext cx="60960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grpSp>
        <p:nvGrpSpPr>
          <p:cNvPr id="14349" name="Group 13"/>
          <p:cNvGrpSpPr>
            <a:grpSpLocks/>
          </p:cNvGrpSpPr>
          <p:nvPr/>
        </p:nvGrpSpPr>
        <p:grpSpPr bwMode="auto">
          <a:xfrm>
            <a:off x="1295400" y="4721225"/>
            <a:ext cx="2295525" cy="1365250"/>
            <a:chOff x="471" y="272"/>
            <a:chExt cx="1161" cy="1539"/>
          </a:xfrm>
        </p:grpSpPr>
        <p:sp>
          <p:nvSpPr>
            <p:cNvPr id="14359" name="Oval 14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1071" name="AutoShape 15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>
                    <a:alpha val="50000"/>
                  </a:schemeClr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4350" name="Group 16"/>
          <p:cNvGrpSpPr>
            <a:grpSpLocks/>
          </p:cNvGrpSpPr>
          <p:nvPr/>
        </p:nvGrpSpPr>
        <p:grpSpPr bwMode="auto">
          <a:xfrm>
            <a:off x="1295400" y="3629025"/>
            <a:ext cx="2295525" cy="1365250"/>
            <a:chOff x="471" y="272"/>
            <a:chExt cx="1161" cy="1539"/>
          </a:xfrm>
        </p:grpSpPr>
        <p:sp>
          <p:nvSpPr>
            <p:cNvPr id="14357" name="Oval 17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1074" name="AutoShape 18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4351" name="Group 19"/>
          <p:cNvGrpSpPr>
            <a:grpSpLocks/>
          </p:cNvGrpSpPr>
          <p:nvPr/>
        </p:nvGrpSpPr>
        <p:grpSpPr bwMode="auto">
          <a:xfrm>
            <a:off x="1295400" y="2533650"/>
            <a:ext cx="2295525" cy="1365250"/>
            <a:chOff x="471" y="272"/>
            <a:chExt cx="1161" cy="1539"/>
          </a:xfrm>
        </p:grpSpPr>
        <p:sp>
          <p:nvSpPr>
            <p:cNvPr id="14355" name="Oval 20"/>
            <p:cNvSpPr>
              <a:spLocks noChangeArrowheads="1"/>
            </p:cNvSpPr>
            <p:nvPr/>
          </p:nvSpPr>
          <p:spPr bwMode="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01077" name="AutoShape 21"/>
            <p:cNvSpPr>
              <a:spLocks noChangeArrowheads="1"/>
            </p:cNvSpPr>
            <p:nvPr/>
          </p:nvSpPr>
          <p:spPr bwMode="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4352" name="Text Box 22"/>
          <p:cNvSpPr txBox="1">
            <a:spLocks noChangeArrowheads="1"/>
          </p:cNvSpPr>
          <p:nvPr/>
        </p:nvSpPr>
        <p:spPr bwMode="white">
          <a:xfrm>
            <a:off x="1377950" y="2911475"/>
            <a:ext cx="2128838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 Title</a:t>
            </a:r>
          </a:p>
        </p:txBody>
      </p:sp>
      <p:sp>
        <p:nvSpPr>
          <p:cNvPr id="14353" name="Text Box 23"/>
          <p:cNvSpPr txBox="1">
            <a:spLocks noChangeArrowheads="1"/>
          </p:cNvSpPr>
          <p:nvPr/>
        </p:nvSpPr>
        <p:spPr bwMode="white">
          <a:xfrm>
            <a:off x="1377950" y="4083050"/>
            <a:ext cx="2128838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 Title</a:t>
            </a:r>
          </a:p>
        </p:txBody>
      </p:sp>
      <p:sp>
        <p:nvSpPr>
          <p:cNvPr id="14354" name="Text Box 24"/>
          <p:cNvSpPr txBox="1">
            <a:spLocks noChangeArrowheads="1"/>
          </p:cNvSpPr>
          <p:nvPr/>
        </p:nvSpPr>
        <p:spPr bwMode="white">
          <a:xfrm>
            <a:off x="1377950" y="5181600"/>
            <a:ext cx="2128838" cy="8223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 Title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4659313" y="2362200"/>
            <a:ext cx="4038600" cy="3057525"/>
          </a:xfrm>
          <a:prstGeom prst="roundRect">
            <a:avLst>
              <a:gd name="adj" fmla="val 5856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5364" name="AutoShape 4"/>
          <p:cNvSpPr>
            <a:spLocks noChangeArrowheads="1"/>
          </p:cNvSpPr>
          <p:nvPr/>
        </p:nvSpPr>
        <p:spPr bwMode="gray">
          <a:xfrm flipH="1">
            <a:off x="2978150" y="2293938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gray">
          <a:xfrm>
            <a:off x="1071563" y="2330450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15366" name="Group 6"/>
          <p:cNvGrpSpPr>
            <a:grpSpLocks/>
          </p:cNvGrpSpPr>
          <p:nvPr/>
        </p:nvGrpSpPr>
        <p:grpSpPr bwMode="auto">
          <a:xfrm>
            <a:off x="1011238" y="3336925"/>
            <a:ext cx="3003550" cy="2771775"/>
            <a:chOff x="862" y="713"/>
            <a:chExt cx="3780" cy="3490"/>
          </a:xfrm>
        </p:grpSpPr>
        <p:grpSp>
          <p:nvGrpSpPr>
            <p:cNvPr id="15374" name="Group 7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15387" name="Freeform 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8" name="Freeform 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9" name="Freeform 1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75" name="Group 11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15384" name="Freeform 12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5" name="Freeform 13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6" name="Freeform 14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4B4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76" name="Group 15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15381" name="Freeform 1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2" name="Freeform 1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3" name="Freeform 1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377" name="Group 19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15378" name="Freeform 2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23"/>
                  <a:gd name="T16" fmla="*/ 0 h 1322"/>
                  <a:gd name="T17" fmla="*/ 1323 w 1323"/>
                  <a:gd name="T18" fmla="*/ 1322 h 13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79" name="Freeform 2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83"/>
                  <a:gd name="T16" fmla="*/ 0 h 1418"/>
                  <a:gd name="T17" fmla="*/ 2083 w 2083"/>
                  <a:gd name="T18" fmla="*/ 1418 h 14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380" name="Freeform 2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06"/>
                  <a:gd name="T16" fmla="*/ 0 h 1639"/>
                  <a:gd name="T17" fmla="*/ 3406 w 3406"/>
                  <a:gd name="T18" fmla="*/ 1639 h 163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6D6D6"/>
                  </a:gs>
                  <a:gs pos="100000">
                    <a:srgbClr val="F8F8F8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5367" name="AutoShape 23"/>
          <p:cNvSpPr>
            <a:spLocks/>
          </p:cNvSpPr>
          <p:nvPr/>
        </p:nvSpPr>
        <p:spPr bwMode="blackWhite">
          <a:xfrm>
            <a:off x="4752975" y="2644775"/>
            <a:ext cx="3916363" cy="515938"/>
          </a:xfrm>
          <a:prstGeom prst="callout2">
            <a:avLst>
              <a:gd name="adj1" fmla="val 22153"/>
              <a:gd name="adj2" fmla="val -1944"/>
              <a:gd name="adj3" fmla="val 22153"/>
              <a:gd name="adj4" fmla="val -12162"/>
              <a:gd name="adj5" fmla="val 265847"/>
              <a:gd name="adj6" fmla="val -22903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15368" name="AutoShape 24"/>
          <p:cNvSpPr>
            <a:spLocks/>
          </p:cNvSpPr>
          <p:nvPr/>
        </p:nvSpPr>
        <p:spPr bwMode="blackWhite">
          <a:xfrm>
            <a:off x="4738688" y="3357563"/>
            <a:ext cx="3900487" cy="522287"/>
          </a:xfrm>
          <a:prstGeom prst="callout2">
            <a:avLst>
              <a:gd name="adj1" fmla="val 21884"/>
              <a:gd name="adj2" fmla="val -1954"/>
              <a:gd name="adj3" fmla="val 21884"/>
              <a:gd name="adj4" fmla="val -11843"/>
              <a:gd name="adj5" fmla="val 200306"/>
              <a:gd name="adj6" fmla="val -22060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b="1">
                <a:solidFill>
                  <a:schemeClr val="fol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15369" name="AutoShape 25"/>
          <p:cNvSpPr>
            <a:spLocks/>
          </p:cNvSpPr>
          <p:nvPr/>
        </p:nvSpPr>
        <p:spPr bwMode="blackWhite">
          <a:xfrm>
            <a:off x="4730750" y="4703763"/>
            <a:ext cx="3865563" cy="449262"/>
          </a:xfrm>
          <a:prstGeom prst="callout2">
            <a:avLst>
              <a:gd name="adj1" fmla="val 25440"/>
              <a:gd name="adj2" fmla="val -1972"/>
              <a:gd name="adj3" fmla="val 25440"/>
              <a:gd name="adj4" fmla="val -13551"/>
              <a:gd name="adj5" fmla="val 107773"/>
              <a:gd name="adj6" fmla="val -2550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b="1">
                <a:solidFill>
                  <a:schemeClr val="hlink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15370" name="AutoShape 26"/>
          <p:cNvSpPr>
            <a:spLocks/>
          </p:cNvSpPr>
          <p:nvPr/>
        </p:nvSpPr>
        <p:spPr bwMode="blackWhite">
          <a:xfrm>
            <a:off x="4730750" y="4059238"/>
            <a:ext cx="3879850" cy="482600"/>
          </a:xfrm>
          <a:prstGeom prst="callout2">
            <a:avLst>
              <a:gd name="adj1" fmla="val 23685"/>
              <a:gd name="adj2" fmla="val -1963"/>
              <a:gd name="adj3" fmla="val 23685"/>
              <a:gd name="adj4" fmla="val -13218"/>
              <a:gd name="adj5" fmla="val 157894"/>
              <a:gd name="adj6" fmla="val -24755"/>
            </a:avLst>
          </a:prstGeom>
          <a:noFill/>
          <a:ln w="9525">
            <a:solidFill>
              <a:srgbClr val="000000"/>
            </a:solidFill>
            <a:miter lim="800000"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b="1">
                <a:solidFill>
                  <a:schemeClr val="accent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Describe a vision of company or strategic contents.</a:t>
            </a:r>
          </a:p>
        </p:txBody>
      </p:sp>
      <p:sp>
        <p:nvSpPr>
          <p:cNvPr id="15371" name="AutoShape 27"/>
          <p:cNvSpPr>
            <a:spLocks noChangeArrowheads="1"/>
          </p:cNvSpPr>
          <p:nvPr/>
        </p:nvSpPr>
        <p:spPr bwMode="ltGray">
          <a:xfrm rot="-544120">
            <a:off x="581025" y="3536950"/>
            <a:ext cx="393700" cy="1920875"/>
          </a:xfrm>
          <a:prstGeom prst="upArrow">
            <a:avLst>
              <a:gd name="adj1" fmla="val 50194"/>
              <a:gd name="adj2" fmla="val 74947"/>
            </a:avLst>
          </a:prstGeom>
          <a:gradFill rotWithShape="1">
            <a:gsLst>
              <a:gs pos="0">
                <a:schemeClr val="accent2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5372" name="Rectangle 28"/>
          <p:cNvSpPr>
            <a:spLocks noChangeArrowheads="1"/>
          </p:cNvSpPr>
          <p:nvPr/>
        </p:nvSpPr>
        <p:spPr bwMode="gray">
          <a:xfrm>
            <a:off x="152400" y="5611813"/>
            <a:ext cx="1565275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70000"/>
              </a:lnSpc>
              <a:buFont typeface="Wingdings" panose="05000000000000000000" pitchFamily="2" charset="2"/>
              <a:buNone/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products</a:t>
            </a:r>
          </a:p>
        </p:txBody>
      </p:sp>
      <p:pic>
        <p:nvPicPr>
          <p:cNvPr id="15373" name="Picture 29" descr="num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25" y="1371600"/>
            <a:ext cx="244792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ChangeArrowheads="1"/>
          </p:cNvSpPr>
          <p:nvPr/>
        </p:nvSpPr>
        <p:spPr bwMode="gray">
          <a:xfrm>
            <a:off x="1828800" y="1882775"/>
            <a:ext cx="1943100" cy="12477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3107" name="Rectangle 3"/>
          <p:cNvSpPr>
            <a:spLocks noChangeArrowheads="1"/>
          </p:cNvSpPr>
          <p:nvPr/>
        </p:nvSpPr>
        <p:spPr bwMode="gray">
          <a:xfrm>
            <a:off x="1695450" y="4397375"/>
            <a:ext cx="2071688" cy="12954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50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3108" name="Rectangle 4"/>
          <p:cNvSpPr>
            <a:spLocks noChangeArrowheads="1"/>
          </p:cNvSpPr>
          <p:nvPr/>
        </p:nvSpPr>
        <p:spPr bwMode="gray">
          <a:xfrm>
            <a:off x="5162550" y="4370388"/>
            <a:ext cx="1695450" cy="132238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03109" name="Rectangle 5"/>
          <p:cNvSpPr>
            <a:spLocks noChangeArrowheads="1"/>
          </p:cNvSpPr>
          <p:nvPr/>
        </p:nvSpPr>
        <p:spPr bwMode="gray">
          <a:xfrm>
            <a:off x="5135563" y="1882775"/>
            <a:ext cx="1722437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6390" name="Group 6"/>
          <p:cNvGrpSpPr>
            <a:grpSpLocks/>
          </p:cNvGrpSpPr>
          <p:nvPr/>
        </p:nvGrpSpPr>
        <p:grpSpPr bwMode="auto">
          <a:xfrm>
            <a:off x="3763963" y="1752600"/>
            <a:ext cx="1362075" cy="1322388"/>
            <a:chOff x="4320" y="1152"/>
            <a:chExt cx="414" cy="402"/>
          </a:xfrm>
        </p:grpSpPr>
        <p:sp>
          <p:nvSpPr>
            <p:cNvPr id="303111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3112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6391" name="Group 9"/>
          <p:cNvGrpSpPr>
            <a:grpSpLocks/>
          </p:cNvGrpSpPr>
          <p:nvPr/>
        </p:nvGrpSpPr>
        <p:grpSpPr bwMode="auto">
          <a:xfrm>
            <a:off x="5135563" y="3074988"/>
            <a:ext cx="1362075" cy="1322387"/>
            <a:chOff x="4320" y="1152"/>
            <a:chExt cx="414" cy="402"/>
          </a:xfrm>
        </p:grpSpPr>
        <p:sp>
          <p:nvSpPr>
            <p:cNvPr id="303114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3115" name="Freeform 11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6392" name="Group 12"/>
          <p:cNvGrpSpPr>
            <a:grpSpLocks/>
          </p:cNvGrpSpPr>
          <p:nvPr/>
        </p:nvGrpSpPr>
        <p:grpSpPr bwMode="auto">
          <a:xfrm>
            <a:off x="3763963" y="4418013"/>
            <a:ext cx="1362075" cy="1350962"/>
            <a:chOff x="4320" y="1152"/>
            <a:chExt cx="414" cy="402"/>
          </a:xfrm>
        </p:grpSpPr>
        <p:sp>
          <p:nvSpPr>
            <p:cNvPr id="303117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3118" name="Freeform 14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6393" name="Group 15"/>
          <p:cNvGrpSpPr>
            <a:grpSpLocks/>
          </p:cNvGrpSpPr>
          <p:nvPr/>
        </p:nvGrpSpPr>
        <p:grpSpPr bwMode="auto">
          <a:xfrm>
            <a:off x="2401888" y="3084513"/>
            <a:ext cx="1362075" cy="1322387"/>
            <a:chOff x="4320" y="1152"/>
            <a:chExt cx="414" cy="402"/>
          </a:xfrm>
        </p:grpSpPr>
        <p:sp>
          <p:nvSpPr>
            <p:cNvPr id="303120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EFEFE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3121" name="Freeform 17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48627"/>
                    <a:invGamma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6394" name="Rectangle 18"/>
          <p:cNvSpPr>
            <a:spLocks noChangeArrowheads="1"/>
          </p:cNvSpPr>
          <p:nvPr/>
        </p:nvSpPr>
        <p:spPr bwMode="auto">
          <a:xfrm>
            <a:off x="914400" y="2005013"/>
            <a:ext cx="28194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Please write down of </a:t>
            </a:r>
          </a:p>
          <a:p>
            <a:pPr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a slogan for a vision of  a company in shortly.</a:t>
            </a:r>
          </a:p>
        </p:txBody>
      </p:sp>
      <p:sp>
        <p:nvSpPr>
          <p:cNvPr id="16395" name="Rectangle 19"/>
          <p:cNvSpPr>
            <a:spLocks noChangeArrowheads="1"/>
          </p:cNvSpPr>
          <p:nvPr/>
        </p:nvSpPr>
        <p:spPr bwMode="auto">
          <a:xfrm>
            <a:off x="914400" y="4624388"/>
            <a:ext cx="28194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Please write down of </a:t>
            </a:r>
          </a:p>
          <a:p>
            <a:pPr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a slogan for a vision of  a company in shortly.</a:t>
            </a:r>
          </a:p>
        </p:txBody>
      </p:sp>
      <p:sp>
        <p:nvSpPr>
          <p:cNvPr id="16396" name="Rectangle 20"/>
          <p:cNvSpPr>
            <a:spLocks noChangeArrowheads="1"/>
          </p:cNvSpPr>
          <p:nvPr/>
        </p:nvSpPr>
        <p:spPr bwMode="auto">
          <a:xfrm>
            <a:off x="5181600" y="2005013"/>
            <a:ext cx="28194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Please write down of </a:t>
            </a:r>
          </a:p>
          <a:p>
            <a:pPr algn="l"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a slogan for a vision of  a company in shortly.</a:t>
            </a:r>
          </a:p>
        </p:txBody>
      </p:sp>
      <p:sp>
        <p:nvSpPr>
          <p:cNvPr id="16397" name="Rectangle 21"/>
          <p:cNvSpPr>
            <a:spLocks noChangeArrowheads="1"/>
          </p:cNvSpPr>
          <p:nvPr/>
        </p:nvSpPr>
        <p:spPr bwMode="auto">
          <a:xfrm>
            <a:off x="5181600" y="4624388"/>
            <a:ext cx="281940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Please write down of </a:t>
            </a:r>
          </a:p>
          <a:p>
            <a:pPr algn="l" eaLnBrk="1" hangingPunct="1"/>
            <a:r>
              <a:rPr lang="en-US" altLang="zh-CN">
                <a:solidFill>
                  <a:srgbClr val="080808"/>
                </a:solidFill>
                <a:ea typeface="宋体" panose="02010600030101010101" pitchFamily="2" charset="-122"/>
              </a:rPr>
              <a:t>a slogan for a vision of  a company in shortly.</a:t>
            </a:r>
          </a:p>
        </p:txBody>
      </p:sp>
      <p:sp>
        <p:nvSpPr>
          <p:cNvPr id="303126" name="Rectangle 22"/>
          <p:cNvSpPr>
            <a:spLocks noChangeArrowheads="1"/>
          </p:cNvSpPr>
          <p:nvPr/>
        </p:nvSpPr>
        <p:spPr bwMode="white">
          <a:xfrm>
            <a:off x="3848100" y="2254250"/>
            <a:ext cx="1187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Vision 01</a:t>
            </a:r>
          </a:p>
        </p:txBody>
      </p:sp>
      <p:sp>
        <p:nvSpPr>
          <p:cNvPr id="303127" name="Rectangle 23"/>
          <p:cNvSpPr>
            <a:spLocks noChangeArrowheads="1"/>
          </p:cNvSpPr>
          <p:nvPr/>
        </p:nvSpPr>
        <p:spPr bwMode="white">
          <a:xfrm>
            <a:off x="3838575" y="493236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Vision 03</a:t>
            </a:r>
          </a:p>
        </p:txBody>
      </p:sp>
      <p:sp>
        <p:nvSpPr>
          <p:cNvPr id="303128" name="Rectangle 24"/>
          <p:cNvSpPr>
            <a:spLocks noChangeArrowheads="1"/>
          </p:cNvSpPr>
          <p:nvPr/>
        </p:nvSpPr>
        <p:spPr bwMode="white">
          <a:xfrm>
            <a:off x="5226050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Vision 02</a:t>
            </a:r>
          </a:p>
        </p:txBody>
      </p:sp>
      <p:sp>
        <p:nvSpPr>
          <p:cNvPr id="303129" name="Rectangle 25"/>
          <p:cNvSpPr>
            <a:spLocks noChangeArrowheads="1"/>
          </p:cNvSpPr>
          <p:nvPr/>
        </p:nvSpPr>
        <p:spPr bwMode="white">
          <a:xfrm>
            <a:off x="2492375" y="3567113"/>
            <a:ext cx="1187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</a:rPr>
              <a:t>Vision 04</a:t>
            </a:r>
          </a:p>
        </p:txBody>
      </p:sp>
      <p:sp>
        <p:nvSpPr>
          <p:cNvPr id="16402" name="Rectangle 26"/>
          <p:cNvSpPr>
            <a:spLocks noChangeArrowheads="1"/>
          </p:cNvSpPr>
          <p:nvPr/>
        </p:nvSpPr>
        <p:spPr bwMode="auto">
          <a:xfrm>
            <a:off x="3756025" y="3463925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CC0000"/>
                </a:solidFill>
                <a:ea typeface="宋体" panose="02010600030101010101" pitchFamily="2" charset="-122"/>
              </a:rPr>
              <a:t>Company</a:t>
            </a:r>
          </a:p>
          <a:p>
            <a:pPr algn="ctr" eaLnBrk="1" hangingPunct="1"/>
            <a:r>
              <a:rPr lang="en-US" altLang="zh-CN" b="1">
                <a:solidFill>
                  <a:srgbClr val="CC0000"/>
                </a:solidFill>
                <a:ea typeface="宋体" panose="02010600030101010101" pitchFamily="2" charset="-122"/>
              </a:rPr>
              <a:t>LOGO</a:t>
            </a:r>
          </a:p>
        </p:txBody>
      </p:sp>
      <p:sp>
        <p:nvSpPr>
          <p:cNvPr id="16403" name="Rectangle 27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04131" name="Freeform 3"/>
          <p:cNvSpPr>
            <a:spLocks/>
          </p:cNvSpPr>
          <p:nvPr/>
        </p:nvSpPr>
        <p:spPr bwMode="gray">
          <a:xfrm>
            <a:off x="604838" y="2727325"/>
            <a:ext cx="7999412" cy="2476500"/>
          </a:xfrm>
          <a:custGeom>
            <a:avLst/>
            <a:gdLst/>
            <a:ahLst/>
            <a:cxnLst>
              <a:cxn ang="0">
                <a:pos x="0" y="1440"/>
              </a:cxn>
              <a:cxn ang="0">
                <a:pos x="0" y="1488"/>
              </a:cxn>
              <a:cxn ang="0">
                <a:pos x="1152" y="1488"/>
              </a:cxn>
              <a:cxn ang="0">
                <a:pos x="1392" y="1008"/>
              </a:cxn>
              <a:cxn ang="0">
                <a:pos x="2544" y="1008"/>
              </a:cxn>
              <a:cxn ang="0">
                <a:pos x="2832" y="528"/>
              </a:cxn>
              <a:cxn ang="0">
                <a:pos x="3984" y="528"/>
              </a:cxn>
              <a:cxn ang="0">
                <a:pos x="4272" y="48"/>
              </a:cxn>
              <a:cxn ang="0">
                <a:pos x="5424" y="48"/>
              </a:cxn>
              <a:cxn ang="0">
                <a:pos x="5424" y="0"/>
              </a:cxn>
              <a:cxn ang="0">
                <a:pos x="4272" y="0"/>
              </a:cxn>
              <a:cxn ang="0">
                <a:pos x="3984" y="480"/>
              </a:cxn>
              <a:cxn ang="0">
                <a:pos x="2832" y="480"/>
              </a:cxn>
              <a:cxn ang="0">
                <a:pos x="2544" y="960"/>
              </a:cxn>
              <a:cxn ang="0">
                <a:pos x="1392" y="960"/>
              </a:cxn>
              <a:cxn ang="0">
                <a:pos x="1152" y="1440"/>
              </a:cxn>
              <a:cxn ang="0">
                <a:pos x="0" y="1440"/>
              </a:cxn>
            </a:cxnLst>
            <a:rect l="0" t="0" r="r" b="b"/>
            <a:pathLst>
              <a:path w="5424" h="1488">
                <a:moveTo>
                  <a:pt x="0" y="1440"/>
                </a:moveTo>
                <a:lnTo>
                  <a:pt x="0" y="1488"/>
                </a:lnTo>
                <a:lnTo>
                  <a:pt x="1152" y="1488"/>
                </a:lnTo>
                <a:lnTo>
                  <a:pt x="1392" y="1008"/>
                </a:lnTo>
                <a:lnTo>
                  <a:pt x="2544" y="1008"/>
                </a:lnTo>
                <a:lnTo>
                  <a:pt x="2832" y="528"/>
                </a:lnTo>
                <a:lnTo>
                  <a:pt x="3984" y="528"/>
                </a:lnTo>
                <a:lnTo>
                  <a:pt x="4272" y="48"/>
                </a:lnTo>
                <a:lnTo>
                  <a:pt x="5424" y="48"/>
                </a:lnTo>
                <a:lnTo>
                  <a:pt x="5424" y="0"/>
                </a:lnTo>
                <a:lnTo>
                  <a:pt x="4272" y="0"/>
                </a:lnTo>
                <a:lnTo>
                  <a:pt x="3984" y="480"/>
                </a:lnTo>
                <a:lnTo>
                  <a:pt x="2832" y="480"/>
                </a:lnTo>
                <a:lnTo>
                  <a:pt x="2544" y="960"/>
                </a:lnTo>
                <a:lnTo>
                  <a:pt x="1392" y="960"/>
                </a:lnTo>
                <a:lnTo>
                  <a:pt x="1152" y="1440"/>
                </a:lnTo>
                <a:lnTo>
                  <a:pt x="0" y="144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54118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round/>
            <a:headEnd/>
            <a:tailEnd/>
          </a:ln>
          <a:effectLst/>
          <a:scene3d>
            <a:camera prst="legacyPerspectiveTop"/>
            <a:lightRig rig="legacyNormal3" dir="r"/>
          </a:scene3d>
          <a:sp3d extrusionH="1801800" prstMaterial="legacyPlastic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7412" name="Group 4"/>
          <p:cNvGrpSpPr>
            <a:grpSpLocks/>
          </p:cNvGrpSpPr>
          <p:nvPr/>
        </p:nvGrpSpPr>
        <p:grpSpPr bwMode="auto">
          <a:xfrm>
            <a:off x="1169988" y="3930650"/>
            <a:ext cx="1133475" cy="1044575"/>
            <a:chOff x="482" y="1851"/>
            <a:chExt cx="860" cy="796"/>
          </a:xfrm>
        </p:grpSpPr>
        <p:sp>
          <p:nvSpPr>
            <p:cNvPr id="17457" name="Freeform 5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6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7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8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7461" name="Freeform 9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7462" name="Freeform 10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17413" name="Picture 11" descr="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7116763" y="1806575"/>
            <a:ext cx="8001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2" descr="23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5064125" y="2444750"/>
            <a:ext cx="1062038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3" descr="1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157538" y="3081338"/>
            <a:ext cx="1017587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6" name="Group 14"/>
          <p:cNvGrpSpPr>
            <a:grpSpLocks/>
          </p:cNvGrpSpPr>
          <p:nvPr/>
        </p:nvGrpSpPr>
        <p:grpSpPr bwMode="auto">
          <a:xfrm>
            <a:off x="533400" y="5295900"/>
            <a:ext cx="1808163" cy="314325"/>
            <a:chOff x="406" y="980"/>
            <a:chExt cx="2330" cy="294"/>
          </a:xfrm>
        </p:grpSpPr>
        <p:sp>
          <p:nvSpPr>
            <p:cNvPr id="304143" name="AutoShape 1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4144" name="AutoShape 1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4145" name="AutoShape 1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sp>
        <p:nvSpPr>
          <p:cNvPr id="17417" name="Text Box 18"/>
          <p:cNvSpPr txBox="1">
            <a:spLocks noChangeArrowheads="1"/>
          </p:cNvSpPr>
          <p:nvPr/>
        </p:nvSpPr>
        <p:spPr bwMode="gray">
          <a:xfrm>
            <a:off x="527050" y="5273675"/>
            <a:ext cx="1758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17418" name="Text Box 9"/>
          <p:cNvSpPr txBox="1">
            <a:spLocks noChangeArrowheads="1"/>
          </p:cNvSpPr>
          <p:nvPr/>
        </p:nvSpPr>
        <p:spPr bwMode="gray">
          <a:xfrm>
            <a:off x="674688" y="1524000"/>
            <a:ext cx="41767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20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17419" name="Rectangle 20"/>
          <p:cNvSpPr>
            <a:spLocks noChangeArrowheads="1"/>
          </p:cNvSpPr>
          <p:nvPr/>
        </p:nvSpPr>
        <p:spPr bwMode="gray">
          <a:xfrm>
            <a:off x="604838" y="5649913"/>
            <a:ext cx="176847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20" name="Rectangle 21"/>
          <p:cNvSpPr>
            <a:spLocks noChangeArrowheads="1"/>
          </p:cNvSpPr>
          <p:nvPr/>
        </p:nvSpPr>
        <p:spPr bwMode="gray">
          <a:xfrm>
            <a:off x="2725738" y="4948238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21" name="Rectangle 22"/>
          <p:cNvSpPr>
            <a:spLocks noChangeArrowheads="1"/>
          </p:cNvSpPr>
          <p:nvPr/>
        </p:nvSpPr>
        <p:spPr bwMode="gray">
          <a:xfrm>
            <a:off x="4729163" y="4121150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17422" name="Rectangle 23"/>
          <p:cNvSpPr>
            <a:spLocks noChangeArrowheads="1"/>
          </p:cNvSpPr>
          <p:nvPr/>
        </p:nvSpPr>
        <p:spPr bwMode="gray">
          <a:xfrm>
            <a:off x="6834188" y="3294063"/>
            <a:ext cx="17700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grpSp>
        <p:nvGrpSpPr>
          <p:cNvPr id="17423" name="Group 24"/>
          <p:cNvGrpSpPr>
            <a:grpSpLocks/>
          </p:cNvGrpSpPr>
          <p:nvPr/>
        </p:nvGrpSpPr>
        <p:grpSpPr bwMode="auto">
          <a:xfrm>
            <a:off x="2663825" y="4497388"/>
            <a:ext cx="1808163" cy="312737"/>
            <a:chOff x="406" y="980"/>
            <a:chExt cx="2330" cy="294"/>
          </a:xfrm>
        </p:grpSpPr>
        <p:sp>
          <p:nvSpPr>
            <p:cNvPr id="304153" name="AutoShape 2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4154" name="AutoShape 2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4155" name="AutoShape 2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sp>
        <p:nvSpPr>
          <p:cNvPr id="17424" name="Text Box 18"/>
          <p:cNvSpPr txBox="1">
            <a:spLocks noChangeArrowheads="1"/>
          </p:cNvSpPr>
          <p:nvPr/>
        </p:nvSpPr>
        <p:spPr bwMode="gray">
          <a:xfrm>
            <a:off x="2730500" y="4475163"/>
            <a:ext cx="1612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17425" name="Group 29"/>
          <p:cNvGrpSpPr>
            <a:grpSpLocks/>
          </p:cNvGrpSpPr>
          <p:nvPr/>
        </p:nvGrpSpPr>
        <p:grpSpPr bwMode="auto">
          <a:xfrm>
            <a:off x="4694238" y="3684588"/>
            <a:ext cx="1808162" cy="314325"/>
            <a:chOff x="406" y="980"/>
            <a:chExt cx="2330" cy="294"/>
          </a:xfrm>
        </p:grpSpPr>
        <p:sp>
          <p:nvSpPr>
            <p:cNvPr id="304158" name="AutoShape 30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4159" name="AutoShape 31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4160" name="AutoShape 32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sp>
        <p:nvSpPr>
          <p:cNvPr id="17426" name="Text Box 18"/>
          <p:cNvSpPr txBox="1">
            <a:spLocks noChangeArrowheads="1"/>
          </p:cNvSpPr>
          <p:nvPr/>
        </p:nvSpPr>
        <p:spPr bwMode="gray">
          <a:xfrm>
            <a:off x="4733925" y="3662363"/>
            <a:ext cx="16668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grpSp>
        <p:nvGrpSpPr>
          <p:cNvPr id="17427" name="Group 34"/>
          <p:cNvGrpSpPr>
            <a:grpSpLocks/>
          </p:cNvGrpSpPr>
          <p:nvPr/>
        </p:nvGrpSpPr>
        <p:grpSpPr bwMode="auto">
          <a:xfrm>
            <a:off x="6811963" y="2894013"/>
            <a:ext cx="1808162" cy="314325"/>
            <a:chOff x="406" y="980"/>
            <a:chExt cx="2330" cy="294"/>
          </a:xfrm>
        </p:grpSpPr>
        <p:sp>
          <p:nvSpPr>
            <p:cNvPr id="304163" name="AutoShape 35"/>
            <p:cNvSpPr>
              <a:spLocks noChangeArrowheads="1"/>
            </p:cNvSpPr>
            <p:nvPr/>
          </p:nvSpPr>
          <p:spPr bwMode="gray">
            <a:xfrm>
              <a:off x="406" y="980"/>
              <a:ext cx="2330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72941"/>
                    <a:invGamma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3592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4164" name="AutoShape 36"/>
            <p:cNvSpPr>
              <a:spLocks noChangeArrowheads="1"/>
            </p:cNvSpPr>
            <p:nvPr/>
          </p:nvSpPr>
          <p:spPr bwMode="gray">
            <a:xfrm flipH="1">
              <a:off x="2620" y="1005"/>
              <a:ext cx="104" cy="246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304165" name="AutoShape 37"/>
            <p:cNvSpPr>
              <a:spLocks noChangeArrowheads="1"/>
            </p:cNvSpPr>
            <p:nvPr/>
          </p:nvSpPr>
          <p:spPr bwMode="gray">
            <a:xfrm>
              <a:off x="420" y="1006"/>
              <a:ext cx="104" cy="242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sp>
        <p:nvSpPr>
          <p:cNvPr id="17428" name="Text Box 18"/>
          <p:cNvSpPr txBox="1">
            <a:spLocks noChangeArrowheads="1"/>
          </p:cNvSpPr>
          <p:nvPr/>
        </p:nvSpPr>
        <p:spPr bwMode="gray">
          <a:xfrm>
            <a:off x="6835775" y="2871788"/>
            <a:ext cx="16986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z="3300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320515" name="Group 3"/>
          <p:cNvGraphicFramePr>
            <a:graphicFrameLocks noGrp="1"/>
          </p:cNvGraphicFramePr>
          <p:nvPr/>
        </p:nvGraphicFramePr>
        <p:xfrm>
          <a:off x="2439988" y="2317750"/>
          <a:ext cx="5692775" cy="3206750"/>
        </p:xfrm>
        <a:graphic>
          <a:graphicData uri="http://schemas.openxmlformats.org/drawingml/2006/table">
            <a:tbl>
              <a:tblPr/>
              <a:tblGrid>
                <a:gridCol w="1138237"/>
                <a:gridCol w="1139825"/>
                <a:gridCol w="1136650"/>
                <a:gridCol w="1139825"/>
                <a:gridCol w="1138238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479" name="Text Box 47"/>
          <p:cNvSpPr txBox="1">
            <a:spLocks noChangeArrowheads="1"/>
          </p:cNvSpPr>
          <p:nvPr/>
        </p:nvSpPr>
        <p:spPr bwMode="auto">
          <a:xfrm>
            <a:off x="914400" y="2392363"/>
            <a:ext cx="151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Contents01</a:t>
            </a: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914400" y="294957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Contents02</a:t>
            </a: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914400" y="347345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Contents03</a:t>
            </a: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914400" y="398780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Contents04</a:t>
            </a:r>
          </a:p>
        </p:txBody>
      </p:sp>
      <p:sp>
        <p:nvSpPr>
          <p:cNvPr id="18483" name="Text Box 51"/>
          <p:cNvSpPr txBox="1">
            <a:spLocks noChangeArrowheads="1"/>
          </p:cNvSpPr>
          <p:nvPr/>
        </p:nvSpPr>
        <p:spPr bwMode="auto">
          <a:xfrm>
            <a:off x="914400" y="452120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Contents05</a:t>
            </a:r>
          </a:p>
        </p:txBody>
      </p:sp>
      <p:sp>
        <p:nvSpPr>
          <p:cNvPr id="18484" name="Text Box 52"/>
          <p:cNvSpPr txBox="1">
            <a:spLocks noChangeArrowheads="1"/>
          </p:cNvSpPr>
          <p:nvPr/>
        </p:nvSpPr>
        <p:spPr bwMode="auto">
          <a:xfrm>
            <a:off x="914400" y="506412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ea typeface="宋体" panose="02010600030101010101" pitchFamily="2" charset="-122"/>
              </a:rPr>
              <a:t>Contents06</a:t>
            </a:r>
          </a:p>
        </p:txBody>
      </p:sp>
      <p:sp>
        <p:nvSpPr>
          <p:cNvPr id="320565" name="Rectangle 53"/>
          <p:cNvSpPr>
            <a:spLocks noChangeArrowheads="1"/>
          </p:cNvSpPr>
          <p:nvPr/>
        </p:nvSpPr>
        <p:spPr bwMode="gray">
          <a:xfrm>
            <a:off x="2441575" y="243205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20566" name="Rectangle 54"/>
          <p:cNvSpPr>
            <a:spLocks noChangeArrowheads="1"/>
          </p:cNvSpPr>
          <p:nvPr/>
        </p:nvSpPr>
        <p:spPr bwMode="gray">
          <a:xfrm>
            <a:off x="2441575" y="2992438"/>
            <a:ext cx="849313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20567" name="Rectangle 55"/>
          <p:cNvSpPr>
            <a:spLocks noChangeArrowheads="1"/>
          </p:cNvSpPr>
          <p:nvPr/>
        </p:nvSpPr>
        <p:spPr bwMode="gray">
          <a:xfrm>
            <a:off x="2441575" y="353536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20568" name="Rectangle 56"/>
          <p:cNvSpPr>
            <a:spLocks noChangeArrowheads="1"/>
          </p:cNvSpPr>
          <p:nvPr/>
        </p:nvSpPr>
        <p:spPr bwMode="gray">
          <a:xfrm>
            <a:off x="2441575" y="4038600"/>
            <a:ext cx="1316038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8489" name="Rectangle 57"/>
          <p:cNvSpPr>
            <a:spLocks noChangeArrowheads="1"/>
          </p:cNvSpPr>
          <p:nvPr/>
        </p:nvSpPr>
        <p:spPr bwMode="gray">
          <a:xfrm>
            <a:off x="2441575" y="4592638"/>
            <a:ext cx="3573463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  <a:contourClr>
              <a:srgbClr val="6666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90" name="Rectangle 58"/>
          <p:cNvSpPr>
            <a:spLocks noChangeArrowheads="1"/>
          </p:cNvSpPr>
          <p:nvPr/>
        </p:nvSpPr>
        <p:spPr bwMode="gray">
          <a:xfrm>
            <a:off x="2441575" y="5126038"/>
            <a:ext cx="4725988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  <a:contourClr>
              <a:srgbClr val="AD67AA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491" name="Text Box 59"/>
          <p:cNvSpPr txBox="1">
            <a:spLocks noChangeArrowheads="1"/>
          </p:cNvSpPr>
          <p:nvPr/>
        </p:nvSpPr>
        <p:spPr bwMode="auto">
          <a:xfrm>
            <a:off x="2339975" y="5568950"/>
            <a:ext cx="61642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>
                <a:ea typeface="宋体" panose="02010600030101010101" pitchFamily="2" charset="-122"/>
              </a:rPr>
              <a:t>0%               20%                40%                60%                80%              100%    </a:t>
            </a:r>
          </a:p>
        </p:txBody>
      </p:sp>
      <p:sp>
        <p:nvSpPr>
          <p:cNvPr id="18492" name="Text Box 60"/>
          <p:cNvSpPr txBox="1">
            <a:spLocks noChangeArrowheads="1"/>
          </p:cNvSpPr>
          <p:nvPr/>
        </p:nvSpPr>
        <p:spPr bwMode="auto">
          <a:xfrm>
            <a:off x="3554413" y="2422525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18.5%</a:t>
            </a:r>
          </a:p>
        </p:txBody>
      </p:sp>
      <p:sp>
        <p:nvSpPr>
          <p:cNvPr id="18493" name="Text Box 61"/>
          <p:cNvSpPr txBox="1">
            <a:spLocks noChangeArrowheads="1"/>
          </p:cNvSpPr>
          <p:nvPr/>
        </p:nvSpPr>
        <p:spPr bwMode="auto">
          <a:xfrm>
            <a:off x="3554413" y="29845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17.5%</a:t>
            </a:r>
          </a:p>
        </p:txBody>
      </p:sp>
      <p:sp>
        <p:nvSpPr>
          <p:cNvPr id="18494" name="Text Box 62"/>
          <p:cNvSpPr txBox="1">
            <a:spLocks noChangeArrowheads="1"/>
          </p:cNvSpPr>
          <p:nvPr/>
        </p:nvSpPr>
        <p:spPr bwMode="auto">
          <a:xfrm>
            <a:off x="2981325" y="35179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8.7%</a:t>
            </a:r>
          </a:p>
        </p:txBody>
      </p:sp>
      <p:sp>
        <p:nvSpPr>
          <p:cNvPr id="18495" name="Text Box 63"/>
          <p:cNvSpPr txBox="1">
            <a:spLocks noChangeArrowheads="1"/>
          </p:cNvSpPr>
          <p:nvPr/>
        </p:nvSpPr>
        <p:spPr bwMode="auto">
          <a:xfrm>
            <a:off x="3887788" y="40322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23.6%</a:t>
            </a:r>
          </a:p>
        </p:txBody>
      </p:sp>
      <p:sp>
        <p:nvSpPr>
          <p:cNvPr id="18496" name="Text Box 64"/>
          <p:cNvSpPr txBox="1">
            <a:spLocks noChangeArrowheads="1"/>
          </p:cNvSpPr>
          <p:nvPr/>
        </p:nvSpPr>
        <p:spPr bwMode="auto">
          <a:xfrm>
            <a:off x="6126163" y="45783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63.6%</a:t>
            </a:r>
          </a:p>
        </p:txBody>
      </p:sp>
      <p:sp>
        <p:nvSpPr>
          <p:cNvPr id="18497" name="Text Box 65"/>
          <p:cNvSpPr txBox="1">
            <a:spLocks noChangeArrowheads="1"/>
          </p:cNvSpPr>
          <p:nvPr/>
        </p:nvSpPr>
        <p:spPr bwMode="auto">
          <a:xfrm>
            <a:off x="7267575" y="5114925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ea typeface="宋体" panose="02010600030101010101" pitchFamily="2" charset="-122"/>
              </a:rPr>
              <a:t>84.3%</a:t>
            </a:r>
          </a:p>
        </p:txBody>
      </p:sp>
      <p:sp>
        <p:nvSpPr>
          <p:cNvPr id="18498" name="Rectangle 66"/>
          <p:cNvSpPr>
            <a:spLocks noChangeArrowheads="1"/>
          </p:cNvSpPr>
          <p:nvPr/>
        </p:nvSpPr>
        <p:spPr bwMode="auto">
          <a:xfrm>
            <a:off x="990600" y="1447800"/>
            <a:ext cx="5867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sz="1600">
                <a:ea typeface="宋体" panose="02010600030101010101" pitchFamily="2" charset="-122"/>
              </a:rPr>
              <a:t>ThemeGallery</a:t>
            </a:r>
            <a:r>
              <a:rPr lang="en-US" altLang="zh-CN" sz="1600" b="1">
                <a:ea typeface="宋体" panose="02010600030101010101" pitchFamily="2" charset="-122"/>
              </a:rPr>
              <a:t>  </a:t>
            </a:r>
            <a:r>
              <a:rPr lang="en-US" altLang="zh-CN" sz="1600">
                <a:ea typeface="宋体" panose="02010600030101010101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z="3300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19459" name="Group 3"/>
          <p:cNvGrpSpPr>
            <a:grpSpLocks/>
          </p:cNvGrpSpPr>
          <p:nvPr/>
        </p:nvGrpSpPr>
        <p:grpSpPr bwMode="auto">
          <a:xfrm>
            <a:off x="312738" y="1828800"/>
            <a:ext cx="8450262" cy="3756025"/>
            <a:chOff x="101" y="1152"/>
            <a:chExt cx="5323" cy="2366"/>
          </a:xfrm>
        </p:grpSpPr>
        <p:grpSp>
          <p:nvGrpSpPr>
            <p:cNvPr id="19460" name="Group 4"/>
            <p:cNvGrpSpPr>
              <a:grpSpLocks/>
            </p:cNvGrpSpPr>
            <p:nvPr/>
          </p:nvGrpSpPr>
          <p:grpSpPr bwMode="auto">
            <a:xfrm>
              <a:off x="3318" y="1312"/>
              <a:ext cx="2106" cy="2106"/>
              <a:chOff x="3217" y="1371"/>
              <a:chExt cx="2106" cy="2106"/>
            </a:xfrm>
          </p:grpSpPr>
          <p:sp>
            <p:nvSpPr>
              <p:cNvPr id="321541" name="AutoShape 5"/>
              <p:cNvSpPr>
                <a:spLocks noChangeArrowheads="1"/>
              </p:cNvSpPr>
              <p:nvPr/>
            </p:nvSpPr>
            <p:spPr bwMode="gray">
              <a:xfrm rot="-554525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915913 0 0"/>
                  <a:gd name="G2" fmla="+- 0 0 -3915913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915913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15913"/>
                  <a:gd name="G36" fmla="sin G34 -3915913"/>
                  <a:gd name="G37" fmla="+/ -3915913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164 w 21600"/>
                  <a:gd name="T5" fmla="*/ 5420 h 21600"/>
                  <a:gd name="T6" fmla="*/ 15366 w 21600"/>
                  <a:gd name="T7" fmla="*/ 2969 h 21600"/>
                  <a:gd name="T8" fmla="*/ 17155 w 21600"/>
                  <a:gd name="T9" fmla="*/ 7148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192"/>
                      <a:pt x="16744" y="5781"/>
                      <a:pt x="14492" y="4467"/>
                    </a:cubicBezTo>
                    <a:lnTo>
                      <a:pt x="16240" y="1470"/>
                    </a:lnTo>
                    <a:cubicBezTo>
                      <a:pt x="19559" y="3405"/>
                      <a:pt x="21599" y="6958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60392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6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1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21542" name="AutoShape 6"/>
              <p:cNvSpPr>
                <a:spLocks noChangeArrowheads="1"/>
              </p:cNvSpPr>
              <p:nvPr/>
            </p:nvSpPr>
            <p:spPr bwMode="gray">
              <a:xfrm rot="10800000">
                <a:off x="3217" y="1371"/>
                <a:ext cx="2106" cy="2106"/>
              </a:xfrm>
              <a:custGeom>
                <a:avLst/>
                <a:gdLst>
                  <a:gd name="G0" fmla="+- 365983 0 0"/>
                  <a:gd name="G1" fmla="+- -3923966 0 0"/>
                  <a:gd name="G2" fmla="+- 365983 0 -3923966"/>
                  <a:gd name="G3" fmla="+- 10800 0 0"/>
                  <a:gd name="G4" fmla="+- 0 0 36598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67 0 0"/>
                  <a:gd name="G9" fmla="+- 0 0 -3923966"/>
                  <a:gd name="G10" fmla="+- 7367 0 2700"/>
                  <a:gd name="G11" fmla="cos G10 365983"/>
                  <a:gd name="G12" fmla="sin G10 365983"/>
                  <a:gd name="G13" fmla="cos 13500 365983"/>
                  <a:gd name="G14" fmla="sin 13500 36598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67 1 2"/>
                  <a:gd name="G20" fmla="+- G19 5400 0"/>
                  <a:gd name="G21" fmla="cos G20 365983"/>
                  <a:gd name="G22" fmla="sin G20 365983"/>
                  <a:gd name="G23" fmla="+- G21 10800 0"/>
                  <a:gd name="G24" fmla="+- G12 G23 G22"/>
                  <a:gd name="G25" fmla="+- G22 G23 G11"/>
                  <a:gd name="G26" fmla="cos 10800 365983"/>
                  <a:gd name="G27" fmla="sin 10800 365983"/>
                  <a:gd name="G28" fmla="cos 7367 365983"/>
                  <a:gd name="G29" fmla="sin 7367 36598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23966"/>
                  <a:gd name="G36" fmla="sin G34 -3923966"/>
                  <a:gd name="G37" fmla="+/ -3923966 36598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67 G39"/>
                  <a:gd name="G43" fmla="sin 7367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410 w 21600"/>
                  <a:gd name="T5" fmla="*/ 5872 h 21600"/>
                  <a:gd name="T6" fmla="*/ 15359 w 21600"/>
                  <a:gd name="T7" fmla="*/ 2942 h 21600"/>
                  <a:gd name="T8" fmla="*/ 17355 w 21600"/>
                  <a:gd name="T9" fmla="*/ 7438 h 21600"/>
                  <a:gd name="T10" fmla="*/ 24235 w 21600"/>
                  <a:gd name="T11" fmla="*/ 12113 h 21600"/>
                  <a:gd name="T12" fmla="*/ 19411 w 21600"/>
                  <a:gd name="T13" fmla="*/ 16079 h 21600"/>
                  <a:gd name="T14" fmla="*/ 15444 w 21600"/>
                  <a:gd name="T15" fmla="*/ 11254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2" y="11516"/>
                    </a:moveTo>
                    <a:cubicBezTo>
                      <a:pt x="18155" y="11278"/>
                      <a:pt x="18167" y="11039"/>
                      <a:pt x="18167" y="10800"/>
                    </a:cubicBezTo>
                    <a:cubicBezTo>
                      <a:pt x="18167" y="8173"/>
                      <a:pt x="16768" y="5746"/>
                      <a:pt x="14497" y="4428"/>
                    </a:cubicBezTo>
                    <a:lnTo>
                      <a:pt x="16220" y="1458"/>
                    </a:lnTo>
                    <a:cubicBezTo>
                      <a:pt x="19550" y="3391"/>
                      <a:pt x="21600" y="6949"/>
                      <a:pt x="21600" y="10800"/>
                    </a:cubicBezTo>
                    <a:cubicBezTo>
                      <a:pt x="21600" y="11150"/>
                      <a:pt x="21582" y="11501"/>
                      <a:pt x="21548" y="11850"/>
                    </a:cubicBezTo>
                    <a:lnTo>
                      <a:pt x="24235" y="12113"/>
                    </a:lnTo>
                    <a:lnTo>
                      <a:pt x="19411" y="16079"/>
                    </a:lnTo>
                    <a:lnTo>
                      <a:pt x="15444" y="11254"/>
                    </a:lnTo>
                    <a:lnTo>
                      <a:pt x="18132" y="1151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shade val="60392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21543" name="AutoShape 7"/>
              <p:cNvSpPr>
                <a:spLocks noChangeArrowheads="1"/>
              </p:cNvSpPr>
              <p:nvPr/>
            </p:nvSpPr>
            <p:spPr bwMode="gray">
              <a:xfrm rot="5400000">
                <a:off x="3217" y="1371"/>
                <a:ext cx="2106" cy="2106"/>
              </a:xfrm>
              <a:custGeom>
                <a:avLst/>
                <a:gdLst>
                  <a:gd name="G0" fmla="+- 0 0 0"/>
                  <a:gd name="G1" fmla="+- -3863678 0 0"/>
                  <a:gd name="G2" fmla="+- 0 0 -3863678"/>
                  <a:gd name="G3" fmla="+- 10800 0 0"/>
                  <a:gd name="G4" fmla="+- 0 0 0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330 0 0"/>
                  <a:gd name="G9" fmla="+- 0 0 -3863678"/>
                  <a:gd name="G10" fmla="+- 7330 0 2700"/>
                  <a:gd name="G11" fmla="cos G10 0"/>
                  <a:gd name="G12" fmla="sin G10 0"/>
                  <a:gd name="G13" fmla="cos 13500 0"/>
                  <a:gd name="G14" fmla="sin 13500 0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330 1 2"/>
                  <a:gd name="G20" fmla="+- G19 5400 0"/>
                  <a:gd name="G21" fmla="cos G20 0"/>
                  <a:gd name="G22" fmla="sin G20 0"/>
                  <a:gd name="G23" fmla="+- G21 10800 0"/>
                  <a:gd name="G24" fmla="+- G12 G23 G22"/>
                  <a:gd name="G25" fmla="+- G22 G23 G11"/>
                  <a:gd name="G26" fmla="cos 10800 0"/>
                  <a:gd name="G27" fmla="sin 10800 0"/>
                  <a:gd name="G28" fmla="cos 7330 0"/>
                  <a:gd name="G29" fmla="sin 7330 0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863678"/>
                  <a:gd name="G36" fmla="sin G34 -3863678"/>
                  <a:gd name="G37" fmla="+/ -3863678 0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330 G39"/>
                  <a:gd name="G43" fmla="sin 7330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201 w 21600"/>
                  <a:gd name="T5" fmla="*/ 5485 h 21600"/>
                  <a:gd name="T6" fmla="*/ 15474 w 21600"/>
                  <a:gd name="T7" fmla="*/ 3033 h 21600"/>
                  <a:gd name="T8" fmla="*/ 17181 w 21600"/>
                  <a:gd name="T9" fmla="*/ 7193 h 21600"/>
                  <a:gd name="T10" fmla="*/ 24300 w 21600"/>
                  <a:gd name="T11" fmla="*/ 10800 h 21600"/>
                  <a:gd name="T12" fmla="*/ 19865 w 21600"/>
                  <a:gd name="T13" fmla="*/ 15235 h 21600"/>
                  <a:gd name="T14" fmla="*/ 15430 w 21600"/>
                  <a:gd name="T15" fmla="*/ 10800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130" y="10800"/>
                    </a:moveTo>
                    <a:cubicBezTo>
                      <a:pt x="18130" y="8228"/>
                      <a:pt x="16782" y="5845"/>
                      <a:pt x="14580" y="4519"/>
                    </a:cubicBezTo>
                    <a:lnTo>
                      <a:pt x="16369" y="1546"/>
                    </a:lnTo>
                    <a:cubicBezTo>
                      <a:pt x="19615" y="3500"/>
                      <a:pt x="21599" y="7011"/>
                      <a:pt x="21600" y="10799"/>
                    </a:cubicBezTo>
                    <a:lnTo>
                      <a:pt x="21600" y="10800"/>
                    </a:lnTo>
                    <a:lnTo>
                      <a:pt x="24300" y="10800"/>
                    </a:lnTo>
                    <a:lnTo>
                      <a:pt x="19865" y="15235"/>
                    </a:lnTo>
                    <a:lnTo>
                      <a:pt x="15430" y="10800"/>
                    </a:lnTo>
                    <a:lnTo>
                      <a:pt x="18130" y="1080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60392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321544" name="AutoShape 8"/>
              <p:cNvSpPr>
                <a:spLocks noChangeArrowheads="1"/>
              </p:cNvSpPr>
              <p:nvPr/>
            </p:nvSpPr>
            <p:spPr bwMode="gray">
              <a:xfrm>
                <a:off x="3217" y="1371"/>
                <a:ext cx="2106" cy="2106"/>
              </a:xfrm>
              <a:custGeom>
                <a:avLst/>
                <a:gdLst>
                  <a:gd name="G0" fmla="+- -68763 0 0"/>
                  <a:gd name="G1" fmla="+- -3981460 0 0"/>
                  <a:gd name="G2" fmla="+- -68763 0 -3981460"/>
                  <a:gd name="G3" fmla="+- 10800 0 0"/>
                  <a:gd name="G4" fmla="+- 0 0 -68763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7263 0 0"/>
                  <a:gd name="G9" fmla="+- 0 0 -3981460"/>
                  <a:gd name="G10" fmla="+- 7263 0 2700"/>
                  <a:gd name="G11" fmla="cos G10 -68763"/>
                  <a:gd name="G12" fmla="sin G10 -68763"/>
                  <a:gd name="G13" fmla="cos 13500 -68763"/>
                  <a:gd name="G14" fmla="sin 13500 -68763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7263 1 2"/>
                  <a:gd name="G20" fmla="+- G19 5400 0"/>
                  <a:gd name="G21" fmla="cos G20 -68763"/>
                  <a:gd name="G22" fmla="sin G20 -68763"/>
                  <a:gd name="G23" fmla="+- G21 10800 0"/>
                  <a:gd name="G24" fmla="+- G12 G23 G22"/>
                  <a:gd name="G25" fmla="+- G22 G23 G11"/>
                  <a:gd name="G26" fmla="cos 10800 -68763"/>
                  <a:gd name="G27" fmla="sin 10800 -68763"/>
                  <a:gd name="G28" fmla="cos 7263 -68763"/>
                  <a:gd name="G29" fmla="sin 7263 -68763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-3981460"/>
                  <a:gd name="G36" fmla="sin G34 -3981460"/>
                  <a:gd name="G37" fmla="+/ -3981460 -68763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7263 G39"/>
                  <a:gd name="G43" fmla="sin 7263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0067 w 21600"/>
                  <a:gd name="T5" fmla="*/ 5253 h 21600"/>
                  <a:gd name="T6" fmla="*/ 15212 w 21600"/>
                  <a:gd name="T7" fmla="*/ 2919 h 21600"/>
                  <a:gd name="T8" fmla="*/ 17032 w 21600"/>
                  <a:gd name="T9" fmla="*/ 7070 h 21600"/>
                  <a:gd name="T10" fmla="*/ 24297 w 21600"/>
                  <a:gd name="T11" fmla="*/ 10552 h 21600"/>
                  <a:gd name="T12" fmla="*/ 19912 w 21600"/>
                  <a:gd name="T13" fmla="*/ 15102 h 21600"/>
                  <a:gd name="T14" fmla="*/ 15362 w 21600"/>
                  <a:gd name="T15" fmla="*/ 10716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18061" y="10667"/>
                    </a:moveTo>
                    <a:cubicBezTo>
                      <a:pt x="18014" y="8086"/>
                      <a:pt x="16600" y="5724"/>
                      <a:pt x="14348" y="4462"/>
                    </a:cubicBezTo>
                    <a:lnTo>
                      <a:pt x="16076" y="1376"/>
                    </a:lnTo>
                    <a:cubicBezTo>
                      <a:pt x="19425" y="3252"/>
                      <a:pt x="21527" y="6764"/>
                      <a:pt x="21598" y="10602"/>
                    </a:cubicBezTo>
                    <a:lnTo>
                      <a:pt x="24297" y="10552"/>
                    </a:lnTo>
                    <a:lnTo>
                      <a:pt x="19912" y="15102"/>
                    </a:lnTo>
                    <a:lnTo>
                      <a:pt x="15362" y="10716"/>
                    </a:lnTo>
                    <a:lnTo>
                      <a:pt x="18061" y="10667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60392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60392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miter lim="800000"/>
                <a:headEnd/>
                <a:tailEnd/>
              </a:ln>
              <a:effectLst/>
              <a:scene3d>
                <a:camera prst="legacyPerspectiveBottomRight">
                  <a:rot lat="20999999" lon="1500000" rev="0"/>
                </a:camera>
                <a:lightRig rig="legacyHarsh3" dir="b"/>
              </a:scene3d>
              <a:sp3d extrusionH="290500" prstMaterial="legacyMetal">
                <a:bevelT w="13500" h="13500" prst="angle"/>
                <a:bevelB w="13500" h="13500" prst="angle"/>
                <a:extrusionClr>
                  <a:schemeClr val="accent2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  <p:sp>
          <p:nvSpPr>
            <p:cNvPr id="19461" name="Text Box 9"/>
            <p:cNvSpPr txBox="1">
              <a:spLocks noChangeArrowheads="1"/>
            </p:cNvSpPr>
            <p:nvPr/>
          </p:nvSpPr>
          <p:spPr bwMode="gray">
            <a:xfrm>
              <a:off x="3921" y="2208"/>
              <a:ext cx="932" cy="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altLang="zh-CN" sz="16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Description of the contents</a:t>
              </a:r>
            </a:p>
          </p:txBody>
        </p:sp>
        <p:pic>
          <p:nvPicPr>
            <p:cNvPr id="19462" name="Picture 10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18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" y="1765"/>
              <a:ext cx="3654" cy="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11" descr="1"/>
            <p:cNvPicPr>
              <a:picLocks noChangeAspect="1" noChangeArrowheads="1"/>
            </p:cNvPicPr>
            <p:nvPr/>
          </p:nvPicPr>
          <p:blipFill>
            <a:blip r:embed="rId2" cstate="print">
              <a:lum bright="-18000" contrast="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" y="2912"/>
              <a:ext cx="3654" cy="6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4" name="Rectangle 12"/>
            <p:cNvSpPr>
              <a:spLocks noChangeArrowheads="1"/>
            </p:cNvSpPr>
            <p:nvPr/>
          </p:nvSpPr>
          <p:spPr bwMode="black">
            <a:xfrm>
              <a:off x="256" y="1152"/>
              <a:ext cx="24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buFontTx/>
                <a:buChar char="•"/>
              </a:pPr>
              <a:r>
                <a:rPr lang="zh-CN" altLang="en-US" b="1">
                  <a:solidFill>
                    <a:schemeClr val="accent1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b="1">
                  <a:solidFill>
                    <a:schemeClr val="accent1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Title in here</a:t>
              </a:r>
            </a:p>
          </p:txBody>
        </p:sp>
        <p:sp>
          <p:nvSpPr>
            <p:cNvPr id="19465" name="Text Box 13"/>
            <p:cNvSpPr txBox="1">
              <a:spLocks noChangeArrowheads="1"/>
            </p:cNvSpPr>
            <p:nvPr/>
          </p:nvSpPr>
          <p:spPr bwMode="gray">
            <a:xfrm>
              <a:off x="260" y="1364"/>
              <a:ext cx="304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9466" name="Rectangle 14"/>
            <p:cNvSpPr>
              <a:spLocks noChangeArrowheads="1"/>
            </p:cNvSpPr>
            <p:nvPr/>
          </p:nvSpPr>
          <p:spPr bwMode="black">
            <a:xfrm>
              <a:off x="256" y="1786"/>
              <a:ext cx="24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buFontTx/>
                <a:buChar char="•"/>
              </a:pPr>
              <a:r>
                <a:rPr lang="zh-CN" altLang="en-US" b="1">
                  <a:solidFill>
                    <a:schemeClr val="accent2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b="1">
                  <a:solidFill>
                    <a:schemeClr val="accent2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Title in here</a:t>
              </a:r>
            </a:p>
          </p:txBody>
        </p:sp>
        <p:sp>
          <p:nvSpPr>
            <p:cNvPr id="19467" name="Text Box 15"/>
            <p:cNvSpPr txBox="1">
              <a:spLocks noChangeArrowheads="1"/>
            </p:cNvSpPr>
            <p:nvPr/>
          </p:nvSpPr>
          <p:spPr bwMode="gray">
            <a:xfrm>
              <a:off x="260" y="1991"/>
              <a:ext cx="304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9468" name="Rectangle 16"/>
            <p:cNvSpPr>
              <a:spLocks noChangeArrowheads="1"/>
            </p:cNvSpPr>
            <p:nvPr/>
          </p:nvSpPr>
          <p:spPr bwMode="black">
            <a:xfrm>
              <a:off x="256" y="2376"/>
              <a:ext cx="24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buFontTx/>
                <a:buChar char="•"/>
              </a:pPr>
              <a:r>
                <a:rPr lang="zh-CN" altLang="en-US" b="1">
                  <a:solidFill>
                    <a:schemeClr val="hlink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b="1">
                  <a:solidFill>
                    <a:schemeClr val="hlink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Title in here</a:t>
              </a:r>
            </a:p>
          </p:txBody>
        </p:sp>
        <p:sp>
          <p:nvSpPr>
            <p:cNvPr id="19469" name="Text Box 17"/>
            <p:cNvSpPr txBox="1">
              <a:spLocks noChangeArrowheads="1"/>
            </p:cNvSpPr>
            <p:nvPr/>
          </p:nvSpPr>
          <p:spPr bwMode="gray">
            <a:xfrm>
              <a:off x="260" y="2574"/>
              <a:ext cx="304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is a Design Digital Content &amp; Contents mall developed by Guild Design Inc.</a:t>
              </a:r>
            </a:p>
          </p:txBody>
        </p:sp>
        <p:sp>
          <p:nvSpPr>
            <p:cNvPr id="19470" name="Rectangle 18"/>
            <p:cNvSpPr>
              <a:spLocks noChangeArrowheads="1"/>
            </p:cNvSpPr>
            <p:nvPr/>
          </p:nvSpPr>
          <p:spPr bwMode="black">
            <a:xfrm>
              <a:off x="256" y="2959"/>
              <a:ext cx="24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 eaLnBrk="1" hangingPunct="1">
                <a:buFontTx/>
                <a:buChar char="•"/>
              </a:pPr>
              <a:r>
                <a:rPr lang="zh-CN" altLang="en-US" b="1">
                  <a:solidFill>
                    <a:schemeClr val="folHlink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b="1">
                  <a:solidFill>
                    <a:schemeClr val="folHlink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Title in here</a:t>
              </a:r>
            </a:p>
          </p:txBody>
        </p:sp>
        <p:sp>
          <p:nvSpPr>
            <p:cNvPr id="19471" name="Text Box 19"/>
            <p:cNvSpPr txBox="1">
              <a:spLocks noChangeArrowheads="1"/>
            </p:cNvSpPr>
            <p:nvPr/>
          </p:nvSpPr>
          <p:spPr bwMode="gray">
            <a:xfrm>
              <a:off x="260" y="3150"/>
              <a:ext cx="3049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ThemeGallery</a:t>
              </a:r>
              <a:r>
                <a:rPr lang="en-US" altLang="zh-CN" sz="1400">
                  <a:solidFill>
                    <a:srgbClr val="080808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z="3300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6699250" y="2778125"/>
            <a:ext cx="1889125" cy="2422525"/>
            <a:chOff x="4387" y="1999"/>
            <a:chExt cx="1370" cy="1755"/>
          </a:xfrm>
        </p:grpSpPr>
        <p:sp>
          <p:nvSpPr>
            <p:cNvPr id="322564" name="AutoShape 4"/>
            <p:cNvSpPr>
              <a:spLocks noChangeArrowheads="1"/>
            </p:cNvSpPr>
            <p:nvPr/>
          </p:nvSpPr>
          <p:spPr bwMode="gray">
            <a:xfrm>
              <a:off x="4387" y="2004"/>
              <a:ext cx="1370" cy="174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>
                <a:rot lat="0" lon="21299999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532" name="Line 5"/>
            <p:cNvSpPr>
              <a:spLocks noChangeShapeType="1"/>
            </p:cNvSpPr>
            <p:nvPr/>
          </p:nvSpPr>
          <p:spPr bwMode="gray">
            <a:xfrm>
              <a:off x="4456" y="1999"/>
              <a:ext cx="1224" cy="18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3" name="Freeform 6"/>
            <p:cNvSpPr>
              <a:spLocks/>
            </p:cNvSpPr>
            <p:nvPr/>
          </p:nvSpPr>
          <p:spPr bwMode="gray">
            <a:xfrm>
              <a:off x="4402" y="3682"/>
              <a:ext cx="1330" cy="72"/>
            </a:xfrm>
            <a:custGeom>
              <a:avLst/>
              <a:gdLst>
                <a:gd name="T0" fmla="*/ 0 w 1330"/>
                <a:gd name="T1" fmla="*/ 34 h 72"/>
                <a:gd name="T2" fmla="*/ 68 w 1330"/>
                <a:gd name="T3" fmla="*/ 68 h 72"/>
                <a:gd name="T4" fmla="*/ 1270 w 1330"/>
                <a:gd name="T5" fmla="*/ 50 h 72"/>
                <a:gd name="T6" fmla="*/ 1330 w 1330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30"/>
                <a:gd name="T13" fmla="*/ 0 h 72"/>
                <a:gd name="T14" fmla="*/ 1330 w 1330"/>
                <a:gd name="T15" fmla="*/ 72 h 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30" h="72">
                  <a:moveTo>
                    <a:pt x="0" y="34"/>
                  </a:moveTo>
                  <a:cubicBezTo>
                    <a:pt x="0" y="36"/>
                    <a:pt x="40" y="72"/>
                    <a:pt x="68" y="68"/>
                  </a:cubicBezTo>
                  <a:lnTo>
                    <a:pt x="1270" y="50"/>
                  </a:lnTo>
                  <a:cubicBezTo>
                    <a:pt x="1324" y="48"/>
                    <a:pt x="1317" y="11"/>
                    <a:pt x="1330" y="0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4" name="Group 7"/>
          <p:cNvGrpSpPr>
            <a:grpSpLocks/>
          </p:cNvGrpSpPr>
          <p:nvPr/>
        </p:nvGrpSpPr>
        <p:grpSpPr bwMode="auto">
          <a:xfrm>
            <a:off x="685800" y="2798763"/>
            <a:ext cx="1889125" cy="2432050"/>
            <a:chOff x="60" y="2014"/>
            <a:chExt cx="1370" cy="1762"/>
          </a:xfrm>
        </p:grpSpPr>
        <p:sp>
          <p:nvSpPr>
            <p:cNvPr id="322568" name="AutoShape 8"/>
            <p:cNvSpPr>
              <a:spLocks noChangeArrowheads="1"/>
            </p:cNvSpPr>
            <p:nvPr/>
          </p:nvSpPr>
          <p:spPr bwMode="gray">
            <a:xfrm>
              <a:off x="60" y="2016"/>
              <a:ext cx="1370" cy="1760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>
                <a:rot lat="0" lon="300000" rev="0"/>
              </a:camera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529" name="Line 9"/>
            <p:cNvSpPr>
              <a:spLocks noChangeShapeType="1"/>
            </p:cNvSpPr>
            <p:nvPr/>
          </p:nvSpPr>
          <p:spPr bwMode="gray">
            <a:xfrm flipV="1">
              <a:off x="134" y="2014"/>
              <a:ext cx="1222" cy="16"/>
            </a:xfrm>
            <a:prstGeom prst="line">
              <a:avLst/>
            </a:prstGeom>
            <a:noFill/>
            <a:ln w="9525">
              <a:solidFill>
                <a:srgbClr val="F8F8F8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0" name="Freeform 10"/>
            <p:cNvSpPr>
              <a:spLocks/>
            </p:cNvSpPr>
            <p:nvPr/>
          </p:nvSpPr>
          <p:spPr bwMode="gray">
            <a:xfrm rot="60000" flipV="1">
              <a:off x="86" y="3728"/>
              <a:ext cx="1334" cy="47"/>
            </a:xfrm>
            <a:custGeom>
              <a:avLst/>
              <a:gdLst>
                <a:gd name="T0" fmla="*/ 0 w 1318"/>
                <a:gd name="T1" fmla="*/ 47 h 19"/>
                <a:gd name="T2" fmla="*/ 73 w 1318"/>
                <a:gd name="T3" fmla="*/ 0 h 19"/>
                <a:gd name="T4" fmla="*/ 1264 w 1318"/>
                <a:gd name="T5" fmla="*/ 0 h 19"/>
                <a:gd name="T6" fmla="*/ 1334 w 1318"/>
                <a:gd name="T7" fmla="*/ 47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5" name="Group 11"/>
          <p:cNvGrpSpPr>
            <a:grpSpLocks/>
          </p:cNvGrpSpPr>
          <p:nvPr/>
        </p:nvGrpSpPr>
        <p:grpSpPr bwMode="auto">
          <a:xfrm>
            <a:off x="2641600" y="2179638"/>
            <a:ext cx="1889125" cy="3249612"/>
            <a:chOff x="3762" y="1166"/>
            <a:chExt cx="1370" cy="2355"/>
          </a:xfrm>
        </p:grpSpPr>
        <p:sp>
          <p:nvSpPr>
            <p:cNvPr id="322572" name="AutoShape 12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Righ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525" name="Line 13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6" name="Freeform 14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27" name="Freeform 15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6" name="Group 16"/>
          <p:cNvGrpSpPr>
            <a:grpSpLocks/>
          </p:cNvGrpSpPr>
          <p:nvPr/>
        </p:nvGrpSpPr>
        <p:grpSpPr bwMode="auto">
          <a:xfrm>
            <a:off x="3063875" y="1676400"/>
            <a:ext cx="1065213" cy="1065213"/>
            <a:chOff x="3024" y="960"/>
            <a:chExt cx="692" cy="730"/>
          </a:xfrm>
        </p:grpSpPr>
        <p:pic>
          <p:nvPicPr>
            <p:cNvPr id="20519" name="Picture 17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578" name="Oval 18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pic>
          <p:nvPicPr>
            <p:cNvPr id="20523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7" name="Group 20"/>
          <p:cNvGrpSpPr>
            <a:grpSpLocks/>
          </p:cNvGrpSpPr>
          <p:nvPr/>
        </p:nvGrpSpPr>
        <p:grpSpPr bwMode="auto">
          <a:xfrm>
            <a:off x="4748213" y="2179638"/>
            <a:ext cx="1889125" cy="3249612"/>
            <a:chOff x="3762" y="1166"/>
            <a:chExt cx="1370" cy="2355"/>
          </a:xfrm>
        </p:grpSpPr>
        <p:sp>
          <p:nvSpPr>
            <p:cNvPr id="322581" name="AutoShape 21"/>
            <p:cNvSpPr>
              <a:spLocks noChangeArrowheads="1"/>
            </p:cNvSpPr>
            <p:nvPr/>
          </p:nvSpPr>
          <p:spPr bwMode="gray">
            <a:xfrm>
              <a:off x="3762" y="1166"/>
              <a:ext cx="1370" cy="2355"/>
            </a:xfrm>
            <a:prstGeom prst="roundRect">
              <a:avLst>
                <a:gd name="adj" fmla="val 4806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490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PerspectiveLeft"/>
              <a:lightRig rig="legacyFlat3" dir="r"/>
            </a:scene3d>
            <a:sp3d extrusionH="8874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516" name="Line 22"/>
            <p:cNvSpPr>
              <a:spLocks noChangeShapeType="1"/>
            </p:cNvSpPr>
            <p:nvPr/>
          </p:nvSpPr>
          <p:spPr bwMode="gray">
            <a:xfrm>
              <a:off x="3829" y="1176"/>
              <a:ext cx="1246" cy="0"/>
            </a:xfrm>
            <a:prstGeom prst="line">
              <a:avLst/>
            </a:prstGeom>
            <a:noFill/>
            <a:ln w="9525">
              <a:solidFill>
                <a:srgbClr val="F8F8F8">
                  <a:alpha val="25098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7" name="Freeform 23"/>
            <p:cNvSpPr>
              <a:spLocks/>
            </p:cNvSpPr>
            <p:nvPr/>
          </p:nvSpPr>
          <p:spPr bwMode="gray">
            <a:xfrm flipV="1">
              <a:off x="3772" y="3487"/>
              <a:ext cx="1353" cy="30"/>
            </a:xfrm>
            <a:custGeom>
              <a:avLst/>
              <a:gdLst>
                <a:gd name="T0" fmla="*/ 0 w 1318"/>
                <a:gd name="T1" fmla="*/ 30 h 19"/>
                <a:gd name="T2" fmla="*/ 74 w 1318"/>
                <a:gd name="T3" fmla="*/ 0 h 19"/>
                <a:gd name="T4" fmla="*/ 1282 w 1318"/>
                <a:gd name="T5" fmla="*/ 0 h 19"/>
                <a:gd name="T6" fmla="*/ 1353 w 1318"/>
                <a:gd name="T7" fmla="*/ 30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FFFFF">
                  <a:alpha val="20000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8" name="Freeform 24"/>
            <p:cNvSpPr>
              <a:spLocks/>
            </p:cNvSpPr>
            <p:nvPr/>
          </p:nvSpPr>
          <p:spPr bwMode="gray">
            <a:xfrm>
              <a:off x="3779" y="1169"/>
              <a:ext cx="1336" cy="23"/>
            </a:xfrm>
            <a:custGeom>
              <a:avLst/>
              <a:gdLst>
                <a:gd name="T0" fmla="*/ 0 w 1318"/>
                <a:gd name="T1" fmla="*/ 23 h 19"/>
                <a:gd name="T2" fmla="*/ 73 w 1318"/>
                <a:gd name="T3" fmla="*/ 0 h 19"/>
                <a:gd name="T4" fmla="*/ 1266 w 1318"/>
                <a:gd name="T5" fmla="*/ 0 h 19"/>
                <a:gd name="T6" fmla="*/ 1336 w 1318"/>
                <a:gd name="T7" fmla="*/ 2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18"/>
                <a:gd name="T13" fmla="*/ 0 h 19"/>
                <a:gd name="T14" fmla="*/ 1318 w 1318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18" h="19">
                  <a:moveTo>
                    <a:pt x="0" y="19"/>
                  </a:moveTo>
                  <a:cubicBezTo>
                    <a:pt x="12" y="16"/>
                    <a:pt x="12" y="1"/>
                    <a:pt x="72" y="0"/>
                  </a:cubicBezTo>
                  <a:lnTo>
                    <a:pt x="1249" y="0"/>
                  </a:lnTo>
                  <a:cubicBezTo>
                    <a:pt x="1305" y="1"/>
                    <a:pt x="1304" y="15"/>
                    <a:pt x="1318" y="19"/>
                  </a:cubicBezTo>
                </a:path>
              </a:pathLst>
            </a:custGeom>
            <a:noFill/>
            <a:ln w="9525">
              <a:solidFill>
                <a:srgbClr val="F8F8F8">
                  <a:alpha val="39999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88" name="Group 25"/>
          <p:cNvGrpSpPr>
            <a:grpSpLocks/>
          </p:cNvGrpSpPr>
          <p:nvPr/>
        </p:nvGrpSpPr>
        <p:grpSpPr bwMode="auto">
          <a:xfrm>
            <a:off x="5159375" y="1676400"/>
            <a:ext cx="1063625" cy="1065213"/>
            <a:chOff x="3024" y="960"/>
            <a:chExt cx="692" cy="730"/>
          </a:xfrm>
        </p:grpSpPr>
        <p:pic>
          <p:nvPicPr>
            <p:cNvPr id="20510" name="Picture 26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587" name="Oval 27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pic>
          <p:nvPicPr>
            <p:cNvPr id="20514" name="Picture 28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9" name="Group 29"/>
          <p:cNvGrpSpPr>
            <a:grpSpLocks/>
          </p:cNvGrpSpPr>
          <p:nvPr/>
        </p:nvGrpSpPr>
        <p:grpSpPr bwMode="auto">
          <a:xfrm>
            <a:off x="7096125" y="2282825"/>
            <a:ext cx="1065213" cy="1065213"/>
            <a:chOff x="3024" y="960"/>
            <a:chExt cx="692" cy="730"/>
          </a:xfrm>
        </p:grpSpPr>
        <p:pic>
          <p:nvPicPr>
            <p:cNvPr id="20505" name="Picture 30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591" name="Oval 31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pic>
          <p:nvPicPr>
            <p:cNvPr id="20509" name="Picture 32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0" name="Group 33"/>
          <p:cNvGrpSpPr>
            <a:grpSpLocks/>
          </p:cNvGrpSpPr>
          <p:nvPr/>
        </p:nvGrpSpPr>
        <p:grpSpPr bwMode="auto">
          <a:xfrm>
            <a:off x="1074738" y="2282825"/>
            <a:ext cx="1065212" cy="1065213"/>
            <a:chOff x="3024" y="960"/>
            <a:chExt cx="692" cy="730"/>
          </a:xfrm>
        </p:grpSpPr>
        <p:pic>
          <p:nvPicPr>
            <p:cNvPr id="20500" name="Picture 34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24" y="960"/>
              <a:ext cx="692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2595" name="Oval 35"/>
            <p:cNvSpPr>
              <a:spLocks noChangeArrowheads="1"/>
            </p:cNvSpPr>
            <p:nvPr/>
          </p:nvSpPr>
          <p:spPr bwMode="gray">
            <a:xfrm>
              <a:off x="3024" y="960"/>
              <a:ext cx="687" cy="730"/>
            </a:xfrm>
            <a:prstGeom prst="ellipse">
              <a:avLst/>
            </a:prstGeom>
            <a:gradFill rotWithShape="1">
              <a:gsLst>
                <a:gs pos="0">
                  <a:srgbClr val="DDDDDD">
                    <a:gamma/>
                    <a:shade val="46275"/>
                    <a:invGamma/>
                    <a:alpha val="89999"/>
                  </a:srgbClr>
                </a:gs>
                <a:gs pos="50000">
                  <a:srgbClr val="DDDDDD">
                    <a:alpha val="55000"/>
                  </a:srgbClr>
                </a:gs>
                <a:gs pos="100000">
                  <a:srgbClr val="DDDDDD">
                    <a:gamma/>
                    <a:shade val="4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pic>
          <p:nvPicPr>
            <p:cNvPr id="20504" name="Picture 36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93" y="967"/>
              <a:ext cx="547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1" name="Text Box 4"/>
          <p:cNvSpPr txBox="1">
            <a:spLocks noChangeArrowheads="1"/>
          </p:cNvSpPr>
          <p:nvPr/>
        </p:nvSpPr>
        <p:spPr bwMode="black">
          <a:xfrm>
            <a:off x="1828800" y="5562600"/>
            <a:ext cx="5638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b="1"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0492" name="Text Box 38"/>
          <p:cNvSpPr txBox="1">
            <a:spLocks noChangeArrowheads="1"/>
          </p:cNvSpPr>
          <p:nvPr/>
        </p:nvSpPr>
        <p:spPr bwMode="gray">
          <a:xfrm>
            <a:off x="1066800" y="2630488"/>
            <a:ext cx="1057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Concept</a:t>
            </a:r>
          </a:p>
        </p:txBody>
      </p:sp>
      <p:sp>
        <p:nvSpPr>
          <p:cNvPr id="20493" name="Text Box 39"/>
          <p:cNvSpPr txBox="1">
            <a:spLocks noChangeArrowheads="1"/>
          </p:cNvSpPr>
          <p:nvPr/>
        </p:nvSpPr>
        <p:spPr bwMode="gray">
          <a:xfrm>
            <a:off x="3059113" y="2011363"/>
            <a:ext cx="1057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Concept</a:t>
            </a:r>
          </a:p>
        </p:txBody>
      </p:sp>
      <p:sp>
        <p:nvSpPr>
          <p:cNvPr id="20494" name="Text Box 40"/>
          <p:cNvSpPr txBox="1">
            <a:spLocks noChangeArrowheads="1"/>
          </p:cNvSpPr>
          <p:nvPr/>
        </p:nvSpPr>
        <p:spPr bwMode="gray">
          <a:xfrm>
            <a:off x="5159375" y="2011363"/>
            <a:ext cx="1057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Concept</a:t>
            </a:r>
          </a:p>
        </p:txBody>
      </p:sp>
      <p:sp>
        <p:nvSpPr>
          <p:cNvPr id="20495" name="Text Box 41"/>
          <p:cNvSpPr txBox="1">
            <a:spLocks noChangeArrowheads="1"/>
          </p:cNvSpPr>
          <p:nvPr/>
        </p:nvSpPr>
        <p:spPr bwMode="gray">
          <a:xfrm>
            <a:off x="7097713" y="2630488"/>
            <a:ext cx="10572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Concept</a:t>
            </a:r>
          </a:p>
        </p:txBody>
      </p:sp>
      <p:sp>
        <p:nvSpPr>
          <p:cNvPr id="20496" name="Text Box 4"/>
          <p:cNvSpPr txBox="1">
            <a:spLocks noChangeArrowheads="1"/>
          </p:cNvSpPr>
          <p:nvPr/>
        </p:nvSpPr>
        <p:spPr bwMode="gray">
          <a:xfrm>
            <a:off x="782638" y="3392488"/>
            <a:ext cx="16557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0497" name="Text Box 4"/>
          <p:cNvSpPr txBox="1">
            <a:spLocks noChangeArrowheads="1"/>
          </p:cNvSpPr>
          <p:nvPr/>
        </p:nvSpPr>
        <p:spPr bwMode="gray">
          <a:xfrm>
            <a:off x="2752725" y="3011488"/>
            <a:ext cx="165576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0498" name="Text Box 4"/>
          <p:cNvSpPr txBox="1">
            <a:spLocks noChangeArrowheads="1"/>
          </p:cNvSpPr>
          <p:nvPr/>
        </p:nvSpPr>
        <p:spPr bwMode="gray">
          <a:xfrm>
            <a:off x="4873625" y="3011488"/>
            <a:ext cx="165576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0499" name="Text Box 4"/>
          <p:cNvSpPr txBox="1">
            <a:spLocks noChangeArrowheads="1"/>
          </p:cNvSpPr>
          <p:nvPr/>
        </p:nvSpPr>
        <p:spPr bwMode="gray">
          <a:xfrm>
            <a:off x="6811963" y="3392488"/>
            <a:ext cx="1655762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7" descr="1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962400" y="2286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9" descr="1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3048000" y="2667000"/>
            <a:ext cx="1514475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8" name="Group 2"/>
          <p:cNvGrpSpPr>
            <a:grpSpLocks/>
          </p:cNvGrpSpPr>
          <p:nvPr/>
        </p:nvGrpSpPr>
        <p:grpSpPr bwMode="auto">
          <a:xfrm>
            <a:off x="1181100" y="920750"/>
            <a:ext cx="6819900" cy="4975225"/>
            <a:chOff x="735" y="117"/>
            <a:chExt cx="4315" cy="3352"/>
          </a:xfrm>
        </p:grpSpPr>
        <p:sp>
          <p:nvSpPr>
            <p:cNvPr id="305155" name="AutoShape 3"/>
            <p:cNvSpPr>
              <a:spLocks noChangeArrowheads="1"/>
            </p:cNvSpPr>
            <p:nvPr/>
          </p:nvSpPr>
          <p:spPr bwMode="gray">
            <a:xfrm flipV="1">
              <a:off x="735" y="117"/>
              <a:ext cx="4315" cy="3352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5156" name="AutoShape 4"/>
            <p:cNvSpPr>
              <a:spLocks noChangeArrowheads="1"/>
            </p:cNvSpPr>
            <p:nvPr/>
          </p:nvSpPr>
          <p:spPr bwMode="gray">
            <a:xfrm flipV="1">
              <a:off x="1042" y="376"/>
              <a:ext cx="3665" cy="2847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5157" name="AutoShape 5"/>
            <p:cNvSpPr>
              <a:spLocks noChangeArrowheads="1"/>
            </p:cNvSpPr>
            <p:nvPr/>
          </p:nvSpPr>
          <p:spPr bwMode="gray">
            <a:xfrm flipV="1">
              <a:off x="1315" y="539"/>
              <a:ext cx="3150" cy="2445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5158" name="AutoShape 6"/>
            <p:cNvSpPr>
              <a:spLocks noChangeArrowheads="1"/>
            </p:cNvSpPr>
            <p:nvPr/>
          </p:nvSpPr>
          <p:spPr bwMode="gray">
            <a:xfrm flipV="1">
              <a:off x="1660" y="889"/>
              <a:ext cx="2409" cy="1871"/>
            </a:xfrm>
            <a:custGeom>
              <a:avLst/>
              <a:gdLst>
                <a:gd name="G0" fmla="+- 9915 0 0"/>
                <a:gd name="G1" fmla="+- -11780953 0 0"/>
                <a:gd name="G2" fmla="+- 0 0 -11780953"/>
                <a:gd name="T0" fmla="*/ 0 256 1"/>
                <a:gd name="T1" fmla="*/ 180 256 1"/>
                <a:gd name="G3" fmla="+- -11780953 T0 T1"/>
                <a:gd name="T2" fmla="*/ 0 256 1"/>
                <a:gd name="T3" fmla="*/ 90 256 1"/>
                <a:gd name="G4" fmla="+- -11780953 T2 T3"/>
                <a:gd name="G5" fmla="*/ G4 2 1"/>
                <a:gd name="T4" fmla="*/ 90 256 1"/>
                <a:gd name="T5" fmla="*/ 0 256 1"/>
                <a:gd name="G6" fmla="+- -11780953 T4 T5"/>
                <a:gd name="G7" fmla="*/ G6 2 1"/>
                <a:gd name="G8" fmla="abs -11780953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9915"/>
                <a:gd name="G18" fmla="*/ 9915 1 2"/>
                <a:gd name="G19" fmla="+- G18 5400 0"/>
                <a:gd name="G20" fmla="cos G19 -11780953"/>
                <a:gd name="G21" fmla="sin G19 -11780953"/>
                <a:gd name="G22" fmla="+- G20 10800 0"/>
                <a:gd name="G23" fmla="+- G21 10800 0"/>
                <a:gd name="G24" fmla="+- 10800 0 G20"/>
                <a:gd name="G25" fmla="+- 9915 10800 0"/>
                <a:gd name="G26" fmla="?: G9 G17 G25"/>
                <a:gd name="G27" fmla="?: G9 0 21600"/>
                <a:gd name="G28" fmla="cos 10800 -11780953"/>
                <a:gd name="G29" fmla="sin 10800 -11780953"/>
                <a:gd name="G30" fmla="sin 9915 -11780953"/>
                <a:gd name="G31" fmla="+- G28 10800 0"/>
                <a:gd name="G32" fmla="+- G29 10800 0"/>
                <a:gd name="G33" fmla="+- G30 10800 0"/>
                <a:gd name="G34" fmla="?: G4 0 G31"/>
                <a:gd name="G35" fmla="?: -11780953 G34 0"/>
                <a:gd name="G36" fmla="?: G6 G35 G31"/>
                <a:gd name="G37" fmla="+- 21600 0 G36"/>
                <a:gd name="G38" fmla="?: G4 0 G33"/>
                <a:gd name="G39" fmla="?: -11780953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442 w 21600"/>
                <a:gd name="T15" fmla="*/ 10757 h 21600"/>
                <a:gd name="T16" fmla="*/ 10800 w 21600"/>
                <a:gd name="T17" fmla="*/ 885 h 21600"/>
                <a:gd name="T18" fmla="*/ 21158 w 21600"/>
                <a:gd name="T19" fmla="*/ 10757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885" y="10759"/>
                  </a:moveTo>
                  <a:cubicBezTo>
                    <a:pt x="907" y="5299"/>
                    <a:pt x="5340" y="884"/>
                    <a:pt x="10800" y="885"/>
                  </a:cubicBezTo>
                  <a:cubicBezTo>
                    <a:pt x="16259" y="885"/>
                    <a:pt x="20692" y="5299"/>
                    <a:pt x="20714" y="10759"/>
                  </a:cubicBezTo>
                  <a:lnTo>
                    <a:pt x="21599" y="10755"/>
                  </a:lnTo>
                  <a:cubicBezTo>
                    <a:pt x="21575" y="4808"/>
                    <a:pt x="16747" y="-1"/>
                    <a:pt x="10799" y="0"/>
                  </a:cubicBezTo>
                  <a:cubicBezTo>
                    <a:pt x="4852" y="0"/>
                    <a:pt x="24" y="4808"/>
                    <a:pt x="0" y="1075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69804"/>
                    <a:invGamma/>
                    <a:alpha val="30000"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69804"/>
                    <a:invGamma/>
                    <a:alpha val="30000"/>
                  </a:scheme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21509" name="Rectangle 27"/>
          <p:cNvSpPr>
            <a:spLocks noChangeArrowheads="1"/>
          </p:cNvSpPr>
          <p:nvPr/>
        </p:nvSpPr>
        <p:spPr bwMode="gray">
          <a:xfrm>
            <a:off x="685800" y="1660525"/>
            <a:ext cx="6354763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  <a:buFontTx/>
              <a:buChar char="•"/>
            </a:pPr>
            <a:r>
              <a:rPr lang="zh-CN" altLang="en-US" sz="1600" b="1">
                <a:solidFill>
                  <a:srgbClr val="080808"/>
                </a:solidFill>
                <a:ea typeface="宋体" panose="02010600030101010101" pitchFamily="2" charset="-122"/>
              </a:rPr>
              <a:t>  </a:t>
            </a: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</a:rPr>
              <a:t>ThemeGallery  </a:t>
            </a: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is a Design Digital Content &amp; Contents mall</a:t>
            </a:r>
          </a:p>
          <a:p>
            <a:pPr algn="l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</a:rPr>
              <a:t>    developed by Guild Design Inc.</a:t>
            </a:r>
          </a:p>
        </p:txBody>
      </p:sp>
      <p:sp>
        <p:nvSpPr>
          <p:cNvPr id="21510" name="Rectangle 28"/>
          <p:cNvSpPr>
            <a:spLocks noGrp="1" noChangeArrowheads="1"/>
          </p:cNvSpPr>
          <p:nvPr>
            <p:ph type="title"/>
          </p:nvPr>
        </p:nvSpPr>
        <p:spPr>
          <a:xfrm>
            <a:off x="1763713" y="333375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21511" name="Group 29"/>
          <p:cNvGrpSpPr>
            <a:grpSpLocks/>
          </p:cNvGrpSpPr>
          <p:nvPr/>
        </p:nvGrpSpPr>
        <p:grpSpPr bwMode="auto">
          <a:xfrm>
            <a:off x="6381750" y="2971800"/>
            <a:ext cx="1466850" cy="1447800"/>
            <a:chOff x="708" y="2203"/>
            <a:chExt cx="751" cy="741"/>
          </a:xfrm>
        </p:grpSpPr>
        <p:sp>
          <p:nvSpPr>
            <p:cNvPr id="305182" name="Oval 3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21530" name="Picture 31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2" name="Group 32"/>
          <p:cNvGrpSpPr>
            <a:grpSpLocks/>
          </p:cNvGrpSpPr>
          <p:nvPr/>
        </p:nvGrpSpPr>
        <p:grpSpPr bwMode="auto">
          <a:xfrm>
            <a:off x="3867150" y="4572000"/>
            <a:ext cx="1466850" cy="1447800"/>
            <a:chOff x="708" y="2203"/>
            <a:chExt cx="751" cy="741"/>
          </a:xfrm>
        </p:grpSpPr>
        <p:sp>
          <p:nvSpPr>
            <p:cNvPr id="305185" name="Oval 33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21528" name="Picture 34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3" name="Group 35"/>
          <p:cNvGrpSpPr>
            <a:grpSpLocks/>
          </p:cNvGrpSpPr>
          <p:nvPr/>
        </p:nvGrpSpPr>
        <p:grpSpPr bwMode="auto">
          <a:xfrm>
            <a:off x="1295400" y="3048000"/>
            <a:ext cx="1466850" cy="1447800"/>
            <a:chOff x="708" y="2203"/>
            <a:chExt cx="751" cy="741"/>
          </a:xfrm>
        </p:grpSpPr>
        <p:sp>
          <p:nvSpPr>
            <p:cNvPr id="305188" name="Oval 36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21526" name="Picture 37" descr="cir_lighteffect0"/>
            <p:cNvPicPr>
              <a:picLocks noChangeAspect="1" noChangeArrowheads="1"/>
            </p:cNvPicPr>
            <p:nvPr/>
          </p:nvPicPr>
          <p:blipFill>
            <a:blip r:embed="rId4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1514" name="Text Box 21"/>
          <p:cNvSpPr txBox="1">
            <a:spLocks noChangeArrowheads="1"/>
          </p:cNvSpPr>
          <p:nvPr/>
        </p:nvSpPr>
        <p:spPr bwMode="gray">
          <a:xfrm>
            <a:off x="6457950" y="335280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panose="02010600030101010101" pitchFamily="2" charset="-122"/>
              </a:rPr>
              <a:t>03</a:t>
            </a:r>
          </a:p>
        </p:txBody>
      </p:sp>
      <p:sp>
        <p:nvSpPr>
          <p:cNvPr id="21515" name="Text Box 38"/>
          <p:cNvSpPr txBox="1">
            <a:spLocks noChangeArrowheads="1"/>
          </p:cNvSpPr>
          <p:nvPr/>
        </p:nvSpPr>
        <p:spPr bwMode="gray">
          <a:xfrm>
            <a:off x="3943350" y="495300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panose="02010600030101010101" pitchFamily="2" charset="-122"/>
              </a:rPr>
              <a:t>02</a:t>
            </a:r>
          </a:p>
        </p:txBody>
      </p:sp>
      <p:sp>
        <p:nvSpPr>
          <p:cNvPr id="21516" name="Text Box 39"/>
          <p:cNvSpPr txBox="1">
            <a:spLocks noChangeArrowheads="1"/>
          </p:cNvSpPr>
          <p:nvPr/>
        </p:nvSpPr>
        <p:spPr bwMode="gray">
          <a:xfrm>
            <a:off x="1371600" y="3429000"/>
            <a:ext cx="1295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</a:rPr>
              <a:t>Service </a:t>
            </a:r>
            <a:r>
              <a:rPr lang="en-US" altLang="zh-CN" sz="2800" b="1">
                <a:solidFill>
                  <a:srgbClr val="FFFFFF"/>
                </a:solidFill>
                <a:ea typeface="宋体" panose="02010600030101010101" pitchFamily="2" charset="-122"/>
              </a:rPr>
              <a:t>01</a:t>
            </a:r>
          </a:p>
        </p:txBody>
      </p:sp>
      <p:grpSp>
        <p:nvGrpSpPr>
          <p:cNvPr id="21517" name="Group 40"/>
          <p:cNvGrpSpPr>
            <a:grpSpLocks/>
          </p:cNvGrpSpPr>
          <p:nvPr/>
        </p:nvGrpSpPr>
        <p:grpSpPr bwMode="auto">
          <a:xfrm>
            <a:off x="4724400" y="2514600"/>
            <a:ext cx="1371600" cy="1447800"/>
            <a:chOff x="482" y="1851"/>
            <a:chExt cx="860" cy="796"/>
          </a:xfrm>
        </p:grpSpPr>
        <p:sp>
          <p:nvSpPr>
            <p:cNvPr id="21519" name="Freeform 41"/>
            <p:cNvSpPr>
              <a:spLocks/>
            </p:cNvSpPr>
            <p:nvPr/>
          </p:nvSpPr>
          <p:spPr bwMode="gray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Freeform 42"/>
            <p:cNvSpPr>
              <a:spLocks/>
            </p:cNvSpPr>
            <p:nvPr/>
          </p:nvSpPr>
          <p:spPr bwMode="gray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170"/>
                <a:gd name="T20" fmla="*/ 367 w 367"/>
                <a:gd name="T21" fmla="*/ 170 h 17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Freeform 43"/>
            <p:cNvSpPr>
              <a:spLocks/>
            </p:cNvSpPr>
            <p:nvPr/>
          </p:nvSpPr>
          <p:spPr bwMode="gray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7"/>
                <a:gd name="T16" fmla="*/ 0 h 143"/>
                <a:gd name="T17" fmla="*/ 307 w 307"/>
                <a:gd name="T18" fmla="*/ 143 h 1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Freeform 44"/>
            <p:cNvSpPr>
              <a:spLocks/>
            </p:cNvSpPr>
            <p:nvPr/>
          </p:nvSpPr>
          <p:spPr bwMode="gray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1523" name="Freeform 45"/>
            <p:cNvSpPr>
              <a:spLocks/>
            </p:cNvSpPr>
            <p:nvPr/>
          </p:nvSpPr>
          <p:spPr bwMode="gray">
            <a:xfrm>
              <a:off x="698" y="1851"/>
              <a:ext cx="282" cy="716"/>
            </a:xfrm>
            <a:custGeom>
              <a:avLst/>
              <a:gdLst>
                <a:gd name="T0" fmla="*/ 130 w 224"/>
                <a:gd name="T1" fmla="*/ 127 h 569"/>
                <a:gd name="T2" fmla="*/ 93 w 224"/>
                <a:gd name="T3" fmla="*/ 63 h 569"/>
                <a:gd name="T4" fmla="*/ 152 w 224"/>
                <a:gd name="T5" fmla="*/ 1 h 569"/>
                <a:gd name="T6" fmla="*/ 215 w 224"/>
                <a:gd name="T7" fmla="*/ 65 h 569"/>
                <a:gd name="T8" fmla="*/ 170 w 224"/>
                <a:gd name="T9" fmla="*/ 127 h 569"/>
                <a:gd name="T10" fmla="*/ 169 w 224"/>
                <a:gd name="T11" fmla="*/ 156 h 569"/>
                <a:gd name="T12" fmla="*/ 263 w 224"/>
                <a:gd name="T13" fmla="*/ 182 h 569"/>
                <a:gd name="T14" fmla="*/ 278 w 224"/>
                <a:gd name="T15" fmla="*/ 257 h 569"/>
                <a:gd name="T16" fmla="*/ 274 w 224"/>
                <a:gd name="T17" fmla="*/ 404 h 569"/>
                <a:gd name="T18" fmla="*/ 263 w 224"/>
                <a:gd name="T19" fmla="*/ 459 h 569"/>
                <a:gd name="T20" fmla="*/ 247 w 224"/>
                <a:gd name="T21" fmla="*/ 388 h 569"/>
                <a:gd name="T22" fmla="*/ 235 w 224"/>
                <a:gd name="T23" fmla="*/ 254 h 569"/>
                <a:gd name="T24" fmla="*/ 214 w 224"/>
                <a:gd name="T25" fmla="*/ 404 h 569"/>
                <a:gd name="T26" fmla="*/ 181 w 224"/>
                <a:gd name="T27" fmla="*/ 716 h 569"/>
                <a:gd name="T28" fmla="*/ 98 w 224"/>
                <a:gd name="T29" fmla="*/ 711 h 569"/>
                <a:gd name="T30" fmla="*/ 63 w 224"/>
                <a:gd name="T31" fmla="*/ 409 h 569"/>
                <a:gd name="T32" fmla="*/ 42 w 224"/>
                <a:gd name="T33" fmla="*/ 262 h 569"/>
                <a:gd name="T34" fmla="*/ 31 w 224"/>
                <a:gd name="T35" fmla="*/ 390 h 569"/>
                <a:gd name="T36" fmla="*/ 15 w 224"/>
                <a:gd name="T37" fmla="*/ 459 h 569"/>
                <a:gd name="T38" fmla="*/ 1 w 224"/>
                <a:gd name="T39" fmla="*/ 384 h 569"/>
                <a:gd name="T40" fmla="*/ 9 w 224"/>
                <a:gd name="T41" fmla="*/ 232 h 569"/>
                <a:gd name="T42" fmla="*/ 29 w 224"/>
                <a:gd name="T43" fmla="*/ 176 h 569"/>
                <a:gd name="T44" fmla="*/ 128 w 224"/>
                <a:gd name="T45" fmla="*/ 156 h 569"/>
                <a:gd name="T46" fmla="*/ 130 w 224"/>
                <a:gd name="T47" fmla="*/ 127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21524" name="Freeform 46"/>
            <p:cNvSpPr>
              <a:spLocks/>
            </p:cNvSpPr>
            <p:nvPr/>
          </p:nvSpPr>
          <p:spPr bwMode="gray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TopRight">
                <a:rot lat="0" lon="899998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  <a:contourClr>
                <a:srgbClr val="FFFFFF"/>
              </a:contour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pic>
        <p:nvPicPr>
          <p:cNvPr id="21518" name="Picture 48" descr="23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267200" y="3429000"/>
            <a:ext cx="1371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Contents</a:t>
            </a:r>
          </a:p>
        </p:txBody>
      </p:sp>
      <p:grpSp>
        <p:nvGrpSpPr>
          <p:cNvPr id="4099" name="Group 3"/>
          <p:cNvGrpSpPr>
            <a:grpSpLocks/>
          </p:cNvGrpSpPr>
          <p:nvPr/>
        </p:nvGrpSpPr>
        <p:grpSpPr bwMode="auto">
          <a:xfrm>
            <a:off x="1927225" y="3308350"/>
            <a:ext cx="5311775" cy="688975"/>
            <a:chOff x="720" y="1392"/>
            <a:chExt cx="4058" cy="480"/>
          </a:xfrm>
        </p:grpSpPr>
        <p:sp>
          <p:nvSpPr>
            <p:cNvPr id="2877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4129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877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</p:grpSp>
      <p:grpSp>
        <p:nvGrpSpPr>
          <p:cNvPr id="4100" name="Group 8"/>
          <p:cNvGrpSpPr>
            <a:grpSpLocks/>
          </p:cNvGrpSpPr>
          <p:nvPr/>
        </p:nvGrpSpPr>
        <p:grpSpPr bwMode="auto">
          <a:xfrm>
            <a:off x="1927225" y="4173538"/>
            <a:ext cx="5311775" cy="688975"/>
            <a:chOff x="720" y="1392"/>
            <a:chExt cx="4058" cy="480"/>
          </a:xfrm>
        </p:grpSpPr>
        <p:sp>
          <p:nvSpPr>
            <p:cNvPr id="2877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4125" name="Group 1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877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</p:grpSp>
      <p:grpSp>
        <p:nvGrpSpPr>
          <p:cNvPr id="4101" name="Group 13"/>
          <p:cNvGrpSpPr>
            <a:grpSpLocks/>
          </p:cNvGrpSpPr>
          <p:nvPr/>
        </p:nvGrpSpPr>
        <p:grpSpPr bwMode="auto">
          <a:xfrm>
            <a:off x="1927225" y="5030788"/>
            <a:ext cx="5311775" cy="688975"/>
            <a:chOff x="720" y="1392"/>
            <a:chExt cx="4058" cy="480"/>
          </a:xfrm>
        </p:grpSpPr>
        <p:sp>
          <p:nvSpPr>
            <p:cNvPr id="287758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4121" name="Group 1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0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87761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</p:grpSp>
      <p:grpSp>
        <p:nvGrpSpPr>
          <p:cNvPr id="4102" name="Group 18"/>
          <p:cNvGrpSpPr>
            <a:grpSpLocks/>
          </p:cNvGrpSpPr>
          <p:nvPr/>
        </p:nvGrpSpPr>
        <p:grpSpPr bwMode="auto">
          <a:xfrm>
            <a:off x="1927225" y="2444750"/>
            <a:ext cx="5311775" cy="688975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4117" name="Group 20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</p:grpSp>
      </p:grpSp>
      <p:sp>
        <p:nvSpPr>
          <p:cNvPr id="4103" name="Text Box 23"/>
          <p:cNvSpPr txBox="1">
            <a:spLocks noChangeArrowheads="1"/>
          </p:cNvSpPr>
          <p:nvPr/>
        </p:nvSpPr>
        <p:spPr bwMode="white">
          <a:xfrm>
            <a:off x="2393950" y="255905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title in here    </a:t>
            </a:r>
          </a:p>
        </p:txBody>
      </p:sp>
      <p:sp>
        <p:nvSpPr>
          <p:cNvPr id="4104" name="Text Box 24"/>
          <p:cNvSpPr txBox="1">
            <a:spLocks noChangeArrowheads="1"/>
          </p:cNvSpPr>
          <p:nvPr/>
        </p:nvSpPr>
        <p:spPr bwMode="white">
          <a:xfrm>
            <a:off x="2405063" y="3416300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title in here    </a:t>
            </a:r>
          </a:p>
        </p:txBody>
      </p:sp>
      <p:sp>
        <p:nvSpPr>
          <p:cNvPr id="4105" name="Text Box 25"/>
          <p:cNvSpPr txBox="1">
            <a:spLocks noChangeArrowheads="1"/>
          </p:cNvSpPr>
          <p:nvPr/>
        </p:nvSpPr>
        <p:spPr bwMode="white">
          <a:xfrm>
            <a:off x="2405063" y="4275138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title in here    </a:t>
            </a:r>
          </a:p>
        </p:txBody>
      </p:sp>
      <p:sp>
        <p:nvSpPr>
          <p:cNvPr id="4106" name="Text Box 26"/>
          <p:cNvSpPr txBox="1">
            <a:spLocks noChangeArrowheads="1"/>
          </p:cNvSpPr>
          <p:nvPr/>
        </p:nvSpPr>
        <p:spPr bwMode="white">
          <a:xfrm>
            <a:off x="2405063" y="5122863"/>
            <a:ext cx="4495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chemeClr val="tx1"/>
              </a:buClr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Click to add title in here    </a:t>
            </a:r>
          </a:p>
        </p:txBody>
      </p:sp>
      <p:pic>
        <p:nvPicPr>
          <p:cNvPr id="4107" name="Picture 27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27200" y="4994275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Picture 28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43075" y="4148138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Picture 29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43075" y="3297238"/>
            <a:ext cx="792163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Picture 30" descr="1"/>
          <p:cNvPicPr>
            <a:picLocks noChangeAspect="1" noChangeArrowheads="1"/>
          </p:cNvPicPr>
          <p:nvPr/>
        </p:nvPicPr>
        <p:blipFill>
          <a:blip r:embed="rId2">
            <a:lum bright="-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06" t="64474" r="19473"/>
          <a:stretch>
            <a:fillRect/>
          </a:stretch>
        </p:blipFill>
        <p:spPr bwMode="auto">
          <a:xfrm>
            <a:off x="1731963" y="2439988"/>
            <a:ext cx="792162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1" name="Text Box 31"/>
          <p:cNvSpPr txBox="1">
            <a:spLocks noChangeArrowheads="1"/>
          </p:cNvSpPr>
          <p:nvPr/>
        </p:nvSpPr>
        <p:spPr bwMode="white">
          <a:xfrm>
            <a:off x="2073275" y="5130800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112" name="Text Box 32"/>
          <p:cNvSpPr txBox="1">
            <a:spLocks noChangeArrowheads="1"/>
          </p:cNvSpPr>
          <p:nvPr/>
        </p:nvSpPr>
        <p:spPr bwMode="white">
          <a:xfrm>
            <a:off x="2052638" y="2536825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</a:p>
        </p:txBody>
      </p:sp>
      <p:sp>
        <p:nvSpPr>
          <p:cNvPr id="4113" name="Text Box 33"/>
          <p:cNvSpPr txBox="1">
            <a:spLocks noChangeArrowheads="1"/>
          </p:cNvSpPr>
          <p:nvPr/>
        </p:nvSpPr>
        <p:spPr bwMode="white">
          <a:xfrm>
            <a:off x="2065338" y="3395663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</a:p>
        </p:txBody>
      </p:sp>
      <p:sp>
        <p:nvSpPr>
          <p:cNvPr id="4114" name="Text Box 34"/>
          <p:cNvSpPr txBox="1">
            <a:spLocks noChangeArrowheads="1"/>
          </p:cNvSpPr>
          <p:nvPr/>
        </p:nvSpPr>
        <p:spPr bwMode="white">
          <a:xfrm>
            <a:off x="2065338" y="4283075"/>
            <a:ext cx="38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115" name="AutoShape 35"/>
          <p:cNvSpPr>
            <a:spLocks noChangeArrowheads="1"/>
          </p:cNvSpPr>
          <p:nvPr/>
        </p:nvSpPr>
        <p:spPr bwMode="auto">
          <a:xfrm>
            <a:off x="1219200" y="1524000"/>
            <a:ext cx="6553200" cy="720725"/>
          </a:xfrm>
          <a:prstGeom prst="roundRect">
            <a:avLst>
              <a:gd name="adj" fmla="val 42181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</a:t>
            </a:r>
          </a:p>
          <a:p>
            <a:pPr algn="ctr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333375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gray">
          <a:xfrm>
            <a:off x="838200" y="4448175"/>
            <a:ext cx="7096125" cy="1266825"/>
          </a:xfrm>
          <a:prstGeom prst="rect">
            <a:avLst/>
          </a:prstGeom>
          <a:gradFill rotWithShape="1">
            <a:gsLst>
              <a:gs pos="0">
                <a:srgbClr val="CACACA"/>
              </a:gs>
              <a:gs pos="50000">
                <a:srgbClr val="FFFFFF"/>
              </a:gs>
              <a:gs pos="100000">
                <a:srgbClr val="CACACA"/>
              </a:gs>
            </a:gsLst>
            <a:lin ang="5400000" scaled="1"/>
          </a:gradFill>
          <a:ln>
            <a:noFill/>
          </a:ln>
          <a:effectLst>
            <a:outerShdw dist="99190" dir="2388334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endParaRPr lang="zh-CN" altLang="en-US"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7204" name="Rectangle 4"/>
          <p:cNvSpPr>
            <a:spLocks noChangeArrowheads="1"/>
          </p:cNvSpPr>
          <p:nvPr/>
        </p:nvSpPr>
        <p:spPr bwMode="ltGray">
          <a:xfrm>
            <a:off x="1960563" y="4595813"/>
            <a:ext cx="5573712" cy="1017587"/>
          </a:xfrm>
          <a:prstGeom prst="rect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black">
          <a:xfrm>
            <a:off x="2012950" y="4778375"/>
            <a:ext cx="5481638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25513" y="4865688"/>
            <a:ext cx="915987" cy="519112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</a:t>
            </a:r>
          </a:p>
        </p:txBody>
      </p:sp>
      <p:grpSp>
        <p:nvGrpSpPr>
          <p:cNvPr id="22535" name="Group 7"/>
          <p:cNvGrpSpPr>
            <a:grpSpLocks/>
          </p:cNvGrpSpPr>
          <p:nvPr/>
        </p:nvGrpSpPr>
        <p:grpSpPr bwMode="auto">
          <a:xfrm>
            <a:off x="3055938" y="2136775"/>
            <a:ext cx="1609725" cy="1606550"/>
            <a:chOff x="2021" y="1628"/>
            <a:chExt cx="1014" cy="1012"/>
          </a:xfrm>
        </p:grpSpPr>
        <p:sp>
          <p:nvSpPr>
            <p:cNvPr id="307208" name="Oval 8"/>
            <p:cNvSpPr>
              <a:spLocks noChangeArrowheads="1"/>
            </p:cNvSpPr>
            <p:nvPr/>
          </p:nvSpPr>
          <p:spPr bwMode="gray">
            <a:xfrm>
              <a:off x="2021" y="1628"/>
              <a:ext cx="1014" cy="101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09" name="Oval 9"/>
            <p:cNvSpPr>
              <a:spLocks noChangeArrowheads="1"/>
            </p:cNvSpPr>
            <p:nvPr/>
          </p:nvSpPr>
          <p:spPr bwMode="gray">
            <a:xfrm>
              <a:off x="2021" y="1628"/>
              <a:ext cx="1014" cy="101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32001"/>
                  </a:schemeClr>
                </a:gs>
                <a:gs pos="100000">
                  <a:schemeClr val="accent2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10" name="Oval 10"/>
            <p:cNvSpPr>
              <a:spLocks noChangeArrowheads="1"/>
            </p:cNvSpPr>
            <p:nvPr/>
          </p:nvSpPr>
          <p:spPr bwMode="gray">
            <a:xfrm>
              <a:off x="2076" y="1683"/>
              <a:ext cx="881" cy="87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411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11" name="Oval 11"/>
            <p:cNvSpPr>
              <a:spLocks noChangeArrowheads="1"/>
            </p:cNvSpPr>
            <p:nvPr/>
          </p:nvSpPr>
          <p:spPr bwMode="gray">
            <a:xfrm>
              <a:off x="2079" y="1684"/>
              <a:ext cx="881" cy="87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63529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80" name="Oval 12"/>
            <p:cNvSpPr>
              <a:spLocks noChangeArrowheads="1"/>
            </p:cNvSpPr>
            <p:nvPr/>
          </p:nvSpPr>
          <p:spPr bwMode="gray">
            <a:xfrm>
              <a:off x="2122" y="1735"/>
              <a:ext cx="795" cy="793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2581" name="Group 13"/>
            <p:cNvGrpSpPr>
              <a:grpSpLocks/>
            </p:cNvGrpSpPr>
            <p:nvPr/>
          </p:nvGrpSpPr>
          <p:grpSpPr bwMode="auto">
            <a:xfrm>
              <a:off x="2139" y="1741"/>
              <a:ext cx="769" cy="768"/>
              <a:chOff x="4166" y="1706"/>
              <a:chExt cx="1252" cy="1252"/>
            </a:xfrm>
          </p:grpSpPr>
          <p:sp>
            <p:nvSpPr>
              <p:cNvPr id="22582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83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84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85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536" name="Group 18"/>
          <p:cNvGrpSpPr>
            <a:grpSpLocks/>
          </p:cNvGrpSpPr>
          <p:nvPr/>
        </p:nvGrpSpPr>
        <p:grpSpPr bwMode="auto">
          <a:xfrm>
            <a:off x="4730750" y="1219200"/>
            <a:ext cx="1612900" cy="1603375"/>
            <a:chOff x="3076" y="1050"/>
            <a:chExt cx="1016" cy="1010"/>
          </a:xfrm>
        </p:grpSpPr>
        <p:sp>
          <p:nvSpPr>
            <p:cNvPr id="307219" name="Oval 19"/>
            <p:cNvSpPr>
              <a:spLocks noChangeArrowheads="1"/>
            </p:cNvSpPr>
            <p:nvPr/>
          </p:nvSpPr>
          <p:spPr bwMode="gray">
            <a:xfrm>
              <a:off x="3076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20" name="Oval 20"/>
            <p:cNvSpPr>
              <a:spLocks noChangeArrowheads="1"/>
            </p:cNvSpPr>
            <p:nvPr/>
          </p:nvSpPr>
          <p:spPr bwMode="gray">
            <a:xfrm>
              <a:off x="3082" y="1050"/>
              <a:ext cx="1010" cy="1010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21" name="Oval 21"/>
            <p:cNvSpPr>
              <a:spLocks noChangeArrowheads="1"/>
            </p:cNvSpPr>
            <p:nvPr/>
          </p:nvSpPr>
          <p:spPr bwMode="gray">
            <a:xfrm>
              <a:off x="3140" y="1105"/>
              <a:ext cx="876" cy="876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22" name="Oval 22"/>
            <p:cNvSpPr>
              <a:spLocks noChangeArrowheads="1"/>
            </p:cNvSpPr>
            <p:nvPr/>
          </p:nvSpPr>
          <p:spPr bwMode="gray">
            <a:xfrm>
              <a:off x="3145" y="1106"/>
              <a:ext cx="876" cy="87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70" name="Oval 23"/>
            <p:cNvSpPr>
              <a:spLocks noChangeArrowheads="1"/>
            </p:cNvSpPr>
            <p:nvPr/>
          </p:nvSpPr>
          <p:spPr bwMode="gray">
            <a:xfrm>
              <a:off x="3196" y="1153"/>
              <a:ext cx="789" cy="7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2571" name="Group 24"/>
            <p:cNvGrpSpPr>
              <a:grpSpLocks/>
            </p:cNvGrpSpPr>
            <p:nvPr/>
          </p:nvGrpSpPr>
          <p:grpSpPr bwMode="auto">
            <a:xfrm>
              <a:off x="3211" y="1163"/>
              <a:ext cx="765" cy="766"/>
              <a:chOff x="4166" y="1706"/>
              <a:chExt cx="1252" cy="1252"/>
            </a:xfrm>
          </p:grpSpPr>
          <p:sp>
            <p:nvSpPr>
              <p:cNvPr id="22572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73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74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75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537" name="Group 29"/>
          <p:cNvGrpSpPr>
            <a:grpSpLocks/>
          </p:cNvGrpSpPr>
          <p:nvPr/>
        </p:nvGrpSpPr>
        <p:grpSpPr bwMode="auto">
          <a:xfrm>
            <a:off x="6461125" y="2041525"/>
            <a:ext cx="1598613" cy="1630363"/>
            <a:chOff x="4166" y="1568"/>
            <a:chExt cx="1007" cy="1027"/>
          </a:xfrm>
        </p:grpSpPr>
        <p:sp>
          <p:nvSpPr>
            <p:cNvPr id="307230" name="Oval 30"/>
            <p:cNvSpPr>
              <a:spLocks noChangeArrowheads="1"/>
            </p:cNvSpPr>
            <p:nvPr/>
          </p:nvSpPr>
          <p:spPr bwMode="gray">
            <a:xfrm>
              <a:off x="4166" y="1568"/>
              <a:ext cx="1007" cy="10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tint val="0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31" name="Oval 31"/>
            <p:cNvSpPr>
              <a:spLocks noChangeArrowheads="1"/>
            </p:cNvSpPr>
            <p:nvPr/>
          </p:nvSpPr>
          <p:spPr bwMode="gray">
            <a:xfrm>
              <a:off x="4166" y="1568"/>
              <a:ext cx="1007" cy="1027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32001"/>
                  </a:schemeClr>
                </a:gs>
                <a:gs pos="100000">
                  <a:schemeClr val="fol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32" name="Oval 32"/>
            <p:cNvSpPr>
              <a:spLocks noChangeArrowheads="1"/>
            </p:cNvSpPr>
            <p:nvPr/>
          </p:nvSpPr>
          <p:spPr bwMode="gray">
            <a:xfrm>
              <a:off x="4228" y="1630"/>
              <a:ext cx="875" cy="89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54118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33" name="Oval 33"/>
            <p:cNvSpPr>
              <a:spLocks noChangeArrowheads="1"/>
            </p:cNvSpPr>
            <p:nvPr/>
          </p:nvSpPr>
          <p:spPr bwMode="gray">
            <a:xfrm>
              <a:off x="4228" y="1618"/>
              <a:ext cx="875" cy="893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gamma/>
                    <a:shade val="63529"/>
                    <a:invGamma/>
                  </a:schemeClr>
                </a:gs>
                <a:gs pos="100000">
                  <a:schemeClr val="fol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60" name="Oval 34"/>
            <p:cNvSpPr>
              <a:spLocks noChangeArrowheads="1"/>
            </p:cNvSpPr>
            <p:nvPr/>
          </p:nvSpPr>
          <p:spPr bwMode="gray">
            <a:xfrm>
              <a:off x="4270" y="1679"/>
              <a:ext cx="788" cy="804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22561" name="Group 35"/>
            <p:cNvGrpSpPr>
              <a:grpSpLocks/>
            </p:cNvGrpSpPr>
            <p:nvPr/>
          </p:nvGrpSpPr>
          <p:grpSpPr bwMode="auto">
            <a:xfrm>
              <a:off x="4284" y="1691"/>
              <a:ext cx="763" cy="778"/>
              <a:chOff x="4166" y="1706"/>
              <a:chExt cx="1252" cy="1252"/>
            </a:xfrm>
          </p:grpSpPr>
          <p:sp>
            <p:nvSpPr>
              <p:cNvPr id="22562" name="Oval 3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63" name="Oval 3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64" name="Oval 3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22565" name="Oval 3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2538" name="Group 40"/>
          <p:cNvGrpSpPr>
            <a:grpSpLocks/>
          </p:cNvGrpSpPr>
          <p:nvPr/>
        </p:nvGrpSpPr>
        <p:grpSpPr bwMode="auto">
          <a:xfrm>
            <a:off x="1341438" y="1223963"/>
            <a:ext cx="1644650" cy="1620837"/>
            <a:chOff x="941" y="1053"/>
            <a:chExt cx="1036" cy="1021"/>
          </a:xfrm>
        </p:grpSpPr>
        <p:sp>
          <p:nvSpPr>
            <p:cNvPr id="307241" name="Oval 41"/>
            <p:cNvSpPr>
              <a:spLocks noChangeArrowheads="1"/>
            </p:cNvSpPr>
            <p:nvPr/>
          </p:nvSpPr>
          <p:spPr bwMode="gray">
            <a:xfrm>
              <a:off x="941" y="1053"/>
              <a:ext cx="1032" cy="102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42" name="Oval 42"/>
            <p:cNvSpPr>
              <a:spLocks noChangeArrowheads="1"/>
            </p:cNvSpPr>
            <p:nvPr/>
          </p:nvSpPr>
          <p:spPr bwMode="gray">
            <a:xfrm>
              <a:off x="945" y="1053"/>
              <a:ext cx="1032" cy="1021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32001"/>
                  </a:schemeClr>
                </a:gs>
                <a:gs pos="100000">
                  <a:schemeClr val="accent1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43" name="Oval 43"/>
            <p:cNvSpPr>
              <a:spLocks noChangeArrowheads="1"/>
            </p:cNvSpPr>
            <p:nvPr/>
          </p:nvSpPr>
          <p:spPr bwMode="gray">
            <a:xfrm>
              <a:off x="1008" y="1119"/>
              <a:ext cx="898" cy="88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54118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07244" name="Oval 44"/>
            <p:cNvSpPr>
              <a:spLocks noChangeArrowheads="1"/>
            </p:cNvSpPr>
            <p:nvPr/>
          </p:nvSpPr>
          <p:spPr bwMode="gray">
            <a:xfrm>
              <a:off x="1008" y="1119"/>
              <a:ext cx="897" cy="88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63529"/>
                    <a:invGamma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51" name="Oval 45"/>
            <p:cNvSpPr>
              <a:spLocks noChangeArrowheads="1"/>
            </p:cNvSpPr>
            <p:nvPr/>
          </p:nvSpPr>
          <p:spPr bwMode="gray">
            <a:xfrm>
              <a:off x="1057" y="1164"/>
              <a:ext cx="807" cy="799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2" name="Oval 46"/>
            <p:cNvSpPr>
              <a:spLocks noChangeArrowheads="1"/>
            </p:cNvSpPr>
            <p:nvPr/>
          </p:nvSpPr>
          <p:spPr bwMode="gray">
            <a:xfrm>
              <a:off x="1070" y="1177"/>
              <a:ext cx="782" cy="774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3" name="Oval 47"/>
            <p:cNvSpPr>
              <a:spLocks noChangeArrowheads="1"/>
            </p:cNvSpPr>
            <p:nvPr/>
          </p:nvSpPr>
          <p:spPr bwMode="gray">
            <a:xfrm>
              <a:off x="1080" y="1182"/>
              <a:ext cx="763" cy="7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4" name="Oval 48"/>
            <p:cNvSpPr>
              <a:spLocks noChangeArrowheads="1"/>
            </p:cNvSpPr>
            <p:nvPr/>
          </p:nvSpPr>
          <p:spPr bwMode="gray">
            <a:xfrm>
              <a:off x="1088" y="1189"/>
              <a:ext cx="726" cy="70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2555" name="Oval 49"/>
            <p:cNvSpPr>
              <a:spLocks noChangeArrowheads="1"/>
            </p:cNvSpPr>
            <p:nvPr/>
          </p:nvSpPr>
          <p:spPr bwMode="gray">
            <a:xfrm>
              <a:off x="1130" y="1209"/>
              <a:ext cx="645" cy="57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2539" name="Line 50"/>
          <p:cNvSpPr>
            <a:spLocks noChangeShapeType="1"/>
          </p:cNvSpPr>
          <p:nvPr/>
        </p:nvSpPr>
        <p:spPr bwMode="ltGray">
          <a:xfrm>
            <a:off x="2124075" y="2865438"/>
            <a:ext cx="0" cy="1354137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2540" name="Line 51"/>
          <p:cNvSpPr>
            <a:spLocks noChangeShapeType="1"/>
          </p:cNvSpPr>
          <p:nvPr/>
        </p:nvSpPr>
        <p:spPr bwMode="ltGray">
          <a:xfrm flipH="1">
            <a:off x="3838575" y="3789363"/>
            <a:ext cx="1588" cy="46037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2541" name="Line 52"/>
          <p:cNvSpPr>
            <a:spLocks noChangeShapeType="1"/>
          </p:cNvSpPr>
          <p:nvPr/>
        </p:nvSpPr>
        <p:spPr bwMode="ltGray">
          <a:xfrm>
            <a:off x="5534025" y="2847975"/>
            <a:ext cx="0" cy="1371600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2542" name="Line 53"/>
          <p:cNvSpPr>
            <a:spLocks noChangeShapeType="1"/>
          </p:cNvSpPr>
          <p:nvPr/>
        </p:nvSpPr>
        <p:spPr bwMode="ltGray">
          <a:xfrm flipH="1">
            <a:off x="7194550" y="3722688"/>
            <a:ext cx="22225" cy="555625"/>
          </a:xfrm>
          <a:prstGeom prst="line">
            <a:avLst/>
          </a:prstGeom>
          <a:noFill/>
          <a:ln w="57150" cap="rnd">
            <a:solidFill>
              <a:srgbClr val="000000"/>
            </a:solidFill>
            <a:prstDash val="sysDot"/>
            <a:round/>
            <a:headEnd/>
            <a:tailEnd type="triangle" w="med" len="med"/>
          </a:ln>
          <a:effectLst>
            <a:outerShdw dist="56796" dir="3806097" algn="ctr" rotWithShape="0">
              <a:srgbClr val="B2B2B2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eaVert"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22543" name="Text Box 54"/>
          <p:cNvSpPr txBox="1">
            <a:spLocks noChangeArrowheads="1"/>
          </p:cNvSpPr>
          <p:nvPr/>
        </p:nvSpPr>
        <p:spPr bwMode="auto">
          <a:xfrm>
            <a:off x="1476375" y="1738313"/>
            <a:ext cx="1355725" cy="6635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in here</a:t>
            </a:r>
          </a:p>
        </p:txBody>
      </p:sp>
      <p:sp>
        <p:nvSpPr>
          <p:cNvPr id="22544" name="Text Box 55"/>
          <p:cNvSpPr txBox="1">
            <a:spLocks noChangeArrowheads="1"/>
          </p:cNvSpPr>
          <p:nvPr/>
        </p:nvSpPr>
        <p:spPr bwMode="auto">
          <a:xfrm>
            <a:off x="3165475" y="2640013"/>
            <a:ext cx="1355725" cy="6635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in here</a:t>
            </a:r>
          </a:p>
        </p:txBody>
      </p:sp>
      <p:sp>
        <p:nvSpPr>
          <p:cNvPr id="22545" name="Text Box 56"/>
          <p:cNvSpPr txBox="1">
            <a:spLocks noChangeArrowheads="1"/>
          </p:cNvSpPr>
          <p:nvPr/>
        </p:nvSpPr>
        <p:spPr bwMode="auto">
          <a:xfrm>
            <a:off x="4884738" y="1704975"/>
            <a:ext cx="1355725" cy="6635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in here</a:t>
            </a:r>
          </a:p>
        </p:txBody>
      </p:sp>
      <p:sp>
        <p:nvSpPr>
          <p:cNvPr id="22546" name="Text Box 57"/>
          <p:cNvSpPr txBox="1">
            <a:spLocks noChangeArrowheads="1"/>
          </p:cNvSpPr>
          <p:nvPr/>
        </p:nvSpPr>
        <p:spPr bwMode="auto">
          <a:xfrm>
            <a:off x="6565900" y="2568575"/>
            <a:ext cx="1355725" cy="6635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FFFFFF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en-US" altLang="zh-CN" sz="2200" b="1">
                <a:solidFill>
                  <a:srgbClr val="333333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gray">
          <a:xfrm>
            <a:off x="2847975" y="1817688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gray">
          <a:xfrm>
            <a:off x="2857500" y="3190875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0277" name="AutoShape 5"/>
          <p:cNvSpPr>
            <a:spLocks noChangeArrowheads="1"/>
          </p:cNvSpPr>
          <p:nvPr/>
        </p:nvSpPr>
        <p:spPr bwMode="gray">
          <a:xfrm>
            <a:off x="2085975" y="1295400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310278" name="AutoShape 6"/>
          <p:cNvSpPr>
            <a:spLocks noChangeArrowheads="1"/>
          </p:cNvSpPr>
          <p:nvPr/>
        </p:nvSpPr>
        <p:spPr bwMode="gray">
          <a:xfrm>
            <a:off x="1485900" y="2676525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gray">
          <a:xfrm>
            <a:off x="2176463" y="4586288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0280" name="AutoShape 8"/>
          <p:cNvSpPr>
            <a:spLocks noChangeArrowheads="1"/>
          </p:cNvSpPr>
          <p:nvPr/>
        </p:nvSpPr>
        <p:spPr bwMode="gray">
          <a:xfrm>
            <a:off x="904875" y="4065588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3561" name="WordArt 9"/>
          <p:cNvSpPr>
            <a:spLocks noChangeArrowheads="1" noChangeShapeType="1" noTextEdit="1"/>
          </p:cNvSpPr>
          <p:nvPr/>
        </p:nvSpPr>
        <p:spPr bwMode="gray">
          <a:xfrm rot="5400000">
            <a:off x="1830388" y="3417887"/>
            <a:ext cx="914400" cy="231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Growth</a:t>
            </a:r>
            <a:endParaRPr lang="zh-CN" altLang="en-US" sz="36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23562" name="WordArt 10"/>
          <p:cNvSpPr>
            <a:spLocks noChangeArrowheads="1" noChangeShapeType="1" noTextEdit="1"/>
          </p:cNvSpPr>
          <p:nvPr/>
        </p:nvSpPr>
        <p:spPr bwMode="gray">
          <a:xfrm rot="5400000">
            <a:off x="1354931" y="5007769"/>
            <a:ext cx="684213" cy="231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Start</a:t>
            </a:r>
            <a:endParaRPr lang="zh-CN" altLang="en-US" sz="36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23563" name="WordArt 11"/>
          <p:cNvSpPr>
            <a:spLocks noChangeArrowheads="1" noChangeShapeType="1" noTextEdit="1"/>
          </p:cNvSpPr>
          <p:nvPr/>
        </p:nvSpPr>
        <p:spPr bwMode="gray">
          <a:xfrm rot="5400000">
            <a:off x="2463800" y="2033588"/>
            <a:ext cx="788988" cy="284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 panose="020B0A04020102020204" pitchFamily="34" charset="0"/>
              </a:rPr>
              <a:t>Jump</a:t>
            </a:r>
            <a:endParaRPr lang="zh-CN" altLang="en-US" sz="2000" kern="10"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 panose="020B0A04020102020204" pitchFamily="34" charset="0"/>
            </a:endParaRP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gray">
          <a:xfrm>
            <a:off x="3152775" y="1857375"/>
            <a:ext cx="762000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2008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2007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     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gray">
          <a:xfrm>
            <a:off x="2552700" y="3148013"/>
            <a:ext cx="76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       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gray">
          <a:xfrm>
            <a:off x="1962150" y="4624388"/>
            <a:ext cx="76200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2002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2001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2000       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gray">
          <a:xfrm>
            <a:off x="3209925" y="4724400"/>
            <a:ext cx="3763963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gray">
          <a:xfrm>
            <a:off x="4287838" y="1906588"/>
            <a:ext cx="3398837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gray">
          <a:xfrm>
            <a:off x="3670300" y="3276600"/>
            <a:ext cx="3759200" cy="114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gray">
          <a:xfrm>
            <a:off x="2212975" y="5265738"/>
            <a:ext cx="4610100" cy="534987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24579" name="AutoShape 3"/>
          <p:cNvCxnSpPr>
            <a:cxnSpLocks noChangeShapeType="1"/>
            <a:endCxn id="24578" idx="1"/>
          </p:cNvCxnSpPr>
          <p:nvPr/>
        </p:nvCxnSpPr>
        <p:spPr bwMode="auto">
          <a:xfrm rot="10800000" flipH="1" flipV="1">
            <a:off x="871538" y="4184650"/>
            <a:ext cx="1341437" cy="1349375"/>
          </a:xfrm>
          <a:prstGeom prst="bentConnector3">
            <a:avLst>
              <a:gd name="adj1" fmla="val -15384"/>
            </a:avLst>
          </a:prstGeom>
          <a:noFill/>
          <a:ln w="28575" cap="rnd">
            <a:solidFill>
              <a:srgbClr val="336699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0" name="AutoShape 4"/>
          <p:cNvCxnSpPr>
            <a:cxnSpLocks noChangeShapeType="1"/>
            <a:endCxn id="24578" idx="3"/>
          </p:cNvCxnSpPr>
          <p:nvPr/>
        </p:nvCxnSpPr>
        <p:spPr bwMode="auto">
          <a:xfrm flipH="1">
            <a:off x="6823075" y="4184650"/>
            <a:ext cx="1425575" cy="1349375"/>
          </a:xfrm>
          <a:prstGeom prst="bentConnector3">
            <a:avLst>
              <a:gd name="adj1" fmla="val -14486"/>
            </a:avLst>
          </a:prstGeom>
          <a:noFill/>
          <a:ln w="28575" cap="rnd">
            <a:solidFill>
              <a:srgbClr val="336699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1" name="Text Box 5"/>
          <p:cNvSpPr txBox="1">
            <a:spLocks noChangeArrowheads="1"/>
          </p:cNvSpPr>
          <p:nvPr/>
        </p:nvSpPr>
        <p:spPr bwMode="white">
          <a:xfrm>
            <a:off x="2851150" y="5346700"/>
            <a:ext cx="34671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FEFEFE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gray">
          <a:xfrm>
            <a:off x="871538" y="3668713"/>
            <a:ext cx="1782762" cy="1370012"/>
          </a:xfrm>
          <a:prstGeom prst="can">
            <a:avLst>
              <a:gd name="adj" fmla="val 32083"/>
            </a:avLst>
          </a:prstGeom>
          <a:gradFill rotWithShape="1">
            <a:gsLst>
              <a:gs pos="0">
                <a:srgbClr val="C0CDB3"/>
              </a:gs>
              <a:gs pos="50000">
                <a:srgbClr val="FFFFFF"/>
              </a:gs>
              <a:gs pos="100000">
                <a:srgbClr val="C0CDB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83" name="Oval 7"/>
          <p:cNvSpPr>
            <a:spLocks noChangeArrowheads="1"/>
          </p:cNvSpPr>
          <p:nvPr/>
        </p:nvSpPr>
        <p:spPr bwMode="gray">
          <a:xfrm>
            <a:off x="871538" y="3692525"/>
            <a:ext cx="1782762" cy="412750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gray">
          <a:xfrm>
            <a:off x="965200" y="3697288"/>
            <a:ext cx="1581150" cy="403225"/>
          </a:xfrm>
          <a:prstGeom prst="ellipse">
            <a:avLst/>
          </a:prstGeom>
          <a:solidFill>
            <a:srgbClr val="E1C797"/>
          </a:solidFill>
          <a:ln w="28575">
            <a:solidFill>
              <a:srgbClr val="FEFEFE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gray">
          <a:xfrm>
            <a:off x="974725" y="1371600"/>
            <a:ext cx="1557338" cy="2525713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E1C79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black">
          <a:xfrm>
            <a:off x="908050" y="1681163"/>
            <a:ext cx="1682750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products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business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technology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contents</a:t>
            </a: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gray">
          <a:xfrm>
            <a:off x="2767013" y="3668713"/>
            <a:ext cx="1792287" cy="1370012"/>
          </a:xfrm>
          <a:prstGeom prst="can">
            <a:avLst>
              <a:gd name="adj" fmla="val 32083"/>
            </a:avLst>
          </a:pr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4588" name="Group 12"/>
          <p:cNvGrpSpPr>
            <a:grpSpLocks/>
          </p:cNvGrpSpPr>
          <p:nvPr/>
        </p:nvGrpSpPr>
        <p:grpSpPr bwMode="auto">
          <a:xfrm>
            <a:off x="2767013" y="3692525"/>
            <a:ext cx="1792287" cy="412750"/>
            <a:chOff x="2029" y="2178"/>
            <a:chExt cx="1600" cy="474"/>
          </a:xfrm>
        </p:grpSpPr>
        <p:sp>
          <p:nvSpPr>
            <p:cNvPr id="24608" name="Oval 13"/>
            <p:cNvSpPr>
              <a:spLocks noChangeArrowheads="1"/>
            </p:cNvSpPr>
            <p:nvPr/>
          </p:nvSpPr>
          <p:spPr bwMode="gray">
            <a:xfrm>
              <a:off x="2029" y="2178"/>
              <a:ext cx="1600" cy="474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609" name="Oval 14"/>
            <p:cNvSpPr>
              <a:spLocks noChangeArrowheads="1"/>
            </p:cNvSpPr>
            <p:nvPr/>
          </p:nvSpPr>
          <p:spPr bwMode="gray">
            <a:xfrm>
              <a:off x="2117" y="2183"/>
              <a:ext cx="1419" cy="464"/>
            </a:xfrm>
            <a:prstGeom prst="ellipse">
              <a:avLst/>
            </a:prstGeom>
            <a:solidFill>
              <a:srgbClr val="C9DE9A"/>
            </a:solidFill>
            <a:ln w="2857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4589" name="Rectangle 15"/>
          <p:cNvSpPr>
            <a:spLocks noChangeArrowheads="1"/>
          </p:cNvSpPr>
          <p:nvPr/>
        </p:nvSpPr>
        <p:spPr bwMode="gray">
          <a:xfrm>
            <a:off x="2870200" y="1371600"/>
            <a:ext cx="1566863" cy="2525713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C9DE9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90" name="Rectangle 16"/>
          <p:cNvSpPr>
            <a:spLocks noChangeArrowheads="1"/>
          </p:cNvSpPr>
          <p:nvPr/>
        </p:nvSpPr>
        <p:spPr bwMode="black">
          <a:xfrm>
            <a:off x="2803525" y="1681163"/>
            <a:ext cx="1693863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products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business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technology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contents</a:t>
            </a:r>
          </a:p>
        </p:txBody>
      </p:sp>
      <p:sp>
        <p:nvSpPr>
          <p:cNvPr id="24591" name="AutoShape 17"/>
          <p:cNvSpPr>
            <a:spLocks noChangeArrowheads="1"/>
          </p:cNvSpPr>
          <p:nvPr/>
        </p:nvSpPr>
        <p:spPr bwMode="gray">
          <a:xfrm>
            <a:off x="4673600" y="3668713"/>
            <a:ext cx="1762125" cy="1370012"/>
          </a:xfrm>
          <a:prstGeom prst="can">
            <a:avLst>
              <a:gd name="adj" fmla="val 32083"/>
            </a:avLst>
          </a:prstGeom>
          <a:gradFill rotWithShape="1">
            <a:gsLst>
              <a:gs pos="0">
                <a:srgbClr val="C0CDB3"/>
              </a:gs>
              <a:gs pos="50000">
                <a:srgbClr val="FFFFFF"/>
              </a:gs>
              <a:gs pos="100000">
                <a:srgbClr val="C0CDB3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92" name="Oval 18"/>
          <p:cNvSpPr>
            <a:spLocks noChangeArrowheads="1"/>
          </p:cNvSpPr>
          <p:nvPr/>
        </p:nvSpPr>
        <p:spPr bwMode="gray">
          <a:xfrm>
            <a:off x="4673600" y="3692525"/>
            <a:ext cx="1762125" cy="412750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B2B2B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4593" name="Group 19"/>
          <p:cNvGrpSpPr>
            <a:grpSpLocks/>
          </p:cNvGrpSpPr>
          <p:nvPr/>
        </p:nvGrpSpPr>
        <p:grpSpPr bwMode="auto">
          <a:xfrm>
            <a:off x="4765675" y="1371600"/>
            <a:ext cx="1565275" cy="2728913"/>
            <a:chOff x="3017" y="856"/>
            <a:chExt cx="1052" cy="1906"/>
          </a:xfrm>
        </p:grpSpPr>
        <p:sp>
          <p:nvSpPr>
            <p:cNvPr id="24606" name="Oval 20"/>
            <p:cNvSpPr>
              <a:spLocks noChangeArrowheads="1"/>
            </p:cNvSpPr>
            <p:nvPr/>
          </p:nvSpPr>
          <p:spPr bwMode="gray">
            <a:xfrm>
              <a:off x="3017" y="2480"/>
              <a:ext cx="1052" cy="282"/>
            </a:xfrm>
            <a:prstGeom prst="ellipse">
              <a:avLst/>
            </a:prstGeom>
            <a:solidFill>
              <a:srgbClr val="E1C797"/>
            </a:solidFill>
            <a:ln w="2857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607" name="Rectangle 21"/>
            <p:cNvSpPr>
              <a:spLocks noChangeArrowheads="1"/>
            </p:cNvSpPr>
            <p:nvPr/>
          </p:nvSpPr>
          <p:spPr bwMode="gray">
            <a:xfrm>
              <a:off x="3024" y="856"/>
              <a:ext cx="1036" cy="176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1C79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4594" name="Rectangle 22"/>
          <p:cNvSpPr>
            <a:spLocks noChangeArrowheads="1"/>
          </p:cNvSpPr>
          <p:nvPr/>
        </p:nvSpPr>
        <p:spPr bwMode="black">
          <a:xfrm>
            <a:off x="4708525" y="1681163"/>
            <a:ext cx="1666875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products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business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technology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contents</a:t>
            </a:r>
          </a:p>
        </p:txBody>
      </p:sp>
      <p:sp>
        <p:nvSpPr>
          <p:cNvPr id="24595" name="AutoShape 23"/>
          <p:cNvSpPr>
            <a:spLocks noChangeArrowheads="1"/>
          </p:cNvSpPr>
          <p:nvPr/>
        </p:nvSpPr>
        <p:spPr bwMode="gray">
          <a:xfrm>
            <a:off x="6537325" y="3668713"/>
            <a:ext cx="1746250" cy="1370012"/>
          </a:xfrm>
          <a:prstGeom prst="can">
            <a:avLst>
              <a:gd name="adj" fmla="val 32083"/>
            </a:avLst>
          </a:prstGeom>
          <a:gradFill rotWithShape="1">
            <a:gsLst>
              <a:gs pos="0">
                <a:srgbClr val="C0C0C0"/>
              </a:gs>
              <a:gs pos="50000">
                <a:srgbClr val="FFFFFF"/>
              </a:gs>
              <a:gs pos="100000">
                <a:srgbClr val="C0C0C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4596" name="Group 24"/>
          <p:cNvGrpSpPr>
            <a:grpSpLocks/>
          </p:cNvGrpSpPr>
          <p:nvPr/>
        </p:nvGrpSpPr>
        <p:grpSpPr bwMode="auto">
          <a:xfrm>
            <a:off x="6537325" y="3692525"/>
            <a:ext cx="1746250" cy="412750"/>
            <a:chOff x="2029" y="2178"/>
            <a:chExt cx="1600" cy="474"/>
          </a:xfrm>
        </p:grpSpPr>
        <p:sp>
          <p:nvSpPr>
            <p:cNvPr id="24604" name="Oval 25"/>
            <p:cNvSpPr>
              <a:spLocks noChangeArrowheads="1"/>
            </p:cNvSpPr>
            <p:nvPr/>
          </p:nvSpPr>
          <p:spPr bwMode="gray">
            <a:xfrm>
              <a:off x="2029" y="2178"/>
              <a:ext cx="1600" cy="474"/>
            </a:xfrm>
            <a:prstGeom prst="ellipse">
              <a:avLst/>
            </a:prstGeom>
            <a:gradFill rotWithShape="1">
              <a:gsLst>
                <a:gs pos="0">
                  <a:srgbClr val="E6E6E6"/>
                </a:gs>
                <a:gs pos="14999">
                  <a:srgbClr val="7D8496"/>
                </a:gs>
                <a:gs pos="53000">
                  <a:srgbClr val="E6E6E6"/>
                </a:gs>
                <a:gs pos="67999">
                  <a:srgbClr val="7D8496"/>
                </a:gs>
                <a:gs pos="92999">
                  <a:srgbClr val="E6E6E6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B2B2B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605" name="Oval 26"/>
            <p:cNvSpPr>
              <a:spLocks noChangeArrowheads="1"/>
            </p:cNvSpPr>
            <p:nvPr/>
          </p:nvSpPr>
          <p:spPr bwMode="gray">
            <a:xfrm>
              <a:off x="2117" y="2183"/>
              <a:ext cx="1419" cy="464"/>
            </a:xfrm>
            <a:prstGeom prst="ellipse">
              <a:avLst/>
            </a:prstGeom>
            <a:solidFill>
              <a:srgbClr val="C9DE9A"/>
            </a:solidFill>
            <a:ln w="28575">
              <a:solidFill>
                <a:srgbClr val="FEFEFE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4597" name="Rectangle 27"/>
          <p:cNvSpPr>
            <a:spLocks noChangeArrowheads="1"/>
          </p:cNvSpPr>
          <p:nvPr/>
        </p:nvSpPr>
        <p:spPr bwMode="gray">
          <a:xfrm>
            <a:off x="6640513" y="1371600"/>
            <a:ext cx="1525587" cy="2525713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C9DE9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4598" name="Rectangle 28"/>
          <p:cNvSpPr>
            <a:spLocks noChangeArrowheads="1"/>
          </p:cNvSpPr>
          <p:nvPr/>
        </p:nvSpPr>
        <p:spPr bwMode="black">
          <a:xfrm>
            <a:off x="6572250" y="1681163"/>
            <a:ext cx="16510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5888" indent="-1158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products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business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technology</a:t>
            </a: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endParaRPr lang="en-US" altLang="zh-CN" sz="1200">
              <a:solidFill>
                <a:srgbClr val="1C1C1C"/>
              </a:solidFill>
              <a:ea typeface="宋体" panose="02010600030101010101" pitchFamily="2" charset="-122"/>
            </a:endParaRPr>
          </a:p>
          <a:p>
            <a:pPr algn="l" eaLnBrk="1" hangingPunct="1">
              <a:lnSpc>
                <a:spcPct val="80000"/>
              </a:lnSpc>
              <a:buFontTx/>
              <a:buAutoNum type="arabicPeriod"/>
            </a:pPr>
            <a:r>
              <a:rPr lang="en-US" altLang="zh-CN" sz="1200">
                <a:solidFill>
                  <a:srgbClr val="1C1C1C"/>
                </a:solidFill>
                <a:ea typeface="宋体" panose="02010600030101010101" pitchFamily="2" charset="-122"/>
              </a:rPr>
              <a:t>Description of the company’s contents</a:t>
            </a:r>
          </a:p>
        </p:txBody>
      </p:sp>
      <p:sp>
        <p:nvSpPr>
          <p:cNvPr id="24599" name="Text Box 29"/>
          <p:cNvSpPr txBox="1">
            <a:spLocks noChangeArrowheads="1"/>
          </p:cNvSpPr>
          <p:nvPr/>
        </p:nvSpPr>
        <p:spPr bwMode="auto">
          <a:xfrm>
            <a:off x="673100" y="4265613"/>
            <a:ext cx="21463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1400" b="1">
                <a:solidFill>
                  <a:srgbClr val="333333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4600" name="Text Box 30"/>
          <p:cNvSpPr txBox="1">
            <a:spLocks noChangeArrowheads="1"/>
          </p:cNvSpPr>
          <p:nvPr/>
        </p:nvSpPr>
        <p:spPr bwMode="auto">
          <a:xfrm>
            <a:off x="2593975" y="4235450"/>
            <a:ext cx="21304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1400" b="1">
                <a:solidFill>
                  <a:srgbClr val="333333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4601" name="Text Box 31"/>
          <p:cNvSpPr txBox="1">
            <a:spLocks noChangeArrowheads="1"/>
          </p:cNvSpPr>
          <p:nvPr/>
        </p:nvSpPr>
        <p:spPr bwMode="auto">
          <a:xfrm>
            <a:off x="4508500" y="4205288"/>
            <a:ext cx="20447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1400" b="1">
                <a:solidFill>
                  <a:srgbClr val="333333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4602" name="Text Box 32"/>
          <p:cNvSpPr txBox="1">
            <a:spLocks noChangeArrowheads="1"/>
          </p:cNvSpPr>
          <p:nvPr/>
        </p:nvSpPr>
        <p:spPr bwMode="auto">
          <a:xfrm>
            <a:off x="6403975" y="4178300"/>
            <a:ext cx="20542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en-US" altLang="zh-CN" sz="1400" b="1">
                <a:solidFill>
                  <a:srgbClr val="333333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4603" name="Rectangle 33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ChangeArrowheads="1"/>
          </p:cNvSpPr>
          <p:nvPr/>
        </p:nvSpPr>
        <p:spPr bwMode="gray">
          <a:xfrm flipH="1">
            <a:off x="5362575" y="5518150"/>
            <a:ext cx="2514600" cy="80645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folHlink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5603" name="Line 3"/>
          <p:cNvSpPr>
            <a:spLocks noChangeShapeType="1"/>
          </p:cNvSpPr>
          <p:nvPr/>
        </p:nvSpPr>
        <p:spPr bwMode="gray">
          <a:xfrm flipH="1" flipV="1">
            <a:off x="4829175" y="5486400"/>
            <a:ext cx="533400" cy="22225"/>
          </a:xfrm>
          <a:prstGeom prst="line">
            <a:avLst/>
          </a:prstGeom>
          <a:noFill/>
          <a:ln w="19050" cap="rnd">
            <a:solidFill>
              <a:srgbClr val="5F5F5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gray">
          <a:xfrm>
            <a:off x="1143000" y="2293938"/>
            <a:ext cx="41910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gray">
          <a:xfrm>
            <a:off x="1143000" y="3011488"/>
            <a:ext cx="4267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gray">
          <a:xfrm>
            <a:off x="1143000" y="3840163"/>
            <a:ext cx="3810000" cy="81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gray">
          <a:xfrm>
            <a:off x="1143000" y="4679950"/>
            <a:ext cx="3200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gray">
          <a:xfrm>
            <a:off x="1143000" y="5518150"/>
            <a:ext cx="25146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gray">
          <a:xfrm flipH="1">
            <a:off x="1231900" y="6291263"/>
            <a:ext cx="1854200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gray">
          <a:xfrm flipH="1">
            <a:off x="1143000" y="5508625"/>
            <a:ext cx="2392363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gray">
          <a:xfrm flipH="1">
            <a:off x="1143000" y="4667250"/>
            <a:ext cx="2809875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Line 13"/>
          <p:cNvSpPr>
            <a:spLocks noChangeShapeType="1"/>
          </p:cNvSpPr>
          <p:nvPr/>
        </p:nvSpPr>
        <p:spPr bwMode="gray">
          <a:xfrm flipH="1">
            <a:off x="1143000" y="3838575"/>
            <a:ext cx="3287713" cy="1588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4" name="Line 14"/>
          <p:cNvSpPr>
            <a:spLocks noChangeShapeType="1"/>
          </p:cNvSpPr>
          <p:nvPr/>
        </p:nvSpPr>
        <p:spPr bwMode="gray">
          <a:xfrm flipH="1">
            <a:off x="1143000" y="3005138"/>
            <a:ext cx="3765550" cy="1587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Line 15"/>
          <p:cNvSpPr>
            <a:spLocks noChangeShapeType="1"/>
          </p:cNvSpPr>
          <p:nvPr/>
        </p:nvSpPr>
        <p:spPr bwMode="gray">
          <a:xfrm flipH="1">
            <a:off x="1143000" y="2286000"/>
            <a:ext cx="4067175" cy="9525"/>
          </a:xfrm>
          <a:prstGeom prst="line">
            <a:avLst/>
          </a:prstGeom>
          <a:noFill/>
          <a:ln w="19050" cap="rnd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6" name="Line 16"/>
          <p:cNvSpPr>
            <a:spLocks noChangeShapeType="1"/>
          </p:cNvSpPr>
          <p:nvPr/>
        </p:nvSpPr>
        <p:spPr bwMode="gray">
          <a:xfrm>
            <a:off x="1392238" y="2293938"/>
            <a:ext cx="1587" cy="711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7" name="Line 17"/>
          <p:cNvSpPr>
            <a:spLocks noChangeShapeType="1"/>
          </p:cNvSpPr>
          <p:nvPr/>
        </p:nvSpPr>
        <p:spPr bwMode="gray">
          <a:xfrm>
            <a:off x="1398588" y="2971800"/>
            <a:ext cx="1587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8" name="Line 18"/>
          <p:cNvSpPr>
            <a:spLocks noChangeShapeType="1"/>
          </p:cNvSpPr>
          <p:nvPr/>
        </p:nvSpPr>
        <p:spPr bwMode="gray">
          <a:xfrm>
            <a:off x="1398588" y="3813175"/>
            <a:ext cx="1587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9" name="Line 19"/>
          <p:cNvSpPr>
            <a:spLocks noChangeShapeType="1"/>
          </p:cNvSpPr>
          <p:nvPr/>
        </p:nvSpPr>
        <p:spPr bwMode="gray">
          <a:xfrm>
            <a:off x="1398588" y="4654550"/>
            <a:ext cx="1587" cy="841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0" name="Line 20"/>
          <p:cNvSpPr>
            <a:spLocks noChangeShapeType="1"/>
          </p:cNvSpPr>
          <p:nvPr/>
        </p:nvSpPr>
        <p:spPr bwMode="gray">
          <a:xfrm>
            <a:off x="1398588" y="5495925"/>
            <a:ext cx="1587" cy="776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1" name="Text Box 21"/>
          <p:cNvSpPr txBox="1">
            <a:spLocks noChangeArrowheads="1"/>
          </p:cNvSpPr>
          <p:nvPr/>
        </p:nvSpPr>
        <p:spPr bwMode="auto">
          <a:xfrm>
            <a:off x="1476375" y="2438400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25622" name="Text Box 22"/>
          <p:cNvSpPr txBox="1">
            <a:spLocks noChangeArrowheads="1"/>
          </p:cNvSpPr>
          <p:nvPr/>
        </p:nvSpPr>
        <p:spPr bwMode="auto">
          <a:xfrm>
            <a:off x="1476375" y="3260725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25623" name="Text Box 23"/>
          <p:cNvSpPr txBox="1">
            <a:spLocks noChangeArrowheads="1"/>
          </p:cNvSpPr>
          <p:nvPr/>
        </p:nvSpPr>
        <p:spPr bwMode="auto">
          <a:xfrm>
            <a:off x="1476375" y="4081463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25624" name="Text Box 24"/>
          <p:cNvSpPr txBox="1">
            <a:spLocks noChangeArrowheads="1"/>
          </p:cNvSpPr>
          <p:nvPr/>
        </p:nvSpPr>
        <p:spPr bwMode="auto">
          <a:xfrm>
            <a:off x="1476375" y="4903788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1476375" y="5726113"/>
            <a:ext cx="16319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 Your Text</a:t>
            </a:r>
          </a:p>
        </p:txBody>
      </p:sp>
      <p:grpSp>
        <p:nvGrpSpPr>
          <p:cNvPr id="25626" name="Group 26"/>
          <p:cNvGrpSpPr>
            <a:grpSpLocks/>
          </p:cNvGrpSpPr>
          <p:nvPr/>
        </p:nvGrpSpPr>
        <p:grpSpPr bwMode="auto">
          <a:xfrm>
            <a:off x="3101975" y="2286000"/>
            <a:ext cx="4622800" cy="4030663"/>
            <a:chOff x="1702" y="1253"/>
            <a:chExt cx="3855" cy="2825"/>
          </a:xfrm>
        </p:grpSpPr>
        <p:sp>
          <p:nvSpPr>
            <p:cNvPr id="312347" name="Freeform 27"/>
            <p:cNvSpPr>
              <a:spLocks/>
            </p:cNvSpPr>
            <p:nvPr/>
          </p:nvSpPr>
          <p:spPr bwMode="gray">
            <a:xfrm>
              <a:off x="4877" y="3211"/>
              <a:ext cx="680" cy="866"/>
            </a:xfrm>
            <a:custGeom>
              <a:avLst/>
              <a:gdLst/>
              <a:ahLst/>
              <a:cxnLst>
                <a:cxn ang="0">
                  <a:pos x="399" y="1078"/>
                </a:cxn>
                <a:cxn ang="0">
                  <a:pos x="0" y="459"/>
                </a:cxn>
                <a:cxn ang="0">
                  <a:pos x="374" y="0"/>
                </a:cxn>
                <a:cxn ang="0">
                  <a:pos x="846" y="536"/>
                </a:cxn>
                <a:cxn ang="0">
                  <a:pos x="399" y="1078"/>
                </a:cxn>
              </a:cxnLst>
              <a:rect l="0" t="0" r="r" b="b"/>
              <a:pathLst>
                <a:path w="847" h="1079">
                  <a:moveTo>
                    <a:pt x="399" y="1078"/>
                  </a:moveTo>
                  <a:lnTo>
                    <a:pt x="0" y="459"/>
                  </a:lnTo>
                  <a:lnTo>
                    <a:pt x="374" y="0"/>
                  </a:lnTo>
                  <a:lnTo>
                    <a:pt x="846" y="536"/>
                  </a:lnTo>
                  <a:lnTo>
                    <a:pt x="399" y="1078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69804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2348" name="Freeform 28"/>
            <p:cNvSpPr>
              <a:spLocks/>
            </p:cNvSpPr>
            <p:nvPr/>
          </p:nvSpPr>
          <p:spPr bwMode="gray">
            <a:xfrm>
              <a:off x="2010" y="3211"/>
              <a:ext cx="3168" cy="368"/>
            </a:xfrm>
            <a:custGeom>
              <a:avLst/>
              <a:gdLst/>
              <a:ahLst/>
              <a:cxnLst>
                <a:cxn ang="0">
                  <a:pos x="0" y="459"/>
                </a:cxn>
                <a:cxn ang="0">
                  <a:pos x="3573" y="459"/>
                </a:cxn>
                <a:cxn ang="0">
                  <a:pos x="3946" y="0"/>
                </a:cxn>
                <a:cxn ang="0">
                  <a:pos x="505" y="0"/>
                </a:cxn>
                <a:cxn ang="0">
                  <a:pos x="0" y="459"/>
                </a:cxn>
              </a:cxnLst>
              <a:rect l="0" t="0" r="r" b="b"/>
              <a:pathLst>
                <a:path w="3947" h="460">
                  <a:moveTo>
                    <a:pt x="0" y="459"/>
                  </a:moveTo>
                  <a:lnTo>
                    <a:pt x="3573" y="459"/>
                  </a:lnTo>
                  <a:lnTo>
                    <a:pt x="3946" y="0"/>
                  </a:lnTo>
                  <a:lnTo>
                    <a:pt x="505" y="0"/>
                  </a:lnTo>
                  <a:lnTo>
                    <a:pt x="0" y="459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630" name="Freeform 29"/>
            <p:cNvSpPr>
              <a:spLocks/>
            </p:cNvSpPr>
            <p:nvPr/>
          </p:nvSpPr>
          <p:spPr bwMode="gray">
            <a:xfrm>
              <a:off x="1702" y="3578"/>
              <a:ext cx="3497" cy="500"/>
            </a:xfrm>
            <a:custGeom>
              <a:avLst/>
              <a:gdLst>
                <a:gd name="T0" fmla="*/ 307 w 4357"/>
                <a:gd name="T1" fmla="*/ 0 h 623"/>
                <a:gd name="T2" fmla="*/ 3174 w 4357"/>
                <a:gd name="T3" fmla="*/ 0 h 623"/>
                <a:gd name="T4" fmla="*/ 3496 w 4357"/>
                <a:gd name="T5" fmla="*/ 499 h 623"/>
                <a:gd name="T6" fmla="*/ 0 w 4357"/>
                <a:gd name="T7" fmla="*/ 499 h 623"/>
                <a:gd name="T8" fmla="*/ 307 w 4357"/>
                <a:gd name="T9" fmla="*/ 0 h 6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57"/>
                <a:gd name="T16" fmla="*/ 0 h 623"/>
                <a:gd name="T17" fmla="*/ 4357 w 4357"/>
                <a:gd name="T18" fmla="*/ 623 h 6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57" h="623">
                  <a:moveTo>
                    <a:pt x="383" y="0"/>
                  </a:moveTo>
                  <a:lnTo>
                    <a:pt x="3954" y="0"/>
                  </a:lnTo>
                  <a:lnTo>
                    <a:pt x="4356" y="622"/>
                  </a:lnTo>
                  <a:lnTo>
                    <a:pt x="0" y="622"/>
                  </a:lnTo>
                  <a:lnTo>
                    <a:pt x="383" y="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50" name="Freeform 30"/>
            <p:cNvSpPr>
              <a:spLocks/>
            </p:cNvSpPr>
            <p:nvPr/>
          </p:nvSpPr>
          <p:spPr bwMode="gray">
            <a:xfrm>
              <a:off x="4522" y="2721"/>
              <a:ext cx="601" cy="784"/>
            </a:xfrm>
            <a:custGeom>
              <a:avLst/>
              <a:gdLst/>
              <a:ahLst/>
              <a:cxnLst>
                <a:cxn ang="0">
                  <a:pos x="382" y="976"/>
                </a:cxn>
                <a:cxn ang="0">
                  <a:pos x="0" y="342"/>
                </a:cxn>
                <a:cxn ang="0">
                  <a:pos x="280" y="0"/>
                </a:cxn>
                <a:cxn ang="0">
                  <a:pos x="748" y="538"/>
                </a:cxn>
                <a:cxn ang="0">
                  <a:pos x="382" y="976"/>
                </a:cxn>
              </a:cxnLst>
              <a:rect l="0" t="0" r="r" b="b"/>
              <a:pathLst>
                <a:path w="749" h="977">
                  <a:moveTo>
                    <a:pt x="382" y="976"/>
                  </a:moveTo>
                  <a:lnTo>
                    <a:pt x="0" y="342"/>
                  </a:lnTo>
                  <a:lnTo>
                    <a:pt x="280" y="0"/>
                  </a:lnTo>
                  <a:lnTo>
                    <a:pt x="748" y="538"/>
                  </a:lnTo>
                  <a:lnTo>
                    <a:pt x="382" y="976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2941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2351" name="Freeform 31"/>
            <p:cNvSpPr>
              <a:spLocks/>
            </p:cNvSpPr>
            <p:nvPr/>
          </p:nvSpPr>
          <p:spPr bwMode="gray">
            <a:xfrm>
              <a:off x="2371" y="2721"/>
              <a:ext cx="2379" cy="276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2684" y="343"/>
                </a:cxn>
                <a:cxn ang="0">
                  <a:pos x="2963" y="0"/>
                </a:cxn>
                <a:cxn ang="0">
                  <a:pos x="531" y="1"/>
                </a:cxn>
                <a:cxn ang="0">
                  <a:pos x="0" y="343"/>
                </a:cxn>
              </a:cxnLst>
              <a:rect l="0" t="0" r="r" b="b"/>
              <a:pathLst>
                <a:path w="2964" h="344">
                  <a:moveTo>
                    <a:pt x="0" y="343"/>
                  </a:moveTo>
                  <a:lnTo>
                    <a:pt x="2684" y="343"/>
                  </a:lnTo>
                  <a:lnTo>
                    <a:pt x="2963" y="0"/>
                  </a:lnTo>
                  <a:lnTo>
                    <a:pt x="531" y="1"/>
                  </a:lnTo>
                  <a:lnTo>
                    <a:pt x="0" y="343"/>
                  </a:lnTo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4314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633" name="Freeform 32"/>
            <p:cNvSpPr>
              <a:spLocks/>
            </p:cNvSpPr>
            <p:nvPr/>
          </p:nvSpPr>
          <p:spPr bwMode="gray">
            <a:xfrm>
              <a:off x="2069" y="2996"/>
              <a:ext cx="2763" cy="509"/>
            </a:xfrm>
            <a:custGeom>
              <a:avLst/>
              <a:gdLst>
                <a:gd name="T0" fmla="*/ 0 w 3443"/>
                <a:gd name="T1" fmla="*/ 508 h 634"/>
                <a:gd name="T2" fmla="*/ 2762 w 3443"/>
                <a:gd name="T3" fmla="*/ 508 h 634"/>
                <a:gd name="T4" fmla="*/ 2456 w 3443"/>
                <a:gd name="T5" fmla="*/ 0 h 634"/>
                <a:gd name="T6" fmla="*/ 303 w 3443"/>
                <a:gd name="T7" fmla="*/ 0 h 634"/>
                <a:gd name="T8" fmla="*/ 0 w 3443"/>
                <a:gd name="T9" fmla="*/ 508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43"/>
                <a:gd name="T16" fmla="*/ 0 h 634"/>
                <a:gd name="T17" fmla="*/ 3443 w 3443"/>
                <a:gd name="T18" fmla="*/ 634 h 6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43" h="634">
                  <a:moveTo>
                    <a:pt x="0" y="633"/>
                  </a:moveTo>
                  <a:lnTo>
                    <a:pt x="3442" y="633"/>
                  </a:lnTo>
                  <a:lnTo>
                    <a:pt x="3060" y="0"/>
                  </a:lnTo>
                  <a:lnTo>
                    <a:pt x="377" y="0"/>
                  </a:lnTo>
                  <a:lnTo>
                    <a:pt x="0" y="633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53" name="Freeform 33"/>
            <p:cNvSpPr>
              <a:spLocks/>
            </p:cNvSpPr>
            <p:nvPr/>
          </p:nvSpPr>
          <p:spPr bwMode="gray">
            <a:xfrm>
              <a:off x="4167" y="2235"/>
              <a:ext cx="526" cy="682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387" y="848"/>
                </a:cxn>
                <a:cxn ang="0">
                  <a:pos x="654" y="531"/>
                </a:cxn>
                <a:cxn ang="0">
                  <a:pos x="188" y="0"/>
                </a:cxn>
                <a:cxn ang="0">
                  <a:pos x="0" y="230"/>
                </a:cxn>
              </a:cxnLst>
              <a:rect l="0" t="0" r="r" b="b"/>
              <a:pathLst>
                <a:path w="655" h="849">
                  <a:moveTo>
                    <a:pt x="0" y="230"/>
                  </a:moveTo>
                  <a:lnTo>
                    <a:pt x="387" y="848"/>
                  </a:lnTo>
                  <a:lnTo>
                    <a:pt x="654" y="531"/>
                  </a:lnTo>
                  <a:lnTo>
                    <a:pt x="188" y="0"/>
                  </a:lnTo>
                  <a:lnTo>
                    <a:pt x="0" y="230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72941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2354" name="Freeform 34"/>
            <p:cNvSpPr>
              <a:spLocks/>
            </p:cNvSpPr>
            <p:nvPr/>
          </p:nvSpPr>
          <p:spPr bwMode="gray">
            <a:xfrm>
              <a:off x="2728" y="2235"/>
              <a:ext cx="1589" cy="185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1791" y="228"/>
                </a:cxn>
                <a:cxn ang="0">
                  <a:pos x="1979" y="0"/>
                </a:cxn>
                <a:cxn ang="0">
                  <a:pos x="500" y="0"/>
                </a:cxn>
                <a:cxn ang="0">
                  <a:pos x="0" y="228"/>
                </a:cxn>
              </a:cxnLst>
              <a:rect l="0" t="0" r="r" b="b"/>
              <a:pathLst>
                <a:path w="1980" h="229">
                  <a:moveTo>
                    <a:pt x="0" y="228"/>
                  </a:moveTo>
                  <a:lnTo>
                    <a:pt x="1791" y="228"/>
                  </a:lnTo>
                  <a:lnTo>
                    <a:pt x="1979" y="0"/>
                  </a:lnTo>
                  <a:lnTo>
                    <a:pt x="500" y="0"/>
                  </a:lnTo>
                  <a:lnTo>
                    <a:pt x="0" y="228"/>
                  </a:lnTo>
                </a:path>
              </a:pathLst>
            </a:custGeom>
            <a:gradFill rotWithShape="0">
              <a:gsLst>
                <a:gs pos="0">
                  <a:schemeClr val="hlink"/>
                </a:gs>
                <a:gs pos="100000">
                  <a:schemeClr val="hlink">
                    <a:gamma/>
                    <a:shade val="47451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636" name="Freeform 35"/>
            <p:cNvSpPr>
              <a:spLocks/>
            </p:cNvSpPr>
            <p:nvPr/>
          </p:nvSpPr>
          <p:spPr bwMode="gray">
            <a:xfrm>
              <a:off x="2422" y="2419"/>
              <a:ext cx="2056" cy="498"/>
            </a:xfrm>
            <a:custGeom>
              <a:avLst/>
              <a:gdLst>
                <a:gd name="T0" fmla="*/ 0 w 2561"/>
                <a:gd name="T1" fmla="*/ 497 h 621"/>
                <a:gd name="T2" fmla="*/ 2055 w 2561"/>
                <a:gd name="T3" fmla="*/ 497 h 621"/>
                <a:gd name="T4" fmla="*/ 1744 w 2561"/>
                <a:gd name="T5" fmla="*/ 0 h 621"/>
                <a:gd name="T6" fmla="*/ 307 w 2561"/>
                <a:gd name="T7" fmla="*/ 0 h 621"/>
                <a:gd name="T8" fmla="*/ 0 w 2561"/>
                <a:gd name="T9" fmla="*/ 497 h 6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61"/>
                <a:gd name="T16" fmla="*/ 0 h 621"/>
                <a:gd name="T17" fmla="*/ 2561 w 2561"/>
                <a:gd name="T18" fmla="*/ 621 h 6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61" h="621">
                  <a:moveTo>
                    <a:pt x="0" y="620"/>
                  </a:moveTo>
                  <a:lnTo>
                    <a:pt x="2560" y="620"/>
                  </a:lnTo>
                  <a:lnTo>
                    <a:pt x="2172" y="0"/>
                  </a:lnTo>
                  <a:lnTo>
                    <a:pt x="382" y="0"/>
                  </a:lnTo>
                  <a:lnTo>
                    <a:pt x="0" y="620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56" name="Freeform 36"/>
            <p:cNvSpPr>
              <a:spLocks/>
            </p:cNvSpPr>
            <p:nvPr/>
          </p:nvSpPr>
          <p:spPr bwMode="gray">
            <a:xfrm>
              <a:off x="3808" y="1744"/>
              <a:ext cx="453" cy="593"/>
            </a:xfrm>
            <a:custGeom>
              <a:avLst/>
              <a:gdLst/>
              <a:ahLst/>
              <a:cxnLst>
                <a:cxn ang="0">
                  <a:pos x="385" y="737"/>
                </a:cxn>
                <a:cxn ang="0">
                  <a:pos x="563" y="527"/>
                </a:cxn>
                <a:cxn ang="0">
                  <a:pos x="97" y="0"/>
                </a:cxn>
                <a:cxn ang="0">
                  <a:pos x="0" y="111"/>
                </a:cxn>
                <a:cxn ang="0">
                  <a:pos x="385" y="737"/>
                </a:cxn>
              </a:cxnLst>
              <a:rect l="0" t="0" r="r" b="b"/>
              <a:pathLst>
                <a:path w="564" h="738">
                  <a:moveTo>
                    <a:pt x="385" y="737"/>
                  </a:moveTo>
                  <a:lnTo>
                    <a:pt x="563" y="527"/>
                  </a:lnTo>
                  <a:lnTo>
                    <a:pt x="97" y="0"/>
                  </a:lnTo>
                  <a:lnTo>
                    <a:pt x="0" y="111"/>
                  </a:lnTo>
                  <a:lnTo>
                    <a:pt x="385" y="737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2357" name="Freeform 37"/>
            <p:cNvSpPr>
              <a:spLocks/>
            </p:cNvSpPr>
            <p:nvPr/>
          </p:nvSpPr>
          <p:spPr bwMode="gray">
            <a:xfrm>
              <a:off x="3092" y="1744"/>
              <a:ext cx="793" cy="89"/>
            </a:xfrm>
            <a:custGeom>
              <a:avLst/>
              <a:gdLst/>
              <a:ahLst/>
              <a:cxnLst>
                <a:cxn ang="0">
                  <a:pos x="0" y="109"/>
                </a:cxn>
                <a:cxn ang="0">
                  <a:pos x="889" y="109"/>
                </a:cxn>
                <a:cxn ang="0">
                  <a:pos x="986" y="0"/>
                </a:cxn>
                <a:cxn ang="0">
                  <a:pos x="308" y="0"/>
                </a:cxn>
                <a:cxn ang="0">
                  <a:pos x="0" y="109"/>
                </a:cxn>
              </a:cxnLst>
              <a:rect l="0" t="0" r="r" b="b"/>
              <a:pathLst>
                <a:path w="987" h="110">
                  <a:moveTo>
                    <a:pt x="0" y="109"/>
                  </a:moveTo>
                  <a:lnTo>
                    <a:pt x="889" y="109"/>
                  </a:lnTo>
                  <a:lnTo>
                    <a:pt x="986" y="0"/>
                  </a:lnTo>
                  <a:lnTo>
                    <a:pt x="308" y="0"/>
                  </a:lnTo>
                  <a:lnTo>
                    <a:pt x="0" y="109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0980"/>
                    <a:invGamma/>
                  </a:schemeClr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639" name="Freeform 38"/>
            <p:cNvSpPr>
              <a:spLocks/>
            </p:cNvSpPr>
            <p:nvPr/>
          </p:nvSpPr>
          <p:spPr bwMode="gray">
            <a:xfrm>
              <a:off x="2780" y="1832"/>
              <a:ext cx="1339" cy="505"/>
            </a:xfrm>
            <a:custGeom>
              <a:avLst/>
              <a:gdLst>
                <a:gd name="T0" fmla="*/ 0 w 1669"/>
                <a:gd name="T1" fmla="*/ 504 h 629"/>
                <a:gd name="T2" fmla="*/ 1338 w 1669"/>
                <a:gd name="T3" fmla="*/ 504 h 629"/>
                <a:gd name="T4" fmla="*/ 1028 w 1669"/>
                <a:gd name="T5" fmla="*/ 0 h 629"/>
                <a:gd name="T6" fmla="*/ 311 w 1669"/>
                <a:gd name="T7" fmla="*/ 0 h 629"/>
                <a:gd name="T8" fmla="*/ 0 w 1669"/>
                <a:gd name="T9" fmla="*/ 504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69"/>
                <a:gd name="T16" fmla="*/ 0 h 629"/>
                <a:gd name="T17" fmla="*/ 1669 w 1669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69" h="629">
                  <a:moveTo>
                    <a:pt x="0" y="628"/>
                  </a:moveTo>
                  <a:lnTo>
                    <a:pt x="1668" y="628"/>
                  </a:lnTo>
                  <a:lnTo>
                    <a:pt x="1281" y="0"/>
                  </a:lnTo>
                  <a:lnTo>
                    <a:pt x="388" y="0"/>
                  </a:lnTo>
                  <a:lnTo>
                    <a:pt x="0" y="628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59" name="Freeform 39"/>
            <p:cNvSpPr>
              <a:spLocks/>
            </p:cNvSpPr>
            <p:nvPr/>
          </p:nvSpPr>
          <p:spPr bwMode="gray">
            <a:xfrm>
              <a:off x="3445" y="1253"/>
              <a:ext cx="384" cy="502"/>
            </a:xfrm>
            <a:custGeom>
              <a:avLst/>
              <a:gdLst/>
              <a:ahLst/>
              <a:cxnLst>
                <a:cxn ang="0">
                  <a:pos x="387" y="624"/>
                </a:cxn>
                <a:cxn ang="0">
                  <a:pos x="476" y="527"/>
                </a:cxn>
                <a:cxn ang="0">
                  <a:pos x="0" y="0"/>
                </a:cxn>
                <a:cxn ang="0">
                  <a:pos x="387" y="624"/>
                </a:cxn>
              </a:cxnLst>
              <a:rect l="0" t="0" r="r" b="b"/>
              <a:pathLst>
                <a:path w="477" h="625">
                  <a:moveTo>
                    <a:pt x="387" y="624"/>
                  </a:moveTo>
                  <a:lnTo>
                    <a:pt x="476" y="527"/>
                  </a:lnTo>
                  <a:lnTo>
                    <a:pt x="0" y="0"/>
                  </a:lnTo>
                  <a:lnTo>
                    <a:pt x="387" y="624"/>
                  </a:lnTo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79216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5641" name="Freeform 40"/>
            <p:cNvSpPr>
              <a:spLocks/>
            </p:cNvSpPr>
            <p:nvPr/>
          </p:nvSpPr>
          <p:spPr bwMode="gray">
            <a:xfrm>
              <a:off x="3136" y="1253"/>
              <a:ext cx="621" cy="502"/>
            </a:xfrm>
            <a:custGeom>
              <a:avLst/>
              <a:gdLst>
                <a:gd name="T0" fmla="*/ 0 w 773"/>
                <a:gd name="T1" fmla="*/ 501 h 625"/>
                <a:gd name="T2" fmla="*/ 620 w 773"/>
                <a:gd name="T3" fmla="*/ 501 h 625"/>
                <a:gd name="T4" fmla="*/ 311 w 773"/>
                <a:gd name="T5" fmla="*/ 0 h 625"/>
                <a:gd name="T6" fmla="*/ 0 w 773"/>
                <a:gd name="T7" fmla="*/ 501 h 6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3"/>
                <a:gd name="T13" fmla="*/ 0 h 625"/>
                <a:gd name="T14" fmla="*/ 773 w 773"/>
                <a:gd name="T15" fmla="*/ 625 h 6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3" h="625">
                  <a:moveTo>
                    <a:pt x="0" y="624"/>
                  </a:moveTo>
                  <a:lnTo>
                    <a:pt x="772" y="624"/>
                  </a:lnTo>
                  <a:lnTo>
                    <a:pt x="387" y="0"/>
                  </a:lnTo>
                  <a:lnTo>
                    <a:pt x="0" y="624"/>
                  </a:lnTo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Text Box 41"/>
            <p:cNvSpPr txBox="1">
              <a:spLocks noChangeArrowheads="1"/>
            </p:cNvSpPr>
            <p:nvPr/>
          </p:nvSpPr>
          <p:spPr bwMode="gray">
            <a:xfrm>
              <a:off x="3199" y="1501"/>
              <a:ext cx="502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</a:t>
              </a:r>
            </a:p>
          </p:txBody>
        </p:sp>
        <p:sp>
          <p:nvSpPr>
            <p:cNvPr id="25643" name="Text Box 42"/>
            <p:cNvSpPr txBox="1">
              <a:spLocks noChangeArrowheads="1"/>
            </p:cNvSpPr>
            <p:nvPr/>
          </p:nvSpPr>
          <p:spPr bwMode="gray">
            <a:xfrm>
              <a:off x="3199" y="2030"/>
              <a:ext cx="502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1600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</a:t>
              </a:r>
            </a:p>
          </p:txBody>
        </p:sp>
        <p:sp>
          <p:nvSpPr>
            <p:cNvPr id="25644" name="Text Box 43"/>
            <p:cNvSpPr txBox="1">
              <a:spLocks noChangeArrowheads="1"/>
            </p:cNvSpPr>
            <p:nvPr/>
          </p:nvSpPr>
          <p:spPr bwMode="gray">
            <a:xfrm>
              <a:off x="3178" y="2588"/>
              <a:ext cx="545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</a:t>
              </a:r>
            </a:p>
          </p:txBody>
        </p:sp>
        <p:sp>
          <p:nvSpPr>
            <p:cNvPr id="25645" name="Text Box 44"/>
            <p:cNvSpPr txBox="1">
              <a:spLocks noChangeArrowheads="1"/>
            </p:cNvSpPr>
            <p:nvPr/>
          </p:nvSpPr>
          <p:spPr bwMode="gray">
            <a:xfrm>
              <a:off x="3157" y="3147"/>
              <a:ext cx="589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</a:t>
              </a:r>
            </a:p>
          </p:txBody>
        </p:sp>
        <p:sp>
          <p:nvSpPr>
            <p:cNvPr id="25646" name="Text Box 45"/>
            <p:cNvSpPr txBox="1">
              <a:spLocks noChangeArrowheads="1"/>
            </p:cNvSpPr>
            <p:nvPr/>
          </p:nvSpPr>
          <p:spPr bwMode="gray">
            <a:xfrm>
              <a:off x="3113" y="3690"/>
              <a:ext cx="677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rgbClr val="FFFFFF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Text</a:t>
              </a:r>
            </a:p>
          </p:txBody>
        </p:sp>
      </p:grpSp>
      <p:sp>
        <p:nvSpPr>
          <p:cNvPr id="25627" name="Rectangle 46"/>
          <p:cNvSpPr>
            <a:spLocks noChangeArrowheads="1"/>
          </p:cNvSpPr>
          <p:nvPr/>
        </p:nvSpPr>
        <p:spPr bwMode="gray">
          <a:xfrm>
            <a:off x="1247775" y="1371600"/>
            <a:ext cx="59436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gray">
          <a:xfrm>
            <a:off x="620713" y="2425700"/>
            <a:ext cx="7740650" cy="619125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609600" y="2425700"/>
            <a:ext cx="2054225" cy="619125"/>
            <a:chOff x="404" y="1980"/>
            <a:chExt cx="1294" cy="298"/>
          </a:xfrm>
        </p:grpSpPr>
        <p:sp>
          <p:nvSpPr>
            <p:cNvPr id="26651" name="Rectangle 5"/>
            <p:cNvSpPr>
              <a:spLocks noChangeArrowheads="1"/>
            </p:cNvSpPr>
            <p:nvPr/>
          </p:nvSpPr>
          <p:spPr bwMode="invGray">
            <a:xfrm>
              <a:off x="404" y="1980"/>
              <a:ext cx="1205" cy="298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>
              <a:outerShdw dist="63500" algn="ctr" rotWithShape="0">
                <a:schemeClr val="tx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6652" name="AutoShape 6"/>
            <p:cNvSpPr>
              <a:spLocks noChangeArrowheads="1"/>
            </p:cNvSpPr>
            <p:nvPr/>
          </p:nvSpPr>
          <p:spPr bwMode="invGray">
            <a:xfrm rot="5400000">
              <a:off x="1568" y="2071"/>
              <a:ext cx="139" cy="120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>
              <a:outerShdw dist="63500" algn="ctr" rotWithShape="0">
                <a:schemeClr val="tx1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629" name="Text Box 7"/>
          <p:cNvSpPr txBox="1">
            <a:spLocks noChangeArrowheads="1"/>
          </p:cNvSpPr>
          <p:nvPr/>
        </p:nvSpPr>
        <p:spPr bwMode="gray">
          <a:xfrm>
            <a:off x="2524125" y="255746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gray">
          <a:xfrm>
            <a:off x="631825" y="2532063"/>
            <a:ext cx="1836738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33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6631" name="AutoShape 9"/>
          <p:cNvSpPr>
            <a:spLocks noChangeArrowheads="1"/>
          </p:cNvSpPr>
          <p:nvPr/>
        </p:nvSpPr>
        <p:spPr bwMode="gray">
          <a:xfrm>
            <a:off x="4095750" y="25923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gray">
          <a:xfrm>
            <a:off x="4475163" y="255746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6633" name="AutoShape 11"/>
          <p:cNvSpPr>
            <a:spLocks noChangeArrowheads="1"/>
          </p:cNvSpPr>
          <p:nvPr/>
        </p:nvSpPr>
        <p:spPr bwMode="gray">
          <a:xfrm>
            <a:off x="6124575" y="2592388"/>
            <a:ext cx="368300" cy="273050"/>
          </a:xfrm>
          <a:prstGeom prst="rightArrow">
            <a:avLst>
              <a:gd name="adj1" fmla="val 50000"/>
              <a:gd name="adj2" fmla="val 6046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4" name="Text Box 12"/>
          <p:cNvSpPr txBox="1">
            <a:spLocks noChangeArrowheads="1"/>
          </p:cNvSpPr>
          <p:nvPr/>
        </p:nvSpPr>
        <p:spPr bwMode="gray">
          <a:xfrm>
            <a:off x="6462713" y="255746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chemeClr val="bg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6635" name="AutoShape 13"/>
          <p:cNvSpPr>
            <a:spLocks noChangeArrowheads="1"/>
          </p:cNvSpPr>
          <p:nvPr/>
        </p:nvSpPr>
        <p:spPr bwMode="gray">
          <a:xfrm>
            <a:off x="906463" y="3175000"/>
            <a:ext cx="1114425" cy="1114425"/>
          </a:xfrm>
          <a:prstGeom prst="diamond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chemeClr val="hlink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6" name="AutoShape 14"/>
          <p:cNvSpPr>
            <a:spLocks noChangeArrowheads="1"/>
          </p:cNvSpPr>
          <p:nvPr/>
        </p:nvSpPr>
        <p:spPr bwMode="gray">
          <a:xfrm>
            <a:off x="2887663" y="31750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7" name="AutoShape 15"/>
          <p:cNvSpPr>
            <a:spLocks noChangeArrowheads="1"/>
          </p:cNvSpPr>
          <p:nvPr/>
        </p:nvSpPr>
        <p:spPr bwMode="gray">
          <a:xfrm>
            <a:off x="4878388" y="31750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6638" name="AutoShape 16"/>
          <p:cNvSpPr>
            <a:spLocks noChangeArrowheads="1"/>
          </p:cNvSpPr>
          <p:nvPr/>
        </p:nvSpPr>
        <p:spPr bwMode="gray">
          <a:xfrm>
            <a:off x="6821488" y="3175000"/>
            <a:ext cx="1114425" cy="1114425"/>
          </a:xfrm>
          <a:prstGeom prst="diamond">
            <a:avLst/>
          </a:prstGeom>
          <a:solidFill>
            <a:schemeClr val="accent2"/>
          </a:solidFill>
          <a:ln w="9525">
            <a:miter lim="800000"/>
            <a:headEnd/>
            <a:tailEnd/>
          </a:ln>
          <a:scene3d>
            <a:camera prst="legacyPerspectiveBottom">
              <a:rot lat="20999996" lon="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2"/>
            </a:extrusionClr>
            <a:contourClr>
              <a:schemeClr val="accent2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cxnSp>
        <p:nvCxnSpPr>
          <p:cNvPr id="26639" name="AutoShape 17"/>
          <p:cNvCxnSpPr>
            <a:cxnSpLocks noChangeShapeType="1"/>
            <a:stCxn id="26635" idx="3"/>
            <a:endCxn id="26636" idx="1"/>
          </p:cNvCxnSpPr>
          <p:nvPr/>
        </p:nvCxnSpPr>
        <p:spPr bwMode="gray">
          <a:xfrm>
            <a:off x="2020888" y="3732213"/>
            <a:ext cx="8667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0" name="AutoShape 18"/>
          <p:cNvCxnSpPr>
            <a:cxnSpLocks noChangeShapeType="1"/>
            <a:stCxn id="26636" idx="3"/>
            <a:endCxn id="26637" idx="1"/>
          </p:cNvCxnSpPr>
          <p:nvPr/>
        </p:nvCxnSpPr>
        <p:spPr bwMode="gray">
          <a:xfrm>
            <a:off x="4002088" y="3732213"/>
            <a:ext cx="876300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41" name="AutoShape 19"/>
          <p:cNvCxnSpPr>
            <a:cxnSpLocks noChangeShapeType="1"/>
            <a:stCxn id="26637" idx="3"/>
            <a:endCxn id="26638" idx="1"/>
          </p:cNvCxnSpPr>
          <p:nvPr/>
        </p:nvCxnSpPr>
        <p:spPr bwMode="gray">
          <a:xfrm>
            <a:off x="5992813" y="3732213"/>
            <a:ext cx="828675" cy="0"/>
          </a:xfrm>
          <a:prstGeom prst="straightConnector1">
            <a:avLst/>
          </a:prstGeom>
          <a:noFill/>
          <a:ln w="12700">
            <a:solidFill>
              <a:srgbClr val="333333"/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42" name="Text Box 20"/>
          <p:cNvSpPr txBox="1">
            <a:spLocks noChangeArrowheads="1"/>
          </p:cNvSpPr>
          <p:nvPr/>
        </p:nvSpPr>
        <p:spPr bwMode="gray">
          <a:xfrm>
            <a:off x="1009650" y="350043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2003</a:t>
            </a:r>
          </a:p>
        </p:txBody>
      </p:sp>
      <p:sp>
        <p:nvSpPr>
          <p:cNvPr id="26643" name="Text Box 21"/>
          <p:cNvSpPr txBox="1">
            <a:spLocks noChangeArrowheads="1"/>
          </p:cNvSpPr>
          <p:nvPr/>
        </p:nvSpPr>
        <p:spPr bwMode="gray">
          <a:xfrm>
            <a:off x="2998788" y="350043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</p:txBody>
      </p:sp>
      <p:sp>
        <p:nvSpPr>
          <p:cNvPr id="26644" name="Text Box 22"/>
          <p:cNvSpPr txBox="1">
            <a:spLocks noChangeArrowheads="1"/>
          </p:cNvSpPr>
          <p:nvPr/>
        </p:nvSpPr>
        <p:spPr bwMode="gray">
          <a:xfrm>
            <a:off x="5008563" y="350043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</p:txBody>
      </p:sp>
      <p:sp>
        <p:nvSpPr>
          <p:cNvPr id="26645" name="Text Box 23"/>
          <p:cNvSpPr txBox="1">
            <a:spLocks noChangeArrowheads="1"/>
          </p:cNvSpPr>
          <p:nvPr/>
        </p:nvSpPr>
        <p:spPr bwMode="gray">
          <a:xfrm>
            <a:off x="6961188" y="3500438"/>
            <a:ext cx="866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</a:t>
            </a:r>
          </a:p>
        </p:txBody>
      </p:sp>
      <p:sp>
        <p:nvSpPr>
          <p:cNvPr id="26646" name="Text Box 24"/>
          <p:cNvSpPr txBox="1">
            <a:spLocks noChangeArrowheads="1"/>
          </p:cNvSpPr>
          <p:nvPr/>
        </p:nvSpPr>
        <p:spPr bwMode="gray">
          <a:xfrm>
            <a:off x="652463" y="4446588"/>
            <a:ext cx="21844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7" name="Text Box 25"/>
          <p:cNvSpPr txBox="1">
            <a:spLocks noChangeArrowheads="1"/>
          </p:cNvSpPr>
          <p:nvPr/>
        </p:nvSpPr>
        <p:spPr bwMode="gray">
          <a:xfrm>
            <a:off x="2595563" y="4446588"/>
            <a:ext cx="21844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8" name="Text Box 26"/>
          <p:cNvSpPr txBox="1">
            <a:spLocks noChangeArrowheads="1"/>
          </p:cNvSpPr>
          <p:nvPr/>
        </p:nvSpPr>
        <p:spPr bwMode="gray">
          <a:xfrm>
            <a:off x="4610100" y="4446588"/>
            <a:ext cx="21844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49" name="Text Box 27"/>
          <p:cNvSpPr txBox="1">
            <a:spLocks noChangeArrowheads="1"/>
          </p:cNvSpPr>
          <p:nvPr/>
        </p:nvSpPr>
        <p:spPr bwMode="gray">
          <a:xfrm>
            <a:off x="6557963" y="4437063"/>
            <a:ext cx="2184400" cy="11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zh-CN" altLang="en-US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26650" name="Rectangle 28"/>
          <p:cNvSpPr>
            <a:spLocks noChangeArrowheads="1"/>
          </p:cNvSpPr>
          <p:nvPr/>
        </p:nvSpPr>
        <p:spPr bwMode="gray">
          <a:xfrm>
            <a:off x="969963" y="1501775"/>
            <a:ext cx="6934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gray">
          <a:xfrm>
            <a:off x="4740275" y="48704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  <a:contourClr>
              <a:srgbClr val="D7D7D7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gray">
          <a:xfrm>
            <a:off x="889000" y="48704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  <a:contourClr>
              <a:srgbClr val="D7D7D7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7653" name="Group 5"/>
          <p:cNvGrpSpPr>
            <a:grpSpLocks/>
          </p:cNvGrpSpPr>
          <p:nvPr/>
        </p:nvGrpSpPr>
        <p:grpSpPr bwMode="auto">
          <a:xfrm>
            <a:off x="2349500" y="3684588"/>
            <a:ext cx="660400" cy="1157287"/>
            <a:chOff x="2111" y="2247"/>
            <a:chExt cx="592" cy="1034"/>
          </a:xfrm>
        </p:grpSpPr>
        <p:sp>
          <p:nvSpPr>
            <p:cNvPr id="27689" name="Freeform 6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Oval 7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54" name="Text Box 8"/>
          <p:cNvSpPr txBox="1">
            <a:spLocks noChangeArrowheads="1"/>
          </p:cNvSpPr>
          <p:nvPr/>
        </p:nvSpPr>
        <p:spPr bwMode="gray">
          <a:xfrm>
            <a:off x="4921250" y="4887913"/>
            <a:ext cx="9223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</p:txBody>
      </p:sp>
      <p:sp>
        <p:nvSpPr>
          <p:cNvPr id="27655" name="Text Box 9"/>
          <p:cNvSpPr txBox="1">
            <a:spLocks noChangeArrowheads="1"/>
          </p:cNvSpPr>
          <p:nvPr/>
        </p:nvSpPr>
        <p:spPr bwMode="gray">
          <a:xfrm>
            <a:off x="5835650" y="48879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</p:txBody>
      </p:sp>
      <p:sp>
        <p:nvSpPr>
          <p:cNvPr id="27656" name="Text Box 10"/>
          <p:cNvSpPr txBox="1">
            <a:spLocks noChangeArrowheads="1"/>
          </p:cNvSpPr>
          <p:nvPr/>
        </p:nvSpPr>
        <p:spPr bwMode="gray">
          <a:xfrm>
            <a:off x="6846888" y="48879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</a:t>
            </a:r>
          </a:p>
        </p:txBody>
      </p:sp>
      <p:sp>
        <p:nvSpPr>
          <p:cNvPr id="27657" name="Rectangle 11"/>
          <p:cNvSpPr>
            <a:spLocks noChangeArrowheads="1"/>
          </p:cNvSpPr>
          <p:nvPr/>
        </p:nvSpPr>
        <p:spPr bwMode="black">
          <a:xfrm>
            <a:off x="990600" y="2921000"/>
            <a:ext cx="229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altLang="zh-CN" b="1">
                <a:solidFill>
                  <a:schemeClr val="accent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statistics title</a:t>
            </a:r>
          </a:p>
        </p:txBody>
      </p:sp>
      <p:sp>
        <p:nvSpPr>
          <p:cNvPr id="27658" name="Rectangle 12"/>
          <p:cNvSpPr>
            <a:spLocks noChangeArrowheads="1"/>
          </p:cNvSpPr>
          <p:nvPr/>
        </p:nvSpPr>
        <p:spPr bwMode="black">
          <a:xfrm>
            <a:off x="4648200" y="2895600"/>
            <a:ext cx="229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altLang="zh-CN" b="1">
                <a:solidFill>
                  <a:schemeClr val="accent2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statistics title</a:t>
            </a:r>
          </a:p>
        </p:txBody>
      </p:sp>
      <p:sp>
        <p:nvSpPr>
          <p:cNvPr id="27659" name="Rectangle 13"/>
          <p:cNvSpPr>
            <a:spLocks noChangeArrowheads="1"/>
          </p:cNvSpPr>
          <p:nvPr/>
        </p:nvSpPr>
        <p:spPr bwMode="gray">
          <a:xfrm>
            <a:off x="3635375" y="52879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(unit : %)</a:t>
            </a:r>
          </a:p>
        </p:txBody>
      </p:sp>
      <p:sp>
        <p:nvSpPr>
          <p:cNvPr id="27660" name="Rectangle 14"/>
          <p:cNvSpPr>
            <a:spLocks noChangeArrowheads="1"/>
          </p:cNvSpPr>
          <p:nvPr/>
        </p:nvSpPr>
        <p:spPr bwMode="gray">
          <a:xfrm>
            <a:off x="7489825" y="5287963"/>
            <a:ext cx="838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(unit : %)</a:t>
            </a:r>
          </a:p>
        </p:txBody>
      </p:sp>
      <p:sp>
        <p:nvSpPr>
          <p:cNvPr id="27661" name="Rectangle 15"/>
          <p:cNvSpPr>
            <a:spLocks noChangeArrowheads="1"/>
          </p:cNvSpPr>
          <p:nvPr/>
        </p:nvSpPr>
        <p:spPr bwMode="gray">
          <a:xfrm>
            <a:off x="762000" y="5270500"/>
            <a:ext cx="26527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* </a:t>
            </a: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Statistics agency statistics</a:t>
            </a:r>
          </a:p>
        </p:txBody>
      </p:sp>
      <p:sp>
        <p:nvSpPr>
          <p:cNvPr id="27662" name="Rectangle 16"/>
          <p:cNvSpPr>
            <a:spLocks noChangeArrowheads="1"/>
          </p:cNvSpPr>
          <p:nvPr/>
        </p:nvSpPr>
        <p:spPr bwMode="gray">
          <a:xfrm>
            <a:off x="4724400" y="5280025"/>
            <a:ext cx="2652713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* </a:t>
            </a:r>
            <a:r>
              <a:rPr lang="en-US" altLang="zh-CN" sz="12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  Statistics agency statistics</a:t>
            </a:r>
          </a:p>
        </p:txBody>
      </p:sp>
      <p:sp>
        <p:nvSpPr>
          <p:cNvPr id="27663" name="Text Box 17"/>
          <p:cNvSpPr txBox="1">
            <a:spLocks noChangeArrowheads="1"/>
          </p:cNvSpPr>
          <p:nvPr/>
        </p:nvSpPr>
        <p:spPr bwMode="gray">
          <a:xfrm>
            <a:off x="2357438" y="3995738"/>
            <a:ext cx="6556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27664" name="Text Box 18"/>
          <p:cNvSpPr txBox="1">
            <a:spLocks noChangeArrowheads="1"/>
          </p:cNvSpPr>
          <p:nvPr/>
        </p:nvSpPr>
        <p:spPr bwMode="gray">
          <a:xfrm>
            <a:off x="1289050" y="4887913"/>
            <a:ext cx="9223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2004</a:t>
            </a:r>
          </a:p>
        </p:txBody>
      </p:sp>
      <p:sp>
        <p:nvSpPr>
          <p:cNvPr id="27665" name="Text Box 19"/>
          <p:cNvSpPr txBox="1">
            <a:spLocks noChangeArrowheads="1"/>
          </p:cNvSpPr>
          <p:nvPr/>
        </p:nvSpPr>
        <p:spPr bwMode="gray">
          <a:xfrm>
            <a:off x="2197100" y="48879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2005</a:t>
            </a:r>
          </a:p>
        </p:txBody>
      </p:sp>
      <p:sp>
        <p:nvSpPr>
          <p:cNvPr id="27666" name="Text Box 20"/>
          <p:cNvSpPr txBox="1">
            <a:spLocks noChangeArrowheads="1"/>
          </p:cNvSpPr>
          <p:nvPr/>
        </p:nvSpPr>
        <p:spPr bwMode="gray">
          <a:xfrm>
            <a:off x="3194050" y="4887913"/>
            <a:ext cx="923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2006</a:t>
            </a:r>
          </a:p>
        </p:txBody>
      </p:sp>
      <p:grpSp>
        <p:nvGrpSpPr>
          <p:cNvPr id="27667" name="Group 21"/>
          <p:cNvGrpSpPr>
            <a:grpSpLocks/>
          </p:cNvGrpSpPr>
          <p:nvPr/>
        </p:nvGrpSpPr>
        <p:grpSpPr bwMode="auto">
          <a:xfrm>
            <a:off x="3201988" y="3155950"/>
            <a:ext cx="969962" cy="1695450"/>
            <a:chOff x="2111" y="2247"/>
            <a:chExt cx="592" cy="1034"/>
          </a:xfrm>
        </p:grpSpPr>
        <p:sp>
          <p:nvSpPr>
            <p:cNvPr id="27687" name="Freeform 22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Oval 23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68" name="Text Box 24"/>
          <p:cNvSpPr txBox="1">
            <a:spLocks noChangeArrowheads="1"/>
          </p:cNvSpPr>
          <p:nvPr/>
        </p:nvSpPr>
        <p:spPr bwMode="gray">
          <a:xfrm>
            <a:off x="3224213" y="3675063"/>
            <a:ext cx="8731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90%</a:t>
            </a:r>
          </a:p>
        </p:txBody>
      </p:sp>
      <p:grpSp>
        <p:nvGrpSpPr>
          <p:cNvPr id="27669" name="Group 25"/>
          <p:cNvGrpSpPr>
            <a:grpSpLocks/>
          </p:cNvGrpSpPr>
          <p:nvPr/>
        </p:nvGrpSpPr>
        <p:grpSpPr bwMode="auto">
          <a:xfrm>
            <a:off x="1511300" y="3925888"/>
            <a:ext cx="519113" cy="911225"/>
            <a:chOff x="2111" y="2247"/>
            <a:chExt cx="592" cy="1034"/>
          </a:xfrm>
        </p:grpSpPr>
        <p:sp>
          <p:nvSpPr>
            <p:cNvPr id="27685" name="Freeform 26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Oval 27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dist="71842" dir="135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70" name="Text Box 28"/>
          <p:cNvSpPr txBox="1">
            <a:spLocks noChangeArrowheads="1"/>
          </p:cNvSpPr>
          <p:nvPr/>
        </p:nvSpPr>
        <p:spPr bwMode="gray">
          <a:xfrm>
            <a:off x="1444625" y="4184650"/>
            <a:ext cx="609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15%</a:t>
            </a:r>
          </a:p>
        </p:txBody>
      </p:sp>
      <p:grpSp>
        <p:nvGrpSpPr>
          <p:cNvPr id="27671" name="Group 29"/>
          <p:cNvGrpSpPr>
            <a:grpSpLocks/>
          </p:cNvGrpSpPr>
          <p:nvPr/>
        </p:nvGrpSpPr>
        <p:grpSpPr bwMode="auto">
          <a:xfrm>
            <a:off x="6902450" y="3128963"/>
            <a:ext cx="850900" cy="1698625"/>
            <a:chOff x="4466" y="2053"/>
            <a:chExt cx="590" cy="1177"/>
          </a:xfrm>
        </p:grpSpPr>
        <p:sp>
          <p:nvSpPr>
            <p:cNvPr id="27683" name="Freeform 30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Oval 31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72" name="Text Box 32"/>
          <p:cNvSpPr txBox="1">
            <a:spLocks noChangeArrowheads="1"/>
          </p:cNvSpPr>
          <p:nvPr/>
        </p:nvSpPr>
        <p:spPr bwMode="gray">
          <a:xfrm>
            <a:off x="6959600" y="3675063"/>
            <a:ext cx="755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96%</a:t>
            </a:r>
          </a:p>
        </p:txBody>
      </p:sp>
      <p:grpSp>
        <p:nvGrpSpPr>
          <p:cNvPr id="27673" name="Group 33"/>
          <p:cNvGrpSpPr>
            <a:grpSpLocks/>
          </p:cNvGrpSpPr>
          <p:nvPr/>
        </p:nvGrpSpPr>
        <p:grpSpPr bwMode="auto">
          <a:xfrm>
            <a:off x="5962650" y="3398838"/>
            <a:ext cx="717550" cy="1433512"/>
            <a:chOff x="4466" y="2053"/>
            <a:chExt cx="590" cy="1177"/>
          </a:xfrm>
        </p:grpSpPr>
        <p:sp>
          <p:nvSpPr>
            <p:cNvPr id="27681" name="Freeform 34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Oval 35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27674" name="Group 36"/>
          <p:cNvGrpSpPr>
            <a:grpSpLocks/>
          </p:cNvGrpSpPr>
          <p:nvPr/>
        </p:nvGrpSpPr>
        <p:grpSpPr bwMode="auto">
          <a:xfrm>
            <a:off x="5126038" y="3771900"/>
            <a:ext cx="533400" cy="1065213"/>
            <a:chOff x="4466" y="2053"/>
            <a:chExt cx="590" cy="1177"/>
          </a:xfrm>
        </p:grpSpPr>
        <p:sp>
          <p:nvSpPr>
            <p:cNvPr id="27679" name="Freeform 37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 cmpd="sng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Oval 38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dist="71842" dir="189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7675" name="Text Box 39"/>
          <p:cNvSpPr txBox="1">
            <a:spLocks noChangeArrowheads="1"/>
          </p:cNvSpPr>
          <p:nvPr/>
        </p:nvSpPr>
        <p:spPr bwMode="gray">
          <a:xfrm>
            <a:off x="5114925" y="4110038"/>
            <a:ext cx="6127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35%</a:t>
            </a:r>
          </a:p>
        </p:txBody>
      </p:sp>
      <p:sp>
        <p:nvSpPr>
          <p:cNvPr id="27676" name="Text Box 40"/>
          <p:cNvSpPr txBox="1">
            <a:spLocks noChangeArrowheads="1"/>
          </p:cNvSpPr>
          <p:nvPr/>
        </p:nvSpPr>
        <p:spPr bwMode="gray">
          <a:xfrm>
            <a:off x="5991225" y="3957638"/>
            <a:ext cx="7016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70%</a:t>
            </a:r>
          </a:p>
        </p:txBody>
      </p:sp>
      <p:sp>
        <p:nvSpPr>
          <p:cNvPr id="27677" name="Rectangle 41"/>
          <p:cNvSpPr>
            <a:spLocks noChangeArrowheads="1"/>
          </p:cNvSpPr>
          <p:nvPr/>
        </p:nvSpPr>
        <p:spPr bwMode="auto">
          <a:xfrm>
            <a:off x="1752600" y="5867400"/>
            <a:ext cx="57134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 typeface="Wingdings 2" panose="05020102010507070707" pitchFamily="18" charset="2"/>
              <a:buChar char="Ù"/>
            </a:pPr>
            <a:r>
              <a:rPr lang="zh-CN" altLang="en-US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 of the product, and please fill it out.</a:t>
            </a:r>
          </a:p>
        </p:txBody>
      </p:sp>
      <p:sp>
        <p:nvSpPr>
          <p:cNvPr id="27678" name="Rectangle 42"/>
          <p:cNvSpPr>
            <a:spLocks noChangeArrowheads="1"/>
          </p:cNvSpPr>
          <p:nvPr/>
        </p:nvSpPr>
        <p:spPr bwMode="gray">
          <a:xfrm>
            <a:off x="990600" y="1828800"/>
            <a:ext cx="69342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gray">
          <a:xfrm>
            <a:off x="1016000" y="1524000"/>
            <a:ext cx="7061200" cy="4195763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6" name="AutoShape 4"/>
          <p:cNvSpPr>
            <a:spLocks noChangeArrowheads="1"/>
          </p:cNvSpPr>
          <p:nvPr/>
        </p:nvSpPr>
        <p:spPr bwMode="gray">
          <a:xfrm>
            <a:off x="1676400" y="5297488"/>
            <a:ext cx="6019800" cy="8270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5E5E5"/>
              </a:gs>
              <a:gs pos="50000">
                <a:srgbClr val="F8F8F8"/>
              </a:gs>
              <a:gs pos="100000">
                <a:srgbClr val="E5E5E5"/>
              </a:gs>
            </a:gsLst>
            <a:lin ang="5400000" scaled="1"/>
          </a:gradFill>
          <a:ln w="19050">
            <a:solidFill>
              <a:srgbClr val="808080"/>
            </a:solidFill>
            <a:round/>
            <a:headEnd/>
            <a:tailEnd/>
          </a:ln>
          <a:effectLst>
            <a:outerShdw dist="25400" dir="5400000" algn="ctr" rotWithShape="0">
              <a:schemeClr val="bg2"/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7" name="AutoShape 5"/>
          <p:cNvSpPr>
            <a:spLocks noChangeArrowheads="1"/>
          </p:cNvSpPr>
          <p:nvPr/>
        </p:nvSpPr>
        <p:spPr bwMode="gray">
          <a:xfrm>
            <a:off x="6159500" y="1884363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8" name="AutoShape 6"/>
          <p:cNvSpPr>
            <a:spLocks noChangeArrowheads="1"/>
          </p:cNvSpPr>
          <p:nvPr/>
        </p:nvSpPr>
        <p:spPr bwMode="gray">
          <a:xfrm>
            <a:off x="4545013" y="1884363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79" name="AutoShape 7"/>
          <p:cNvSpPr>
            <a:spLocks noChangeArrowheads="1"/>
          </p:cNvSpPr>
          <p:nvPr/>
        </p:nvSpPr>
        <p:spPr bwMode="gray">
          <a:xfrm>
            <a:off x="2933700" y="1884363"/>
            <a:ext cx="1560513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0" name="AutoShape 8"/>
          <p:cNvSpPr>
            <a:spLocks noChangeArrowheads="1"/>
          </p:cNvSpPr>
          <p:nvPr/>
        </p:nvSpPr>
        <p:spPr bwMode="gray">
          <a:xfrm>
            <a:off x="1319213" y="1884363"/>
            <a:ext cx="1560512" cy="2652712"/>
          </a:xfrm>
          <a:prstGeom prst="roundRect">
            <a:avLst>
              <a:gd name="adj" fmla="val 9523"/>
            </a:avLst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gray">
          <a:xfrm>
            <a:off x="1981200" y="5419725"/>
            <a:ext cx="54102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6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sp>
        <p:nvSpPr>
          <p:cNvPr id="28682" name="AutoShape 10"/>
          <p:cNvSpPr>
            <a:spLocks noChangeArrowheads="1"/>
          </p:cNvSpPr>
          <p:nvPr/>
        </p:nvSpPr>
        <p:spPr bwMode="gray">
          <a:xfrm>
            <a:off x="1601788" y="1885950"/>
            <a:ext cx="981075" cy="623888"/>
          </a:xfrm>
          <a:prstGeom prst="downArrow">
            <a:avLst>
              <a:gd name="adj1" fmla="val 75111"/>
              <a:gd name="adj2" fmla="val 4084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gray">
          <a:xfrm>
            <a:off x="1562100" y="1958975"/>
            <a:ext cx="109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80%</a:t>
            </a:r>
          </a:p>
        </p:txBody>
      </p:sp>
      <p:sp>
        <p:nvSpPr>
          <p:cNvPr id="28684" name="AutoShape 12"/>
          <p:cNvSpPr>
            <a:spLocks noChangeArrowheads="1"/>
          </p:cNvSpPr>
          <p:nvPr/>
        </p:nvSpPr>
        <p:spPr bwMode="gray">
          <a:xfrm>
            <a:off x="3195638" y="1887538"/>
            <a:ext cx="981075" cy="1214437"/>
          </a:xfrm>
          <a:prstGeom prst="downArrow">
            <a:avLst>
              <a:gd name="adj1" fmla="val 77269"/>
              <a:gd name="adj2" fmla="val 28838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5" name="AutoShape 13"/>
          <p:cNvSpPr>
            <a:spLocks noChangeArrowheads="1"/>
          </p:cNvSpPr>
          <p:nvPr/>
        </p:nvSpPr>
        <p:spPr bwMode="gray">
          <a:xfrm>
            <a:off x="4811713" y="1887538"/>
            <a:ext cx="981075" cy="1582737"/>
          </a:xfrm>
          <a:prstGeom prst="downArrow">
            <a:avLst>
              <a:gd name="adj1" fmla="val 77269"/>
              <a:gd name="adj2" fmla="val 3758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6" name="AutoShape 14"/>
          <p:cNvSpPr>
            <a:spLocks noChangeArrowheads="1"/>
          </p:cNvSpPr>
          <p:nvPr/>
        </p:nvSpPr>
        <p:spPr bwMode="gray">
          <a:xfrm>
            <a:off x="6434138" y="1887538"/>
            <a:ext cx="981075" cy="1787525"/>
          </a:xfrm>
          <a:prstGeom prst="downArrow">
            <a:avLst>
              <a:gd name="adj1" fmla="val 77269"/>
              <a:gd name="adj2" fmla="val 36229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687" name="Text Box 15"/>
          <p:cNvSpPr txBox="1">
            <a:spLocks noChangeArrowheads="1"/>
          </p:cNvSpPr>
          <p:nvPr/>
        </p:nvSpPr>
        <p:spPr bwMode="gray">
          <a:xfrm>
            <a:off x="3178175" y="1920875"/>
            <a:ext cx="109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50%</a:t>
            </a:r>
          </a:p>
        </p:txBody>
      </p:sp>
      <p:sp>
        <p:nvSpPr>
          <p:cNvPr id="28688" name="Text Box 16"/>
          <p:cNvSpPr txBox="1">
            <a:spLocks noChangeArrowheads="1"/>
          </p:cNvSpPr>
          <p:nvPr/>
        </p:nvSpPr>
        <p:spPr bwMode="gray">
          <a:xfrm>
            <a:off x="4781550" y="1920875"/>
            <a:ext cx="109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30%</a:t>
            </a:r>
          </a:p>
        </p:txBody>
      </p:sp>
      <p:sp>
        <p:nvSpPr>
          <p:cNvPr id="28689" name="Text Box 17"/>
          <p:cNvSpPr txBox="1">
            <a:spLocks noChangeArrowheads="1"/>
          </p:cNvSpPr>
          <p:nvPr/>
        </p:nvSpPr>
        <p:spPr bwMode="gray">
          <a:xfrm>
            <a:off x="6403975" y="1912938"/>
            <a:ext cx="109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20%</a:t>
            </a:r>
          </a:p>
        </p:txBody>
      </p:sp>
      <p:grpSp>
        <p:nvGrpSpPr>
          <p:cNvPr id="28690" name="Group 18"/>
          <p:cNvGrpSpPr>
            <a:grpSpLocks/>
          </p:cNvGrpSpPr>
          <p:nvPr/>
        </p:nvGrpSpPr>
        <p:grpSpPr bwMode="auto">
          <a:xfrm>
            <a:off x="1323975" y="4264025"/>
            <a:ext cx="1554163" cy="704850"/>
            <a:chOff x="657" y="2893"/>
            <a:chExt cx="1032" cy="590"/>
          </a:xfrm>
        </p:grpSpPr>
        <p:sp>
          <p:nvSpPr>
            <p:cNvPr id="315411" name="AutoShape 19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12" name="AutoShape 20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691" name="Group 21"/>
          <p:cNvGrpSpPr>
            <a:grpSpLocks/>
          </p:cNvGrpSpPr>
          <p:nvPr/>
        </p:nvGrpSpPr>
        <p:grpSpPr bwMode="auto">
          <a:xfrm>
            <a:off x="2943225" y="4264025"/>
            <a:ext cx="1554163" cy="704850"/>
            <a:chOff x="657" y="2893"/>
            <a:chExt cx="1032" cy="590"/>
          </a:xfrm>
        </p:grpSpPr>
        <p:sp>
          <p:nvSpPr>
            <p:cNvPr id="315414" name="AutoShape 22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15" name="AutoShape 23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692" name="Group 24"/>
          <p:cNvGrpSpPr>
            <a:grpSpLocks/>
          </p:cNvGrpSpPr>
          <p:nvPr/>
        </p:nvGrpSpPr>
        <p:grpSpPr bwMode="auto">
          <a:xfrm>
            <a:off x="4560888" y="4264025"/>
            <a:ext cx="1554162" cy="704850"/>
            <a:chOff x="657" y="2893"/>
            <a:chExt cx="1032" cy="590"/>
          </a:xfrm>
        </p:grpSpPr>
        <p:sp>
          <p:nvSpPr>
            <p:cNvPr id="315417" name="AutoShape 25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18" name="AutoShape 26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693" name="Group 27"/>
          <p:cNvGrpSpPr>
            <a:grpSpLocks/>
          </p:cNvGrpSpPr>
          <p:nvPr/>
        </p:nvGrpSpPr>
        <p:grpSpPr bwMode="auto">
          <a:xfrm>
            <a:off x="6176963" y="4264025"/>
            <a:ext cx="1554162" cy="704850"/>
            <a:chOff x="657" y="2893"/>
            <a:chExt cx="1032" cy="590"/>
          </a:xfrm>
        </p:grpSpPr>
        <p:sp>
          <p:nvSpPr>
            <p:cNvPr id="315420" name="AutoShape 28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21" name="AutoShape 29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28694" name="Text Box 30"/>
          <p:cNvSpPr txBox="1">
            <a:spLocks noChangeArrowheads="1"/>
          </p:cNvSpPr>
          <p:nvPr/>
        </p:nvSpPr>
        <p:spPr bwMode="gray">
          <a:xfrm>
            <a:off x="1390650" y="4591050"/>
            <a:ext cx="1427163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8695" name="Text Box 31"/>
          <p:cNvSpPr txBox="1">
            <a:spLocks noChangeArrowheads="1"/>
          </p:cNvSpPr>
          <p:nvPr/>
        </p:nvSpPr>
        <p:spPr bwMode="gray">
          <a:xfrm>
            <a:off x="3005138" y="4591050"/>
            <a:ext cx="1427162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8696" name="Text Box 32"/>
          <p:cNvSpPr txBox="1">
            <a:spLocks noChangeArrowheads="1"/>
          </p:cNvSpPr>
          <p:nvPr/>
        </p:nvSpPr>
        <p:spPr bwMode="gray">
          <a:xfrm>
            <a:off x="4625975" y="4591050"/>
            <a:ext cx="1427163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8697" name="Text Box 33"/>
          <p:cNvSpPr txBox="1">
            <a:spLocks noChangeArrowheads="1"/>
          </p:cNvSpPr>
          <p:nvPr/>
        </p:nvSpPr>
        <p:spPr bwMode="gray">
          <a:xfrm>
            <a:off x="6227763" y="4591050"/>
            <a:ext cx="1425575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28698" name="Text Box 34"/>
          <p:cNvSpPr txBox="1">
            <a:spLocks noChangeArrowheads="1"/>
          </p:cNvSpPr>
          <p:nvPr/>
        </p:nvSpPr>
        <p:spPr bwMode="gray">
          <a:xfrm>
            <a:off x="1341438" y="4276725"/>
            <a:ext cx="365125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8699" name="Text Box 35"/>
          <p:cNvSpPr txBox="1">
            <a:spLocks noChangeArrowheads="1"/>
          </p:cNvSpPr>
          <p:nvPr/>
        </p:nvSpPr>
        <p:spPr bwMode="gray">
          <a:xfrm>
            <a:off x="2959100" y="4276725"/>
            <a:ext cx="365125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8700" name="Text Box 36"/>
          <p:cNvSpPr txBox="1">
            <a:spLocks noChangeArrowheads="1"/>
          </p:cNvSpPr>
          <p:nvPr/>
        </p:nvSpPr>
        <p:spPr bwMode="gray">
          <a:xfrm>
            <a:off x="4581525" y="4276725"/>
            <a:ext cx="363538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8701" name="Text Box 37"/>
          <p:cNvSpPr txBox="1">
            <a:spLocks noChangeArrowheads="1"/>
          </p:cNvSpPr>
          <p:nvPr/>
        </p:nvSpPr>
        <p:spPr bwMode="gray">
          <a:xfrm>
            <a:off x="6180138" y="4276725"/>
            <a:ext cx="365125" cy="3048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</a:p>
        </p:txBody>
      </p:sp>
      <p:grpSp>
        <p:nvGrpSpPr>
          <p:cNvPr id="28702" name="Group 38"/>
          <p:cNvGrpSpPr>
            <a:grpSpLocks/>
          </p:cNvGrpSpPr>
          <p:nvPr/>
        </p:nvGrpSpPr>
        <p:grpSpPr bwMode="auto">
          <a:xfrm>
            <a:off x="1327150" y="4070350"/>
            <a:ext cx="1550988" cy="153988"/>
            <a:chOff x="764" y="2737"/>
            <a:chExt cx="1032" cy="102"/>
          </a:xfrm>
        </p:grpSpPr>
        <p:sp>
          <p:nvSpPr>
            <p:cNvPr id="315431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32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3" name="Group 41"/>
          <p:cNvGrpSpPr>
            <a:grpSpLocks/>
          </p:cNvGrpSpPr>
          <p:nvPr/>
        </p:nvGrpSpPr>
        <p:grpSpPr bwMode="auto">
          <a:xfrm>
            <a:off x="1327150" y="3884613"/>
            <a:ext cx="1550988" cy="152400"/>
            <a:chOff x="764" y="2737"/>
            <a:chExt cx="1032" cy="102"/>
          </a:xfrm>
        </p:grpSpPr>
        <p:sp>
          <p:nvSpPr>
            <p:cNvPr id="315434" name="AutoShape 4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35" name="AutoShape 4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4" name="Group 44"/>
          <p:cNvGrpSpPr>
            <a:grpSpLocks/>
          </p:cNvGrpSpPr>
          <p:nvPr/>
        </p:nvGrpSpPr>
        <p:grpSpPr bwMode="auto">
          <a:xfrm>
            <a:off x="1327150" y="3697288"/>
            <a:ext cx="1550988" cy="153987"/>
            <a:chOff x="764" y="2737"/>
            <a:chExt cx="1032" cy="102"/>
          </a:xfrm>
        </p:grpSpPr>
        <p:sp>
          <p:nvSpPr>
            <p:cNvPr id="315437" name="AutoShape 4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38" name="AutoShape 4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5" name="Group 47"/>
          <p:cNvGrpSpPr>
            <a:grpSpLocks/>
          </p:cNvGrpSpPr>
          <p:nvPr/>
        </p:nvGrpSpPr>
        <p:grpSpPr bwMode="auto">
          <a:xfrm>
            <a:off x="1327150" y="3509963"/>
            <a:ext cx="1550988" cy="153987"/>
            <a:chOff x="764" y="2737"/>
            <a:chExt cx="1032" cy="102"/>
          </a:xfrm>
        </p:grpSpPr>
        <p:sp>
          <p:nvSpPr>
            <p:cNvPr id="315440" name="AutoShape 4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41" name="AutoShape 4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6" name="Group 50"/>
          <p:cNvGrpSpPr>
            <a:grpSpLocks/>
          </p:cNvGrpSpPr>
          <p:nvPr/>
        </p:nvGrpSpPr>
        <p:grpSpPr bwMode="auto">
          <a:xfrm>
            <a:off x="1327150" y="3327400"/>
            <a:ext cx="1550988" cy="153988"/>
            <a:chOff x="764" y="2737"/>
            <a:chExt cx="1032" cy="102"/>
          </a:xfrm>
        </p:grpSpPr>
        <p:sp>
          <p:nvSpPr>
            <p:cNvPr id="315443" name="AutoShape 5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44" name="AutoShape 5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7" name="Group 53"/>
          <p:cNvGrpSpPr>
            <a:grpSpLocks/>
          </p:cNvGrpSpPr>
          <p:nvPr/>
        </p:nvGrpSpPr>
        <p:grpSpPr bwMode="auto">
          <a:xfrm>
            <a:off x="1327150" y="3140075"/>
            <a:ext cx="1550988" cy="153988"/>
            <a:chOff x="764" y="2737"/>
            <a:chExt cx="1032" cy="102"/>
          </a:xfrm>
        </p:grpSpPr>
        <p:sp>
          <p:nvSpPr>
            <p:cNvPr id="315446" name="AutoShape 5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47" name="AutoShape 5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8" name="Group 56"/>
          <p:cNvGrpSpPr>
            <a:grpSpLocks/>
          </p:cNvGrpSpPr>
          <p:nvPr/>
        </p:nvGrpSpPr>
        <p:grpSpPr bwMode="auto">
          <a:xfrm>
            <a:off x="1327150" y="2952750"/>
            <a:ext cx="1550988" cy="153988"/>
            <a:chOff x="764" y="2737"/>
            <a:chExt cx="1032" cy="102"/>
          </a:xfrm>
        </p:grpSpPr>
        <p:sp>
          <p:nvSpPr>
            <p:cNvPr id="315449" name="AutoShape 5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50" name="AutoShape 5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09" name="Group 59"/>
          <p:cNvGrpSpPr>
            <a:grpSpLocks/>
          </p:cNvGrpSpPr>
          <p:nvPr/>
        </p:nvGrpSpPr>
        <p:grpSpPr bwMode="auto">
          <a:xfrm>
            <a:off x="1327150" y="2767013"/>
            <a:ext cx="1550988" cy="153987"/>
            <a:chOff x="764" y="2737"/>
            <a:chExt cx="1032" cy="102"/>
          </a:xfrm>
        </p:grpSpPr>
        <p:sp>
          <p:nvSpPr>
            <p:cNvPr id="315452" name="AutoShape 6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53" name="AutoShape 6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0" name="Group 62"/>
          <p:cNvGrpSpPr>
            <a:grpSpLocks/>
          </p:cNvGrpSpPr>
          <p:nvPr/>
        </p:nvGrpSpPr>
        <p:grpSpPr bwMode="auto">
          <a:xfrm>
            <a:off x="2951163" y="4070350"/>
            <a:ext cx="1550987" cy="153988"/>
            <a:chOff x="764" y="2737"/>
            <a:chExt cx="1032" cy="102"/>
          </a:xfrm>
        </p:grpSpPr>
        <p:sp>
          <p:nvSpPr>
            <p:cNvPr id="28738" name="AutoShape 6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5456" name="AutoShape 6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1" name="Group 65"/>
          <p:cNvGrpSpPr>
            <a:grpSpLocks/>
          </p:cNvGrpSpPr>
          <p:nvPr/>
        </p:nvGrpSpPr>
        <p:grpSpPr bwMode="auto">
          <a:xfrm>
            <a:off x="2951163" y="3884613"/>
            <a:ext cx="1550987" cy="152400"/>
            <a:chOff x="764" y="2737"/>
            <a:chExt cx="1032" cy="102"/>
          </a:xfrm>
        </p:grpSpPr>
        <p:sp>
          <p:nvSpPr>
            <p:cNvPr id="315458" name="AutoShape 6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59" name="AutoShape 6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2" name="Group 68"/>
          <p:cNvGrpSpPr>
            <a:grpSpLocks/>
          </p:cNvGrpSpPr>
          <p:nvPr/>
        </p:nvGrpSpPr>
        <p:grpSpPr bwMode="auto">
          <a:xfrm>
            <a:off x="4552950" y="4070350"/>
            <a:ext cx="1549400" cy="153988"/>
            <a:chOff x="764" y="2737"/>
            <a:chExt cx="1032" cy="102"/>
          </a:xfrm>
        </p:grpSpPr>
        <p:sp>
          <p:nvSpPr>
            <p:cNvPr id="28734" name="AutoShape 6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5462" name="AutoShape 7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3" name="Group 71"/>
          <p:cNvGrpSpPr>
            <a:grpSpLocks/>
          </p:cNvGrpSpPr>
          <p:nvPr/>
        </p:nvGrpSpPr>
        <p:grpSpPr bwMode="auto">
          <a:xfrm>
            <a:off x="6173788" y="4070350"/>
            <a:ext cx="1549400" cy="153988"/>
            <a:chOff x="764" y="2737"/>
            <a:chExt cx="1032" cy="102"/>
          </a:xfrm>
        </p:grpSpPr>
        <p:sp>
          <p:nvSpPr>
            <p:cNvPr id="315464" name="AutoShape 7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65" name="AutoShape 7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4" name="Group 74"/>
          <p:cNvGrpSpPr>
            <a:grpSpLocks/>
          </p:cNvGrpSpPr>
          <p:nvPr/>
        </p:nvGrpSpPr>
        <p:grpSpPr bwMode="auto">
          <a:xfrm>
            <a:off x="2951163" y="3698875"/>
            <a:ext cx="1550987" cy="152400"/>
            <a:chOff x="764" y="2737"/>
            <a:chExt cx="1032" cy="102"/>
          </a:xfrm>
        </p:grpSpPr>
        <p:sp>
          <p:nvSpPr>
            <p:cNvPr id="315467" name="AutoShape 7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68" name="AutoShape 7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5" name="Group 77"/>
          <p:cNvGrpSpPr>
            <a:grpSpLocks/>
          </p:cNvGrpSpPr>
          <p:nvPr/>
        </p:nvGrpSpPr>
        <p:grpSpPr bwMode="auto">
          <a:xfrm>
            <a:off x="2951163" y="3521075"/>
            <a:ext cx="1550987" cy="152400"/>
            <a:chOff x="764" y="2737"/>
            <a:chExt cx="1032" cy="102"/>
          </a:xfrm>
        </p:grpSpPr>
        <p:sp>
          <p:nvSpPr>
            <p:cNvPr id="315470" name="AutoShape 7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71" name="AutoShape 7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6" name="Group 80"/>
          <p:cNvGrpSpPr>
            <a:grpSpLocks/>
          </p:cNvGrpSpPr>
          <p:nvPr/>
        </p:nvGrpSpPr>
        <p:grpSpPr bwMode="auto">
          <a:xfrm>
            <a:off x="2951163" y="3335338"/>
            <a:ext cx="1550987" cy="152400"/>
            <a:chOff x="764" y="2737"/>
            <a:chExt cx="1032" cy="102"/>
          </a:xfrm>
        </p:grpSpPr>
        <p:sp>
          <p:nvSpPr>
            <p:cNvPr id="315473" name="AutoShape 8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74" name="AutoShape 8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7" name="Group 83"/>
          <p:cNvGrpSpPr>
            <a:grpSpLocks/>
          </p:cNvGrpSpPr>
          <p:nvPr/>
        </p:nvGrpSpPr>
        <p:grpSpPr bwMode="auto">
          <a:xfrm>
            <a:off x="4552950" y="3883025"/>
            <a:ext cx="1549400" cy="153988"/>
            <a:chOff x="764" y="2737"/>
            <a:chExt cx="1032" cy="102"/>
          </a:xfrm>
        </p:grpSpPr>
        <p:sp>
          <p:nvSpPr>
            <p:cNvPr id="28724" name="AutoShape 8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5477" name="AutoShape 8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8" name="Group 86"/>
          <p:cNvGrpSpPr>
            <a:grpSpLocks/>
          </p:cNvGrpSpPr>
          <p:nvPr/>
        </p:nvGrpSpPr>
        <p:grpSpPr bwMode="auto">
          <a:xfrm>
            <a:off x="4552950" y="3697288"/>
            <a:ext cx="1549400" cy="153987"/>
            <a:chOff x="764" y="2737"/>
            <a:chExt cx="1032" cy="102"/>
          </a:xfrm>
        </p:grpSpPr>
        <p:sp>
          <p:nvSpPr>
            <p:cNvPr id="28722" name="AutoShape 8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315480" name="AutoShape 8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28719" name="Group 89"/>
          <p:cNvGrpSpPr>
            <a:grpSpLocks/>
          </p:cNvGrpSpPr>
          <p:nvPr/>
        </p:nvGrpSpPr>
        <p:grpSpPr bwMode="auto">
          <a:xfrm>
            <a:off x="6173788" y="3875088"/>
            <a:ext cx="1549400" cy="153987"/>
            <a:chOff x="764" y="2737"/>
            <a:chExt cx="1032" cy="102"/>
          </a:xfrm>
        </p:grpSpPr>
        <p:sp>
          <p:nvSpPr>
            <p:cNvPr id="315482" name="AutoShape 9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315483" name="AutoShape 9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2"/>
          <p:cNvSpPr>
            <a:spLocks/>
          </p:cNvSpPr>
          <p:nvPr/>
        </p:nvSpPr>
        <p:spPr bwMode="gray">
          <a:xfrm flipH="1">
            <a:off x="2103438" y="13716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5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3"/>
          <p:cNvSpPr>
            <a:spLocks/>
          </p:cNvSpPr>
          <p:nvPr/>
        </p:nvSpPr>
        <p:spPr bwMode="ltGray">
          <a:xfrm>
            <a:off x="4564063" y="1371600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5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4"/>
          <p:cNvSpPr>
            <a:spLocks/>
          </p:cNvSpPr>
          <p:nvPr/>
        </p:nvSpPr>
        <p:spPr bwMode="ltGray">
          <a:xfrm>
            <a:off x="2103438" y="34623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5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5"/>
          <p:cNvSpPr>
            <a:spLocks/>
          </p:cNvSpPr>
          <p:nvPr/>
        </p:nvSpPr>
        <p:spPr bwMode="gray">
          <a:xfrm flipH="1">
            <a:off x="4564063" y="3462338"/>
            <a:ext cx="2341562" cy="1962150"/>
          </a:xfrm>
          <a:custGeom>
            <a:avLst/>
            <a:gdLst>
              <a:gd name="T0" fmla="*/ 546184 w 1299"/>
              <a:gd name="T1" fmla="*/ 1962150 h 1008"/>
              <a:gd name="T2" fmla="*/ 2341562 w 1299"/>
              <a:gd name="T3" fmla="*/ 1962150 h 1008"/>
              <a:gd name="T4" fmla="*/ 2336154 w 1299"/>
              <a:gd name="T5" fmla="*/ 613172 h 1008"/>
              <a:gd name="T6" fmla="*/ 1698038 w 1299"/>
              <a:gd name="T7" fmla="*/ 0 h 1008"/>
              <a:gd name="T8" fmla="*/ 5408 w 1299"/>
              <a:gd name="T9" fmla="*/ 0 h 1008"/>
              <a:gd name="T10" fmla="*/ 0 w 1299"/>
              <a:gd name="T11" fmla="*/ 1407375 h 1008"/>
              <a:gd name="T12" fmla="*/ 546184 w 1299"/>
              <a:gd name="T13" fmla="*/ 1962150 h 10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99"/>
              <a:gd name="T22" fmla="*/ 0 h 1008"/>
              <a:gd name="T23" fmla="*/ 1299 w 1299"/>
              <a:gd name="T24" fmla="*/ 1008 h 10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gray">
          <a:xfrm>
            <a:off x="3389313" y="2300288"/>
            <a:ext cx="2362200" cy="2362200"/>
          </a:xfrm>
          <a:prstGeom prst="ellipse">
            <a:avLst/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gray">
          <a:xfrm>
            <a:off x="2332038" y="1828800"/>
            <a:ext cx="17922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9704" name="Text Box 8"/>
          <p:cNvSpPr txBox="1">
            <a:spLocks noChangeArrowheads="1"/>
          </p:cNvSpPr>
          <p:nvPr/>
        </p:nvSpPr>
        <p:spPr bwMode="gray">
          <a:xfrm>
            <a:off x="1905000" y="5514975"/>
            <a:ext cx="5181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black">
          <a:xfrm>
            <a:off x="4848225" y="1828800"/>
            <a:ext cx="17922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black">
          <a:xfrm>
            <a:off x="2341563" y="4473575"/>
            <a:ext cx="1792287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gray">
          <a:xfrm>
            <a:off x="4848225" y="4473575"/>
            <a:ext cx="17922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703638" y="2819400"/>
            <a:ext cx="50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M1</a:t>
            </a:r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4803775" y="2819400"/>
            <a:ext cx="50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M2</a:t>
            </a: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3703638" y="3695700"/>
            <a:ext cx="50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M4</a:t>
            </a:r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4803775" y="3695700"/>
            <a:ext cx="501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</a:rPr>
              <a:t>M3</a:t>
            </a:r>
          </a:p>
        </p:txBody>
      </p:sp>
      <p:sp>
        <p:nvSpPr>
          <p:cNvPr id="29712" name="Rectangle 16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30723" name="Group 3"/>
          <p:cNvGrpSpPr>
            <a:grpSpLocks/>
          </p:cNvGrpSpPr>
          <p:nvPr/>
        </p:nvGrpSpPr>
        <p:grpSpPr bwMode="auto">
          <a:xfrm>
            <a:off x="1447800" y="1828800"/>
            <a:ext cx="6400800" cy="3362325"/>
            <a:chOff x="732" y="1680"/>
            <a:chExt cx="4161" cy="2106"/>
          </a:xfrm>
        </p:grpSpPr>
        <p:grpSp>
          <p:nvGrpSpPr>
            <p:cNvPr id="30739" name="Group 4"/>
            <p:cNvGrpSpPr>
              <a:grpSpLocks/>
            </p:cNvGrpSpPr>
            <p:nvPr/>
          </p:nvGrpSpPr>
          <p:grpSpPr bwMode="auto">
            <a:xfrm>
              <a:off x="732" y="1717"/>
              <a:ext cx="2770" cy="2069"/>
              <a:chOff x="2189" y="1764"/>
              <a:chExt cx="2770" cy="2069"/>
            </a:xfrm>
          </p:grpSpPr>
          <p:sp>
            <p:nvSpPr>
              <p:cNvPr id="30771" name="Freeform 5"/>
              <p:cNvSpPr>
                <a:spLocks/>
              </p:cNvSpPr>
              <p:nvPr/>
            </p:nvSpPr>
            <p:spPr bwMode="gray">
              <a:xfrm>
                <a:off x="2624" y="1783"/>
                <a:ext cx="159" cy="63"/>
              </a:xfrm>
              <a:custGeom>
                <a:avLst/>
                <a:gdLst>
                  <a:gd name="T0" fmla="*/ 147 w 206"/>
                  <a:gd name="T1" fmla="*/ 5 h 85"/>
                  <a:gd name="T2" fmla="*/ 80 w 206"/>
                  <a:gd name="T3" fmla="*/ 7 h 85"/>
                  <a:gd name="T4" fmla="*/ 84 w 206"/>
                  <a:gd name="T5" fmla="*/ 19 h 85"/>
                  <a:gd name="T6" fmla="*/ 83 w 206"/>
                  <a:gd name="T7" fmla="*/ 24 h 85"/>
                  <a:gd name="T8" fmla="*/ 69 w 206"/>
                  <a:gd name="T9" fmla="*/ 20 h 85"/>
                  <a:gd name="T10" fmla="*/ 59 w 206"/>
                  <a:gd name="T11" fmla="*/ 14 h 85"/>
                  <a:gd name="T12" fmla="*/ 18 w 206"/>
                  <a:gd name="T13" fmla="*/ 20 h 85"/>
                  <a:gd name="T14" fmla="*/ 24 w 206"/>
                  <a:gd name="T15" fmla="*/ 36 h 85"/>
                  <a:gd name="T16" fmla="*/ 42 w 206"/>
                  <a:gd name="T17" fmla="*/ 39 h 85"/>
                  <a:gd name="T18" fmla="*/ 58 w 206"/>
                  <a:gd name="T19" fmla="*/ 54 h 85"/>
                  <a:gd name="T20" fmla="*/ 69 w 206"/>
                  <a:gd name="T21" fmla="*/ 63 h 85"/>
                  <a:gd name="T22" fmla="*/ 84 w 206"/>
                  <a:gd name="T23" fmla="*/ 50 h 85"/>
                  <a:gd name="T24" fmla="*/ 93 w 206"/>
                  <a:gd name="T25" fmla="*/ 44 h 85"/>
                  <a:gd name="T26" fmla="*/ 98 w 206"/>
                  <a:gd name="T27" fmla="*/ 35 h 85"/>
                  <a:gd name="T28" fmla="*/ 129 w 206"/>
                  <a:gd name="T29" fmla="*/ 26 h 85"/>
                  <a:gd name="T30" fmla="*/ 144 w 206"/>
                  <a:gd name="T31" fmla="*/ 23 h 85"/>
                  <a:gd name="T32" fmla="*/ 154 w 206"/>
                  <a:gd name="T33" fmla="*/ 20 h 85"/>
                  <a:gd name="T34" fmla="*/ 147 w 206"/>
                  <a:gd name="T35" fmla="*/ 5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2" name="Freeform 6"/>
              <p:cNvSpPr>
                <a:spLocks/>
              </p:cNvSpPr>
              <p:nvPr/>
            </p:nvSpPr>
            <p:spPr bwMode="gray">
              <a:xfrm>
                <a:off x="2724" y="1816"/>
                <a:ext cx="49" cy="21"/>
              </a:xfrm>
              <a:custGeom>
                <a:avLst/>
                <a:gdLst>
                  <a:gd name="T0" fmla="*/ 28 w 64"/>
                  <a:gd name="T1" fmla="*/ 5 h 28"/>
                  <a:gd name="T2" fmla="*/ 6 w 64"/>
                  <a:gd name="T3" fmla="*/ 3 h 28"/>
                  <a:gd name="T4" fmla="*/ 18 w 64"/>
                  <a:gd name="T5" fmla="*/ 21 h 28"/>
                  <a:gd name="T6" fmla="*/ 41 w 64"/>
                  <a:gd name="T7" fmla="*/ 11 h 28"/>
                  <a:gd name="T8" fmla="*/ 28 w 64"/>
                  <a:gd name="T9" fmla="*/ 5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3" name="Freeform 7"/>
              <p:cNvSpPr>
                <a:spLocks/>
              </p:cNvSpPr>
              <p:nvPr/>
            </p:nvSpPr>
            <p:spPr bwMode="gray">
              <a:xfrm>
                <a:off x="2424" y="2087"/>
                <a:ext cx="112" cy="131"/>
              </a:xfrm>
              <a:custGeom>
                <a:avLst/>
                <a:gdLst>
                  <a:gd name="T0" fmla="*/ 18 w 146"/>
                  <a:gd name="T1" fmla="*/ 14 h 176"/>
                  <a:gd name="T2" fmla="*/ 0 w 146"/>
                  <a:gd name="T3" fmla="*/ 19 h 176"/>
                  <a:gd name="T4" fmla="*/ 11 w 146"/>
                  <a:gd name="T5" fmla="*/ 32 h 176"/>
                  <a:gd name="T6" fmla="*/ 26 w 146"/>
                  <a:gd name="T7" fmla="*/ 65 h 176"/>
                  <a:gd name="T8" fmla="*/ 40 w 146"/>
                  <a:gd name="T9" fmla="*/ 68 h 176"/>
                  <a:gd name="T10" fmla="*/ 38 w 146"/>
                  <a:gd name="T11" fmla="*/ 80 h 176"/>
                  <a:gd name="T12" fmla="*/ 21 w 146"/>
                  <a:gd name="T13" fmla="*/ 84 h 176"/>
                  <a:gd name="T14" fmla="*/ 12 w 146"/>
                  <a:gd name="T15" fmla="*/ 98 h 176"/>
                  <a:gd name="T16" fmla="*/ 14 w 146"/>
                  <a:gd name="T17" fmla="*/ 102 h 176"/>
                  <a:gd name="T18" fmla="*/ 23 w 146"/>
                  <a:gd name="T19" fmla="*/ 105 h 176"/>
                  <a:gd name="T20" fmla="*/ 14 w 146"/>
                  <a:gd name="T21" fmla="*/ 126 h 176"/>
                  <a:gd name="T22" fmla="*/ 15 w 146"/>
                  <a:gd name="T23" fmla="*/ 130 h 176"/>
                  <a:gd name="T24" fmla="*/ 26 w 146"/>
                  <a:gd name="T25" fmla="*/ 127 h 176"/>
                  <a:gd name="T26" fmla="*/ 44 w 146"/>
                  <a:gd name="T27" fmla="*/ 126 h 176"/>
                  <a:gd name="T28" fmla="*/ 71 w 146"/>
                  <a:gd name="T29" fmla="*/ 127 h 176"/>
                  <a:gd name="T30" fmla="*/ 84 w 146"/>
                  <a:gd name="T31" fmla="*/ 126 h 176"/>
                  <a:gd name="T32" fmla="*/ 94 w 146"/>
                  <a:gd name="T33" fmla="*/ 123 h 176"/>
                  <a:gd name="T34" fmla="*/ 98 w 146"/>
                  <a:gd name="T35" fmla="*/ 105 h 176"/>
                  <a:gd name="T36" fmla="*/ 112 w 146"/>
                  <a:gd name="T37" fmla="*/ 99 h 176"/>
                  <a:gd name="T38" fmla="*/ 84 w 146"/>
                  <a:gd name="T39" fmla="*/ 81 h 176"/>
                  <a:gd name="T40" fmla="*/ 68 w 146"/>
                  <a:gd name="T41" fmla="*/ 62 h 176"/>
                  <a:gd name="T42" fmla="*/ 63 w 146"/>
                  <a:gd name="T43" fmla="*/ 51 h 176"/>
                  <a:gd name="T44" fmla="*/ 49 w 146"/>
                  <a:gd name="T45" fmla="*/ 45 h 176"/>
                  <a:gd name="T46" fmla="*/ 66 w 146"/>
                  <a:gd name="T47" fmla="*/ 33 h 176"/>
                  <a:gd name="T48" fmla="*/ 49 w 146"/>
                  <a:gd name="T49" fmla="*/ 23 h 176"/>
                  <a:gd name="T50" fmla="*/ 54 w 146"/>
                  <a:gd name="T51" fmla="*/ 10 h 176"/>
                  <a:gd name="T52" fmla="*/ 35 w 146"/>
                  <a:gd name="T53" fmla="*/ 1 h 176"/>
                  <a:gd name="T54" fmla="*/ 23 w 146"/>
                  <a:gd name="T55" fmla="*/ 7 h 176"/>
                  <a:gd name="T56" fmla="*/ 18 w 146"/>
                  <a:gd name="T57" fmla="*/ 14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4" name="Freeform 8"/>
              <p:cNvSpPr>
                <a:spLocks/>
              </p:cNvSpPr>
              <p:nvPr/>
            </p:nvSpPr>
            <p:spPr bwMode="gray">
              <a:xfrm>
                <a:off x="2369" y="2134"/>
                <a:ext cx="71" cy="68"/>
              </a:xfrm>
              <a:custGeom>
                <a:avLst/>
                <a:gdLst>
                  <a:gd name="T0" fmla="*/ 45 w 92"/>
                  <a:gd name="T1" fmla="*/ 4 h 92"/>
                  <a:gd name="T2" fmla="*/ 63 w 92"/>
                  <a:gd name="T3" fmla="*/ 6 h 92"/>
                  <a:gd name="T4" fmla="*/ 71 w 92"/>
                  <a:gd name="T5" fmla="*/ 19 h 92"/>
                  <a:gd name="T6" fmla="*/ 60 w 92"/>
                  <a:gd name="T7" fmla="*/ 35 h 92"/>
                  <a:gd name="T8" fmla="*/ 36 w 92"/>
                  <a:gd name="T9" fmla="*/ 56 h 92"/>
                  <a:gd name="T10" fmla="*/ 14 w 92"/>
                  <a:gd name="T11" fmla="*/ 68 h 92"/>
                  <a:gd name="T12" fmla="*/ 6 w 92"/>
                  <a:gd name="T13" fmla="*/ 53 h 92"/>
                  <a:gd name="T14" fmla="*/ 15 w 92"/>
                  <a:gd name="T15" fmla="*/ 47 h 92"/>
                  <a:gd name="T16" fmla="*/ 11 w 92"/>
                  <a:gd name="T17" fmla="*/ 34 h 92"/>
                  <a:gd name="T18" fmla="*/ 31 w 92"/>
                  <a:gd name="T19" fmla="*/ 21 h 92"/>
                  <a:gd name="T20" fmla="*/ 45 w 92"/>
                  <a:gd name="T21" fmla="*/ 4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5" name="Freeform 9"/>
              <p:cNvSpPr>
                <a:spLocks/>
              </p:cNvSpPr>
              <p:nvPr/>
            </p:nvSpPr>
            <p:spPr bwMode="gray">
              <a:xfrm>
                <a:off x="4064" y="3266"/>
                <a:ext cx="486" cy="493"/>
              </a:xfrm>
              <a:custGeom>
                <a:avLst/>
                <a:gdLst>
                  <a:gd name="T0" fmla="*/ 163 w 633"/>
                  <a:gd name="T1" fmla="*/ 8 h 660"/>
                  <a:gd name="T2" fmla="*/ 135 w 633"/>
                  <a:gd name="T3" fmla="*/ 14 h 660"/>
                  <a:gd name="T4" fmla="*/ 111 w 633"/>
                  <a:gd name="T5" fmla="*/ 38 h 660"/>
                  <a:gd name="T6" fmla="*/ 80 w 633"/>
                  <a:gd name="T7" fmla="*/ 44 h 660"/>
                  <a:gd name="T8" fmla="*/ 64 w 633"/>
                  <a:gd name="T9" fmla="*/ 56 h 660"/>
                  <a:gd name="T10" fmla="*/ 52 w 633"/>
                  <a:gd name="T11" fmla="*/ 86 h 660"/>
                  <a:gd name="T12" fmla="*/ 28 w 633"/>
                  <a:gd name="T13" fmla="*/ 125 h 660"/>
                  <a:gd name="T14" fmla="*/ 0 w 633"/>
                  <a:gd name="T15" fmla="*/ 134 h 660"/>
                  <a:gd name="T16" fmla="*/ 55 w 633"/>
                  <a:gd name="T17" fmla="*/ 241 h 660"/>
                  <a:gd name="T18" fmla="*/ 92 w 633"/>
                  <a:gd name="T19" fmla="*/ 319 h 660"/>
                  <a:gd name="T20" fmla="*/ 111 w 633"/>
                  <a:gd name="T21" fmla="*/ 331 h 660"/>
                  <a:gd name="T22" fmla="*/ 129 w 633"/>
                  <a:gd name="T23" fmla="*/ 337 h 660"/>
                  <a:gd name="T24" fmla="*/ 175 w 633"/>
                  <a:gd name="T25" fmla="*/ 322 h 660"/>
                  <a:gd name="T26" fmla="*/ 193 w 633"/>
                  <a:gd name="T27" fmla="*/ 316 h 660"/>
                  <a:gd name="T28" fmla="*/ 230 w 633"/>
                  <a:gd name="T29" fmla="*/ 337 h 660"/>
                  <a:gd name="T30" fmla="*/ 249 w 633"/>
                  <a:gd name="T31" fmla="*/ 394 h 660"/>
                  <a:gd name="T32" fmla="*/ 258 w 633"/>
                  <a:gd name="T33" fmla="*/ 391 h 660"/>
                  <a:gd name="T34" fmla="*/ 264 w 633"/>
                  <a:gd name="T35" fmla="*/ 382 h 660"/>
                  <a:gd name="T36" fmla="*/ 283 w 633"/>
                  <a:gd name="T37" fmla="*/ 409 h 660"/>
                  <a:gd name="T38" fmla="*/ 310 w 633"/>
                  <a:gd name="T39" fmla="*/ 427 h 660"/>
                  <a:gd name="T40" fmla="*/ 335 w 633"/>
                  <a:gd name="T41" fmla="*/ 450 h 660"/>
                  <a:gd name="T42" fmla="*/ 341 w 633"/>
                  <a:gd name="T43" fmla="*/ 459 h 660"/>
                  <a:gd name="T44" fmla="*/ 350 w 633"/>
                  <a:gd name="T45" fmla="*/ 465 h 660"/>
                  <a:gd name="T46" fmla="*/ 372 w 633"/>
                  <a:gd name="T47" fmla="*/ 489 h 660"/>
                  <a:gd name="T48" fmla="*/ 378 w 633"/>
                  <a:gd name="T49" fmla="*/ 471 h 660"/>
                  <a:gd name="T50" fmla="*/ 415 w 633"/>
                  <a:gd name="T51" fmla="*/ 492 h 660"/>
                  <a:gd name="T52" fmla="*/ 451 w 633"/>
                  <a:gd name="T53" fmla="*/ 489 h 660"/>
                  <a:gd name="T54" fmla="*/ 473 w 633"/>
                  <a:gd name="T55" fmla="*/ 397 h 660"/>
                  <a:gd name="T56" fmla="*/ 485 w 633"/>
                  <a:gd name="T57" fmla="*/ 346 h 660"/>
                  <a:gd name="T58" fmla="*/ 476 w 633"/>
                  <a:gd name="T59" fmla="*/ 274 h 660"/>
                  <a:gd name="T60" fmla="*/ 412 w 633"/>
                  <a:gd name="T61" fmla="*/ 202 h 660"/>
                  <a:gd name="T62" fmla="*/ 405 w 633"/>
                  <a:gd name="T63" fmla="*/ 176 h 660"/>
                  <a:gd name="T64" fmla="*/ 353 w 633"/>
                  <a:gd name="T65" fmla="*/ 134 h 660"/>
                  <a:gd name="T66" fmla="*/ 362 w 633"/>
                  <a:gd name="T67" fmla="*/ 116 h 660"/>
                  <a:gd name="T68" fmla="*/ 350 w 633"/>
                  <a:gd name="T69" fmla="*/ 98 h 660"/>
                  <a:gd name="T70" fmla="*/ 319 w 633"/>
                  <a:gd name="T71" fmla="*/ 59 h 660"/>
                  <a:gd name="T72" fmla="*/ 301 w 633"/>
                  <a:gd name="T73" fmla="*/ 23 h 660"/>
                  <a:gd name="T74" fmla="*/ 298 w 633"/>
                  <a:gd name="T75" fmla="*/ 14 h 660"/>
                  <a:gd name="T76" fmla="*/ 279 w 633"/>
                  <a:gd name="T77" fmla="*/ 113 h 660"/>
                  <a:gd name="T78" fmla="*/ 249 w 633"/>
                  <a:gd name="T79" fmla="*/ 86 h 660"/>
                  <a:gd name="T80" fmla="*/ 224 w 633"/>
                  <a:gd name="T81" fmla="*/ 83 h 660"/>
                  <a:gd name="T82" fmla="*/ 209 w 633"/>
                  <a:gd name="T83" fmla="*/ 65 h 660"/>
                  <a:gd name="T84" fmla="*/ 203 w 633"/>
                  <a:gd name="T85" fmla="*/ 47 h 660"/>
                  <a:gd name="T86" fmla="*/ 212 w 633"/>
                  <a:gd name="T87" fmla="*/ 41 h 660"/>
                  <a:gd name="T88" fmla="*/ 184 w 633"/>
                  <a:gd name="T89" fmla="*/ 14 h 660"/>
                  <a:gd name="T90" fmla="*/ 166 w 633"/>
                  <a:gd name="T91" fmla="*/ 8 h 660"/>
                  <a:gd name="T92" fmla="*/ 157 w 633"/>
                  <a:gd name="T93" fmla="*/ 5 h 660"/>
                  <a:gd name="T94" fmla="*/ 163 w 633"/>
                  <a:gd name="T95" fmla="*/ 8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6" name="Freeform 10"/>
              <p:cNvSpPr>
                <a:spLocks/>
              </p:cNvSpPr>
              <p:nvPr/>
            </p:nvSpPr>
            <p:spPr bwMode="gray">
              <a:xfrm>
                <a:off x="4215" y="3006"/>
                <a:ext cx="327" cy="209"/>
              </a:xfrm>
              <a:custGeom>
                <a:avLst/>
                <a:gdLst>
                  <a:gd name="T0" fmla="*/ 64 w 426"/>
                  <a:gd name="T1" fmla="*/ 45 h 280"/>
                  <a:gd name="T2" fmla="*/ 52 w 426"/>
                  <a:gd name="T3" fmla="*/ 27 h 280"/>
                  <a:gd name="T4" fmla="*/ 49 w 426"/>
                  <a:gd name="T5" fmla="*/ 12 h 280"/>
                  <a:gd name="T6" fmla="*/ 40 w 426"/>
                  <a:gd name="T7" fmla="*/ 9 h 280"/>
                  <a:gd name="T8" fmla="*/ 12 w 426"/>
                  <a:gd name="T9" fmla="*/ 12 h 280"/>
                  <a:gd name="T10" fmla="*/ 34 w 426"/>
                  <a:gd name="T11" fmla="*/ 30 h 280"/>
                  <a:gd name="T12" fmla="*/ 37 w 426"/>
                  <a:gd name="T13" fmla="*/ 39 h 280"/>
                  <a:gd name="T14" fmla="*/ 18 w 426"/>
                  <a:gd name="T15" fmla="*/ 51 h 280"/>
                  <a:gd name="T16" fmla="*/ 68 w 426"/>
                  <a:gd name="T17" fmla="*/ 69 h 280"/>
                  <a:gd name="T18" fmla="*/ 95 w 426"/>
                  <a:gd name="T19" fmla="*/ 84 h 280"/>
                  <a:gd name="T20" fmla="*/ 98 w 426"/>
                  <a:gd name="T21" fmla="*/ 93 h 280"/>
                  <a:gd name="T22" fmla="*/ 107 w 426"/>
                  <a:gd name="T23" fmla="*/ 99 h 280"/>
                  <a:gd name="T24" fmla="*/ 114 w 426"/>
                  <a:gd name="T25" fmla="*/ 116 h 280"/>
                  <a:gd name="T26" fmla="*/ 101 w 426"/>
                  <a:gd name="T27" fmla="*/ 146 h 280"/>
                  <a:gd name="T28" fmla="*/ 138 w 426"/>
                  <a:gd name="T29" fmla="*/ 140 h 280"/>
                  <a:gd name="T30" fmla="*/ 147 w 426"/>
                  <a:gd name="T31" fmla="*/ 161 h 280"/>
                  <a:gd name="T32" fmla="*/ 166 w 426"/>
                  <a:gd name="T33" fmla="*/ 167 h 280"/>
                  <a:gd name="T34" fmla="*/ 175 w 426"/>
                  <a:gd name="T35" fmla="*/ 170 h 280"/>
                  <a:gd name="T36" fmla="*/ 193 w 426"/>
                  <a:gd name="T37" fmla="*/ 167 h 280"/>
                  <a:gd name="T38" fmla="*/ 212 w 426"/>
                  <a:gd name="T39" fmla="*/ 146 h 280"/>
                  <a:gd name="T40" fmla="*/ 258 w 426"/>
                  <a:gd name="T41" fmla="*/ 188 h 280"/>
                  <a:gd name="T42" fmla="*/ 279 w 426"/>
                  <a:gd name="T43" fmla="*/ 209 h 280"/>
                  <a:gd name="T44" fmla="*/ 276 w 426"/>
                  <a:gd name="T45" fmla="*/ 167 h 280"/>
                  <a:gd name="T46" fmla="*/ 258 w 426"/>
                  <a:gd name="T47" fmla="*/ 149 h 280"/>
                  <a:gd name="T48" fmla="*/ 286 w 426"/>
                  <a:gd name="T49" fmla="*/ 125 h 280"/>
                  <a:gd name="T50" fmla="*/ 313 w 426"/>
                  <a:gd name="T51" fmla="*/ 116 h 280"/>
                  <a:gd name="T52" fmla="*/ 322 w 426"/>
                  <a:gd name="T53" fmla="*/ 113 h 280"/>
                  <a:gd name="T54" fmla="*/ 325 w 426"/>
                  <a:gd name="T55" fmla="*/ 105 h 280"/>
                  <a:gd name="T56" fmla="*/ 273 w 426"/>
                  <a:gd name="T57" fmla="*/ 110 h 280"/>
                  <a:gd name="T58" fmla="*/ 233 w 426"/>
                  <a:gd name="T59" fmla="*/ 105 h 280"/>
                  <a:gd name="T60" fmla="*/ 230 w 426"/>
                  <a:gd name="T61" fmla="*/ 96 h 280"/>
                  <a:gd name="T62" fmla="*/ 224 w 426"/>
                  <a:gd name="T63" fmla="*/ 87 h 280"/>
                  <a:gd name="T64" fmla="*/ 169 w 426"/>
                  <a:gd name="T65" fmla="*/ 60 h 280"/>
                  <a:gd name="T66" fmla="*/ 123 w 426"/>
                  <a:gd name="T67" fmla="*/ 45 h 280"/>
                  <a:gd name="T68" fmla="*/ 104 w 426"/>
                  <a:gd name="T69" fmla="*/ 39 h 280"/>
                  <a:gd name="T70" fmla="*/ 61 w 426"/>
                  <a:gd name="T71" fmla="*/ 39 h 280"/>
                  <a:gd name="T72" fmla="*/ 52 w 426"/>
                  <a:gd name="T73" fmla="*/ 24 h 280"/>
                  <a:gd name="T74" fmla="*/ 52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7" name="Freeform 11"/>
              <p:cNvSpPr>
                <a:spLocks/>
              </p:cNvSpPr>
              <p:nvPr/>
            </p:nvSpPr>
            <p:spPr bwMode="gray">
              <a:xfrm>
                <a:off x="4224" y="3008"/>
                <a:ext cx="319" cy="210"/>
              </a:xfrm>
              <a:custGeom>
                <a:avLst/>
                <a:gdLst>
                  <a:gd name="T0" fmla="*/ 0 w 416"/>
                  <a:gd name="T1" fmla="*/ 1 h 282"/>
                  <a:gd name="T2" fmla="*/ 15 w 416"/>
                  <a:gd name="T3" fmla="*/ 28 h 282"/>
                  <a:gd name="T4" fmla="*/ 21 w 416"/>
                  <a:gd name="T5" fmla="*/ 36 h 282"/>
                  <a:gd name="T6" fmla="*/ 64 w 416"/>
                  <a:gd name="T7" fmla="*/ 66 h 282"/>
                  <a:gd name="T8" fmla="*/ 92 w 416"/>
                  <a:gd name="T9" fmla="*/ 84 h 282"/>
                  <a:gd name="T10" fmla="*/ 101 w 416"/>
                  <a:gd name="T11" fmla="*/ 90 h 282"/>
                  <a:gd name="T12" fmla="*/ 104 w 416"/>
                  <a:gd name="T13" fmla="*/ 126 h 282"/>
                  <a:gd name="T14" fmla="*/ 89 w 416"/>
                  <a:gd name="T15" fmla="*/ 150 h 282"/>
                  <a:gd name="T16" fmla="*/ 104 w 416"/>
                  <a:gd name="T17" fmla="*/ 147 h 282"/>
                  <a:gd name="T18" fmla="*/ 113 w 416"/>
                  <a:gd name="T19" fmla="*/ 141 h 282"/>
                  <a:gd name="T20" fmla="*/ 123 w 416"/>
                  <a:gd name="T21" fmla="*/ 150 h 282"/>
                  <a:gd name="T22" fmla="*/ 141 w 416"/>
                  <a:gd name="T23" fmla="*/ 162 h 282"/>
                  <a:gd name="T24" fmla="*/ 160 w 416"/>
                  <a:gd name="T25" fmla="*/ 174 h 282"/>
                  <a:gd name="T26" fmla="*/ 184 w 416"/>
                  <a:gd name="T27" fmla="*/ 165 h 282"/>
                  <a:gd name="T28" fmla="*/ 190 w 416"/>
                  <a:gd name="T29" fmla="*/ 147 h 282"/>
                  <a:gd name="T30" fmla="*/ 206 w 416"/>
                  <a:gd name="T31" fmla="*/ 150 h 282"/>
                  <a:gd name="T32" fmla="*/ 224 w 416"/>
                  <a:gd name="T33" fmla="*/ 156 h 282"/>
                  <a:gd name="T34" fmla="*/ 261 w 416"/>
                  <a:gd name="T35" fmla="*/ 209 h 282"/>
                  <a:gd name="T36" fmla="*/ 273 w 416"/>
                  <a:gd name="T37" fmla="*/ 206 h 282"/>
                  <a:gd name="T38" fmla="*/ 270 w 416"/>
                  <a:gd name="T39" fmla="*/ 188 h 282"/>
                  <a:gd name="T40" fmla="*/ 242 w 416"/>
                  <a:gd name="T41" fmla="*/ 147 h 282"/>
                  <a:gd name="T42" fmla="*/ 276 w 416"/>
                  <a:gd name="T43" fmla="*/ 129 h 282"/>
                  <a:gd name="T44" fmla="*/ 313 w 416"/>
                  <a:gd name="T45" fmla="*/ 108 h 282"/>
                  <a:gd name="T46" fmla="*/ 314 w 416"/>
                  <a:gd name="T47" fmla="*/ 89 h 282"/>
                  <a:gd name="T48" fmla="*/ 281 w 416"/>
                  <a:gd name="T49" fmla="*/ 103 h 282"/>
                  <a:gd name="T50" fmla="*/ 236 w 416"/>
                  <a:gd name="T51" fmla="*/ 102 h 282"/>
                  <a:gd name="T52" fmla="*/ 202 w 416"/>
                  <a:gd name="T53" fmla="*/ 72 h 282"/>
                  <a:gd name="T54" fmla="*/ 138 w 416"/>
                  <a:gd name="T55" fmla="*/ 45 h 282"/>
                  <a:gd name="T56" fmla="*/ 101 w 416"/>
                  <a:gd name="T57" fmla="*/ 25 h 282"/>
                  <a:gd name="T58" fmla="*/ 71 w 416"/>
                  <a:gd name="T59" fmla="*/ 31 h 282"/>
                  <a:gd name="T60" fmla="*/ 58 w 416"/>
                  <a:gd name="T61" fmla="*/ 42 h 282"/>
                  <a:gd name="T62" fmla="*/ 43 w 416"/>
                  <a:gd name="T63" fmla="*/ 13 h 282"/>
                  <a:gd name="T64" fmla="*/ 0 w 416"/>
                  <a:gd name="T65" fmla="*/ 1 h 28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16"/>
                  <a:gd name="T100" fmla="*/ 0 h 282"/>
                  <a:gd name="T101" fmla="*/ 416 w 416"/>
                  <a:gd name="T102" fmla="*/ 282 h 28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16" h="282">
                    <a:moveTo>
                      <a:pt x="0" y="1"/>
                    </a:moveTo>
                    <a:cubicBezTo>
                      <a:pt x="7" y="22"/>
                      <a:pt x="2" y="9"/>
                      <a:pt x="20" y="37"/>
                    </a:cubicBezTo>
                    <a:cubicBezTo>
                      <a:pt x="23" y="41"/>
                      <a:pt x="28" y="49"/>
                      <a:pt x="28" y="49"/>
                    </a:cubicBezTo>
                    <a:cubicBezTo>
                      <a:pt x="5" y="84"/>
                      <a:pt x="65" y="78"/>
                      <a:pt x="84" y="89"/>
                    </a:cubicBezTo>
                    <a:cubicBezTo>
                      <a:pt x="97" y="96"/>
                      <a:pt x="108" y="105"/>
                      <a:pt x="120" y="113"/>
                    </a:cubicBezTo>
                    <a:cubicBezTo>
                      <a:pt x="124" y="116"/>
                      <a:pt x="132" y="121"/>
                      <a:pt x="132" y="121"/>
                    </a:cubicBezTo>
                    <a:cubicBezTo>
                      <a:pt x="138" y="138"/>
                      <a:pt x="132" y="151"/>
                      <a:pt x="136" y="169"/>
                    </a:cubicBezTo>
                    <a:cubicBezTo>
                      <a:pt x="107" y="188"/>
                      <a:pt x="110" y="176"/>
                      <a:pt x="116" y="201"/>
                    </a:cubicBezTo>
                    <a:cubicBezTo>
                      <a:pt x="123" y="200"/>
                      <a:pt x="130" y="199"/>
                      <a:pt x="136" y="197"/>
                    </a:cubicBezTo>
                    <a:cubicBezTo>
                      <a:pt x="141" y="195"/>
                      <a:pt x="143" y="188"/>
                      <a:pt x="148" y="189"/>
                    </a:cubicBezTo>
                    <a:cubicBezTo>
                      <a:pt x="154" y="190"/>
                      <a:pt x="156" y="198"/>
                      <a:pt x="160" y="201"/>
                    </a:cubicBezTo>
                    <a:cubicBezTo>
                      <a:pt x="168" y="207"/>
                      <a:pt x="176" y="212"/>
                      <a:pt x="184" y="217"/>
                    </a:cubicBezTo>
                    <a:cubicBezTo>
                      <a:pt x="192" y="222"/>
                      <a:pt x="208" y="233"/>
                      <a:pt x="208" y="233"/>
                    </a:cubicBezTo>
                    <a:cubicBezTo>
                      <a:pt x="216" y="231"/>
                      <a:pt x="234" y="230"/>
                      <a:pt x="240" y="221"/>
                    </a:cubicBezTo>
                    <a:cubicBezTo>
                      <a:pt x="244" y="214"/>
                      <a:pt x="248" y="197"/>
                      <a:pt x="248" y="197"/>
                    </a:cubicBezTo>
                    <a:cubicBezTo>
                      <a:pt x="255" y="198"/>
                      <a:pt x="261" y="199"/>
                      <a:pt x="268" y="201"/>
                    </a:cubicBezTo>
                    <a:cubicBezTo>
                      <a:pt x="276" y="203"/>
                      <a:pt x="292" y="209"/>
                      <a:pt x="292" y="209"/>
                    </a:cubicBezTo>
                    <a:cubicBezTo>
                      <a:pt x="298" y="242"/>
                      <a:pt x="306" y="270"/>
                      <a:pt x="340" y="281"/>
                    </a:cubicBezTo>
                    <a:cubicBezTo>
                      <a:pt x="345" y="280"/>
                      <a:pt x="354" y="282"/>
                      <a:pt x="356" y="277"/>
                    </a:cubicBezTo>
                    <a:cubicBezTo>
                      <a:pt x="359" y="270"/>
                      <a:pt x="355" y="260"/>
                      <a:pt x="352" y="253"/>
                    </a:cubicBezTo>
                    <a:cubicBezTo>
                      <a:pt x="346" y="238"/>
                      <a:pt x="329" y="206"/>
                      <a:pt x="316" y="197"/>
                    </a:cubicBezTo>
                    <a:cubicBezTo>
                      <a:pt x="307" y="170"/>
                      <a:pt x="339" y="175"/>
                      <a:pt x="360" y="173"/>
                    </a:cubicBezTo>
                    <a:cubicBezTo>
                      <a:pt x="383" y="165"/>
                      <a:pt x="391" y="162"/>
                      <a:pt x="408" y="145"/>
                    </a:cubicBezTo>
                    <a:cubicBezTo>
                      <a:pt x="412" y="140"/>
                      <a:pt x="416" y="121"/>
                      <a:pt x="409" y="120"/>
                    </a:cubicBezTo>
                    <a:cubicBezTo>
                      <a:pt x="402" y="119"/>
                      <a:pt x="384" y="135"/>
                      <a:pt x="367" y="138"/>
                    </a:cubicBezTo>
                    <a:cubicBezTo>
                      <a:pt x="350" y="141"/>
                      <a:pt x="325" y="144"/>
                      <a:pt x="308" y="137"/>
                    </a:cubicBezTo>
                    <a:cubicBezTo>
                      <a:pt x="286" y="130"/>
                      <a:pt x="284" y="111"/>
                      <a:pt x="264" y="97"/>
                    </a:cubicBezTo>
                    <a:cubicBezTo>
                      <a:pt x="238" y="80"/>
                      <a:pt x="203" y="76"/>
                      <a:pt x="180" y="61"/>
                    </a:cubicBezTo>
                    <a:cubicBezTo>
                      <a:pt x="163" y="50"/>
                      <a:pt x="150" y="39"/>
                      <a:pt x="132" y="33"/>
                    </a:cubicBezTo>
                    <a:cubicBezTo>
                      <a:pt x="119" y="35"/>
                      <a:pt x="102" y="31"/>
                      <a:pt x="92" y="41"/>
                    </a:cubicBezTo>
                    <a:cubicBezTo>
                      <a:pt x="71" y="62"/>
                      <a:pt x="108" y="46"/>
                      <a:pt x="76" y="57"/>
                    </a:cubicBezTo>
                    <a:cubicBezTo>
                      <a:pt x="52" y="49"/>
                      <a:pt x="67" y="38"/>
                      <a:pt x="56" y="17"/>
                    </a:cubicBezTo>
                    <a:cubicBezTo>
                      <a:pt x="48" y="0"/>
                      <a:pt x="16" y="1"/>
                      <a:pt x="0" y="1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8" name="Freeform 12"/>
              <p:cNvSpPr>
                <a:spLocks/>
              </p:cNvSpPr>
              <p:nvPr/>
            </p:nvSpPr>
            <p:spPr bwMode="gray">
              <a:xfrm>
                <a:off x="4460" y="3775"/>
                <a:ext cx="46" cy="58"/>
              </a:xfrm>
              <a:custGeom>
                <a:avLst/>
                <a:gdLst>
                  <a:gd name="T0" fmla="*/ 25 w 60"/>
                  <a:gd name="T1" fmla="*/ 13 h 78"/>
                  <a:gd name="T2" fmla="*/ 0 w 60"/>
                  <a:gd name="T3" fmla="*/ 13 h 78"/>
                  <a:gd name="T4" fmla="*/ 15 w 60"/>
                  <a:gd name="T5" fmla="*/ 31 h 78"/>
                  <a:gd name="T6" fmla="*/ 21 w 60"/>
                  <a:gd name="T7" fmla="*/ 49 h 78"/>
                  <a:gd name="T8" fmla="*/ 25 w 60"/>
                  <a:gd name="T9" fmla="*/ 58 h 78"/>
                  <a:gd name="T10" fmla="*/ 46 w 60"/>
                  <a:gd name="T11" fmla="*/ 37 h 78"/>
                  <a:gd name="T12" fmla="*/ 25 w 60"/>
                  <a:gd name="T13" fmla="*/ 13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9" name="Freeform 13"/>
              <p:cNvSpPr>
                <a:spLocks/>
              </p:cNvSpPr>
              <p:nvPr/>
            </p:nvSpPr>
            <p:spPr bwMode="gray">
              <a:xfrm>
                <a:off x="4599" y="3686"/>
                <a:ext cx="168" cy="84"/>
              </a:xfrm>
              <a:custGeom>
                <a:avLst/>
                <a:gdLst>
                  <a:gd name="T0" fmla="*/ 36 w 219"/>
                  <a:gd name="T1" fmla="*/ 54 h 113"/>
                  <a:gd name="T2" fmla="*/ 30 w 219"/>
                  <a:gd name="T3" fmla="*/ 45 h 113"/>
                  <a:gd name="T4" fmla="*/ 12 w 219"/>
                  <a:gd name="T5" fmla="*/ 51 h 113"/>
                  <a:gd name="T6" fmla="*/ 30 w 219"/>
                  <a:gd name="T7" fmla="*/ 84 h 113"/>
                  <a:gd name="T8" fmla="*/ 94 w 219"/>
                  <a:gd name="T9" fmla="*/ 66 h 113"/>
                  <a:gd name="T10" fmla="*/ 113 w 219"/>
                  <a:gd name="T11" fmla="*/ 54 h 113"/>
                  <a:gd name="T12" fmla="*/ 131 w 219"/>
                  <a:gd name="T13" fmla="*/ 48 h 113"/>
                  <a:gd name="T14" fmla="*/ 168 w 219"/>
                  <a:gd name="T15" fmla="*/ 14 h 113"/>
                  <a:gd name="T16" fmla="*/ 161 w 219"/>
                  <a:gd name="T17" fmla="*/ 0 h 113"/>
                  <a:gd name="T18" fmla="*/ 137 w 219"/>
                  <a:gd name="T19" fmla="*/ 13 h 113"/>
                  <a:gd name="T20" fmla="*/ 82 w 219"/>
                  <a:gd name="T21" fmla="*/ 30 h 113"/>
                  <a:gd name="T22" fmla="*/ 64 w 219"/>
                  <a:gd name="T23" fmla="*/ 33 h 113"/>
                  <a:gd name="T24" fmla="*/ 45 w 219"/>
                  <a:gd name="T25" fmla="*/ 39 h 113"/>
                  <a:gd name="T26" fmla="*/ 36 w 219"/>
                  <a:gd name="T27" fmla="*/ 54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0" name="Freeform 14"/>
              <p:cNvSpPr>
                <a:spLocks/>
              </p:cNvSpPr>
              <p:nvPr/>
            </p:nvSpPr>
            <p:spPr bwMode="gray">
              <a:xfrm>
                <a:off x="4773" y="3636"/>
                <a:ext cx="107" cy="91"/>
              </a:xfrm>
              <a:custGeom>
                <a:avLst/>
                <a:gdLst>
                  <a:gd name="T0" fmla="*/ 9 w 139"/>
                  <a:gd name="T1" fmla="*/ 45 h 122"/>
                  <a:gd name="T2" fmla="*/ 6 w 139"/>
                  <a:gd name="T3" fmla="*/ 63 h 122"/>
                  <a:gd name="T4" fmla="*/ 0 w 139"/>
                  <a:gd name="T5" fmla="*/ 81 h 122"/>
                  <a:gd name="T6" fmla="*/ 28 w 139"/>
                  <a:gd name="T7" fmla="*/ 87 h 122"/>
                  <a:gd name="T8" fmla="*/ 40 w 139"/>
                  <a:gd name="T9" fmla="*/ 72 h 122"/>
                  <a:gd name="T10" fmla="*/ 95 w 139"/>
                  <a:gd name="T11" fmla="*/ 51 h 122"/>
                  <a:gd name="T12" fmla="*/ 105 w 139"/>
                  <a:gd name="T13" fmla="*/ 33 h 122"/>
                  <a:gd name="T14" fmla="*/ 86 w 139"/>
                  <a:gd name="T15" fmla="*/ 21 h 122"/>
                  <a:gd name="T16" fmla="*/ 77 w 139"/>
                  <a:gd name="T17" fmla="*/ 15 h 122"/>
                  <a:gd name="T18" fmla="*/ 49 w 139"/>
                  <a:gd name="T19" fmla="*/ 9 h 122"/>
                  <a:gd name="T20" fmla="*/ 40 w 139"/>
                  <a:gd name="T21" fmla="*/ 27 h 122"/>
                  <a:gd name="T22" fmla="*/ 9 w 139"/>
                  <a:gd name="T23" fmla="*/ 45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1" name="Freeform 15"/>
              <p:cNvSpPr>
                <a:spLocks/>
              </p:cNvSpPr>
              <p:nvPr/>
            </p:nvSpPr>
            <p:spPr bwMode="gray">
              <a:xfrm>
                <a:off x="4830" y="3595"/>
                <a:ext cx="38" cy="26"/>
              </a:xfrm>
              <a:custGeom>
                <a:avLst/>
                <a:gdLst>
                  <a:gd name="T0" fmla="*/ 22 w 49"/>
                  <a:gd name="T1" fmla="*/ 0 h 35"/>
                  <a:gd name="T2" fmla="*/ 6 w 49"/>
                  <a:gd name="T3" fmla="*/ 8 h 35"/>
                  <a:gd name="T4" fmla="*/ 19 w 49"/>
                  <a:gd name="T5" fmla="*/ 26 h 35"/>
                  <a:gd name="T6" fmla="*/ 30 w 49"/>
                  <a:gd name="T7" fmla="*/ 19 h 35"/>
                  <a:gd name="T8" fmla="*/ 22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2" name="Freeform 16"/>
              <p:cNvSpPr>
                <a:spLocks/>
              </p:cNvSpPr>
              <p:nvPr/>
            </p:nvSpPr>
            <p:spPr bwMode="gray">
              <a:xfrm>
                <a:off x="3097" y="3118"/>
                <a:ext cx="126" cy="200"/>
              </a:xfrm>
              <a:custGeom>
                <a:avLst/>
                <a:gdLst>
                  <a:gd name="T0" fmla="*/ 98 w 164"/>
                  <a:gd name="T1" fmla="*/ 0 h 268"/>
                  <a:gd name="T2" fmla="*/ 80 w 164"/>
                  <a:gd name="T3" fmla="*/ 21 h 268"/>
                  <a:gd name="T4" fmla="*/ 68 w 164"/>
                  <a:gd name="T5" fmla="*/ 48 h 268"/>
                  <a:gd name="T6" fmla="*/ 28 w 164"/>
                  <a:gd name="T7" fmla="*/ 63 h 268"/>
                  <a:gd name="T8" fmla="*/ 22 w 164"/>
                  <a:gd name="T9" fmla="*/ 72 h 268"/>
                  <a:gd name="T10" fmla="*/ 12 w 164"/>
                  <a:gd name="T11" fmla="*/ 75 h 268"/>
                  <a:gd name="T12" fmla="*/ 15 w 164"/>
                  <a:gd name="T13" fmla="*/ 99 h 268"/>
                  <a:gd name="T14" fmla="*/ 22 w 164"/>
                  <a:gd name="T15" fmla="*/ 116 h 268"/>
                  <a:gd name="T16" fmla="*/ 0 w 164"/>
                  <a:gd name="T17" fmla="*/ 149 h 268"/>
                  <a:gd name="T18" fmla="*/ 22 w 164"/>
                  <a:gd name="T19" fmla="*/ 194 h 268"/>
                  <a:gd name="T20" fmla="*/ 40 w 164"/>
                  <a:gd name="T21" fmla="*/ 200 h 268"/>
                  <a:gd name="T22" fmla="*/ 68 w 164"/>
                  <a:gd name="T23" fmla="*/ 161 h 268"/>
                  <a:gd name="T24" fmla="*/ 80 w 164"/>
                  <a:gd name="T25" fmla="*/ 143 h 268"/>
                  <a:gd name="T26" fmla="*/ 98 w 164"/>
                  <a:gd name="T27" fmla="*/ 87 h 268"/>
                  <a:gd name="T28" fmla="*/ 108 w 164"/>
                  <a:gd name="T29" fmla="*/ 57 h 268"/>
                  <a:gd name="T30" fmla="*/ 126 w 164"/>
                  <a:gd name="T31" fmla="*/ 54 h 268"/>
                  <a:gd name="T32" fmla="*/ 98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3" name="Freeform 17"/>
              <p:cNvSpPr>
                <a:spLocks/>
              </p:cNvSpPr>
              <p:nvPr/>
            </p:nvSpPr>
            <p:spPr bwMode="gray">
              <a:xfrm>
                <a:off x="3642" y="2807"/>
                <a:ext cx="50" cy="61"/>
              </a:xfrm>
              <a:custGeom>
                <a:avLst/>
                <a:gdLst>
                  <a:gd name="T0" fmla="*/ 22 w 66"/>
                  <a:gd name="T1" fmla="*/ 0 h 81"/>
                  <a:gd name="T2" fmla="*/ 19 w 66"/>
                  <a:gd name="T3" fmla="*/ 45 h 81"/>
                  <a:gd name="T4" fmla="*/ 22 w 66"/>
                  <a:gd name="T5" fmla="*/ 57 h 81"/>
                  <a:gd name="T6" fmla="*/ 31 w 66"/>
                  <a:gd name="T7" fmla="*/ 60 h 81"/>
                  <a:gd name="T8" fmla="*/ 43 w 66"/>
                  <a:gd name="T9" fmla="*/ 57 h 81"/>
                  <a:gd name="T10" fmla="*/ 2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4" name="Freeform 18"/>
              <p:cNvSpPr>
                <a:spLocks/>
              </p:cNvSpPr>
              <p:nvPr/>
            </p:nvSpPr>
            <p:spPr bwMode="gray">
              <a:xfrm>
                <a:off x="3950" y="2866"/>
                <a:ext cx="114" cy="182"/>
              </a:xfrm>
              <a:custGeom>
                <a:avLst/>
                <a:gdLst>
                  <a:gd name="T0" fmla="*/ 74 w 148"/>
                  <a:gd name="T1" fmla="*/ 0 h 244"/>
                  <a:gd name="T2" fmla="*/ 46 w 148"/>
                  <a:gd name="T3" fmla="*/ 63 h 244"/>
                  <a:gd name="T4" fmla="*/ 28 w 148"/>
                  <a:gd name="T5" fmla="*/ 69 h 244"/>
                  <a:gd name="T6" fmla="*/ 9 w 148"/>
                  <a:gd name="T7" fmla="*/ 81 h 244"/>
                  <a:gd name="T8" fmla="*/ 31 w 148"/>
                  <a:gd name="T9" fmla="*/ 140 h 244"/>
                  <a:gd name="T10" fmla="*/ 40 w 148"/>
                  <a:gd name="T11" fmla="*/ 167 h 244"/>
                  <a:gd name="T12" fmla="*/ 46 w 148"/>
                  <a:gd name="T13" fmla="*/ 176 h 244"/>
                  <a:gd name="T14" fmla="*/ 65 w 148"/>
                  <a:gd name="T15" fmla="*/ 182 h 244"/>
                  <a:gd name="T16" fmla="*/ 74 w 148"/>
                  <a:gd name="T17" fmla="*/ 146 h 244"/>
                  <a:gd name="T18" fmla="*/ 96 w 148"/>
                  <a:gd name="T19" fmla="*/ 125 h 244"/>
                  <a:gd name="T20" fmla="*/ 86 w 148"/>
                  <a:gd name="T21" fmla="*/ 51 h 244"/>
                  <a:gd name="T22" fmla="*/ 108 w 148"/>
                  <a:gd name="T23" fmla="*/ 36 h 244"/>
                  <a:gd name="T24" fmla="*/ 86 w 148"/>
                  <a:gd name="T25" fmla="*/ 15 h 244"/>
                  <a:gd name="T26" fmla="*/ 74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5" name="Freeform 19"/>
              <p:cNvSpPr>
                <a:spLocks/>
              </p:cNvSpPr>
              <p:nvPr/>
            </p:nvSpPr>
            <p:spPr bwMode="gray">
              <a:xfrm>
                <a:off x="3854" y="2809"/>
                <a:ext cx="74" cy="136"/>
              </a:xfrm>
              <a:custGeom>
                <a:avLst/>
                <a:gdLst>
                  <a:gd name="T0" fmla="*/ 37 w 96"/>
                  <a:gd name="T1" fmla="*/ 1 h 183"/>
                  <a:gd name="T2" fmla="*/ 39 w 96"/>
                  <a:gd name="T3" fmla="*/ 26 h 183"/>
                  <a:gd name="T4" fmla="*/ 46 w 96"/>
                  <a:gd name="T5" fmla="*/ 46 h 183"/>
                  <a:gd name="T6" fmla="*/ 48 w 96"/>
                  <a:gd name="T7" fmla="*/ 68 h 183"/>
                  <a:gd name="T8" fmla="*/ 52 w 96"/>
                  <a:gd name="T9" fmla="*/ 78 h 183"/>
                  <a:gd name="T10" fmla="*/ 55 w 96"/>
                  <a:gd name="T11" fmla="*/ 94 h 183"/>
                  <a:gd name="T12" fmla="*/ 44 w 96"/>
                  <a:gd name="T13" fmla="*/ 69 h 183"/>
                  <a:gd name="T14" fmla="*/ 27 w 96"/>
                  <a:gd name="T15" fmla="*/ 58 h 183"/>
                  <a:gd name="T16" fmla="*/ 4 w 96"/>
                  <a:gd name="T17" fmla="*/ 62 h 183"/>
                  <a:gd name="T18" fmla="*/ 6 w 96"/>
                  <a:gd name="T19" fmla="*/ 76 h 183"/>
                  <a:gd name="T20" fmla="*/ 32 w 96"/>
                  <a:gd name="T21" fmla="*/ 85 h 183"/>
                  <a:gd name="T22" fmla="*/ 44 w 96"/>
                  <a:gd name="T23" fmla="*/ 100 h 183"/>
                  <a:gd name="T24" fmla="*/ 55 w 96"/>
                  <a:gd name="T25" fmla="*/ 100 h 183"/>
                  <a:gd name="T26" fmla="*/ 60 w 96"/>
                  <a:gd name="T27" fmla="*/ 111 h 183"/>
                  <a:gd name="T28" fmla="*/ 74 w 96"/>
                  <a:gd name="T29" fmla="*/ 133 h 183"/>
                  <a:gd name="T30" fmla="*/ 62 w 96"/>
                  <a:gd name="T31" fmla="*/ 94 h 183"/>
                  <a:gd name="T32" fmla="*/ 62 w 96"/>
                  <a:gd name="T33" fmla="*/ 69 h 183"/>
                  <a:gd name="T34" fmla="*/ 55 w 96"/>
                  <a:gd name="T35" fmla="*/ 47 h 183"/>
                  <a:gd name="T36" fmla="*/ 49 w 96"/>
                  <a:gd name="T37" fmla="*/ 30 h 183"/>
                  <a:gd name="T38" fmla="*/ 44 w 96"/>
                  <a:gd name="T39" fmla="*/ 15 h 183"/>
                  <a:gd name="T40" fmla="*/ 37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6" name="Freeform 20"/>
              <p:cNvSpPr>
                <a:spLocks/>
              </p:cNvSpPr>
              <p:nvPr/>
            </p:nvSpPr>
            <p:spPr bwMode="gray">
              <a:xfrm>
                <a:off x="3904" y="2918"/>
                <a:ext cx="41" cy="131"/>
              </a:xfrm>
              <a:custGeom>
                <a:avLst/>
                <a:gdLst>
                  <a:gd name="T0" fmla="*/ 5 w 54"/>
                  <a:gd name="T1" fmla="*/ 0 h 175"/>
                  <a:gd name="T2" fmla="*/ 0 w 54"/>
                  <a:gd name="T3" fmla="*/ 19 h 175"/>
                  <a:gd name="T4" fmla="*/ 7 w 54"/>
                  <a:gd name="T5" fmla="*/ 40 h 175"/>
                  <a:gd name="T6" fmla="*/ 14 w 54"/>
                  <a:gd name="T7" fmla="*/ 70 h 175"/>
                  <a:gd name="T8" fmla="*/ 26 w 54"/>
                  <a:gd name="T9" fmla="*/ 97 h 175"/>
                  <a:gd name="T10" fmla="*/ 41 w 54"/>
                  <a:gd name="T11" fmla="*/ 131 h 175"/>
                  <a:gd name="T12" fmla="*/ 30 w 54"/>
                  <a:gd name="T13" fmla="*/ 86 h 175"/>
                  <a:gd name="T14" fmla="*/ 26 w 54"/>
                  <a:gd name="T15" fmla="*/ 70 h 175"/>
                  <a:gd name="T16" fmla="*/ 21 w 54"/>
                  <a:gd name="T17" fmla="*/ 46 h 175"/>
                  <a:gd name="T18" fmla="*/ 19 w 54"/>
                  <a:gd name="T19" fmla="*/ 34 h 175"/>
                  <a:gd name="T20" fmla="*/ 12 w 54"/>
                  <a:gd name="T21" fmla="*/ 28 h 175"/>
                  <a:gd name="T22" fmla="*/ 5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7" name="Freeform 21"/>
              <p:cNvSpPr>
                <a:spLocks/>
              </p:cNvSpPr>
              <p:nvPr/>
            </p:nvSpPr>
            <p:spPr bwMode="gray">
              <a:xfrm>
                <a:off x="3950" y="3055"/>
                <a:ext cx="67" cy="54"/>
              </a:xfrm>
              <a:custGeom>
                <a:avLst/>
                <a:gdLst>
                  <a:gd name="T0" fmla="*/ 2 w 86"/>
                  <a:gd name="T1" fmla="*/ 0 h 73"/>
                  <a:gd name="T2" fmla="*/ 6 w 86"/>
                  <a:gd name="T3" fmla="*/ 25 h 73"/>
                  <a:gd name="T4" fmla="*/ 18 w 86"/>
                  <a:gd name="T5" fmla="*/ 32 h 73"/>
                  <a:gd name="T6" fmla="*/ 37 w 86"/>
                  <a:gd name="T7" fmla="*/ 36 h 73"/>
                  <a:gd name="T8" fmla="*/ 48 w 86"/>
                  <a:gd name="T9" fmla="*/ 42 h 73"/>
                  <a:gd name="T10" fmla="*/ 58 w 86"/>
                  <a:gd name="T11" fmla="*/ 49 h 73"/>
                  <a:gd name="T12" fmla="*/ 67 w 86"/>
                  <a:gd name="T13" fmla="*/ 51 h 73"/>
                  <a:gd name="T14" fmla="*/ 56 w 86"/>
                  <a:gd name="T15" fmla="*/ 29 h 73"/>
                  <a:gd name="T16" fmla="*/ 49 w 86"/>
                  <a:gd name="T17" fmla="*/ 16 h 73"/>
                  <a:gd name="T18" fmla="*/ 28 w 86"/>
                  <a:gd name="T19" fmla="*/ 18 h 73"/>
                  <a:gd name="T20" fmla="*/ 19 w 86"/>
                  <a:gd name="T21" fmla="*/ 14 h 73"/>
                  <a:gd name="T22" fmla="*/ 5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8" name="Freeform 22"/>
              <p:cNvSpPr>
                <a:spLocks/>
              </p:cNvSpPr>
              <p:nvPr/>
            </p:nvSpPr>
            <p:spPr bwMode="gray">
              <a:xfrm>
                <a:off x="4057" y="2960"/>
                <a:ext cx="85" cy="117"/>
              </a:xfrm>
              <a:custGeom>
                <a:avLst/>
                <a:gdLst>
                  <a:gd name="T0" fmla="*/ 75 w 111"/>
                  <a:gd name="T1" fmla="*/ 0 h 156"/>
                  <a:gd name="T2" fmla="*/ 57 w 111"/>
                  <a:gd name="T3" fmla="*/ 8 h 156"/>
                  <a:gd name="T4" fmla="*/ 18 w 111"/>
                  <a:gd name="T5" fmla="*/ 11 h 156"/>
                  <a:gd name="T6" fmla="*/ 11 w 111"/>
                  <a:gd name="T7" fmla="*/ 25 h 156"/>
                  <a:gd name="T8" fmla="*/ 8 w 111"/>
                  <a:gd name="T9" fmla="*/ 46 h 156"/>
                  <a:gd name="T10" fmla="*/ 11 w 111"/>
                  <a:gd name="T11" fmla="*/ 56 h 156"/>
                  <a:gd name="T12" fmla="*/ 2 w 111"/>
                  <a:gd name="T13" fmla="*/ 66 h 156"/>
                  <a:gd name="T14" fmla="*/ 11 w 111"/>
                  <a:gd name="T15" fmla="*/ 82 h 156"/>
                  <a:gd name="T16" fmla="*/ 18 w 111"/>
                  <a:gd name="T17" fmla="*/ 93 h 156"/>
                  <a:gd name="T18" fmla="*/ 11 w 111"/>
                  <a:gd name="T19" fmla="*/ 108 h 156"/>
                  <a:gd name="T20" fmla="*/ 18 w 111"/>
                  <a:gd name="T21" fmla="*/ 117 h 156"/>
                  <a:gd name="T22" fmla="*/ 32 w 111"/>
                  <a:gd name="T23" fmla="*/ 108 h 156"/>
                  <a:gd name="T24" fmla="*/ 38 w 111"/>
                  <a:gd name="T25" fmla="*/ 70 h 156"/>
                  <a:gd name="T26" fmla="*/ 43 w 111"/>
                  <a:gd name="T27" fmla="*/ 95 h 156"/>
                  <a:gd name="T28" fmla="*/ 50 w 111"/>
                  <a:gd name="T29" fmla="*/ 109 h 156"/>
                  <a:gd name="T30" fmla="*/ 47 w 111"/>
                  <a:gd name="T31" fmla="*/ 84 h 156"/>
                  <a:gd name="T32" fmla="*/ 55 w 111"/>
                  <a:gd name="T33" fmla="*/ 55 h 156"/>
                  <a:gd name="T34" fmla="*/ 53 w 111"/>
                  <a:gd name="T35" fmla="*/ 38 h 156"/>
                  <a:gd name="T36" fmla="*/ 41 w 111"/>
                  <a:gd name="T37" fmla="*/ 45 h 156"/>
                  <a:gd name="T38" fmla="*/ 27 w 111"/>
                  <a:gd name="T39" fmla="*/ 41 h 156"/>
                  <a:gd name="T40" fmla="*/ 31 w 111"/>
                  <a:gd name="T41" fmla="*/ 27 h 156"/>
                  <a:gd name="T42" fmla="*/ 47 w 111"/>
                  <a:gd name="T43" fmla="*/ 26 h 156"/>
                  <a:gd name="T44" fmla="*/ 60 w 111"/>
                  <a:gd name="T45" fmla="*/ 29 h 156"/>
                  <a:gd name="T46" fmla="*/ 75 w 111"/>
                  <a:gd name="T47" fmla="*/ 23 h 156"/>
                  <a:gd name="T48" fmla="*/ 85 w 111"/>
                  <a:gd name="T49" fmla="*/ 10 h 156"/>
                  <a:gd name="T50" fmla="*/ 75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9" name="Freeform 23"/>
              <p:cNvSpPr>
                <a:spLocks/>
              </p:cNvSpPr>
              <p:nvPr/>
            </p:nvSpPr>
            <p:spPr bwMode="gray">
              <a:xfrm>
                <a:off x="4061" y="2551"/>
                <a:ext cx="23" cy="71"/>
              </a:xfrm>
              <a:custGeom>
                <a:avLst/>
                <a:gdLst>
                  <a:gd name="T0" fmla="*/ 9 w 30"/>
                  <a:gd name="T1" fmla="*/ 0 h 94"/>
                  <a:gd name="T2" fmla="*/ 0 w 30"/>
                  <a:gd name="T3" fmla="*/ 12 h 94"/>
                  <a:gd name="T4" fmla="*/ 5 w 30"/>
                  <a:gd name="T5" fmla="*/ 28 h 94"/>
                  <a:gd name="T6" fmla="*/ 1 w 30"/>
                  <a:gd name="T7" fmla="*/ 46 h 94"/>
                  <a:gd name="T8" fmla="*/ 12 w 30"/>
                  <a:gd name="T9" fmla="*/ 71 h 94"/>
                  <a:gd name="T10" fmla="*/ 23 w 30"/>
                  <a:gd name="T11" fmla="*/ 62 h 94"/>
                  <a:gd name="T12" fmla="*/ 17 w 30"/>
                  <a:gd name="T13" fmla="*/ 46 h 94"/>
                  <a:gd name="T14" fmla="*/ 9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0" name="Freeform 24"/>
              <p:cNvSpPr>
                <a:spLocks/>
              </p:cNvSpPr>
              <p:nvPr/>
            </p:nvSpPr>
            <p:spPr bwMode="gray">
              <a:xfrm>
                <a:off x="4076" y="2669"/>
                <a:ext cx="62" cy="118"/>
              </a:xfrm>
              <a:custGeom>
                <a:avLst/>
                <a:gdLst>
                  <a:gd name="T0" fmla="*/ 9 w 81"/>
                  <a:gd name="T1" fmla="*/ 1 h 158"/>
                  <a:gd name="T2" fmla="*/ 0 w 81"/>
                  <a:gd name="T3" fmla="*/ 15 h 158"/>
                  <a:gd name="T4" fmla="*/ 6 w 81"/>
                  <a:gd name="T5" fmla="*/ 37 h 158"/>
                  <a:gd name="T6" fmla="*/ 5 w 81"/>
                  <a:gd name="T7" fmla="*/ 80 h 158"/>
                  <a:gd name="T8" fmla="*/ 13 w 81"/>
                  <a:gd name="T9" fmla="*/ 77 h 158"/>
                  <a:gd name="T10" fmla="*/ 15 w 81"/>
                  <a:gd name="T11" fmla="*/ 86 h 158"/>
                  <a:gd name="T12" fmla="*/ 22 w 81"/>
                  <a:gd name="T13" fmla="*/ 91 h 158"/>
                  <a:gd name="T14" fmla="*/ 29 w 81"/>
                  <a:gd name="T15" fmla="*/ 105 h 158"/>
                  <a:gd name="T16" fmla="*/ 37 w 81"/>
                  <a:gd name="T17" fmla="*/ 96 h 158"/>
                  <a:gd name="T18" fmla="*/ 50 w 81"/>
                  <a:gd name="T19" fmla="*/ 100 h 158"/>
                  <a:gd name="T20" fmla="*/ 48 w 81"/>
                  <a:gd name="T21" fmla="*/ 81 h 158"/>
                  <a:gd name="T22" fmla="*/ 37 w 81"/>
                  <a:gd name="T23" fmla="*/ 78 h 158"/>
                  <a:gd name="T24" fmla="*/ 30 w 81"/>
                  <a:gd name="T25" fmla="*/ 68 h 158"/>
                  <a:gd name="T26" fmla="*/ 25 w 81"/>
                  <a:gd name="T27" fmla="*/ 55 h 158"/>
                  <a:gd name="T28" fmla="*/ 31 w 81"/>
                  <a:gd name="T29" fmla="*/ 40 h 158"/>
                  <a:gd name="T30" fmla="*/ 27 w 81"/>
                  <a:gd name="T31" fmla="*/ 26 h 158"/>
                  <a:gd name="T32" fmla="*/ 32 w 81"/>
                  <a:gd name="T33" fmla="*/ 15 h 158"/>
                  <a:gd name="T34" fmla="*/ 22 w 81"/>
                  <a:gd name="T35" fmla="*/ 3 h 158"/>
                  <a:gd name="T36" fmla="*/ 14 w 81"/>
                  <a:gd name="T37" fmla="*/ 5 h 158"/>
                  <a:gd name="T38" fmla="*/ 9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1" name="Freeform 25"/>
              <p:cNvSpPr>
                <a:spLocks/>
              </p:cNvSpPr>
              <p:nvPr/>
            </p:nvSpPr>
            <p:spPr bwMode="gray">
              <a:xfrm>
                <a:off x="4087" y="2818"/>
                <a:ext cx="65" cy="79"/>
              </a:xfrm>
              <a:custGeom>
                <a:avLst/>
                <a:gdLst>
                  <a:gd name="T0" fmla="*/ 40 w 85"/>
                  <a:gd name="T1" fmla="*/ 0 h 105"/>
                  <a:gd name="T2" fmla="*/ 34 w 85"/>
                  <a:gd name="T3" fmla="*/ 14 h 105"/>
                  <a:gd name="T4" fmla="*/ 24 w 85"/>
                  <a:gd name="T5" fmla="*/ 23 h 105"/>
                  <a:gd name="T6" fmla="*/ 12 w 85"/>
                  <a:gd name="T7" fmla="*/ 26 h 105"/>
                  <a:gd name="T8" fmla="*/ 6 w 85"/>
                  <a:gd name="T9" fmla="*/ 36 h 105"/>
                  <a:gd name="T10" fmla="*/ 3 w 85"/>
                  <a:gd name="T11" fmla="*/ 56 h 105"/>
                  <a:gd name="T12" fmla="*/ 10 w 85"/>
                  <a:gd name="T13" fmla="*/ 53 h 105"/>
                  <a:gd name="T14" fmla="*/ 19 w 85"/>
                  <a:gd name="T15" fmla="*/ 47 h 105"/>
                  <a:gd name="T16" fmla="*/ 26 w 85"/>
                  <a:gd name="T17" fmla="*/ 52 h 105"/>
                  <a:gd name="T18" fmla="*/ 44 w 85"/>
                  <a:gd name="T19" fmla="*/ 74 h 105"/>
                  <a:gd name="T20" fmla="*/ 54 w 85"/>
                  <a:gd name="T21" fmla="*/ 54 h 105"/>
                  <a:gd name="T22" fmla="*/ 65 w 85"/>
                  <a:gd name="T23" fmla="*/ 51 h 105"/>
                  <a:gd name="T24" fmla="*/ 57 w 85"/>
                  <a:gd name="T25" fmla="*/ 29 h 105"/>
                  <a:gd name="T26" fmla="*/ 40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2" name="Freeform 26"/>
              <p:cNvSpPr>
                <a:spLocks/>
              </p:cNvSpPr>
              <p:nvPr/>
            </p:nvSpPr>
            <p:spPr bwMode="gray">
              <a:xfrm>
                <a:off x="4165" y="2958"/>
                <a:ext cx="29" cy="49"/>
              </a:xfrm>
              <a:custGeom>
                <a:avLst/>
                <a:gdLst>
                  <a:gd name="T0" fmla="*/ 5 w 38"/>
                  <a:gd name="T1" fmla="*/ 20 h 66"/>
                  <a:gd name="T2" fmla="*/ 20 w 38"/>
                  <a:gd name="T3" fmla="*/ 49 h 66"/>
                  <a:gd name="T4" fmla="*/ 23 w 38"/>
                  <a:gd name="T5" fmla="*/ 39 h 66"/>
                  <a:gd name="T6" fmla="*/ 29 w 38"/>
                  <a:gd name="T7" fmla="*/ 30 h 66"/>
                  <a:gd name="T8" fmla="*/ 23 w 38"/>
                  <a:gd name="T9" fmla="*/ 19 h 66"/>
                  <a:gd name="T10" fmla="*/ 15 w 38"/>
                  <a:gd name="T11" fmla="*/ 10 h 66"/>
                  <a:gd name="T12" fmla="*/ 8 w 38"/>
                  <a:gd name="T13" fmla="*/ 1 h 66"/>
                  <a:gd name="T14" fmla="*/ 2 w 38"/>
                  <a:gd name="T15" fmla="*/ 9 h 66"/>
                  <a:gd name="T16" fmla="*/ 5 w 38"/>
                  <a:gd name="T17" fmla="*/ 20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3" name="Freeform 27"/>
              <p:cNvSpPr>
                <a:spLocks/>
              </p:cNvSpPr>
              <p:nvPr/>
            </p:nvSpPr>
            <p:spPr bwMode="gray">
              <a:xfrm>
                <a:off x="4148" y="3040"/>
                <a:ext cx="19" cy="17"/>
              </a:xfrm>
              <a:custGeom>
                <a:avLst/>
                <a:gdLst>
                  <a:gd name="T0" fmla="*/ 0 w 24"/>
                  <a:gd name="T1" fmla="*/ 0 h 23"/>
                  <a:gd name="T2" fmla="*/ 5 w 24"/>
                  <a:gd name="T3" fmla="*/ 17 h 23"/>
                  <a:gd name="T4" fmla="*/ 19 w 24"/>
                  <a:gd name="T5" fmla="*/ 8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4" name="Freeform 28"/>
              <p:cNvSpPr>
                <a:spLocks/>
              </p:cNvSpPr>
              <p:nvPr/>
            </p:nvSpPr>
            <p:spPr bwMode="gray">
              <a:xfrm>
                <a:off x="4176" y="3030"/>
                <a:ext cx="46" cy="37"/>
              </a:xfrm>
              <a:custGeom>
                <a:avLst/>
                <a:gdLst>
                  <a:gd name="T0" fmla="*/ 7 w 60"/>
                  <a:gd name="T1" fmla="*/ 0 h 49"/>
                  <a:gd name="T2" fmla="*/ 0 w 60"/>
                  <a:gd name="T3" fmla="*/ 14 h 49"/>
                  <a:gd name="T4" fmla="*/ 21 w 60"/>
                  <a:gd name="T5" fmla="*/ 25 h 49"/>
                  <a:gd name="T6" fmla="*/ 32 w 60"/>
                  <a:gd name="T7" fmla="*/ 35 h 49"/>
                  <a:gd name="T8" fmla="*/ 46 w 60"/>
                  <a:gd name="T9" fmla="*/ 32 h 49"/>
                  <a:gd name="T10" fmla="*/ 38 w 60"/>
                  <a:gd name="T11" fmla="*/ 18 h 49"/>
                  <a:gd name="T12" fmla="*/ 21 w 60"/>
                  <a:gd name="T13" fmla="*/ 2 h 49"/>
                  <a:gd name="T14" fmla="*/ 15 w 60"/>
                  <a:gd name="T15" fmla="*/ 12 h 49"/>
                  <a:gd name="T16" fmla="*/ 7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5" name="Freeform 29"/>
              <p:cNvSpPr>
                <a:spLocks/>
              </p:cNvSpPr>
              <p:nvPr/>
            </p:nvSpPr>
            <p:spPr bwMode="gray">
              <a:xfrm>
                <a:off x="4247" y="3100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6" name="Freeform 30"/>
              <p:cNvSpPr>
                <a:spLocks/>
              </p:cNvSpPr>
              <p:nvPr/>
            </p:nvSpPr>
            <p:spPr bwMode="gray">
              <a:xfrm>
                <a:off x="4520" y="3058"/>
                <a:ext cx="47" cy="47"/>
              </a:xfrm>
              <a:custGeom>
                <a:avLst/>
                <a:gdLst>
                  <a:gd name="T0" fmla="*/ 5 w 61"/>
                  <a:gd name="T1" fmla="*/ 0 h 63"/>
                  <a:gd name="T2" fmla="*/ 0 w 61"/>
                  <a:gd name="T3" fmla="*/ 10 h 63"/>
                  <a:gd name="T4" fmla="*/ 18 w 61"/>
                  <a:gd name="T5" fmla="*/ 26 h 63"/>
                  <a:gd name="T6" fmla="*/ 28 w 61"/>
                  <a:gd name="T7" fmla="*/ 40 h 63"/>
                  <a:gd name="T8" fmla="*/ 35 w 61"/>
                  <a:gd name="T9" fmla="*/ 47 h 63"/>
                  <a:gd name="T10" fmla="*/ 47 w 61"/>
                  <a:gd name="T11" fmla="*/ 42 h 63"/>
                  <a:gd name="T12" fmla="*/ 25 w 61"/>
                  <a:gd name="T13" fmla="*/ 13 h 63"/>
                  <a:gd name="T14" fmla="*/ 5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7" name="Freeform 31"/>
              <p:cNvSpPr>
                <a:spLocks/>
              </p:cNvSpPr>
              <p:nvPr/>
            </p:nvSpPr>
            <p:spPr bwMode="gray">
              <a:xfrm>
                <a:off x="4113" y="3117"/>
                <a:ext cx="47" cy="50"/>
              </a:xfrm>
              <a:custGeom>
                <a:avLst/>
                <a:gdLst>
                  <a:gd name="T0" fmla="*/ 22 w 61"/>
                  <a:gd name="T1" fmla="*/ 5 h 67"/>
                  <a:gd name="T2" fmla="*/ 23 w 61"/>
                  <a:gd name="T3" fmla="*/ 25 h 67"/>
                  <a:gd name="T4" fmla="*/ 12 w 61"/>
                  <a:gd name="T5" fmla="*/ 32 h 67"/>
                  <a:gd name="T6" fmla="*/ 17 w 61"/>
                  <a:gd name="T7" fmla="*/ 50 h 67"/>
                  <a:gd name="T8" fmla="*/ 37 w 61"/>
                  <a:gd name="T9" fmla="*/ 43 h 67"/>
                  <a:gd name="T10" fmla="*/ 46 w 61"/>
                  <a:gd name="T11" fmla="*/ 35 h 67"/>
                  <a:gd name="T12" fmla="*/ 39 w 61"/>
                  <a:gd name="T13" fmla="*/ 21 h 67"/>
                  <a:gd name="T14" fmla="*/ 44 w 61"/>
                  <a:gd name="T15" fmla="*/ 10 h 67"/>
                  <a:gd name="T16" fmla="*/ 42 w 61"/>
                  <a:gd name="T17" fmla="*/ 1 h 67"/>
                  <a:gd name="T18" fmla="*/ 35 w 61"/>
                  <a:gd name="T19" fmla="*/ 3 h 67"/>
                  <a:gd name="T20" fmla="*/ 39 w 61"/>
                  <a:gd name="T21" fmla="*/ 4 h 67"/>
                  <a:gd name="T22" fmla="*/ 38 w 61"/>
                  <a:gd name="T23" fmla="*/ 12 h 67"/>
                  <a:gd name="T24" fmla="*/ 33 w 61"/>
                  <a:gd name="T25" fmla="*/ 17 h 67"/>
                  <a:gd name="T26" fmla="*/ 22 w 61"/>
                  <a:gd name="T27" fmla="*/ 5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8" name="Freeform 32"/>
              <p:cNvSpPr>
                <a:spLocks/>
              </p:cNvSpPr>
              <p:nvPr/>
            </p:nvSpPr>
            <p:spPr bwMode="gray">
              <a:xfrm>
                <a:off x="4063" y="3136"/>
                <a:ext cx="33" cy="27"/>
              </a:xfrm>
              <a:custGeom>
                <a:avLst/>
                <a:gdLst>
                  <a:gd name="T0" fmla="*/ 16 w 43"/>
                  <a:gd name="T1" fmla="*/ 2 h 36"/>
                  <a:gd name="T2" fmla="*/ 5 w 43"/>
                  <a:gd name="T3" fmla="*/ 5 h 36"/>
                  <a:gd name="T4" fmla="*/ 25 w 43"/>
                  <a:gd name="T5" fmla="*/ 27 h 36"/>
                  <a:gd name="T6" fmla="*/ 32 w 43"/>
                  <a:gd name="T7" fmla="*/ 23 h 36"/>
                  <a:gd name="T8" fmla="*/ 16 w 43"/>
                  <a:gd name="T9" fmla="*/ 2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99" name="Freeform 33"/>
              <p:cNvSpPr>
                <a:spLocks/>
              </p:cNvSpPr>
              <p:nvPr/>
            </p:nvSpPr>
            <p:spPr bwMode="gray">
              <a:xfrm>
                <a:off x="4042" y="3107"/>
                <a:ext cx="24" cy="31"/>
              </a:xfrm>
              <a:custGeom>
                <a:avLst/>
                <a:gdLst>
                  <a:gd name="T0" fmla="*/ 16 w 32"/>
                  <a:gd name="T1" fmla="*/ 0 h 41"/>
                  <a:gd name="T2" fmla="*/ 0 w 32"/>
                  <a:gd name="T3" fmla="*/ 20 h 41"/>
                  <a:gd name="T4" fmla="*/ 12 w 32"/>
                  <a:gd name="T5" fmla="*/ 18 h 41"/>
                  <a:gd name="T6" fmla="*/ 14 w 32"/>
                  <a:gd name="T7" fmla="*/ 22 h 41"/>
                  <a:gd name="T8" fmla="*/ 12 w 32"/>
                  <a:gd name="T9" fmla="*/ 26 h 41"/>
                  <a:gd name="T10" fmla="*/ 23 w 32"/>
                  <a:gd name="T11" fmla="*/ 16 h 41"/>
                  <a:gd name="T12" fmla="*/ 18 w 32"/>
                  <a:gd name="T13" fmla="*/ 7 h 41"/>
                  <a:gd name="T14" fmla="*/ 16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0" name="Freeform 34"/>
              <p:cNvSpPr>
                <a:spLocks/>
              </p:cNvSpPr>
              <p:nvPr/>
            </p:nvSpPr>
            <p:spPr bwMode="gray">
              <a:xfrm>
                <a:off x="4076" y="3118"/>
                <a:ext cx="35" cy="24"/>
              </a:xfrm>
              <a:custGeom>
                <a:avLst/>
                <a:gdLst>
                  <a:gd name="T0" fmla="*/ 16 w 45"/>
                  <a:gd name="T1" fmla="*/ 0 h 32"/>
                  <a:gd name="T2" fmla="*/ 0 w 45"/>
                  <a:gd name="T3" fmla="*/ 5 h 32"/>
                  <a:gd name="T4" fmla="*/ 21 w 45"/>
                  <a:gd name="T5" fmla="*/ 23 h 32"/>
                  <a:gd name="T6" fmla="*/ 35 w 45"/>
                  <a:gd name="T7" fmla="*/ 18 h 32"/>
                  <a:gd name="T8" fmla="*/ 17 w 45"/>
                  <a:gd name="T9" fmla="*/ 8 h 32"/>
                  <a:gd name="T10" fmla="*/ 16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1" name="Freeform 35"/>
              <p:cNvSpPr>
                <a:spLocks/>
              </p:cNvSpPr>
              <p:nvPr/>
            </p:nvSpPr>
            <p:spPr bwMode="gray">
              <a:xfrm>
                <a:off x="4026" y="2787"/>
                <a:ext cx="28" cy="55"/>
              </a:xfrm>
              <a:custGeom>
                <a:avLst/>
                <a:gdLst>
                  <a:gd name="T0" fmla="*/ 24 w 35"/>
                  <a:gd name="T1" fmla="*/ 0 h 74"/>
                  <a:gd name="T2" fmla="*/ 17 w 35"/>
                  <a:gd name="T3" fmla="*/ 11 h 74"/>
                  <a:gd name="T4" fmla="*/ 7 w 35"/>
                  <a:gd name="T5" fmla="*/ 27 h 74"/>
                  <a:gd name="T6" fmla="*/ 0 w 35"/>
                  <a:gd name="T7" fmla="*/ 44 h 74"/>
                  <a:gd name="T8" fmla="*/ 6 w 35"/>
                  <a:gd name="T9" fmla="*/ 55 h 74"/>
                  <a:gd name="T10" fmla="*/ 16 w 35"/>
                  <a:gd name="T11" fmla="*/ 44 h 74"/>
                  <a:gd name="T12" fmla="*/ 28 w 35"/>
                  <a:gd name="T13" fmla="*/ 24 h 74"/>
                  <a:gd name="T14" fmla="*/ 24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2" name="Freeform 36"/>
              <p:cNvSpPr>
                <a:spLocks/>
              </p:cNvSpPr>
              <p:nvPr/>
            </p:nvSpPr>
            <p:spPr bwMode="gray">
              <a:xfrm>
                <a:off x="4078" y="2778"/>
                <a:ext cx="20" cy="55"/>
              </a:xfrm>
              <a:custGeom>
                <a:avLst/>
                <a:gdLst>
                  <a:gd name="T0" fmla="*/ 10 w 25"/>
                  <a:gd name="T1" fmla="*/ 5 h 73"/>
                  <a:gd name="T2" fmla="*/ 3 w 25"/>
                  <a:gd name="T3" fmla="*/ 6 h 73"/>
                  <a:gd name="T4" fmla="*/ 0 w 25"/>
                  <a:gd name="T5" fmla="*/ 17 h 73"/>
                  <a:gd name="T6" fmla="*/ 12 w 25"/>
                  <a:gd name="T7" fmla="*/ 31 h 73"/>
                  <a:gd name="T8" fmla="*/ 20 w 25"/>
                  <a:gd name="T9" fmla="*/ 42 h 73"/>
                  <a:gd name="T10" fmla="*/ 13 w 25"/>
                  <a:gd name="T11" fmla="*/ 15 h 73"/>
                  <a:gd name="T12" fmla="*/ 10 w 25"/>
                  <a:gd name="T13" fmla="*/ 5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3" name="Freeform 37"/>
              <p:cNvSpPr>
                <a:spLocks/>
              </p:cNvSpPr>
              <p:nvPr/>
            </p:nvSpPr>
            <p:spPr bwMode="gray">
              <a:xfrm>
                <a:off x="4101" y="2761"/>
                <a:ext cx="10" cy="25"/>
              </a:xfrm>
              <a:custGeom>
                <a:avLst/>
                <a:gdLst>
                  <a:gd name="T0" fmla="*/ 8 w 14"/>
                  <a:gd name="T1" fmla="*/ 0 h 33"/>
                  <a:gd name="T2" fmla="*/ 1 w 14"/>
                  <a:gd name="T3" fmla="*/ 8 h 33"/>
                  <a:gd name="T4" fmla="*/ 8 w 14"/>
                  <a:gd name="T5" fmla="*/ 19 h 33"/>
                  <a:gd name="T6" fmla="*/ 8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4" name="Freeform 38"/>
              <p:cNvSpPr>
                <a:spLocks/>
              </p:cNvSpPr>
              <p:nvPr/>
            </p:nvSpPr>
            <p:spPr bwMode="gray">
              <a:xfrm>
                <a:off x="4111" y="2773"/>
                <a:ext cx="22" cy="48"/>
              </a:xfrm>
              <a:custGeom>
                <a:avLst/>
                <a:gdLst>
                  <a:gd name="T0" fmla="*/ 4 w 28"/>
                  <a:gd name="T1" fmla="*/ 0 h 64"/>
                  <a:gd name="T2" fmla="*/ 9 w 28"/>
                  <a:gd name="T3" fmla="*/ 11 h 64"/>
                  <a:gd name="T4" fmla="*/ 16 w 28"/>
                  <a:gd name="T5" fmla="*/ 16 h 64"/>
                  <a:gd name="T6" fmla="*/ 6 w 28"/>
                  <a:gd name="T7" fmla="*/ 29 h 64"/>
                  <a:gd name="T8" fmla="*/ 0 w 28"/>
                  <a:gd name="T9" fmla="*/ 42 h 64"/>
                  <a:gd name="T10" fmla="*/ 9 w 28"/>
                  <a:gd name="T11" fmla="*/ 43 h 64"/>
                  <a:gd name="T12" fmla="*/ 20 w 28"/>
                  <a:gd name="T13" fmla="*/ 20 h 64"/>
                  <a:gd name="T14" fmla="*/ 4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5" name="Freeform 39"/>
              <p:cNvSpPr>
                <a:spLocks/>
              </p:cNvSpPr>
              <p:nvPr/>
            </p:nvSpPr>
            <p:spPr bwMode="gray">
              <a:xfrm>
                <a:off x="3836" y="2842"/>
                <a:ext cx="12" cy="27"/>
              </a:xfrm>
              <a:custGeom>
                <a:avLst/>
                <a:gdLst>
                  <a:gd name="T0" fmla="*/ 11 w 16"/>
                  <a:gd name="T1" fmla="*/ 2 h 36"/>
                  <a:gd name="T2" fmla="*/ 0 w 16"/>
                  <a:gd name="T3" fmla="*/ 5 h 36"/>
                  <a:gd name="T4" fmla="*/ 6 w 16"/>
                  <a:gd name="T5" fmla="*/ 17 h 36"/>
                  <a:gd name="T6" fmla="*/ 11 w 16"/>
                  <a:gd name="T7" fmla="*/ 2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6" name="Freeform 40"/>
              <p:cNvSpPr>
                <a:spLocks/>
              </p:cNvSpPr>
              <p:nvPr/>
            </p:nvSpPr>
            <p:spPr bwMode="gray">
              <a:xfrm>
                <a:off x="3825" y="2819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7" name="Freeform 41"/>
              <p:cNvSpPr>
                <a:spLocks/>
              </p:cNvSpPr>
              <p:nvPr/>
            </p:nvSpPr>
            <p:spPr bwMode="gray">
              <a:xfrm>
                <a:off x="3821" y="2801"/>
                <a:ext cx="12" cy="14"/>
              </a:xfrm>
              <a:custGeom>
                <a:avLst/>
                <a:gdLst>
                  <a:gd name="T0" fmla="*/ 8 w 16"/>
                  <a:gd name="T1" fmla="*/ 4 h 19"/>
                  <a:gd name="T2" fmla="*/ 0 w 16"/>
                  <a:gd name="T3" fmla="*/ 7 h 19"/>
                  <a:gd name="T4" fmla="*/ 9 w 16"/>
                  <a:gd name="T5" fmla="*/ 14 h 19"/>
                  <a:gd name="T6" fmla="*/ 8 w 16"/>
                  <a:gd name="T7" fmla="*/ 4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8" name="Freeform 42"/>
              <p:cNvSpPr>
                <a:spLocks/>
              </p:cNvSpPr>
              <p:nvPr/>
            </p:nvSpPr>
            <p:spPr bwMode="gray">
              <a:xfrm>
                <a:off x="3842" y="2768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09" name="Freeform 43"/>
              <p:cNvSpPr>
                <a:spLocks/>
              </p:cNvSpPr>
              <p:nvPr/>
            </p:nvSpPr>
            <p:spPr bwMode="gray">
              <a:xfrm>
                <a:off x="3811" y="2786"/>
                <a:ext cx="16" cy="13"/>
              </a:xfrm>
              <a:custGeom>
                <a:avLst/>
                <a:gdLst>
                  <a:gd name="T0" fmla="*/ 9 w 22"/>
                  <a:gd name="T1" fmla="*/ 0 h 18"/>
                  <a:gd name="T2" fmla="*/ 14 w 22"/>
                  <a:gd name="T3" fmla="*/ 13 h 18"/>
                  <a:gd name="T4" fmla="*/ 10 w 22"/>
                  <a:gd name="T5" fmla="*/ 4 h 18"/>
                  <a:gd name="T6" fmla="*/ 9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0" name="Freeform 44"/>
              <p:cNvSpPr>
                <a:spLocks/>
              </p:cNvSpPr>
              <p:nvPr/>
            </p:nvSpPr>
            <p:spPr bwMode="gray">
              <a:xfrm>
                <a:off x="4668" y="3407"/>
                <a:ext cx="46" cy="59"/>
              </a:xfrm>
              <a:custGeom>
                <a:avLst/>
                <a:gdLst>
                  <a:gd name="T0" fmla="*/ 8 w 60"/>
                  <a:gd name="T1" fmla="*/ 5 h 81"/>
                  <a:gd name="T2" fmla="*/ 2 w 60"/>
                  <a:gd name="T3" fmla="*/ 13 h 81"/>
                  <a:gd name="T4" fmla="*/ 12 w 60"/>
                  <a:gd name="T5" fmla="*/ 28 h 81"/>
                  <a:gd name="T6" fmla="*/ 21 w 60"/>
                  <a:gd name="T7" fmla="*/ 39 h 81"/>
                  <a:gd name="T8" fmla="*/ 31 w 60"/>
                  <a:gd name="T9" fmla="*/ 46 h 81"/>
                  <a:gd name="T10" fmla="*/ 39 w 60"/>
                  <a:gd name="T11" fmla="*/ 59 h 81"/>
                  <a:gd name="T12" fmla="*/ 40 w 60"/>
                  <a:gd name="T13" fmla="*/ 42 h 81"/>
                  <a:gd name="T14" fmla="*/ 33 w 60"/>
                  <a:gd name="T15" fmla="*/ 27 h 81"/>
                  <a:gd name="T16" fmla="*/ 19 w 60"/>
                  <a:gd name="T17" fmla="*/ 13 h 81"/>
                  <a:gd name="T18" fmla="*/ 8 w 60"/>
                  <a:gd name="T19" fmla="*/ 5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1" name="Freeform 45"/>
              <p:cNvSpPr>
                <a:spLocks/>
              </p:cNvSpPr>
              <p:nvPr/>
            </p:nvSpPr>
            <p:spPr bwMode="gray">
              <a:xfrm>
                <a:off x="4905" y="3358"/>
                <a:ext cx="54" cy="46"/>
              </a:xfrm>
              <a:custGeom>
                <a:avLst/>
                <a:gdLst>
                  <a:gd name="T0" fmla="*/ 21 w 71"/>
                  <a:gd name="T1" fmla="*/ 17 h 61"/>
                  <a:gd name="T2" fmla="*/ 10 w 71"/>
                  <a:gd name="T3" fmla="*/ 24 h 61"/>
                  <a:gd name="T4" fmla="*/ 1 w 71"/>
                  <a:gd name="T5" fmla="*/ 33 h 61"/>
                  <a:gd name="T6" fmla="*/ 10 w 71"/>
                  <a:gd name="T7" fmla="*/ 44 h 61"/>
                  <a:gd name="T8" fmla="*/ 21 w 71"/>
                  <a:gd name="T9" fmla="*/ 33 h 61"/>
                  <a:gd name="T10" fmla="*/ 30 w 71"/>
                  <a:gd name="T11" fmla="*/ 17 h 61"/>
                  <a:gd name="T12" fmla="*/ 42 w 71"/>
                  <a:gd name="T13" fmla="*/ 0 h 61"/>
                  <a:gd name="T14" fmla="*/ 54 w 71"/>
                  <a:gd name="T15" fmla="*/ 8 h 61"/>
                  <a:gd name="T16" fmla="*/ 27 w 71"/>
                  <a:gd name="T17" fmla="*/ 17 h 61"/>
                  <a:gd name="T18" fmla="*/ 21 w 71"/>
                  <a:gd name="T19" fmla="*/ 17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2" name="Freeform 46"/>
              <p:cNvSpPr>
                <a:spLocks/>
              </p:cNvSpPr>
              <p:nvPr/>
            </p:nvSpPr>
            <p:spPr bwMode="gray">
              <a:xfrm>
                <a:off x="4741" y="3333"/>
                <a:ext cx="17" cy="23"/>
              </a:xfrm>
              <a:custGeom>
                <a:avLst/>
                <a:gdLst>
                  <a:gd name="T0" fmla="*/ 7 w 23"/>
                  <a:gd name="T1" fmla="*/ 0 h 30"/>
                  <a:gd name="T2" fmla="*/ 0 w 23"/>
                  <a:gd name="T3" fmla="*/ 11 h 30"/>
                  <a:gd name="T4" fmla="*/ 9 w 23"/>
                  <a:gd name="T5" fmla="*/ 23 h 30"/>
                  <a:gd name="T6" fmla="*/ 7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3" name="Freeform 47"/>
              <p:cNvSpPr>
                <a:spLocks/>
              </p:cNvSpPr>
              <p:nvPr/>
            </p:nvSpPr>
            <p:spPr bwMode="gray">
              <a:xfrm>
                <a:off x="4732" y="3311"/>
                <a:ext cx="21" cy="17"/>
              </a:xfrm>
              <a:custGeom>
                <a:avLst/>
                <a:gdLst>
                  <a:gd name="T0" fmla="*/ 15 w 26"/>
                  <a:gd name="T1" fmla="*/ 0 h 23"/>
                  <a:gd name="T2" fmla="*/ 0 w 26"/>
                  <a:gd name="T3" fmla="*/ 10 h 23"/>
                  <a:gd name="T4" fmla="*/ 17 w 26"/>
                  <a:gd name="T5" fmla="*/ 15 h 23"/>
                  <a:gd name="T6" fmla="*/ 15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4" name="Freeform 48"/>
              <p:cNvSpPr>
                <a:spLocks/>
              </p:cNvSpPr>
              <p:nvPr/>
            </p:nvSpPr>
            <p:spPr bwMode="gray">
              <a:xfrm>
                <a:off x="4576" y="3118"/>
                <a:ext cx="24" cy="33"/>
              </a:xfrm>
              <a:custGeom>
                <a:avLst/>
                <a:gdLst>
                  <a:gd name="T0" fmla="*/ 21 w 32"/>
                  <a:gd name="T1" fmla="*/ 0 h 44"/>
                  <a:gd name="T2" fmla="*/ 8 w 32"/>
                  <a:gd name="T3" fmla="*/ 8 h 44"/>
                  <a:gd name="T4" fmla="*/ 9 w 32"/>
                  <a:gd name="T5" fmla="*/ 24 h 44"/>
                  <a:gd name="T6" fmla="*/ 18 w 32"/>
                  <a:gd name="T7" fmla="*/ 27 h 44"/>
                  <a:gd name="T8" fmla="*/ 21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5" name="Freeform 49"/>
              <p:cNvSpPr>
                <a:spLocks/>
              </p:cNvSpPr>
              <p:nvPr/>
            </p:nvSpPr>
            <p:spPr bwMode="gray">
              <a:xfrm>
                <a:off x="4610" y="3161"/>
                <a:ext cx="27" cy="32"/>
              </a:xfrm>
              <a:custGeom>
                <a:avLst/>
                <a:gdLst>
                  <a:gd name="T0" fmla="*/ 24 w 34"/>
                  <a:gd name="T1" fmla="*/ 0 h 44"/>
                  <a:gd name="T2" fmla="*/ 8 w 34"/>
                  <a:gd name="T3" fmla="*/ 7 h 44"/>
                  <a:gd name="T4" fmla="*/ 11 w 34"/>
                  <a:gd name="T5" fmla="*/ 23 h 44"/>
                  <a:gd name="T6" fmla="*/ 21 w 34"/>
                  <a:gd name="T7" fmla="*/ 26 h 44"/>
                  <a:gd name="T8" fmla="*/ 2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6" name="Freeform 50"/>
              <p:cNvSpPr>
                <a:spLocks/>
              </p:cNvSpPr>
              <p:nvPr/>
            </p:nvSpPr>
            <p:spPr bwMode="gray">
              <a:xfrm>
                <a:off x="4638" y="3223"/>
                <a:ext cx="29" cy="28"/>
              </a:xfrm>
              <a:custGeom>
                <a:avLst/>
                <a:gdLst>
                  <a:gd name="T0" fmla="*/ 26 w 38"/>
                  <a:gd name="T1" fmla="*/ 2 h 37"/>
                  <a:gd name="T2" fmla="*/ 8 w 38"/>
                  <a:gd name="T3" fmla="*/ 2 h 37"/>
                  <a:gd name="T4" fmla="*/ 11 w 38"/>
                  <a:gd name="T5" fmla="*/ 19 h 37"/>
                  <a:gd name="T6" fmla="*/ 20 w 38"/>
                  <a:gd name="T7" fmla="*/ 22 h 37"/>
                  <a:gd name="T8" fmla="*/ 26 w 38"/>
                  <a:gd name="T9" fmla="*/ 2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7" name="Freeform 51"/>
              <p:cNvSpPr>
                <a:spLocks/>
              </p:cNvSpPr>
              <p:nvPr/>
            </p:nvSpPr>
            <p:spPr bwMode="gray">
              <a:xfrm>
                <a:off x="4673" y="3213"/>
                <a:ext cx="29" cy="26"/>
              </a:xfrm>
              <a:custGeom>
                <a:avLst/>
                <a:gdLst>
                  <a:gd name="T0" fmla="*/ 26 w 38"/>
                  <a:gd name="T1" fmla="*/ 2 h 34"/>
                  <a:gd name="T2" fmla="*/ 8 w 38"/>
                  <a:gd name="T3" fmla="*/ 2 h 34"/>
                  <a:gd name="T4" fmla="*/ 12 w 38"/>
                  <a:gd name="T5" fmla="*/ 17 h 34"/>
                  <a:gd name="T6" fmla="*/ 21 w 38"/>
                  <a:gd name="T7" fmla="*/ 17 h 34"/>
                  <a:gd name="T8" fmla="*/ 26 w 38"/>
                  <a:gd name="T9" fmla="*/ 2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8" name="Freeform 52"/>
              <p:cNvSpPr>
                <a:spLocks/>
              </p:cNvSpPr>
              <p:nvPr/>
            </p:nvSpPr>
            <p:spPr bwMode="gray">
              <a:xfrm>
                <a:off x="4663" y="3177"/>
                <a:ext cx="26" cy="20"/>
              </a:xfrm>
              <a:custGeom>
                <a:avLst/>
                <a:gdLst>
                  <a:gd name="T0" fmla="*/ 23 w 35"/>
                  <a:gd name="T1" fmla="*/ 1 h 27"/>
                  <a:gd name="T2" fmla="*/ 7 w 35"/>
                  <a:gd name="T3" fmla="*/ 1 h 27"/>
                  <a:gd name="T4" fmla="*/ 10 w 35"/>
                  <a:gd name="T5" fmla="*/ 11 h 27"/>
                  <a:gd name="T6" fmla="*/ 19 w 35"/>
                  <a:gd name="T7" fmla="*/ 14 h 27"/>
                  <a:gd name="T8" fmla="*/ 2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19" name="Freeform 53"/>
              <p:cNvSpPr>
                <a:spLocks/>
              </p:cNvSpPr>
              <p:nvPr/>
            </p:nvSpPr>
            <p:spPr bwMode="gray">
              <a:xfrm>
                <a:off x="4636" y="3153"/>
                <a:ext cx="27" cy="34"/>
              </a:xfrm>
              <a:custGeom>
                <a:avLst/>
                <a:gdLst>
                  <a:gd name="T0" fmla="*/ 22 w 35"/>
                  <a:gd name="T1" fmla="*/ 12 h 47"/>
                  <a:gd name="T2" fmla="*/ 15 w 35"/>
                  <a:gd name="T3" fmla="*/ 1 h 47"/>
                  <a:gd name="T4" fmla="*/ 8 w 35"/>
                  <a:gd name="T5" fmla="*/ 18 h 47"/>
                  <a:gd name="T6" fmla="*/ 15 w 35"/>
                  <a:gd name="T7" fmla="*/ 25 h 47"/>
                  <a:gd name="T8" fmla="*/ 21 w 35"/>
                  <a:gd name="T9" fmla="*/ 21 h 47"/>
                  <a:gd name="T10" fmla="*/ 22 w 35"/>
                  <a:gd name="T11" fmla="*/ 1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0" name="Freeform 54"/>
              <p:cNvSpPr>
                <a:spLocks/>
              </p:cNvSpPr>
              <p:nvPr/>
            </p:nvSpPr>
            <p:spPr bwMode="gray">
              <a:xfrm>
                <a:off x="4603" y="3137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1" name="Freeform 55"/>
              <p:cNvSpPr>
                <a:spLocks/>
              </p:cNvSpPr>
              <p:nvPr/>
            </p:nvSpPr>
            <p:spPr bwMode="gray">
              <a:xfrm>
                <a:off x="4644" y="3189"/>
                <a:ext cx="25" cy="26"/>
              </a:xfrm>
              <a:custGeom>
                <a:avLst/>
                <a:gdLst>
                  <a:gd name="T0" fmla="*/ 17 w 32"/>
                  <a:gd name="T1" fmla="*/ 7 h 35"/>
                  <a:gd name="T2" fmla="*/ 8 w 32"/>
                  <a:gd name="T3" fmla="*/ 1 h 35"/>
                  <a:gd name="T4" fmla="*/ 9 w 32"/>
                  <a:gd name="T5" fmla="*/ 17 h 35"/>
                  <a:gd name="T6" fmla="*/ 19 w 32"/>
                  <a:gd name="T7" fmla="*/ 20 h 35"/>
                  <a:gd name="T8" fmla="*/ 17 w 32"/>
                  <a:gd name="T9" fmla="*/ 7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2" name="Freeform 56"/>
              <p:cNvSpPr>
                <a:spLocks/>
              </p:cNvSpPr>
              <p:nvPr/>
            </p:nvSpPr>
            <p:spPr bwMode="gray">
              <a:xfrm>
                <a:off x="3027" y="1828"/>
                <a:ext cx="144" cy="107"/>
              </a:xfrm>
              <a:custGeom>
                <a:avLst/>
                <a:gdLst>
                  <a:gd name="T0" fmla="*/ 130 w 189"/>
                  <a:gd name="T1" fmla="*/ 3 h 144"/>
                  <a:gd name="T2" fmla="*/ 141 w 189"/>
                  <a:gd name="T3" fmla="*/ 3 h 144"/>
                  <a:gd name="T4" fmla="*/ 144 w 189"/>
                  <a:gd name="T5" fmla="*/ 12 h 144"/>
                  <a:gd name="T6" fmla="*/ 142 w 189"/>
                  <a:gd name="T7" fmla="*/ 18 h 144"/>
                  <a:gd name="T8" fmla="*/ 100 w 189"/>
                  <a:gd name="T9" fmla="*/ 33 h 144"/>
                  <a:gd name="T10" fmla="*/ 83 w 189"/>
                  <a:gd name="T11" fmla="*/ 43 h 144"/>
                  <a:gd name="T12" fmla="*/ 74 w 189"/>
                  <a:gd name="T13" fmla="*/ 46 h 144"/>
                  <a:gd name="T14" fmla="*/ 54 w 189"/>
                  <a:gd name="T15" fmla="*/ 61 h 144"/>
                  <a:gd name="T16" fmla="*/ 57 w 189"/>
                  <a:gd name="T17" fmla="*/ 68 h 144"/>
                  <a:gd name="T18" fmla="*/ 63 w 189"/>
                  <a:gd name="T19" fmla="*/ 86 h 144"/>
                  <a:gd name="T20" fmla="*/ 82 w 189"/>
                  <a:gd name="T21" fmla="*/ 94 h 144"/>
                  <a:gd name="T22" fmla="*/ 71 w 189"/>
                  <a:gd name="T23" fmla="*/ 104 h 144"/>
                  <a:gd name="T24" fmla="*/ 63 w 189"/>
                  <a:gd name="T25" fmla="*/ 97 h 144"/>
                  <a:gd name="T26" fmla="*/ 54 w 189"/>
                  <a:gd name="T27" fmla="*/ 100 h 144"/>
                  <a:gd name="T28" fmla="*/ 16 w 189"/>
                  <a:gd name="T29" fmla="*/ 91 h 144"/>
                  <a:gd name="T30" fmla="*/ 14 w 189"/>
                  <a:gd name="T31" fmla="*/ 79 h 144"/>
                  <a:gd name="T32" fmla="*/ 36 w 189"/>
                  <a:gd name="T33" fmla="*/ 67 h 144"/>
                  <a:gd name="T34" fmla="*/ 39 w 189"/>
                  <a:gd name="T35" fmla="*/ 56 h 144"/>
                  <a:gd name="T36" fmla="*/ 36 w 189"/>
                  <a:gd name="T37" fmla="*/ 48 h 144"/>
                  <a:gd name="T38" fmla="*/ 56 w 189"/>
                  <a:gd name="T39" fmla="*/ 34 h 144"/>
                  <a:gd name="T40" fmla="*/ 74 w 189"/>
                  <a:gd name="T41" fmla="*/ 27 h 144"/>
                  <a:gd name="T42" fmla="*/ 86 w 189"/>
                  <a:gd name="T43" fmla="*/ 18 h 144"/>
                  <a:gd name="T44" fmla="*/ 130 w 189"/>
                  <a:gd name="T45" fmla="*/ 3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3" name="Freeform 57"/>
              <p:cNvSpPr>
                <a:spLocks/>
              </p:cNvSpPr>
              <p:nvPr/>
            </p:nvSpPr>
            <p:spPr bwMode="gray">
              <a:xfrm>
                <a:off x="3113" y="1931"/>
                <a:ext cx="41" cy="12"/>
              </a:xfrm>
              <a:custGeom>
                <a:avLst/>
                <a:gdLst>
                  <a:gd name="T0" fmla="*/ 19 w 53"/>
                  <a:gd name="T1" fmla="*/ 0 h 17"/>
                  <a:gd name="T2" fmla="*/ 9 w 53"/>
                  <a:gd name="T3" fmla="*/ 1 h 17"/>
                  <a:gd name="T4" fmla="*/ 25 w 53"/>
                  <a:gd name="T5" fmla="*/ 11 h 17"/>
                  <a:gd name="T6" fmla="*/ 34 w 53"/>
                  <a:gd name="T7" fmla="*/ 10 h 17"/>
                  <a:gd name="T8" fmla="*/ 19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4" name="Freeform 58"/>
              <p:cNvSpPr>
                <a:spLocks/>
              </p:cNvSpPr>
              <p:nvPr/>
            </p:nvSpPr>
            <p:spPr bwMode="gray">
              <a:xfrm>
                <a:off x="3323" y="1776"/>
                <a:ext cx="43" cy="28"/>
              </a:xfrm>
              <a:custGeom>
                <a:avLst/>
                <a:gdLst>
                  <a:gd name="T0" fmla="*/ 43 w 57"/>
                  <a:gd name="T1" fmla="*/ 3 h 37"/>
                  <a:gd name="T2" fmla="*/ 19 w 57"/>
                  <a:gd name="T3" fmla="*/ 18 h 37"/>
                  <a:gd name="T4" fmla="*/ 8 w 57"/>
                  <a:gd name="T5" fmla="*/ 26 h 37"/>
                  <a:gd name="T6" fmla="*/ 7 w 57"/>
                  <a:gd name="T7" fmla="*/ 3 h 37"/>
                  <a:gd name="T8" fmla="*/ 16 w 57"/>
                  <a:gd name="T9" fmla="*/ 0 h 37"/>
                  <a:gd name="T10" fmla="*/ 43 w 57"/>
                  <a:gd name="T11" fmla="*/ 3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5" name="Freeform 59"/>
              <p:cNvSpPr>
                <a:spLocks/>
              </p:cNvSpPr>
              <p:nvPr/>
            </p:nvSpPr>
            <p:spPr bwMode="gray">
              <a:xfrm>
                <a:off x="3354" y="1789"/>
                <a:ext cx="51" cy="20"/>
              </a:xfrm>
              <a:custGeom>
                <a:avLst/>
                <a:gdLst>
                  <a:gd name="T0" fmla="*/ 22 w 68"/>
                  <a:gd name="T1" fmla="*/ 0 h 26"/>
                  <a:gd name="T2" fmla="*/ 8 w 68"/>
                  <a:gd name="T3" fmla="*/ 5 h 26"/>
                  <a:gd name="T4" fmla="*/ 43 w 68"/>
                  <a:gd name="T5" fmla="*/ 20 h 26"/>
                  <a:gd name="T6" fmla="*/ 47 w 68"/>
                  <a:gd name="T7" fmla="*/ 18 h 26"/>
                  <a:gd name="T8" fmla="*/ 22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6" name="Freeform 60"/>
              <p:cNvSpPr>
                <a:spLocks/>
              </p:cNvSpPr>
              <p:nvPr/>
            </p:nvSpPr>
            <p:spPr bwMode="gray">
              <a:xfrm>
                <a:off x="3409" y="1792"/>
                <a:ext cx="52" cy="32"/>
              </a:xfrm>
              <a:custGeom>
                <a:avLst/>
                <a:gdLst>
                  <a:gd name="T0" fmla="*/ 39 w 66"/>
                  <a:gd name="T1" fmla="*/ 7 h 43"/>
                  <a:gd name="T2" fmla="*/ 20 w 66"/>
                  <a:gd name="T3" fmla="*/ 7 h 43"/>
                  <a:gd name="T4" fmla="*/ 8 w 66"/>
                  <a:gd name="T5" fmla="*/ 7 h 43"/>
                  <a:gd name="T6" fmla="*/ 6 w 66"/>
                  <a:gd name="T7" fmla="*/ 26 h 43"/>
                  <a:gd name="T8" fmla="*/ 25 w 66"/>
                  <a:gd name="T9" fmla="*/ 32 h 43"/>
                  <a:gd name="T10" fmla="*/ 49 w 66"/>
                  <a:gd name="T11" fmla="*/ 20 h 43"/>
                  <a:gd name="T12" fmla="*/ 39 w 66"/>
                  <a:gd name="T13" fmla="*/ 7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7" name="Freeform 61"/>
              <p:cNvSpPr>
                <a:spLocks/>
              </p:cNvSpPr>
              <p:nvPr/>
            </p:nvSpPr>
            <p:spPr bwMode="gray">
              <a:xfrm>
                <a:off x="3767" y="1819"/>
                <a:ext cx="90" cy="31"/>
              </a:xfrm>
              <a:custGeom>
                <a:avLst/>
                <a:gdLst>
                  <a:gd name="T0" fmla="*/ 11 w 117"/>
                  <a:gd name="T1" fmla="*/ 0 h 41"/>
                  <a:gd name="T2" fmla="*/ 6 w 117"/>
                  <a:gd name="T3" fmla="*/ 12 h 41"/>
                  <a:gd name="T4" fmla="*/ 38 w 117"/>
                  <a:gd name="T5" fmla="*/ 23 h 41"/>
                  <a:gd name="T6" fmla="*/ 58 w 117"/>
                  <a:gd name="T7" fmla="*/ 27 h 41"/>
                  <a:gd name="T8" fmla="*/ 86 w 117"/>
                  <a:gd name="T9" fmla="*/ 17 h 41"/>
                  <a:gd name="T10" fmla="*/ 60 w 117"/>
                  <a:gd name="T11" fmla="*/ 3 h 41"/>
                  <a:gd name="T12" fmla="*/ 11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8" name="Freeform 62"/>
              <p:cNvSpPr>
                <a:spLocks/>
              </p:cNvSpPr>
              <p:nvPr/>
            </p:nvSpPr>
            <p:spPr bwMode="gray">
              <a:xfrm>
                <a:off x="3859" y="1818"/>
                <a:ext cx="47" cy="24"/>
              </a:xfrm>
              <a:custGeom>
                <a:avLst/>
                <a:gdLst>
                  <a:gd name="T0" fmla="*/ 24 w 62"/>
                  <a:gd name="T1" fmla="*/ 3 h 32"/>
                  <a:gd name="T2" fmla="*/ 47 w 62"/>
                  <a:gd name="T3" fmla="*/ 8 h 32"/>
                  <a:gd name="T4" fmla="*/ 23 w 62"/>
                  <a:gd name="T5" fmla="*/ 24 h 32"/>
                  <a:gd name="T6" fmla="*/ 5 w 62"/>
                  <a:gd name="T7" fmla="*/ 17 h 32"/>
                  <a:gd name="T8" fmla="*/ 24 w 62"/>
                  <a:gd name="T9" fmla="*/ 3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29" name="Freeform 63"/>
              <p:cNvSpPr>
                <a:spLocks/>
              </p:cNvSpPr>
              <p:nvPr/>
            </p:nvSpPr>
            <p:spPr bwMode="gray">
              <a:xfrm>
                <a:off x="3838" y="1847"/>
                <a:ext cx="38" cy="16"/>
              </a:xfrm>
              <a:custGeom>
                <a:avLst/>
                <a:gdLst>
                  <a:gd name="T0" fmla="*/ 16 w 49"/>
                  <a:gd name="T1" fmla="*/ 1 h 23"/>
                  <a:gd name="T2" fmla="*/ 5 w 49"/>
                  <a:gd name="T3" fmla="*/ 3 h 23"/>
                  <a:gd name="T4" fmla="*/ 29 w 49"/>
                  <a:gd name="T5" fmla="*/ 16 h 23"/>
                  <a:gd name="T6" fmla="*/ 16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0" name="Freeform 64"/>
              <p:cNvSpPr>
                <a:spLocks/>
              </p:cNvSpPr>
              <p:nvPr/>
            </p:nvSpPr>
            <p:spPr bwMode="gray">
              <a:xfrm>
                <a:off x="4096" y="2070"/>
                <a:ext cx="78" cy="113"/>
              </a:xfrm>
              <a:custGeom>
                <a:avLst/>
                <a:gdLst>
                  <a:gd name="T0" fmla="*/ 5 w 102"/>
                  <a:gd name="T1" fmla="*/ 0 h 152"/>
                  <a:gd name="T2" fmla="*/ 0 w 102"/>
                  <a:gd name="T3" fmla="*/ 13 h 152"/>
                  <a:gd name="T4" fmla="*/ 11 w 102"/>
                  <a:gd name="T5" fmla="*/ 31 h 152"/>
                  <a:gd name="T6" fmla="*/ 24 w 102"/>
                  <a:gd name="T7" fmla="*/ 54 h 152"/>
                  <a:gd name="T8" fmla="*/ 28 w 102"/>
                  <a:gd name="T9" fmla="*/ 77 h 152"/>
                  <a:gd name="T10" fmla="*/ 61 w 102"/>
                  <a:gd name="T11" fmla="*/ 113 h 152"/>
                  <a:gd name="T12" fmla="*/ 66 w 102"/>
                  <a:gd name="T13" fmla="*/ 92 h 152"/>
                  <a:gd name="T14" fmla="*/ 57 w 102"/>
                  <a:gd name="T15" fmla="*/ 76 h 152"/>
                  <a:gd name="T16" fmla="*/ 47 w 102"/>
                  <a:gd name="T17" fmla="*/ 68 h 152"/>
                  <a:gd name="T18" fmla="*/ 40 w 102"/>
                  <a:gd name="T19" fmla="*/ 55 h 152"/>
                  <a:gd name="T20" fmla="*/ 32 w 102"/>
                  <a:gd name="T21" fmla="*/ 33 h 152"/>
                  <a:gd name="T22" fmla="*/ 3 w 102"/>
                  <a:gd name="T23" fmla="*/ 9 h 152"/>
                  <a:gd name="T24" fmla="*/ 5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1" name="Freeform 65"/>
              <p:cNvSpPr>
                <a:spLocks/>
              </p:cNvSpPr>
              <p:nvPr/>
            </p:nvSpPr>
            <p:spPr bwMode="gray">
              <a:xfrm>
                <a:off x="4159" y="2187"/>
                <a:ext cx="56" cy="78"/>
              </a:xfrm>
              <a:custGeom>
                <a:avLst/>
                <a:gdLst>
                  <a:gd name="T0" fmla="*/ 48 w 74"/>
                  <a:gd name="T1" fmla="*/ 17 h 103"/>
                  <a:gd name="T2" fmla="*/ 56 w 74"/>
                  <a:gd name="T3" fmla="*/ 30 h 103"/>
                  <a:gd name="T4" fmla="*/ 23 w 74"/>
                  <a:gd name="T5" fmla="*/ 64 h 103"/>
                  <a:gd name="T6" fmla="*/ 24 w 74"/>
                  <a:gd name="T7" fmla="*/ 76 h 103"/>
                  <a:gd name="T8" fmla="*/ 15 w 74"/>
                  <a:gd name="T9" fmla="*/ 71 h 103"/>
                  <a:gd name="T10" fmla="*/ 5 w 74"/>
                  <a:gd name="T11" fmla="*/ 64 h 103"/>
                  <a:gd name="T12" fmla="*/ 0 w 74"/>
                  <a:gd name="T13" fmla="*/ 62 h 103"/>
                  <a:gd name="T14" fmla="*/ 8 w 74"/>
                  <a:gd name="T15" fmla="*/ 44 h 103"/>
                  <a:gd name="T16" fmla="*/ 9 w 74"/>
                  <a:gd name="T17" fmla="*/ 39 h 103"/>
                  <a:gd name="T18" fmla="*/ 2 w 74"/>
                  <a:gd name="T19" fmla="*/ 18 h 103"/>
                  <a:gd name="T20" fmla="*/ 3 w 74"/>
                  <a:gd name="T21" fmla="*/ 11 h 103"/>
                  <a:gd name="T22" fmla="*/ 20 w 74"/>
                  <a:gd name="T23" fmla="*/ 17 h 103"/>
                  <a:gd name="T24" fmla="*/ 27 w 74"/>
                  <a:gd name="T25" fmla="*/ 27 h 103"/>
                  <a:gd name="T26" fmla="*/ 48 w 74"/>
                  <a:gd name="T27" fmla="*/ 17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2" name="Freeform 66"/>
              <p:cNvSpPr>
                <a:spLocks/>
              </p:cNvSpPr>
              <p:nvPr/>
            </p:nvSpPr>
            <p:spPr bwMode="gray">
              <a:xfrm>
                <a:off x="4122" y="2267"/>
                <a:ext cx="111" cy="188"/>
              </a:xfrm>
              <a:custGeom>
                <a:avLst/>
                <a:gdLst>
                  <a:gd name="T0" fmla="*/ 62 w 146"/>
                  <a:gd name="T1" fmla="*/ 75 h 252"/>
                  <a:gd name="T2" fmla="*/ 50 w 146"/>
                  <a:gd name="T3" fmla="*/ 79 h 252"/>
                  <a:gd name="T4" fmla="*/ 49 w 146"/>
                  <a:gd name="T5" fmla="*/ 98 h 252"/>
                  <a:gd name="T6" fmla="*/ 17 w 146"/>
                  <a:gd name="T7" fmla="*/ 109 h 252"/>
                  <a:gd name="T8" fmla="*/ 6 w 146"/>
                  <a:gd name="T9" fmla="*/ 125 h 252"/>
                  <a:gd name="T10" fmla="*/ 15 w 146"/>
                  <a:gd name="T11" fmla="*/ 136 h 252"/>
                  <a:gd name="T12" fmla="*/ 6 w 146"/>
                  <a:gd name="T13" fmla="*/ 148 h 252"/>
                  <a:gd name="T14" fmla="*/ 18 w 146"/>
                  <a:gd name="T15" fmla="*/ 188 h 252"/>
                  <a:gd name="T16" fmla="*/ 21 w 146"/>
                  <a:gd name="T17" fmla="*/ 160 h 252"/>
                  <a:gd name="T18" fmla="*/ 17 w 146"/>
                  <a:gd name="T19" fmla="*/ 143 h 252"/>
                  <a:gd name="T20" fmla="*/ 32 w 146"/>
                  <a:gd name="T21" fmla="*/ 131 h 252"/>
                  <a:gd name="T22" fmla="*/ 40 w 146"/>
                  <a:gd name="T23" fmla="*/ 118 h 252"/>
                  <a:gd name="T24" fmla="*/ 50 w 146"/>
                  <a:gd name="T25" fmla="*/ 130 h 252"/>
                  <a:gd name="T26" fmla="*/ 33 w 146"/>
                  <a:gd name="T27" fmla="*/ 142 h 252"/>
                  <a:gd name="T28" fmla="*/ 43 w 146"/>
                  <a:gd name="T29" fmla="*/ 149 h 252"/>
                  <a:gd name="T30" fmla="*/ 52 w 146"/>
                  <a:gd name="T31" fmla="*/ 133 h 252"/>
                  <a:gd name="T32" fmla="*/ 64 w 146"/>
                  <a:gd name="T33" fmla="*/ 137 h 252"/>
                  <a:gd name="T34" fmla="*/ 79 w 146"/>
                  <a:gd name="T35" fmla="*/ 110 h 252"/>
                  <a:gd name="T36" fmla="*/ 87 w 146"/>
                  <a:gd name="T37" fmla="*/ 116 h 252"/>
                  <a:gd name="T38" fmla="*/ 103 w 146"/>
                  <a:gd name="T39" fmla="*/ 110 h 252"/>
                  <a:gd name="T40" fmla="*/ 111 w 146"/>
                  <a:gd name="T41" fmla="*/ 97 h 252"/>
                  <a:gd name="T42" fmla="*/ 108 w 146"/>
                  <a:gd name="T43" fmla="*/ 82 h 252"/>
                  <a:gd name="T44" fmla="*/ 102 w 146"/>
                  <a:gd name="T45" fmla="*/ 73 h 252"/>
                  <a:gd name="T46" fmla="*/ 93 w 146"/>
                  <a:gd name="T47" fmla="*/ 30 h 252"/>
                  <a:gd name="T48" fmla="*/ 71 w 146"/>
                  <a:gd name="T49" fmla="*/ 0 h 252"/>
                  <a:gd name="T50" fmla="*/ 59 w 146"/>
                  <a:gd name="T51" fmla="*/ 9 h 252"/>
                  <a:gd name="T52" fmla="*/ 73 w 146"/>
                  <a:gd name="T53" fmla="*/ 25 h 252"/>
                  <a:gd name="T54" fmla="*/ 73 w 146"/>
                  <a:gd name="T55" fmla="*/ 48 h 252"/>
                  <a:gd name="T56" fmla="*/ 62 w 146"/>
                  <a:gd name="T57" fmla="*/ 75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3" name="Freeform 67"/>
              <p:cNvSpPr>
                <a:spLocks/>
              </p:cNvSpPr>
              <p:nvPr/>
            </p:nvSpPr>
            <p:spPr bwMode="gray">
              <a:xfrm>
                <a:off x="3034" y="1765"/>
                <a:ext cx="53" cy="30"/>
              </a:xfrm>
              <a:custGeom>
                <a:avLst/>
                <a:gdLst>
                  <a:gd name="T0" fmla="*/ 45 w 70"/>
                  <a:gd name="T1" fmla="*/ 0 h 40"/>
                  <a:gd name="T2" fmla="*/ 49 w 70"/>
                  <a:gd name="T3" fmla="*/ 15 h 40"/>
                  <a:gd name="T4" fmla="*/ 31 w 70"/>
                  <a:gd name="T5" fmla="*/ 18 h 40"/>
                  <a:gd name="T6" fmla="*/ 23 w 70"/>
                  <a:gd name="T7" fmla="*/ 30 h 40"/>
                  <a:gd name="T8" fmla="*/ 5 w 70"/>
                  <a:gd name="T9" fmla="*/ 29 h 40"/>
                  <a:gd name="T10" fmla="*/ 1 w 70"/>
                  <a:gd name="T11" fmla="*/ 27 h 40"/>
                  <a:gd name="T12" fmla="*/ 25 w 70"/>
                  <a:gd name="T13" fmla="*/ 15 h 40"/>
                  <a:gd name="T14" fmla="*/ 45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4" name="Freeform 68"/>
              <p:cNvSpPr>
                <a:spLocks/>
              </p:cNvSpPr>
              <p:nvPr/>
            </p:nvSpPr>
            <p:spPr bwMode="gray">
              <a:xfrm>
                <a:off x="2924" y="1774"/>
                <a:ext cx="20" cy="22"/>
              </a:xfrm>
              <a:custGeom>
                <a:avLst/>
                <a:gdLst>
                  <a:gd name="T0" fmla="*/ 14 w 26"/>
                  <a:gd name="T1" fmla="*/ 0 h 29"/>
                  <a:gd name="T2" fmla="*/ 0 w 26"/>
                  <a:gd name="T3" fmla="*/ 14 h 29"/>
                  <a:gd name="T4" fmla="*/ 14 w 26"/>
                  <a:gd name="T5" fmla="*/ 20 h 29"/>
                  <a:gd name="T6" fmla="*/ 14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5" name="Freeform 69"/>
              <p:cNvSpPr>
                <a:spLocks/>
              </p:cNvSpPr>
              <p:nvPr/>
            </p:nvSpPr>
            <p:spPr bwMode="gray">
              <a:xfrm>
                <a:off x="2949" y="1773"/>
                <a:ext cx="38" cy="27"/>
              </a:xfrm>
              <a:custGeom>
                <a:avLst/>
                <a:gdLst>
                  <a:gd name="T0" fmla="*/ 11 w 49"/>
                  <a:gd name="T1" fmla="*/ 5 h 36"/>
                  <a:gd name="T2" fmla="*/ 0 w 49"/>
                  <a:gd name="T3" fmla="*/ 14 h 36"/>
                  <a:gd name="T4" fmla="*/ 5 w 49"/>
                  <a:gd name="T5" fmla="*/ 24 h 36"/>
                  <a:gd name="T6" fmla="*/ 14 w 49"/>
                  <a:gd name="T7" fmla="*/ 27 h 36"/>
                  <a:gd name="T8" fmla="*/ 31 w 49"/>
                  <a:gd name="T9" fmla="*/ 20 h 36"/>
                  <a:gd name="T10" fmla="*/ 11 w 49"/>
                  <a:gd name="T11" fmla="*/ 5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6" name="Freeform 70"/>
              <p:cNvSpPr>
                <a:spLocks/>
              </p:cNvSpPr>
              <p:nvPr/>
            </p:nvSpPr>
            <p:spPr bwMode="gray">
              <a:xfrm>
                <a:off x="3012" y="1764"/>
                <a:ext cx="20" cy="16"/>
              </a:xfrm>
              <a:custGeom>
                <a:avLst/>
                <a:gdLst>
                  <a:gd name="T0" fmla="*/ 8 w 27"/>
                  <a:gd name="T1" fmla="*/ 0 h 22"/>
                  <a:gd name="T2" fmla="*/ 2 w 27"/>
                  <a:gd name="T3" fmla="*/ 9 h 22"/>
                  <a:gd name="T4" fmla="*/ 14 w 27"/>
                  <a:gd name="T5" fmla="*/ 16 h 22"/>
                  <a:gd name="T6" fmla="*/ 8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7" name="Freeform 71"/>
              <p:cNvSpPr>
                <a:spLocks/>
              </p:cNvSpPr>
              <p:nvPr/>
            </p:nvSpPr>
            <p:spPr bwMode="gray">
              <a:xfrm>
                <a:off x="2993" y="1782"/>
                <a:ext cx="15" cy="13"/>
              </a:xfrm>
              <a:custGeom>
                <a:avLst/>
                <a:gdLst>
                  <a:gd name="T0" fmla="*/ 8 w 20"/>
                  <a:gd name="T1" fmla="*/ 0 h 18"/>
                  <a:gd name="T2" fmla="*/ 7 w 20"/>
                  <a:gd name="T3" fmla="*/ 13 h 18"/>
                  <a:gd name="T4" fmla="*/ 8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8" name="Freeform 72"/>
              <p:cNvSpPr>
                <a:spLocks/>
              </p:cNvSpPr>
              <p:nvPr/>
            </p:nvSpPr>
            <p:spPr bwMode="gray">
              <a:xfrm>
                <a:off x="4162" y="1798"/>
                <a:ext cx="18" cy="33"/>
              </a:xfrm>
              <a:custGeom>
                <a:avLst/>
                <a:gdLst>
                  <a:gd name="T0" fmla="*/ 18 w 24"/>
                  <a:gd name="T1" fmla="*/ 0 h 44"/>
                  <a:gd name="T2" fmla="*/ 6 w 24"/>
                  <a:gd name="T3" fmla="*/ 12 h 44"/>
                  <a:gd name="T4" fmla="*/ 0 w 24"/>
                  <a:gd name="T5" fmla="*/ 26 h 44"/>
                  <a:gd name="T6" fmla="*/ 12 w 24"/>
                  <a:gd name="T7" fmla="*/ 30 h 44"/>
                  <a:gd name="T8" fmla="*/ 18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39" name="Freeform 73"/>
              <p:cNvSpPr>
                <a:spLocks/>
              </p:cNvSpPr>
              <p:nvPr/>
            </p:nvSpPr>
            <p:spPr bwMode="gray">
              <a:xfrm>
                <a:off x="3256" y="3244"/>
                <a:ext cx="31" cy="18"/>
              </a:xfrm>
              <a:custGeom>
                <a:avLst/>
                <a:gdLst>
                  <a:gd name="T0" fmla="*/ 23 w 41"/>
                  <a:gd name="T1" fmla="*/ 0 h 24"/>
                  <a:gd name="T2" fmla="*/ 20 w 41"/>
                  <a:gd name="T3" fmla="*/ 18 h 24"/>
                  <a:gd name="T4" fmla="*/ 23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0" name="Freeform 74"/>
              <p:cNvSpPr>
                <a:spLocks/>
              </p:cNvSpPr>
              <p:nvPr/>
            </p:nvSpPr>
            <p:spPr bwMode="gray">
              <a:xfrm>
                <a:off x="3297" y="3237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1" name="Freeform 75"/>
              <p:cNvSpPr>
                <a:spLocks/>
              </p:cNvSpPr>
              <p:nvPr/>
            </p:nvSpPr>
            <p:spPr bwMode="gray">
              <a:xfrm>
                <a:off x="3228" y="3084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2" name="Freeform 76"/>
              <p:cNvSpPr>
                <a:spLocks/>
              </p:cNvSpPr>
              <p:nvPr/>
            </p:nvSpPr>
            <p:spPr bwMode="gray">
              <a:xfrm>
                <a:off x="3289" y="3011"/>
                <a:ext cx="12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10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3" name="Freeform 77"/>
              <p:cNvSpPr>
                <a:spLocks/>
              </p:cNvSpPr>
              <p:nvPr/>
            </p:nvSpPr>
            <p:spPr bwMode="gray">
              <a:xfrm>
                <a:off x="3265" y="3010"/>
                <a:ext cx="11" cy="19"/>
              </a:xfrm>
              <a:custGeom>
                <a:avLst/>
                <a:gdLst>
                  <a:gd name="T0" fmla="*/ 5 w 14"/>
                  <a:gd name="T1" fmla="*/ 0 h 25"/>
                  <a:gd name="T2" fmla="*/ 0 w 14"/>
                  <a:gd name="T3" fmla="*/ 10 h 25"/>
                  <a:gd name="T4" fmla="*/ 9 w 14"/>
                  <a:gd name="T5" fmla="*/ 18 h 25"/>
                  <a:gd name="T6" fmla="*/ 5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4" name="Freeform 78"/>
              <p:cNvSpPr>
                <a:spLocks/>
              </p:cNvSpPr>
              <p:nvPr/>
            </p:nvSpPr>
            <p:spPr bwMode="gray">
              <a:xfrm>
                <a:off x="3253" y="3032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5" name="Freeform 79"/>
              <p:cNvSpPr>
                <a:spLocks/>
              </p:cNvSpPr>
              <p:nvPr/>
            </p:nvSpPr>
            <p:spPr bwMode="gray">
              <a:xfrm>
                <a:off x="3228" y="3066"/>
                <a:ext cx="9" cy="15"/>
              </a:xfrm>
              <a:custGeom>
                <a:avLst/>
                <a:gdLst>
                  <a:gd name="T0" fmla="*/ 7 w 13"/>
                  <a:gd name="T1" fmla="*/ 4 h 20"/>
                  <a:gd name="T2" fmla="*/ 1 w 13"/>
                  <a:gd name="T3" fmla="*/ 8 h 20"/>
                  <a:gd name="T4" fmla="*/ 6 w 13"/>
                  <a:gd name="T5" fmla="*/ 15 h 20"/>
                  <a:gd name="T6" fmla="*/ 7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6" name="Freeform 80"/>
              <p:cNvSpPr>
                <a:spLocks/>
              </p:cNvSpPr>
              <p:nvPr/>
            </p:nvSpPr>
            <p:spPr bwMode="gray">
              <a:xfrm>
                <a:off x="3247" y="3053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7" name="Freeform 81"/>
              <p:cNvSpPr>
                <a:spLocks/>
              </p:cNvSpPr>
              <p:nvPr/>
            </p:nvSpPr>
            <p:spPr bwMode="gray">
              <a:xfrm>
                <a:off x="2496" y="2069"/>
                <a:ext cx="10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7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848" name="Freeform 82"/>
              <p:cNvSpPr>
                <a:spLocks/>
              </p:cNvSpPr>
              <p:nvPr/>
            </p:nvSpPr>
            <p:spPr bwMode="gray">
              <a:xfrm>
                <a:off x="2189" y="1819"/>
                <a:ext cx="2112" cy="1637"/>
              </a:xfrm>
              <a:custGeom>
                <a:avLst/>
                <a:gdLst>
                  <a:gd name="T0" fmla="*/ 463 w 2060"/>
                  <a:gd name="T1" fmla="*/ 650 h 1644"/>
                  <a:gd name="T2" fmla="*/ 341 w 2060"/>
                  <a:gd name="T3" fmla="*/ 592 h 1644"/>
                  <a:gd name="T4" fmla="*/ 162 w 2060"/>
                  <a:gd name="T5" fmla="*/ 642 h 1644"/>
                  <a:gd name="T6" fmla="*/ 47 w 2060"/>
                  <a:gd name="T7" fmla="*/ 756 h 1644"/>
                  <a:gd name="T8" fmla="*/ 12 w 2060"/>
                  <a:gd name="T9" fmla="*/ 937 h 1644"/>
                  <a:gd name="T10" fmla="*/ 150 w 2060"/>
                  <a:gd name="T11" fmla="*/ 1054 h 1644"/>
                  <a:gd name="T12" fmla="*/ 316 w 2060"/>
                  <a:gd name="T13" fmla="*/ 1037 h 1644"/>
                  <a:gd name="T14" fmla="*/ 406 w 2060"/>
                  <a:gd name="T15" fmla="*/ 1133 h 1644"/>
                  <a:gd name="T16" fmla="*/ 463 w 2060"/>
                  <a:gd name="T17" fmla="*/ 1441 h 1644"/>
                  <a:gd name="T18" fmla="*/ 510 w 2060"/>
                  <a:gd name="T19" fmla="*/ 1621 h 1644"/>
                  <a:gd name="T20" fmla="*/ 722 w 2060"/>
                  <a:gd name="T21" fmla="*/ 1567 h 1644"/>
                  <a:gd name="T22" fmla="*/ 838 w 2060"/>
                  <a:gd name="T23" fmla="*/ 1374 h 1644"/>
                  <a:gd name="T24" fmla="*/ 907 w 2060"/>
                  <a:gd name="T25" fmla="*/ 1148 h 1644"/>
                  <a:gd name="T26" fmla="*/ 1023 w 2060"/>
                  <a:gd name="T27" fmla="*/ 995 h 1644"/>
                  <a:gd name="T28" fmla="*/ 816 w 2060"/>
                  <a:gd name="T29" fmla="*/ 852 h 1644"/>
                  <a:gd name="T30" fmla="*/ 838 w 2060"/>
                  <a:gd name="T31" fmla="*/ 816 h 1644"/>
                  <a:gd name="T32" fmla="*/ 1028 w 2060"/>
                  <a:gd name="T33" fmla="*/ 912 h 1644"/>
                  <a:gd name="T34" fmla="*/ 1126 w 2060"/>
                  <a:gd name="T35" fmla="*/ 789 h 1644"/>
                  <a:gd name="T36" fmla="*/ 1072 w 2060"/>
                  <a:gd name="T37" fmla="*/ 760 h 1644"/>
                  <a:gd name="T38" fmla="*/ 952 w 2060"/>
                  <a:gd name="T39" fmla="*/ 713 h 1644"/>
                  <a:gd name="T40" fmla="*/ 1170 w 2060"/>
                  <a:gd name="T41" fmla="*/ 758 h 1644"/>
                  <a:gd name="T42" fmla="*/ 1329 w 2060"/>
                  <a:gd name="T43" fmla="*/ 848 h 1644"/>
                  <a:gd name="T44" fmla="*/ 1408 w 2060"/>
                  <a:gd name="T45" fmla="*/ 1029 h 1644"/>
                  <a:gd name="T46" fmla="*/ 1649 w 2060"/>
                  <a:gd name="T47" fmla="*/ 843 h 1644"/>
                  <a:gd name="T48" fmla="*/ 1747 w 2060"/>
                  <a:gd name="T49" fmla="*/ 1026 h 1644"/>
                  <a:gd name="T50" fmla="*/ 1750 w 2060"/>
                  <a:gd name="T51" fmla="*/ 870 h 1644"/>
                  <a:gd name="T52" fmla="*/ 1803 w 2060"/>
                  <a:gd name="T53" fmla="*/ 797 h 1644"/>
                  <a:gd name="T54" fmla="*/ 1828 w 2060"/>
                  <a:gd name="T55" fmla="*/ 542 h 1644"/>
                  <a:gd name="T56" fmla="*/ 1870 w 2060"/>
                  <a:gd name="T57" fmla="*/ 526 h 1644"/>
                  <a:gd name="T58" fmla="*/ 1891 w 2060"/>
                  <a:gd name="T59" fmla="*/ 425 h 1644"/>
                  <a:gd name="T60" fmla="*/ 1851 w 2060"/>
                  <a:gd name="T61" fmla="*/ 225 h 1644"/>
                  <a:gd name="T62" fmla="*/ 1947 w 2060"/>
                  <a:gd name="T63" fmla="*/ 108 h 1644"/>
                  <a:gd name="T64" fmla="*/ 1996 w 2060"/>
                  <a:gd name="T65" fmla="*/ 208 h 1644"/>
                  <a:gd name="T66" fmla="*/ 1992 w 2060"/>
                  <a:gd name="T67" fmla="*/ 122 h 1644"/>
                  <a:gd name="T68" fmla="*/ 2025 w 2060"/>
                  <a:gd name="T69" fmla="*/ 51 h 1644"/>
                  <a:gd name="T70" fmla="*/ 2089 w 2060"/>
                  <a:gd name="T71" fmla="*/ 0 h 1644"/>
                  <a:gd name="T72" fmla="*/ 1866 w 2060"/>
                  <a:gd name="T73" fmla="*/ 63 h 1644"/>
                  <a:gd name="T74" fmla="*/ 1623 w 2060"/>
                  <a:gd name="T75" fmla="*/ 83 h 1644"/>
                  <a:gd name="T76" fmla="*/ 1383 w 2060"/>
                  <a:gd name="T77" fmla="*/ 30 h 1644"/>
                  <a:gd name="T78" fmla="*/ 1161 w 2060"/>
                  <a:gd name="T79" fmla="*/ 65 h 1644"/>
                  <a:gd name="T80" fmla="*/ 1066 w 2060"/>
                  <a:gd name="T81" fmla="*/ 169 h 1644"/>
                  <a:gd name="T82" fmla="*/ 949 w 2060"/>
                  <a:gd name="T83" fmla="*/ 136 h 1644"/>
                  <a:gd name="T84" fmla="*/ 777 w 2060"/>
                  <a:gd name="T85" fmla="*/ 182 h 1644"/>
                  <a:gd name="T86" fmla="*/ 684 w 2060"/>
                  <a:gd name="T87" fmla="*/ 139 h 1644"/>
                  <a:gd name="T88" fmla="*/ 373 w 2060"/>
                  <a:gd name="T89" fmla="*/ 247 h 1644"/>
                  <a:gd name="T90" fmla="*/ 549 w 2060"/>
                  <a:gd name="T91" fmla="*/ 212 h 1644"/>
                  <a:gd name="T92" fmla="*/ 654 w 2060"/>
                  <a:gd name="T93" fmla="*/ 275 h 1644"/>
                  <a:gd name="T94" fmla="*/ 454 w 2060"/>
                  <a:gd name="T95" fmla="*/ 355 h 1644"/>
                  <a:gd name="T96" fmla="*/ 282 w 2060"/>
                  <a:gd name="T97" fmla="*/ 414 h 1644"/>
                  <a:gd name="T98" fmla="*/ 171 w 2060"/>
                  <a:gd name="T99" fmla="*/ 535 h 1644"/>
                  <a:gd name="T100" fmla="*/ 290 w 2060"/>
                  <a:gd name="T101" fmla="*/ 550 h 1644"/>
                  <a:gd name="T102" fmla="*/ 391 w 2060"/>
                  <a:gd name="T103" fmla="*/ 571 h 1644"/>
                  <a:gd name="T104" fmla="*/ 505 w 2060"/>
                  <a:gd name="T105" fmla="*/ 587 h 1644"/>
                  <a:gd name="T106" fmla="*/ 499 w 2060"/>
                  <a:gd name="T107" fmla="*/ 510 h 1644"/>
                  <a:gd name="T108" fmla="*/ 607 w 2060"/>
                  <a:gd name="T109" fmla="*/ 546 h 1644"/>
                  <a:gd name="T110" fmla="*/ 703 w 2060"/>
                  <a:gd name="T111" fmla="*/ 468 h 1644"/>
                  <a:gd name="T112" fmla="*/ 791 w 2060"/>
                  <a:gd name="T113" fmla="*/ 478 h 1644"/>
                  <a:gd name="T114" fmla="*/ 655 w 2060"/>
                  <a:gd name="T115" fmla="*/ 595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0740" name="Group 83"/>
            <p:cNvGrpSpPr>
              <a:grpSpLocks/>
            </p:cNvGrpSpPr>
            <p:nvPr/>
          </p:nvGrpSpPr>
          <p:grpSpPr bwMode="auto">
            <a:xfrm>
              <a:off x="3019" y="1680"/>
              <a:ext cx="1874" cy="2024"/>
              <a:chOff x="4383" y="1774"/>
              <a:chExt cx="1874" cy="2024"/>
            </a:xfrm>
          </p:grpSpPr>
          <p:sp>
            <p:nvSpPr>
              <p:cNvPr id="30741" name="Freeform 84"/>
              <p:cNvSpPr>
                <a:spLocks/>
              </p:cNvSpPr>
              <p:nvPr/>
            </p:nvSpPr>
            <p:spPr bwMode="gray">
              <a:xfrm>
                <a:off x="4464" y="1868"/>
                <a:ext cx="1299" cy="1930"/>
              </a:xfrm>
              <a:custGeom>
                <a:avLst/>
                <a:gdLst>
                  <a:gd name="T0" fmla="*/ 89 w 1692"/>
                  <a:gd name="T1" fmla="*/ 193 h 2586"/>
                  <a:gd name="T2" fmla="*/ 246 w 1692"/>
                  <a:gd name="T3" fmla="*/ 157 h 2586"/>
                  <a:gd name="T4" fmla="*/ 333 w 1692"/>
                  <a:gd name="T5" fmla="*/ 179 h 2586"/>
                  <a:gd name="T6" fmla="*/ 319 w 1692"/>
                  <a:gd name="T7" fmla="*/ 331 h 2586"/>
                  <a:gd name="T8" fmla="*/ 209 w 1692"/>
                  <a:gd name="T9" fmla="*/ 434 h 2586"/>
                  <a:gd name="T10" fmla="*/ 167 w 1692"/>
                  <a:gd name="T11" fmla="*/ 533 h 2586"/>
                  <a:gd name="T12" fmla="*/ 218 w 1692"/>
                  <a:gd name="T13" fmla="*/ 719 h 2586"/>
                  <a:gd name="T14" fmla="*/ 243 w 1692"/>
                  <a:gd name="T15" fmla="*/ 716 h 2586"/>
                  <a:gd name="T16" fmla="*/ 252 w 1692"/>
                  <a:gd name="T17" fmla="*/ 676 h 2586"/>
                  <a:gd name="T18" fmla="*/ 367 w 1692"/>
                  <a:gd name="T19" fmla="*/ 861 h 2586"/>
                  <a:gd name="T20" fmla="*/ 499 w 1692"/>
                  <a:gd name="T21" fmla="*/ 896 h 2586"/>
                  <a:gd name="T22" fmla="*/ 610 w 1692"/>
                  <a:gd name="T23" fmla="*/ 1008 h 2586"/>
                  <a:gd name="T24" fmla="*/ 656 w 1692"/>
                  <a:gd name="T25" fmla="*/ 1061 h 2586"/>
                  <a:gd name="T26" fmla="*/ 591 w 1692"/>
                  <a:gd name="T27" fmla="*/ 1200 h 2586"/>
                  <a:gd name="T28" fmla="*/ 703 w 1692"/>
                  <a:gd name="T29" fmla="*/ 1330 h 2586"/>
                  <a:gd name="T30" fmla="*/ 794 w 1692"/>
                  <a:gd name="T31" fmla="*/ 1509 h 2586"/>
                  <a:gd name="T32" fmla="*/ 840 w 1692"/>
                  <a:gd name="T33" fmla="*/ 1724 h 2586"/>
                  <a:gd name="T34" fmla="*/ 917 w 1692"/>
                  <a:gd name="T35" fmla="*/ 1896 h 2586"/>
                  <a:gd name="T36" fmla="*/ 983 w 1692"/>
                  <a:gd name="T37" fmla="*/ 1881 h 2586"/>
                  <a:gd name="T38" fmla="*/ 955 w 1692"/>
                  <a:gd name="T39" fmla="*/ 1787 h 2586"/>
                  <a:gd name="T40" fmla="*/ 989 w 1692"/>
                  <a:gd name="T41" fmla="*/ 1721 h 2586"/>
                  <a:gd name="T42" fmla="*/ 1050 w 1692"/>
                  <a:gd name="T43" fmla="*/ 1663 h 2586"/>
                  <a:gd name="T44" fmla="*/ 1112 w 1692"/>
                  <a:gd name="T45" fmla="*/ 1549 h 2586"/>
                  <a:gd name="T46" fmla="*/ 1204 w 1692"/>
                  <a:gd name="T47" fmla="*/ 1455 h 2586"/>
                  <a:gd name="T48" fmla="*/ 1245 w 1692"/>
                  <a:gd name="T49" fmla="*/ 1303 h 2586"/>
                  <a:gd name="T50" fmla="*/ 1192 w 1692"/>
                  <a:gd name="T51" fmla="*/ 1148 h 2586"/>
                  <a:gd name="T52" fmla="*/ 1056 w 1692"/>
                  <a:gd name="T53" fmla="*/ 1052 h 2586"/>
                  <a:gd name="T54" fmla="*/ 848 w 1692"/>
                  <a:gd name="T55" fmla="*/ 955 h 2586"/>
                  <a:gd name="T56" fmla="*/ 748 w 1692"/>
                  <a:gd name="T57" fmla="*/ 940 h 2586"/>
                  <a:gd name="T58" fmla="*/ 694 w 1692"/>
                  <a:gd name="T59" fmla="*/ 946 h 2586"/>
                  <a:gd name="T60" fmla="*/ 610 w 1692"/>
                  <a:gd name="T61" fmla="*/ 976 h 2586"/>
                  <a:gd name="T62" fmla="*/ 582 w 1692"/>
                  <a:gd name="T63" fmla="*/ 876 h 2586"/>
                  <a:gd name="T64" fmla="*/ 565 w 1692"/>
                  <a:gd name="T65" fmla="*/ 793 h 2586"/>
                  <a:gd name="T66" fmla="*/ 485 w 1692"/>
                  <a:gd name="T67" fmla="*/ 824 h 2586"/>
                  <a:gd name="T68" fmla="*/ 436 w 1692"/>
                  <a:gd name="T69" fmla="*/ 709 h 2586"/>
                  <a:gd name="T70" fmla="*/ 568 w 1692"/>
                  <a:gd name="T71" fmla="*/ 681 h 2586"/>
                  <a:gd name="T72" fmla="*/ 646 w 1692"/>
                  <a:gd name="T73" fmla="*/ 676 h 2586"/>
                  <a:gd name="T74" fmla="*/ 688 w 1692"/>
                  <a:gd name="T75" fmla="*/ 672 h 2586"/>
                  <a:gd name="T76" fmla="*/ 812 w 1692"/>
                  <a:gd name="T77" fmla="*/ 560 h 2586"/>
                  <a:gd name="T78" fmla="*/ 909 w 1692"/>
                  <a:gd name="T79" fmla="*/ 506 h 2586"/>
                  <a:gd name="T80" fmla="*/ 981 w 1692"/>
                  <a:gd name="T81" fmla="*/ 475 h 2586"/>
                  <a:gd name="T82" fmla="*/ 1029 w 1692"/>
                  <a:gd name="T83" fmla="*/ 402 h 2586"/>
                  <a:gd name="T84" fmla="*/ 989 w 1692"/>
                  <a:gd name="T85" fmla="*/ 382 h 2586"/>
                  <a:gd name="T86" fmla="*/ 1172 w 1692"/>
                  <a:gd name="T87" fmla="*/ 340 h 2586"/>
                  <a:gd name="T88" fmla="*/ 1079 w 1692"/>
                  <a:gd name="T89" fmla="*/ 255 h 2586"/>
                  <a:gd name="T90" fmla="*/ 1020 w 1692"/>
                  <a:gd name="T91" fmla="*/ 197 h 2586"/>
                  <a:gd name="T92" fmla="*/ 938 w 1692"/>
                  <a:gd name="T93" fmla="*/ 272 h 2586"/>
                  <a:gd name="T94" fmla="*/ 852 w 1692"/>
                  <a:gd name="T95" fmla="*/ 331 h 2586"/>
                  <a:gd name="T96" fmla="*/ 785 w 1692"/>
                  <a:gd name="T97" fmla="*/ 227 h 2586"/>
                  <a:gd name="T98" fmla="*/ 930 w 1692"/>
                  <a:gd name="T99" fmla="*/ 179 h 2586"/>
                  <a:gd name="T100" fmla="*/ 972 w 1692"/>
                  <a:gd name="T101" fmla="*/ 148 h 2586"/>
                  <a:gd name="T102" fmla="*/ 1020 w 1692"/>
                  <a:gd name="T103" fmla="*/ 128 h 2586"/>
                  <a:gd name="T104" fmla="*/ 987 w 1692"/>
                  <a:gd name="T105" fmla="*/ 107 h 2586"/>
                  <a:gd name="T106" fmla="*/ 969 w 1692"/>
                  <a:gd name="T107" fmla="*/ 90 h 2586"/>
                  <a:gd name="T108" fmla="*/ 923 w 1692"/>
                  <a:gd name="T109" fmla="*/ 76 h 2586"/>
                  <a:gd name="T110" fmla="*/ 849 w 1692"/>
                  <a:gd name="T111" fmla="*/ 102 h 2586"/>
                  <a:gd name="T112" fmla="*/ 729 w 1692"/>
                  <a:gd name="T113" fmla="*/ 90 h 2586"/>
                  <a:gd name="T114" fmla="*/ 422 w 1692"/>
                  <a:gd name="T115" fmla="*/ 0 h 2586"/>
                  <a:gd name="T116" fmla="*/ 264 w 1692"/>
                  <a:gd name="T117" fmla="*/ 24 h 2586"/>
                  <a:gd name="T118" fmla="*/ 223 w 1692"/>
                  <a:gd name="T119" fmla="*/ 76 h 2586"/>
                  <a:gd name="T120" fmla="*/ 98 w 1692"/>
                  <a:gd name="T121" fmla="*/ 130 h 2586"/>
                  <a:gd name="T122" fmla="*/ 98 w 1692"/>
                  <a:gd name="T123" fmla="*/ 161 h 2586"/>
                  <a:gd name="T124" fmla="*/ 2 w 1692"/>
                  <a:gd name="T125" fmla="*/ 188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Freeform 85"/>
              <p:cNvSpPr>
                <a:spLocks/>
              </p:cNvSpPr>
              <p:nvPr/>
            </p:nvSpPr>
            <p:spPr bwMode="gray">
              <a:xfrm>
                <a:off x="4423" y="2052"/>
                <a:ext cx="35" cy="28"/>
              </a:xfrm>
              <a:custGeom>
                <a:avLst/>
                <a:gdLst>
                  <a:gd name="T0" fmla="*/ 12 w 46"/>
                  <a:gd name="T1" fmla="*/ 3 h 38"/>
                  <a:gd name="T2" fmla="*/ 0 w 46"/>
                  <a:gd name="T3" fmla="*/ 16 h 38"/>
                  <a:gd name="T4" fmla="*/ 17 w 46"/>
                  <a:gd name="T5" fmla="*/ 28 h 38"/>
                  <a:gd name="T6" fmla="*/ 35 w 46"/>
                  <a:gd name="T7" fmla="*/ 19 h 38"/>
                  <a:gd name="T8" fmla="*/ 23 w 46"/>
                  <a:gd name="T9" fmla="*/ 0 h 38"/>
                  <a:gd name="T10" fmla="*/ 12 w 46"/>
                  <a:gd name="T11" fmla="*/ 3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3" name="Freeform 86"/>
              <p:cNvSpPr>
                <a:spLocks/>
              </p:cNvSpPr>
              <p:nvPr/>
            </p:nvSpPr>
            <p:spPr bwMode="gray">
              <a:xfrm>
                <a:off x="4738" y="2174"/>
                <a:ext cx="40" cy="32"/>
              </a:xfrm>
              <a:custGeom>
                <a:avLst/>
                <a:gdLst>
                  <a:gd name="T0" fmla="*/ 9 w 52"/>
                  <a:gd name="T1" fmla="*/ 0 h 44"/>
                  <a:gd name="T2" fmla="*/ 20 w 52"/>
                  <a:gd name="T3" fmla="*/ 32 h 44"/>
                  <a:gd name="T4" fmla="*/ 32 w 52"/>
                  <a:gd name="T5" fmla="*/ 31 h 44"/>
                  <a:gd name="T6" fmla="*/ 29 w 52"/>
                  <a:gd name="T7" fmla="*/ 12 h 44"/>
                  <a:gd name="T8" fmla="*/ 20 w 52"/>
                  <a:gd name="T9" fmla="*/ 1 h 44"/>
                  <a:gd name="T10" fmla="*/ 9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4" name="Freeform 87"/>
              <p:cNvSpPr>
                <a:spLocks/>
              </p:cNvSpPr>
              <p:nvPr/>
            </p:nvSpPr>
            <p:spPr bwMode="gray">
              <a:xfrm>
                <a:off x="5539" y="2230"/>
                <a:ext cx="101" cy="74"/>
              </a:xfrm>
              <a:custGeom>
                <a:avLst/>
                <a:gdLst>
                  <a:gd name="T0" fmla="*/ 75 w 131"/>
                  <a:gd name="T1" fmla="*/ 0 h 98"/>
                  <a:gd name="T2" fmla="*/ 61 w 131"/>
                  <a:gd name="T3" fmla="*/ 6 h 98"/>
                  <a:gd name="T4" fmla="*/ 41 w 131"/>
                  <a:gd name="T5" fmla="*/ 18 h 98"/>
                  <a:gd name="T6" fmla="*/ 30 w 131"/>
                  <a:gd name="T7" fmla="*/ 30 h 98"/>
                  <a:gd name="T8" fmla="*/ 16 w 131"/>
                  <a:gd name="T9" fmla="*/ 39 h 98"/>
                  <a:gd name="T10" fmla="*/ 49 w 131"/>
                  <a:gd name="T11" fmla="*/ 62 h 98"/>
                  <a:gd name="T12" fmla="*/ 61 w 131"/>
                  <a:gd name="T13" fmla="*/ 71 h 98"/>
                  <a:gd name="T14" fmla="*/ 66 w 131"/>
                  <a:gd name="T15" fmla="*/ 69 h 98"/>
                  <a:gd name="T16" fmla="*/ 69 w 131"/>
                  <a:gd name="T17" fmla="*/ 65 h 98"/>
                  <a:gd name="T18" fmla="*/ 75 w 131"/>
                  <a:gd name="T19" fmla="*/ 74 h 98"/>
                  <a:gd name="T20" fmla="*/ 95 w 131"/>
                  <a:gd name="T21" fmla="*/ 65 h 98"/>
                  <a:gd name="T22" fmla="*/ 99 w 131"/>
                  <a:gd name="T23" fmla="*/ 56 h 98"/>
                  <a:gd name="T24" fmla="*/ 78 w 131"/>
                  <a:gd name="T25" fmla="*/ 30 h 98"/>
                  <a:gd name="T26" fmla="*/ 89 w 131"/>
                  <a:gd name="T27" fmla="*/ 18 h 98"/>
                  <a:gd name="T28" fmla="*/ 86 w 131"/>
                  <a:gd name="T29" fmla="*/ 3 h 98"/>
                  <a:gd name="T30" fmla="*/ 75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5" name="Freeform 88"/>
              <p:cNvSpPr>
                <a:spLocks/>
              </p:cNvSpPr>
              <p:nvPr/>
            </p:nvSpPr>
            <p:spPr bwMode="gray">
              <a:xfrm>
                <a:off x="5053" y="2613"/>
                <a:ext cx="162" cy="84"/>
              </a:xfrm>
              <a:custGeom>
                <a:avLst/>
                <a:gdLst>
                  <a:gd name="T0" fmla="*/ 36 w 212"/>
                  <a:gd name="T1" fmla="*/ 9 h 112"/>
                  <a:gd name="T2" fmla="*/ 13 w 212"/>
                  <a:gd name="T3" fmla="*/ 9 h 112"/>
                  <a:gd name="T4" fmla="*/ 4 w 212"/>
                  <a:gd name="T5" fmla="*/ 12 h 112"/>
                  <a:gd name="T6" fmla="*/ 19 w 212"/>
                  <a:gd name="T7" fmla="*/ 39 h 112"/>
                  <a:gd name="T8" fmla="*/ 39 w 212"/>
                  <a:gd name="T9" fmla="*/ 33 h 112"/>
                  <a:gd name="T10" fmla="*/ 71 w 212"/>
                  <a:gd name="T11" fmla="*/ 41 h 112"/>
                  <a:gd name="T12" fmla="*/ 85 w 212"/>
                  <a:gd name="T13" fmla="*/ 45 h 112"/>
                  <a:gd name="T14" fmla="*/ 102 w 212"/>
                  <a:gd name="T15" fmla="*/ 66 h 112"/>
                  <a:gd name="T16" fmla="*/ 108 w 212"/>
                  <a:gd name="T17" fmla="*/ 84 h 112"/>
                  <a:gd name="T18" fmla="*/ 120 w 212"/>
                  <a:gd name="T19" fmla="*/ 75 h 112"/>
                  <a:gd name="T20" fmla="*/ 129 w 212"/>
                  <a:gd name="T21" fmla="*/ 72 h 112"/>
                  <a:gd name="T22" fmla="*/ 143 w 212"/>
                  <a:gd name="T23" fmla="*/ 77 h 112"/>
                  <a:gd name="T24" fmla="*/ 149 w 212"/>
                  <a:gd name="T25" fmla="*/ 60 h 112"/>
                  <a:gd name="T26" fmla="*/ 117 w 212"/>
                  <a:gd name="T27" fmla="*/ 41 h 112"/>
                  <a:gd name="T28" fmla="*/ 80 w 212"/>
                  <a:gd name="T29" fmla="*/ 15 h 112"/>
                  <a:gd name="T30" fmla="*/ 41 w 212"/>
                  <a:gd name="T31" fmla="*/ 20 h 112"/>
                  <a:gd name="T32" fmla="*/ 36 w 212"/>
                  <a:gd name="T33" fmla="*/ 9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6" name="Freeform 89"/>
              <p:cNvSpPr>
                <a:spLocks/>
              </p:cNvSpPr>
              <p:nvPr/>
            </p:nvSpPr>
            <p:spPr bwMode="gray">
              <a:xfrm>
                <a:off x="5187" y="2677"/>
                <a:ext cx="101" cy="40"/>
              </a:xfrm>
              <a:custGeom>
                <a:avLst/>
                <a:gdLst>
                  <a:gd name="T0" fmla="*/ 43 w 133"/>
                  <a:gd name="T1" fmla="*/ 0 h 54"/>
                  <a:gd name="T2" fmla="*/ 33 w 133"/>
                  <a:gd name="T3" fmla="*/ 4 h 54"/>
                  <a:gd name="T4" fmla="*/ 24 w 133"/>
                  <a:gd name="T5" fmla="*/ 22 h 54"/>
                  <a:gd name="T6" fmla="*/ 11 w 133"/>
                  <a:gd name="T7" fmla="*/ 25 h 54"/>
                  <a:gd name="T8" fmla="*/ 2 w 133"/>
                  <a:gd name="T9" fmla="*/ 31 h 54"/>
                  <a:gd name="T10" fmla="*/ 10 w 133"/>
                  <a:gd name="T11" fmla="*/ 40 h 54"/>
                  <a:gd name="T12" fmla="*/ 101 w 133"/>
                  <a:gd name="T13" fmla="*/ 25 h 54"/>
                  <a:gd name="T14" fmla="*/ 93 w 133"/>
                  <a:gd name="T15" fmla="*/ 12 h 54"/>
                  <a:gd name="T16" fmla="*/ 80 w 133"/>
                  <a:gd name="T17" fmla="*/ 6 h 54"/>
                  <a:gd name="T18" fmla="*/ 77 w 133"/>
                  <a:gd name="T19" fmla="*/ 18 h 54"/>
                  <a:gd name="T20" fmla="*/ 68 w 133"/>
                  <a:gd name="T21" fmla="*/ 13 h 54"/>
                  <a:gd name="T22" fmla="*/ 51 w 133"/>
                  <a:gd name="T23" fmla="*/ 10 h 54"/>
                  <a:gd name="T24" fmla="*/ 4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7" name="Freeform 90"/>
              <p:cNvSpPr>
                <a:spLocks/>
              </p:cNvSpPr>
              <p:nvPr/>
            </p:nvSpPr>
            <p:spPr bwMode="gray">
              <a:xfrm>
                <a:off x="5294" y="2702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8" name="Freeform 91"/>
              <p:cNvSpPr>
                <a:spLocks/>
              </p:cNvSpPr>
              <p:nvPr/>
            </p:nvSpPr>
            <p:spPr bwMode="gray">
              <a:xfrm>
                <a:off x="5352" y="2705"/>
                <a:ext cx="12" cy="25"/>
              </a:xfrm>
              <a:custGeom>
                <a:avLst/>
                <a:gdLst>
                  <a:gd name="T0" fmla="*/ 11 w 16"/>
                  <a:gd name="T1" fmla="*/ 0 h 34"/>
                  <a:gd name="T2" fmla="*/ 0 w 16"/>
                  <a:gd name="T3" fmla="*/ 10 h 34"/>
                  <a:gd name="T4" fmla="*/ 12 w 16"/>
                  <a:gd name="T5" fmla="*/ 25 h 34"/>
                  <a:gd name="T6" fmla="*/ 9 w 16"/>
                  <a:gd name="T7" fmla="*/ 13 h 34"/>
                  <a:gd name="T8" fmla="*/ 12 w 16"/>
                  <a:gd name="T9" fmla="*/ 4 h 34"/>
                  <a:gd name="T10" fmla="*/ 11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9" name="Freeform 92"/>
              <p:cNvSpPr>
                <a:spLocks/>
              </p:cNvSpPr>
              <p:nvPr/>
            </p:nvSpPr>
            <p:spPr bwMode="gray">
              <a:xfrm>
                <a:off x="5164" y="1863"/>
                <a:ext cx="185" cy="87"/>
              </a:xfrm>
              <a:custGeom>
                <a:avLst/>
                <a:gdLst>
                  <a:gd name="T0" fmla="*/ 49 w 240"/>
                  <a:gd name="T1" fmla="*/ 1 h 117"/>
                  <a:gd name="T2" fmla="*/ 19 w 240"/>
                  <a:gd name="T3" fmla="*/ 23 h 117"/>
                  <a:gd name="T4" fmla="*/ 5 w 240"/>
                  <a:gd name="T5" fmla="*/ 28 h 117"/>
                  <a:gd name="T6" fmla="*/ 0 w 240"/>
                  <a:gd name="T7" fmla="*/ 29 h 117"/>
                  <a:gd name="T8" fmla="*/ 20 w 240"/>
                  <a:gd name="T9" fmla="*/ 44 h 117"/>
                  <a:gd name="T10" fmla="*/ 29 w 240"/>
                  <a:gd name="T11" fmla="*/ 47 h 117"/>
                  <a:gd name="T12" fmla="*/ 52 w 240"/>
                  <a:gd name="T13" fmla="*/ 35 h 117"/>
                  <a:gd name="T14" fmla="*/ 62 w 240"/>
                  <a:gd name="T15" fmla="*/ 32 h 117"/>
                  <a:gd name="T16" fmla="*/ 63 w 240"/>
                  <a:gd name="T17" fmla="*/ 41 h 117"/>
                  <a:gd name="T18" fmla="*/ 49 w 240"/>
                  <a:gd name="T19" fmla="*/ 45 h 117"/>
                  <a:gd name="T20" fmla="*/ 56 w 240"/>
                  <a:gd name="T21" fmla="*/ 54 h 117"/>
                  <a:gd name="T22" fmla="*/ 31 w 240"/>
                  <a:gd name="T23" fmla="*/ 65 h 117"/>
                  <a:gd name="T24" fmla="*/ 54 w 240"/>
                  <a:gd name="T25" fmla="*/ 81 h 117"/>
                  <a:gd name="T26" fmla="*/ 63 w 240"/>
                  <a:gd name="T27" fmla="*/ 84 h 117"/>
                  <a:gd name="T28" fmla="*/ 91 w 240"/>
                  <a:gd name="T29" fmla="*/ 77 h 117"/>
                  <a:gd name="T30" fmla="*/ 116 w 240"/>
                  <a:gd name="T31" fmla="*/ 78 h 117"/>
                  <a:gd name="T32" fmla="*/ 130 w 240"/>
                  <a:gd name="T33" fmla="*/ 87 h 117"/>
                  <a:gd name="T34" fmla="*/ 157 w 240"/>
                  <a:gd name="T35" fmla="*/ 81 h 117"/>
                  <a:gd name="T36" fmla="*/ 173 w 240"/>
                  <a:gd name="T37" fmla="*/ 77 h 117"/>
                  <a:gd name="T38" fmla="*/ 171 w 240"/>
                  <a:gd name="T39" fmla="*/ 57 h 117"/>
                  <a:gd name="T40" fmla="*/ 180 w 240"/>
                  <a:gd name="T41" fmla="*/ 51 h 117"/>
                  <a:gd name="T42" fmla="*/ 183 w 240"/>
                  <a:gd name="T43" fmla="*/ 35 h 117"/>
                  <a:gd name="T44" fmla="*/ 162 w 240"/>
                  <a:gd name="T45" fmla="*/ 42 h 117"/>
                  <a:gd name="T46" fmla="*/ 154 w 240"/>
                  <a:gd name="T47" fmla="*/ 32 h 117"/>
                  <a:gd name="T48" fmla="*/ 133 w 240"/>
                  <a:gd name="T49" fmla="*/ 33 h 117"/>
                  <a:gd name="T50" fmla="*/ 103 w 240"/>
                  <a:gd name="T51" fmla="*/ 7 h 117"/>
                  <a:gd name="T52" fmla="*/ 72 w 240"/>
                  <a:gd name="T53" fmla="*/ 8 h 117"/>
                  <a:gd name="T54" fmla="*/ 63 w 240"/>
                  <a:gd name="T55" fmla="*/ 1 h 117"/>
                  <a:gd name="T56" fmla="*/ 49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0" name="Freeform 93"/>
              <p:cNvSpPr>
                <a:spLocks/>
              </p:cNvSpPr>
              <p:nvPr/>
            </p:nvSpPr>
            <p:spPr bwMode="gray">
              <a:xfrm>
                <a:off x="5246" y="1822"/>
                <a:ext cx="150" cy="60"/>
              </a:xfrm>
              <a:custGeom>
                <a:avLst/>
                <a:gdLst>
                  <a:gd name="T0" fmla="*/ 75 w 194"/>
                  <a:gd name="T1" fmla="*/ 8 h 80"/>
                  <a:gd name="T2" fmla="*/ 10 w 194"/>
                  <a:gd name="T3" fmla="*/ 18 h 80"/>
                  <a:gd name="T4" fmla="*/ 7 w 194"/>
                  <a:gd name="T5" fmla="*/ 26 h 80"/>
                  <a:gd name="T6" fmla="*/ 44 w 194"/>
                  <a:gd name="T7" fmla="*/ 39 h 80"/>
                  <a:gd name="T8" fmla="*/ 104 w 194"/>
                  <a:gd name="T9" fmla="*/ 56 h 80"/>
                  <a:gd name="T10" fmla="*/ 135 w 194"/>
                  <a:gd name="T11" fmla="*/ 51 h 80"/>
                  <a:gd name="T12" fmla="*/ 145 w 194"/>
                  <a:gd name="T13" fmla="*/ 48 h 80"/>
                  <a:gd name="T14" fmla="*/ 135 w 194"/>
                  <a:gd name="T15" fmla="*/ 33 h 80"/>
                  <a:gd name="T16" fmla="*/ 126 w 194"/>
                  <a:gd name="T17" fmla="*/ 27 h 80"/>
                  <a:gd name="T18" fmla="*/ 100 w 194"/>
                  <a:gd name="T19" fmla="*/ 20 h 80"/>
                  <a:gd name="T20" fmla="*/ 75 w 194"/>
                  <a:gd name="T21" fmla="*/ 8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1" name="Freeform 94"/>
              <p:cNvSpPr>
                <a:spLocks/>
              </p:cNvSpPr>
              <p:nvPr/>
            </p:nvSpPr>
            <p:spPr bwMode="gray">
              <a:xfrm>
                <a:off x="5456" y="1892"/>
                <a:ext cx="239" cy="189"/>
              </a:xfrm>
              <a:custGeom>
                <a:avLst/>
                <a:gdLst>
                  <a:gd name="T0" fmla="*/ 52 w 310"/>
                  <a:gd name="T1" fmla="*/ 7 h 254"/>
                  <a:gd name="T2" fmla="*/ 39 w 310"/>
                  <a:gd name="T3" fmla="*/ 17 h 254"/>
                  <a:gd name="T4" fmla="*/ 16 w 310"/>
                  <a:gd name="T5" fmla="*/ 29 h 254"/>
                  <a:gd name="T6" fmla="*/ 41 w 310"/>
                  <a:gd name="T7" fmla="*/ 57 h 254"/>
                  <a:gd name="T8" fmla="*/ 61 w 310"/>
                  <a:gd name="T9" fmla="*/ 63 h 254"/>
                  <a:gd name="T10" fmla="*/ 79 w 310"/>
                  <a:gd name="T11" fmla="*/ 74 h 254"/>
                  <a:gd name="T12" fmla="*/ 98 w 310"/>
                  <a:gd name="T13" fmla="*/ 63 h 254"/>
                  <a:gd name="T14" fmla="*/ 110 w 310"/>
                  <a:gd name="T15" fmla="*/ 75 h 254"/>
                  <a:gd name="T16" fmla="*/ 115 w 310"/>
                  <a:gd name="T17" fmla="*/ 95 h 254"/>
                  <a:gd name="T18" fmla="*/ 89 w 310"/>
                  <a:gd name="T19" fmla="*/ 112 h 254"/>
                  <a:gd name="T20" fmla="*/ 69 w 310"/>
                  <a:gd name="T21" fmla="*/ 129 h 254"/>
                  <a:gd name="T22" fmla="*/ 53 w 310"/>
                  <a:gd name="T23" fmla="*/ 126 h 254"/>
                  <a:gd name="T24" fmla="*/ 44 w 310"/>
                  <a:gd name="T25" fmla="*/ 123 h 254"/>
                  <a:gd name="T26" fmla="*/ 33 w 310"/>
                  <a:gd name="T27" fmla="*/ 139 h 254"/>
                  <a:gd name="T28" fmla="*/ 30 w 310"/>
                  <a:gd name="T29" fmla="*/ 148 h 254"/>
                  <a:gd name="T30" fmla="*/ 56 w 310"/>
                  <a:gd name="T31" fmla="*/ 153 h 254"/>
                  <a:gd name="T32" fmla="*/ 73 w 310"/>
                  <a:gd name="T33" fmla="*/ 151 h 254"/>
                  <a:gd name="T34" fmla="*/ 89 w 310"/>
                  <a:gd name="T35" fmla="*/ 172 h 254"/>
                  <a:gd name="T36" fmla="*/ 98 w 310"/>
                  <a:gd name="T37" fmla="*/ 175 h 254"/>
                  <a:gd name="T38" fmla="*/ 107 w 310"/>
                  <a:gd name="T39" fmla="*/ 178 h 254"/>
                  <a:gd name="T40" fmla="*/ 120 w 310"/>
                  <a:gd name="T41" fmla="*/ 187 h 254"/>
                  <a:gd name="T42" fmla="*/ 140 w 310"/>
                  <a:gd name="T43" fmla="*/ 176 h 254"/>
                  <a:gd name="T44" fmla="*/ 157 w 310"/>
                  <a:gd name="T45" fmla="*/ 175 h 254"/>
                  <a:gd name="T46" fmla="*/ 177 w 310"/>
                  <a:gd name="T47" fmla="*/ 158 h 254"/>
                  <a:gd name="T48" fmla="*/ 173 w 310"/>
                  <a:gd name="T49" fmla="*/ 138 h 254"/>
                  <a:gd name="T50" fmla="*/ 167 w 310"/>
                  <a:gd name="T51" fmla="*/ 129 h 254"/>
                  <a:gd name="T52" fmla="*/ 180 w 310"/>
                  <a:gd name="T53" fmla="*/ 124 h 254"/>
                  <a:gd name="T54" fmla="*/ 189 w 310"/>
                  <a:gd name="T55" fmla="*/ 136 h 254"/>
                  <a:gd name="T56" fmla="*/ 190 w 310"/>
                  <a:gd name="T57" fmla="*/ 147 h 254"/>
                  <a:gd name="T58" fmla="*/ 201 w 310"/>
                  <a:gd name="T59" fmla="*/ 144 h 254"/>
                  <a:gd name="T60" fmla="*/ 234 w 310"/>
                  <a:gd name="T61" fmla="*/ 126 h 254"/>
                  <a:gd name="T62" fmla="*/ 226 w 310"/>
                  <a:gd name="T63" fmla="*/ 109 h 254"/>
                  <a:gd name="T64" fmla="*/ 200 w 310"/>
                  <a:gd name="T65" fmla="*/ 92 h 254"/>
                  <a:gd name="T66" fmla="*/ 204 w 310"/>
                  <a:gd name="T67" fmla="*/ 80 h 254"/>
                  <a:gd name="T68" fmla="*/ 214 w 310"/>
                  <a:gd name="T69" fmla="*/ 77 h 254"/>
                  <a:gd name="T70" fmla="*/ 195 w 310"/>
                  <a:gd name="T71" fmla="*/ 47 h 254"/>
                  <a:gd name="T72" fmla="*/ 180 w 310"/>
                  <a:gd name="T73" fmla="*/ 44 h 254"/>
                  <a:gd name="T74" fmla="*/ 170 w 310"/>
                  <a:gd name="T75" fmla="*/ 41 h 254"/>
                  <a:gd name="T76" fmla="*/ 155 w 310"/>
                  <a:gd name="T77" fmla="*/ 25 h 254"/>
                  <a:gd name="T78" fmla="*/ 120 w 310"/>
                  <a:gd name="T79" fmla="*/ 33 h 254"/>
                  <a:gd name="T80" fmla="*/ 129 w 310"/>
                  <a:gd name="T81" fmla="*/ 19 h 254"/>
                  <a:gd name="T82" fmla="*/ 107 w 310"/>
                  <a:gd name="T83" fmla="*/ 13 h 254"/>
                  <a:gd name="T84" fmla="*/ 92 w 310"/>
                  <a:gd name="T85" fmla="*/ 14 h 254"/>
                  <a:gd name="T86" fmla="*/ 52 w 310"/>
                  <a:gd name="T87" fmla="*/ 7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2" name="Freeform 95"/>
              <p:cNvSpPr>
                <a:spLocks/>
              </p:cNvSpPr>
              <p:nvPr/>
            </p:nvSpPr>
            <p:spPr bwMode="gray">
              <a:xfrm>
                <a:off x="5454" y="1810"/>
                <a:ext cx="45" cy="37"/>
              </a:xfrm>
              <a:custGeom>
                <a:avLst/>
                <a:gdLst>
                  <a:gd name="T0" fmla="*/ 20 w 59"/>
                  <a:gd name="T1" fmla="*/ 0 h 50"/>
                  <a:gd name="T2" fmla="*/ 0 w 59"/>
                  <a:gd name="T3" fmla="*/ 7 h 50"/>
                  <a:gd name="T4" fmla="*/ 23 w 59"/>
                  <a:gd name="T5" fmla="*/ 30 h 50"/>
                  <a:gd name="T6" fmla="*/ 37 w 59"/>
                  <a:gd name="T7" fmla="*/ 37 h 50"/>
                  <a:gd name="T8" fmla="*/ 44 w 59"/>
                  <a:gd name="T9" fmla="*/ 21 h 50"/>
                  <a:gd name="T10" fmla="*/ 34 w 59"/>
                  <a:gd name="T11" fmla="*/ 6 h 50"/>
                  <a:gd name="T12" fmla="*/ 2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3" name="Freeform 96"/>
              <p:cNvSpPr>
                <a:spLocks/>
              </p:cNvSpPr>
              <p:nvPr/>
            </p:nvSpPr>
            <p:spPr bwMode="gray">
              <a:xfrm>
                <a:off x="5368" y="1880"/>
                <a:ext cx="67" cy="41"/>
              </a:xfrm>
              <a:custGeom>
                <a:avLst/>
                <a:gdLst>
                  <a:gd name="T0" fmla="*/ 34 w 86"/>
                  <a:gd name="T1" fmla="*/ 5 h 57"/>
                  <a:gd name="T2" fmla="*/ 19 w 86"/>
                  <a:gd name="T3" fmla="*/ 18 h 57"/>
                  <a:gd name="T4" fmla="*/ 3 w 86"/>
                  <a:gd name="T5" fmla="*/ 19 h 57"/>
                  <a:gd name="T6" fmla="*/ 12 w 86"/>
                  <a:gd name="T7" fmla="*/ 41 h 57"/>
                  <a:gd name="T8" fmla="*/ 58 w 86"/>
                  <a:gd name="T9" fmla="*/ 25 h 57"/>
                  <a:gd name="T10" fmla="*/ 67 w 86"/>
                  <a:gd name="T11" fmla="*/ 12 h 57"/>
                  <a:gd name="T12" fmla="*/ 44 w 86"/>
                  <a:gd name="T13" fmla="*/ 5 h 57"/>
                  <a:gd name="T14" fmla="*/ 34 w 86"/>
                  <a:gd name="T15" fmla="*/ 5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4" name="Freeform 97"/>
              <p:cNvSpPr>
                <a:spLocks/>
              </p:cNvSpPr>
              <p:nvPr/>
            </p:nvSpPr>
            <p:spPr bwMode="gray">
              <a:xfrm>
                <a:off x="5438" y="1888"/>
                <a:ext cx="55" cy="24"/>
              </a:xfrm>
              <a:custGeom>
                <a:avLst/>
                <a:gdLst>
                  <a:gd name="T0" fmla="*/ 30 w 73"/>
                  <a:gd name="T1" fmla="*/ 0 h 34"/>
                  <a:gd name="T2" fmla="*/ 8 w 73"/>
                  <a:gd name="T3" fmla="*/ 11 h 34"/>
                  <a:gd name="T4" fmla="*/ 18 w 73"/>
                  <a:gd name="T5" fmla="*/ 24 h 34"/>
                  <a:gd name="T6" fmla="*/ 39 w 73"/>
                  <a:gd name="T7" fmla="*/ 20 h 34"/>
                  <a:gd name="T8" fmla="*/ 48 w 73"/>
                  <a:gd name="T9" fmla="*/ 14 h 34"/>
                  <a:gd name="T10" fmla="*/ 30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5" name="Freeform 98"/>
              <p:cNvSpPr>
                <a:spLocks/>
              </p:cNvSpPr>
              <p:nvPr/>
            </p:nvSpPr>
            <p:spPr bwMode="gray">
              <a:xfrm>
                <a:off x="5408" y="1852"/>
                <a:ext cx="66" cy="34"/>
              </a:xfrm>
              <a:custGeom>
                <a:avLst/>
                <a:gdLst>
                  <a:gd name="T0" fmla="*/ 45 w 85"/>
                  <a:gd name="T1" fmla="*/ 8 h 45"/>
                  <a:gd name="T2" fmla="*/ 22 w 85"/>
                  <a:gd name="T3" fmla="*/ 3 h 45"/>
                  <a:gd name="T4" fmla="*/ 0 w 85"/>
                  <a:gd name="T5" fmla="*/ 14 h 45"/>
                  <a:gd name="T6" fmla="*/ 31 w 85"/>
                  <a:gd name="T7" fmla="*/ 24 h 45"/>
                  <a:gd name="T8" fmla="*/ 50 w 85"/>
                  <a:gd name="T9" fmla="*/ 30 h 45"/>
                  <a:gd name="T10" fmla="*/ 65 w 85"/>
                  <a:gd name="T11" fmla="*/ 14 h 45"/>
                  <a:gd name="T12" fmla="*/ 64 w 85"/>
                  <a:gd name="T13" fmla="*/ 5 h 45"/>
                  <a:gd name="T14" fmla="*/ 50 w 85"/>
                  <a:gd name="T15" fmla="*/ 0 h 45"/>
                  <a:gd name="T16" fmla="*/ 45 w 85"/>
                  <a:gd name="T17" fmla="*/ 8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6" name="Freeform 99"/>
              <p:cNvSpPr>
                <a:spLocks/>
              </p:cNvSpPr>
              <p:nvPr/>
            </p:nvSpPr>
            <p:spPr bwMode="gray">
              <a:xfrm>
                <a:off x="5380" y="1820"/>
                <a:ext cx="45" cy="24"/>
              </a:xfrm>
              <a:custGeom>
                <a:avLst/>
                <a:gdLst>
                  <a:gd name="T0" fmla="*/ 12 w 58"/>
                  <a:gd name="T1" fmla="*/ 3 h 31"/>
                  <a:gd name="T2" fmla="*/ 0 w 58"/>
                  <a:gd name="T3" fmla="*/ 14 h 31"/>
                  <a:gd name="T4" fmla="*/ 16 w 58"/>
                  <a:gd name="T5" fmla="*/ 22 h 31"/>
                  <a:gd name="T6" fmla="*/ 22 w 58"/>
                  <a:gd name="T7" fmla="*/ 15 h 31"/>
                  <a:gd name="T8" fmla="*/ 40 w 58"/>
                  <a:gd name="T9" fmla="*/ 9 h 31"/>
                  <a:gd name="T10" fmla="*/ 34 w 58"/>
                  <a:gd name="T11" fmla="*/ 0 h 31"/>
                  <a:gd name="T12" fmla="*/ 12 w 58"/>
                  <a:gd name="T13" fmla="*/ 3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Freeform 100"/>
              <p:cNvSpPr>
                <a:spLocks/>
              </p:cNvSpPr>
              <p:nvPr/>
            </p:nvSpPr>
            <p:spPr bwMode="gray">
              <a:xfrm>
                <a:off x="5497" y="1823"/>
                <a:ext cx="117" cy="77"/>
              </a:xfrm>
              <a:custGeom>
                <a:avLst/>
                <a:gdLst>
                  <a:gd name="T0" fmla="*/ 29 w 152"/>
                  <a:gd name="T1" fmla="*/ 0 h 102"/>
                  <a:gd name="T2" fmla="*/ 11 w 152"/>
                  <a:gd name="T3" fmla="*/ 5 h 102"/>
                  <a:gd name="T4" fmla="*/ 3 w 152"/>
                  <a:gd name="T5" fmla="*/ 29 h 102"/>
                  <a:gd name="T6" fmla="*/ 9 w 152"/>
                  <a:gd name="T7" fmla="*/ 42 h 102"/>
                  <a:gd name="T8" fmla="*/ 0 w 152"/>
                  <a:gd name="T9" fmla="*/ 54 h 102"/>
                  <a:gd name="T10" fmla="*/ 43 w 152"/>
                  <a:gd name="T11" fmla="*/ 65 h 102"/>
                  <a:gd name="T12" fmla="*/ 63 w 152"/>
                  <a:gd name="T13" fmla="*/ 69 h 102"/>
                  <a:gd name="T14" fmla="*/ 117 w 152"/>
                  <a:gd name="T15" fmla="*/ 65 h 102"/>
                  <a:gd name="T16" fmla="*/ 59 w 152"/>
                  <a:gd name="T17" fmla="*/ 53 h 102"/>
                  <a:gd name="T18" fmla="*/ 42 w 152"/>
                  <a:gd name="T19" fmla="*/ 47 h 102"/>
                  <a:gd name="T20" fmla="*/ 34 w 152"/>
                  <a:gd name="T21" fmla="*/ 39 h 102"/>
                  <a:gd name="T22" fmla="*/ 38 w 152"/>
                  <a:gd name="T23" fmla="*/ 26 h 102"/>
                  <a:gd name="T24" fmla="*/ 29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Freeform 101"/>
              <p:cNvSpPr>
                <a:spLocks/>
              </p:cNvSpPr>
              <p:nvPr/>
            </p:nvSpPr>
            <p:spPr bwMode="gray">
              <a:xfrm>
                <a:off x="4383" y="2067"/>
                <a:ext cx="26" cy="15"/>
              </a:xfrm>
              <a:custGeom>
                <a:avLst/>
                <a:gdLst>
                  <a:gd name="T0" fmla="*/ 26 w 34"/>
                  <a:gd name="T1" fmla="*/ 0 h 20"/>
                  <a:gd name="T2" fmla="*/ 18 w 34"/>
                  <a:gd name="T3" fmla="*/ 15 h 20"/>
                  <a:gd name="T4" fmla="*/ 3 w 34"/>
                  <a:gd name="T5" fmla="*/ 14 h 20"/>
                  <a:gd name="T6" fmla="*/ 3 w 34"/>
                  <a:gd name="T7" fmla="*/ 5 h 20"/>
                  <a:gd name="T8" fmla="*/ 26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Freeform 102"/>
              <p:cNvSpPr>
                <a:spLocks/>
              </p:cNvSpPr>
              <p:nvPr/>
            </p:nvSpPr>
            <p:spPr bwMode="gray">
              <a:xfrm>
                <a:off x="5159" y="2576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Freeform 103"/>
              <p:cNvSpPr>
                <a:spLocks/>
              </p:cNvSpPr>
              <p:nvPr/>
            </p:nvSpPr>
            <p:spPr bwMode="gray">
              <a:xfrm>
                <a:off x="5162" y="2601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Freeform 104"/>
              <p:cNvSpPr>
                <a:spLocks/>
              </p:cNvSpPr>
              <p:nvPr/>
            </p:nvSpPr>
            <p:spPr bwMode="gray">
              <a:xfrm>
                <a:off x="5371" y="2732"/>
                <a:ext cx="16" cy="12"/>
              </a:xfrm>
              <a:custGeom>
                <a:avLst/>
                <a:gdLst>
                  <a:gd name="T0" fmla="*/ 2 w 21"/>
                  <a:gd name="T1" fmla="*/ 0 h 16"/>
                  <a:gd name="T2" fmla="*/ 10 w 21"/>
                  <a:gd name="T3" fmla="*/ 12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2" name="Freeform 105"/>
              <p:cNvSpPr>
                <a:spLocks/>
              </p:cNvSpPr>
              <p:nvPr/>
            </p:nvSpPr>
            <p:spPr bwMode="gray">
              <a:xfrm>
                <a:off x="5498" y="2250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3" name="Freeform 106"/>
              <p:cNvSpPr>
                <a:spLocks/>
              </p:cNvSpPr>
              <p:nvPr/>
            </p:nvSpPr>
            <p:spPr bwMode="gray">
              <a:xfrm>
                <a:off x="5396" y="2046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4" name="Freeform 107"/>
              <p:cNvSpPr>
                <a:spLocks/>
              </p:cNvSpPr>
              <p:nvPr/>
            </p:nvSpPr>
            <p:spPr bwMode="gray">
              <a:xfrm>
                <a:off x="5462" y="1868"/>
                <a:ext cx="40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6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5" name="Freeform 108"/>
              <p:cNvSpPr>
                <a:spLocks/>
              </p:cNvSpPr>
              <p:nvPr/>
            </p:nvSpPr>
            <p:spPr bwMode="gray">
              <a:xfrm>
                <a:off x="5527" y="1975"/>
                <a:ext cx="39" cy="18"/>
              </a:xfrm>
              <a:custGeom>
                <a:avLst/>
                <a:gdLst>
                  <a:gd name="T0" fmla="*/ 10 w 51"/>
                  <a:gd name="T1" fmla="*/ 0 h 24"/>
                  <a:gd name="T2" fmla="*/ 5 w 51"/>
                  <a:gd name="T3" fmla="*/ 14 h 24"/>
                  <a:gd name="T4" fmla="*/ 21 w 51"/>
                  <a:gd name="T5" fmla="*/ 18 h 24"/>
                  <a:gd name="T6" fmla="*/ 25 w 51"/>
                  <a:gd name="T7" fmla="*/ 3 h 24"/>
                  <a:gd name="T8" fmla="*/ 10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6" name="Freeform 109"/>
              <p:cNvSpPr>
                <a:spLocks/>
              </p:cNvSpPr>
              <p:nvPr/>
            </p:nvSpPr>
            <p:spPr bwMode="gray">
              <a:xfrm>
                <a:off x="5543" y="1774"/>
                <a:ext cx="714" cy="345"/>
              </a:xfrm>
              <a:custGeom>
                <a:avLst/>
                <a:gdLst>
                  <a:gd name="T0" fmla="*/ 22 w 929"/>
                  <a:gd name="T1" fmla="*/ 42 h 462"/>
                  <a:gd name="T2" fmla="*/ 5 w 929"/>
                  <a:gd name="T3" fmla="*/ 69 h 462"/>
                  <a:gd name="T4" fmla="*/ 28 w 929"/>
                  <a:gd name="T5" fmla="*/ 75 h 462"/>
                  <a:gd name="T6" fmla="*/ 12 w 929"/>
                  <a:gd name="T7" fmla="*/ 87 h 462"/>
                  <a:gd name="T8" fmla="*/ 80 w 929"/>
                  <a:gd name="T9" fmla="*/ 102 h 462"/>
                  <a:gd name="T10" fmla="*/ 109 w 929"/>
                  <a:gd name="T11" fmla="*/ 97 h 462"/>
                  <a:gd name="T12" fmla="*/ 192 w 929"/>
                  <a:gd name="T13" fmla="*/ 58 h 462"/>
                  <a:gd name="T14" fmla="*/ 231 w 929"/>
                  <a:gd name="T15" fmla="*/ 49 h 462"/>
                  <a:gd name="T16" fmla="*/ 249 w 929"/>
                  <a:gd name="T17" fmla="*/ 60 h 462"/>
                  <a:gd name="T18" fmla="*/ 209 w 929"/>
                  <a:gd name="T19" fmla="*/ 66 h 462"/>
                  <a:gd name="T20" fmla="*/ 186 w 929"/>
                  <a:gd name="T21" fmla="*/ 84 h 462"/>
                  <a:gd name="T22" fmla="*/ 195 w 929"/>
                  <a:gd name="T23" fmla="*/ 90 h 462"/>
                  <a:gd name="T24" fmla="*/ 200 w 929"/>
                  <a:gd name="T25" fmla="*/ 118 h 462"/>
                  <a:gd name="T26" fmla="*/ 269 w 929"/>
                  <a:gd name="T27" fmla="*/ 143 h 462"/>
                  <a:gd name="T28" fmla="*/ 258 w 929"/>
                  <a:gd name="T29" fmla="*/ 157 h 462"/>
                  <a:gd name="T30" fmla="*/ 283 w 929"/>
                  <a:gd name="T31" fmla="*/ 184 h 462"/>
                  <a:gd name="T32" fmla="*/ 267 w 929"/>
                  <a:gd name="T33" fmla="*/ 199 h 462"/>
                  <a:gd name="T34" fmla="*/ 249 w 929"/>
                  <a:gd name="T35" fmla="*/ 220 h 462"/>
                  <a:gd name="T36" fmla="*/ 226 w 929"/>
                  <a:gd name="T37" fmla="*/ 242 h 462"/>
                  <a:gd name="T38" fmla="*/ 224 w 929"/>
                  <a:gd name="T39" fmla="*/ 314 h 462"/>
                  <a:gd name="T40" fmla="*/ 255 w 929"/>
                  <a:gd name="T41" fmla="*/ 333 h 462"/>
                  <a:gd name="T42" fmla="*/ 298 w 929"/>
                  <a:gd name="T43" fmla="*/ 335 h 462"/>
                  <a:gd name="T44" fmla="*/ 317 w 929"/>
                  <a:gd name="T45" fmla="*/ 315 h 462"/>
                  <a:gd name="T46" fmla="*/ 389 w 929"/>
                  <a:gd name="T47" fmla="*/ 266 h 462"/>
                  <a:gd name="T48" fmla="*/ 440 w 929"/>
                  <a:gd name="T49" fmla="*/ 249 h 462"/>
                  <a:gd name="T50" fmla="*/ 496 w 929"/>
                  <a:gd name="T51" fmla="*/ 230 h 462"/>
                  <a:gd name="T52" fmla="*/ 553 w 929"/>
                  <a:gd name="T53" fmla="*/ 217 h 462"/>
                  <a:gd name="T54" fmla="*/ 586 w 929"/>
                  <a:gd name="T55" fmla="*/ 194 h 462"/>
                  <a:gd name="T56" fmla="*/ 615 w 929"/>
                  <a:gd name="T57" fmla="*/ 149 h 462"/>
                  <a:gd name="T58" fmla="*/ 616 w 929"/>
                  <a:gd name="T59" fmla="*/ 115 h 462"/>
                  <a:gd name="T60" fmla="*/ 616 w 929"/>
                  <a:gd name="T61" fmla="*/ 93 h 462"/>
                  <a:gd name="T62" fmla="*/ 639 w 929"/>
                  <a:gd name="T63" fmla="*/ 67 h 462"/>
                  <a:gd name="T64" fmla="*/ 673 w 929"/>
                  <a:gd name="T65" fmla="*/ 70 h 462"/>
                  <a:gd name="T66" fmla="*/ 709 w 929"/>
                  <a:gd name="T67" fmla="*/ 39 h 462"/>
                  <a:gd name="T68" fmla="*/ 682 w 929"/>
                  <a:gd name="T69" fmla="*/ 42 h 462"/>
                  <a:gd name="T70" fmla="*/ 652 w 929"/>
                  <a:gd name="T71" fmla="*/ 34 h 462"/>
                  <a:gd name="T72" fmla="*/ 610 w 929"/>
                  <a:gd name="T73" fmla="*/ 16 h 462"/>
                  <a:gd name="T74" fmla="*/ 493 w 929"/>
                  <a:gd name="T75" fmla="*/ 19 h 462"/>
                  <a:gd name="T76" fmla="*/ 449 w 929"/>
                  <a:gd name="T77" fmla="*/ 28 h 462"/>
                  <a:gd name="T78" fmla="*/ 427 w 929"/>
                  <a:gd name="T79" fmla="*/ 28 h 462"/>
                  <a:gd name="T80" fmla="*/ 397 w 929"/>
                  <a:gd name="T81" fmla="*/ 40 h 462"/>
                  <a:gd name="T82" fmla="*/ 367 w 929"/>
                  <a:gd name="T83" fmla="*/ 22 h 462"/>
                  <a:gd name="T84" fmla="*/ 332 w 929"/>
                  <a:gd name="T85" fmla="*/ 30 h 462"/>
                  <a:gd name="T86" fmla="*/ 281 w 929"/>
                  <a:gd name="T87" fmla="*/ 39 h 462"/>
                  <a:gd name="T88" fmla="*/ 315 w 929"/>
                  <a:gd name="T89" fmla="*/ 28 h 462"/>
                  <a:gd name="T90" fmla="*/ 271 w 929"/>
                  <a:gd name="T91" fmla="*/ 6 h 462"/>
                  <a:gd name="T92" fmla="*/ 257 w 929"/>
                  <a:gd name="T93" fmla="*/ 1 h 462"/>
                  <a:gd name="T94" fmla="*/ 241 w 929"/>
                  <a:gd name="T95" fmla="*/ 6 h 462"/>
                  <a:gd name="T96" fmla="*/ 184 w 929"/>
                  <a:gd name="T97" fmla="*/ 12 h 462"/>
                  <a:gd name="T98" fmla="*/ 123 w 929"/>
                  <a:gd name="T99" fmla="*/ 21 h 462"/>
                  <a:gd name="T100" fmla="*/ 83 w 929"/>
                  <a:gd name="T101" fmla="*/ 19 h 462"/>
                  <a:gd name="T102" fmla="*/ 88 w 929"/>
                  <a:gd name="T103" fmla="*/ 51 h 462"/>
                  <a:gd name="T104" fmla="*/ 80 w 929"/>
                  <a:gd name="T105" fmla="*/ 39 h 462"/>
                  <a:gd name="T106" fmla="*/ 46 w 929"/>
                  <a:gd name="T107" fmla="*/ 31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7" name="Freeform 110"/>
              <p:cNvSpPr>
                <a:spLocks/>
              </p:cNvSpPr>
              <p:nvPr/>
            </p:nvSpPr>
            <p:spPr bwMode="gray">
              <a:xfrm>
                <a:off x="5762" y="1957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8" name="Freeform 111"/>
              <p:cNvSpPr>
                <a:spLocks/>
              </p:cNvSpPr>
              <p:nvPr/>
            </p:nvSpPr>
            <p:spPr bwMode="gray">
              <a:xfrm>
                <a:off x="6052" y="2023"/>
                <a:ext cx="131" cy="54"/>
              </a:xfrm>
              <a:custGeom>
                <a:avLst/>
                <a:gdLst>
                  <a:gd name="T0" fmla="*/ 78 w 172"/>
                  <a:gd name="T1" fmla="*/ 6 h 72"/>
                  <a:gd name="T2" fmla="*/ 50 w 172"/>
                  <a:gd name="T3" fmla="*/ 3 h 72"/>
                  <a:gd name="T4" fmla="*/ 41 w 172"/>
                  <a:gd name="T5" fmla="*/ 0 h 72"/>
                  <a:gd name="T6" fmla="*/ 0 w 172"/>
                  <a:gd name="T7" fmla="*/ 21 h 72"/>
                  <a:gd name="T8" fmla="*/ 21 w 172"/>
                  <a:gd name="T9" fmla="*/ 30 h 72"/>
                  <a:gd name="T10" fmla="*/ 32 w 172"/>
                  <a:gd name="T11" fmla="*/ 45 h 72"/>
                  <a:gd name="T12" fmla="*/ 50 w 172"/>
                  <a:gd name="T13" fmla="*/ 51 h 72"/>
                  <a:gd name="T14" fmla="*/ 59 w 172"/>
                  <a:gd name="T15" fmla="*/ 54 h 72"/>
                  <a:gd name="T16" fmla="*/ 99 w 172"/>
                  <a:gd name="T17" fmla="*/ 45 h 72"/>
                  <a:gd name="T18" fmla="*/ 131 w 172"/>
                  <a:gd name="T19" fmla="*/ 33 h 72"/>
                  <a:gd name="T20" fmla="*/ 113 w 172"/>
                  <a:gd name="T21" fmla="*/ 14 h 72"/>
                  <a:gd name="T22" fmla="*/ 104 w 172"/>
                  <a:gd name="T23" fmla="*/ 3 h 72"/>
                  <a:gd name="T24" fmla="*/ 78 w 172"/>
                  <a:gd name="T25" fmla="*/ 6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9" name="Freeform 112"/>
              <p:cNvSpPr>
                <a:spLocks/>
              </p:cNvSpPr>
              <p:nvPr/>
            </p:nvSpPr>
            <p:spPr bwMode="gray">
              <a:xfrm>
                <a:off x="6155" y="1861"/>
                <a:ext cx="40" cy="24"/>
              </a:xfrm>
              <a:custGeom>
                <a:avLst/>
                <a:gdLst>
                  <a:gd name="T0" fmla="*/ 26 w 52"/>
                  <a:gd name="T1" fmla="*/ 0 h 32"/>
                  <a:gd name="T2" fmla="*/ 6 w 52"/>
                  <a:gd name="T3" fmla="*/ 15 h 32"/>
                  <a:gd name="T4" fmla="*/ 18 w 52"/>
                  <a:gd name="T5" fmla="*/ 24 h 32"/>
                  <a:gd name="T6" fmla="*/ 32 w 52"/>
                  <a:gd name="T7" fmla="*/ 23 h 32"/>
                  <a:gd name="T8" fmla="*/ 26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70" name="Freeform 113"/>
              <p:cNvSpPr>
                <a:spLocks/>
              </p:cNvSpPr>
              <p:nvPr/>
            </p:nvSpPr>
            <p:spPr bwMode="gray">
              <a:xfrm>
                <a:off x="6240" y="2081"/>
                <a:ext cx="11" cy="15"/>
              </a:xfrm>
              <a:custGeom>
                <a:avLst/>
                <a:gdLst>
                  <a:gd name="T0" fmla="*/ 8 w 13"/>
                  <a:gd name="T1" fmla="*/ 4 h 20"/>
                  <a:gd name="T2" fmla="*/ 1 w 13"/>
                  <a:gd name="T3" fmla="*/ 8 h 20"/>
                  <a:gd name="T4" fmla="*/ 8 w 13"/>
                  <a:gd name="T5" fmla="*/ 15 h 20"/>
                  <a:gd name="T6" fmla="*/ 8 w 13"/>
                  <a:gd name="T7" fmla="*/ 4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B2B2B2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30724" name="Object 114"/>
          <p:cNvGraphicFramePr>
            <a:graphicFrameLocks noChangeAspect="1"/>
          </p:cNvGraphicFramePr>
          <p:nvPr/>
        </p:nvGraphicFramePr>
        <p:xfrm>
          <a:off x="1101725" y="2227263"/>
          <a:ext cx="1709738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9" name="Chart" r:id="rId3" imgW="2047897" imgH="2095579" progId="MSGraph.Chart.8">
                  <p:embed followColorScheme="full"/>
                </p:oleObj>
              </mc:Choice>
              <mc:Fallback>
                <p:oleObj name="Chart" r:id="rId3" imgW="2047897" imgH="2095579" progId="MSGraph.Chart.8">
                  <p:embed followColorScheme="full"/>
                  <p:pic>
                    <p:nvPicPr>
                      <p:cNvPr id="0" name="Object 1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1101725" y="2227263"/>
                        <a:ext cx="1709738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53882" dir="2700000" algn="ctr" rotWithShape="0">
                          <a:srgbClr val="080808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Object 115"/>
          <p:cNvGraphicFramePr>
            <a:graphicFrameLocks noChangeAspect="1"/>
          </p:cNvGraphicFramePr>
          <p:nvPr/>
        </p:nvGraphicFramePr>
        <p:xfrm>
          <a:off x="6054725" y="2682875"/>
          <a:ext cx="1666875" cy="160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0" name="Chart" r:id="rId5" imgW="1990882" imgH="1923988" progId="MSGraph.Chart.8">
                  <p:embed followColorScheme="full"/>
                </p:oleObj>
              </mc:Choice>
              <mc:Fallback>
                <p:oleObj name="Chart" r:id="rId5" imgW="1990882" imgH="1923988" progId="MSGraph.Chart.8">
                  <p:embed followColorScheme="full"/>
                  <p:pic>
                    <p:nvPicPr>
                      <p:cNvPr id="0" name="Object 1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6054725" y="2682875"/>
                        <a:ext cx="1666875" cy="160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53882" dir="2700000" algn="ctr" rotWithShape="0">
                          <a:srgbClr val="080808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6" name="Object 116"/>
          <p:cNvGraphicFramePr>
            <a:graphicFrameLocks noChangeAspect="1"/>
          </p:cNvGraphicFramePr>
          <p:nvPr/>
        </p:nvGraphicFramePr>
        <p:xfrm>
          <a:off x="3690938" y="3219450"/>
          <a:ext cx="1657350" cy="160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Chart" r:id="rId7" imgW="1990882" imgH="1923988" progId="MSGraph.Chart.8">
                  <p:embed followColorScheme="full"/>
                </p:oleObj>
              </mc:Choice>
              <mc:Fallback>
                <p:oleObj name="Chart" r:id="rId7" imgW="1990882" imgH="1923988" progId="MSGraph.Chart.8">
                  <p:embed followColorScheme="full"/>
                  <p:pic>
                    <p:nvPicPr>
                      <p:cNvPr id="0" name="Object 1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gray">
                      <a:xfrm>
                        <a:off x="3690938" y="3219450"/>
                        <a:ext cx="1657350" cy="160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53882" dir="2700000" algn="ctr" rotWithShape="0">
                          <a:srgbClr val="080808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7" name="Line 117"/>
          <p:cNvSpPr>
            <a:spLocks noChangeShapeType="1"/>
          </p:cNvSpPr>
          <p:nvPr/>
        </p:nvSpPr>
        <p:spPr bwMode="auto">
          <a:xfrm>
            <a:off x="1066800" y="5038725"/>
            <a:ext cx="70104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Text Box 9"/>
          <p:cNvSpPr txBox="1">
            <a:spLocks noChangeArrowheads="1"/>
          </p:cNvSpPr>
          <p:nvPr/>
        </p:nvSpPr>
        <p:spPr bwMode="gray">
          <a:xfrm>
            <a:off x="1371600" y="5137150"/>
            <a:ext cx="3124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30729" name="Line 119"/>
          <p:cNvSpPr>
            <a:spLocks noChangeShapeType="1"/>
          </p:cNvSpPr>
          <p:nvPr/>
        </p:nvSpPr>
        <p:spPr bwMode="auto">
          <a:xfrm>
            <a:off x="4572000" y="5038725"/>
            <a:ext cx="0" cy="914400"/>
          </a:xfrm>
          <a:prstGeom prst="line">
            <a:avLst/>
          </a:prstGeom>
          <a:noFill/>
          <a:ln w="12700" cap="rnd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AutoShape 120"/>
          <p:cNvSpPr>
            <a:spLocks noChangeArrowheads="1"/>
          </p:cNvSpPr>
          <p:nvPr/>
        </p:nvSpPr>
        <p:spPr bwMode="gray">
          <a:xfrm>
            <a:off x="609600" y="1752600"/>
            <a:ext cx="2667000" cy="371475"/>
          </a:xfrm>
          <a:prstGeom prst="wedgeRectCallout">
            <a:avLst>
              <a:gd name="adj1" fmla="val -5833"/>
              <a:gd name="adj2" fmla="val 123505"/>
            </a:avLst>
          </a:prstGeom>
          <a:solidFill>
            <a:srgbClr val="FF6600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0731" name="AutoShape 121"/>
          <p:cNvSpPr>
            <a:spLocks noChangeArrowheads="1"/>
          </p:cNvSpPr>
          <p:nvPr/>
        </p:nvSpPr>
        <p:spPr bwMode="gray">
          <a:xfrm>
            <a:off x="3048000" y="2743200"/>
            <a:ext cx="2590800" cy="371475"/>
          </a:xfrm>
          <a:prstGeom prst="wedgeRectCallout">
            <a:avLst>
              <a:gd name="adj1" fmla="val 13907"/>
              <a:gd name="adj2" fmla="val 124361"/>
            </a:avLst>
          </a:prstGeom>
          <a:solidFill>
            <a:srgbClr val="008000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0732" name="AutoShape 122"/>
          <p:cNvSpPr>
            <a:spLocks noChangeArrowheads="1"/>
          </p:cNvSpPr>
          <p:nvPr/>
        </p:nvSpPr>
        <p:spPr bwMode="gray">
          <a:xfrm>
            <a:off x="6172200" y="2219325"/>
            <a:ext cx="2514600" cy="371475"/>
          </a:xfrm>
          <a:prstGeom prst="wedgeRectCallout">
            <a:avLst>
              <a:gd name="adj1" fmla="val -25694"/>
              <a:gd name="adj2" fmla="val 119231"/>
            </a:avLst>
          </a:prstGeom>
          <a:solidFill>
            <a:srgbClr val="993300"/>
          </a:solidFill>
          <a:ln w="1905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0733" name="Oval 123"/>
          <p:cNvSpPr>
            <a:spLocks noChangeArrowheads="1"/>
          </p:cNvSpPr>
          <p:nvPr/>
        </p:nvSpPr>
        <p:spPr bwMode="gray">
          <a:xfrm>
            <a:off x="4800600" y="5167313"/>
            <a:ext cx="180975" cy="180975"/>
          </a:xfrm>
          <a:prstGeom prst="ellipse">
            <a:avLst/>
          </a:prstGeom>
          <a:solidFill>
            <a:srgbClr val="FF6600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34" name="Rectangle 124"/>
          <p:cNvSpPr>
            <a:spLocks noChangeArrowheads="1"/>
          </p:cNvSpPr>
          <p:nvPr/>
        </p:nvSpPr>
        <p:spPr bwMode="auto">
          <a:xfrm>
            <a:off x="5013325" y="5110163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0735" name="Oval 125"/>
          <p:cNvSpPr>
            <a:spLocks noChangeArrowheads="1"/>
          </p:cNvSpPr>
          <p:nvPr/>
        </p:nvSpPr>
        <p:spPr bwMode="gray">
          <a:xfrm>
            <a:off x="4800600" y="5492750"/>
            <a:ext cx="180975" cy="180975"/>
          </a:xfrm>
          <a:prstGeom prst="ellipse">
            <a:avLst/>
          </a:prstGeom>
          <a:solidFill>
            <a:srgbClr val="008000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36" name="Rectangle 126"/>
          <p:cNvSpPr>
            <a:spLocks noChangeArrowheads="1"/>
          </p:cNvSpPr>
          <p:nvPr/>
        </p:nvSpPr>
        <p:spPr bwMode="auto">
          <a:xfrm>
            <a:off x="5013325" y="5453063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  <p:sp>
        <p:nvSpPr>
          <p:cNvPr id="30737" name="Oval 127"/>
          <p:cNvSpPr>
            <a:spLocks noChangeArrowheads="1"/>
          </p:cNvSpPr>
          <p:nvPr/>
        </p:nvSpPr>
        <p:spPr bwMode="gray">
          <a:xfrm>
            <a:off x="4800600" y="5815013"/>
            <a:ext cx="180975" cy="180975"/>
          </a:xfrm>
          <a:prstGeom prst="ellipse">
            <a:avLst/>
          </a:prstGeom>
          <a:solidFill>
            <a:srgbClr val="993300"/>
          </a:solidFill>
          <a:ln w="19050">
            <a:solidFill>
              <a:srgbClr val="FFFFFF"/>
            </a:solidFill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0738" name="Rectangle 128"/>
          <p:cNvSpPr>
            <a:spLocks noChangeArrowheads="1"/>
          </p:cNvSpPr>
          <p:nvPr/>
        </p:nvSpPr>
        <p:spPr bwMode="auto">
          <a:xfrm>
            <a:off x="5013325" y="5757863"/>
            <a:ext cx="2590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</a:rPr>
              <a:t>Description of the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z="3300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31747" name="AutoShape 3"/>
          <p:cNvSpPr>
            <a:spLocks noChangeArrowheads="1"/>
          </p:cNvSpPr>
          <p:nvPr/>
        </p:nvSpPr>
        <p:spPr bwMode="gray">
          <a:xfrm>
            <a:off x="2428875" y="3813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1748" name="Group 4"/>
          <p:cNvGrpSpPr>
            <a:grpSpLocks/>
          </p:cNvGrpSpPr>
          <p:nvPr/>
        </p:nvGrpSpPr>
        <p:grpSpPr bwMode="auto">
          <a:xfrm>
            <a:off x="2471738" y="3594100"/>
            <a:ext cx="1770062" cy="407988"/>
            <a:chOff x="602" y="1625"/>
            <a:chExt cx="1096" cy="210"/>
          </a:xfrm>
        </p:grpSpPr>
        <p:sp>
          <p:nvSpPr>
            <p:cNvPr id="319493" name="AutoShape 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82" name="Group 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88" name="AutoShape 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89" name="AutoShape 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90" name="AutoShape 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83" name="Group 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85" name="AutoShape 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86" name="AutoShape 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87" name="AutoShape 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84" name="Picture 14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49" name="AutoShape 15"/>
          <p:cNvSpPr>
            <a:spLocks noChangeArrowheads="1"/>
          </p:cNvSpPr>
          <p:nvPr/>
        </p:nvSpPr>
        <p:spPr bwMode="gray">
          <a:xfrm>
            <a:off x="6518275" y="3813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0" name="AutoShape 16"/>
          <p:cNvSpPr>
            <a:spLocks noChangeArrowheads="1"/>
          </p:cNvSpPr>
          <p:nvPr/>
        </p:nvSpPr>
        <p:spPr bwMode="gray">
          <a:xfrm>
            <a:off x="6616700" y="4189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1" name="AutoShape 17"/>
          <p:cNvSpPr>
            <a:spLocks noChangeArrowheads="1"/>
          </p:cNvSpPr>
          <p:nvPr/>
        </p:nvSpPr>
        <p:spPr bwMode="gray">
          <a:xfrm>
            <a:off x="6616700" y="4591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2" name="AutoShape 18"/>
          <p:cNvSpPr>
            <a:spLocks noChangeArrowheads="1"/>
          </p:cNvSpPr>
          <p:nvPr/>
        </p:nvSpPr>
        <p:spPr bwMode="gray">
          <a:xfrm>
            <a:off x="6616700" y="4992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3" name="AutoShape 19"/>
          <p:cNvSpPr>
            <a:spLocks noChangeArrowheads="1"/>
          </p:cNvSpPr>
          <p:nvPr/>
        </p:nvSpPr>
        <p:spPr bwMode="gray">
          <a:xfrm>
            <a:off x="6616700" y="5395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4" name="AutoShape 20"/>
          <p:cNvSpPr>
            <a:spLocks noChangeArrowheads="1"/>
          </p:cNvSpPr>
          <p:nvPr/>
        </p:nvSpPr>
        <p:spPr bwMode="gray">
          <a:xfrm>
            <a:off x="4546600" y="3813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5" name="AutoShape 21"/>
          <p:cNvSpPr>
            <a:spLocks noChangeArrowheads="1"/>
          </p:cNvSpPr>
          <p:nvPr/>
        </p:nvSpPr>
        <p:spPr bwMode="gray">
          <a:xfrm>
            <a:off x="4645025" y="41894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6" name="AutoShape 22"/>
          <p:cNvSpPr>
            <a:spLocks noChangeArrowheads="1"/>
          </p:cNvSpPr>
          <p:nvPr/>
        </p:nvSpPr>
        <p:spPr bwMode="gray">
          <a:xfrm>
            <a:off x="4645025" y="4591050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7" name="AutoShape 23"/>
          <p:cNvSpPr>
            <a:spLocks noChangeArrowheads="1"/>
          </p:cNvSpPr>
          <p:nvPr/>
        </p:nvSpPr>
        <p:spPr bwMode="gray">
          <a:xfrm>
            <a:off x="4645025" y="4992688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8" name="AutoShape 24"/>
          <p:cNvSpPr>
            <a:spLocks noChangeArrowheads="1"/>
          </p:cNvSpPr>
          <p:nvPr/>
        </p:nvSpPr>
        <p:spPr bwMode="gray">
          <a:xfrm>
            <a:off x="4645025" y="5395913"/>
            <a:ext cx="1658938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59" name="AutoShape 25"/>
          <p:cNvSpPr>
            <a:spLocks noChangeArrowheads="1"/>
          </p:cNvSpPr>
          <p:nvPr/>
        </p:nvSpPr>
        <p:spPr bwMode="gray">
          <a:xfrm>
            <a:off x="2525713" y="4189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60" name="AutoShape 26"/>
          <p:cNvSpPr>
            <a:spLocks noChangeArrowheads="1"/>
          </p:cNvSpPr>
          <p:nvPr/>
        </p:nvSpPr>
        <p:spPr bwMode="gray">
          <a:xfrm>
            <a:off x="2525713" y="4591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61" name="AutoShape 27"/>
          <p:cNvSpPr>
            <a:spLocks noChangeArrowheads="1"/>
          </p:cNvSpPr>
          <p:nvPr/>
        </p:nvSpPr>
        <p:spPr bwMode="gray">
          <a:xfrm>
            <a:off x="2525713" y="4992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62" name="AutoShape 28"/>
          <p:cNvSpPr>
            <a:spLocks noChangeArrowheads="1"/>
          </p:cNvSpPr>
          <p:nvPr/>
        </p:nvSpPr>
        <p:spPr bwMode="gray">
          <a:xfrm>
            <a:off x="2525713" y="5395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63" name="AutoShape 29"/>
          <p:cNvSpPr>
            <a:spLocks noChangeArrowheads="1"/>
          </p:cNvSpPr>
          <p:nvPr/>
        </p:nvSpPr>
        <p:spPr bwMode="gray">
          <a:xfrm>
            <a:off x="457200" y="3813175"/>
            <a:ext cx="1860550" cy="2114550"/>
          </a:xfrm>
          <a:prstGeom prst="roundRect">
            <a:avLst>
              <a:gd name="adj" fmla="val 5329"/>
            </a:avLst>
          </a:prstGeom>
          <a:solidFill>
            <a:schemeClr val="folHlink">
              <a:alpha val="50195"/>
            </a:schemeClr>
          </a:solidFill>
          <a:ln w="38100" cmpd="dbl">
            <a:solidFill>
              <a:srgbClr val="F8F8F8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1764" name="Group 30"/>
          <p:cNvGrpSpPr>
            <a:grpSpLocks/>
          </p:cNvGrpSpPr>
          <p:nvPr/>
        </p:nvGrpSpPr>
        <p:grpSpPr bwMode="auto">
          <a:xfrm>
            <a:off x="508000" y="3594100"/>
            <a:ext cx="1770063" cy="407988"/>
            <a:chOff x="602" y="1625"/>
            <a:chExt cx="1096" cy="210"/>
          </a:xfrm>
        </p:grpSpPr>
        <p:sp>
          <p:nvSpPr>
            <p:cNvPr id="319519" name="AutoShape 31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72" name="Group 32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78" name="AutoShape 33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79" name="AutoShape 34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80" name="AutoShape 35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73" name="Group 36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75" name="AutoShape 37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76" name="AutoShape 38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77" name="AutoShape 39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74" name="Picture 40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65" name="Group 41"/>
          <p:cNvGrpSpPr>
            <a:grpSpLocks/>
          </p:cNvGrpSpPr>
          <p:nvPr/>
        </p:nvGrpSpPr>
        <p:grpSpPr bwMode="auto">
          <a:xfrm>
            <a:off x="4592638" y="3594100"/>
            <a:ext cx="1768475" cy="407988"/>
            <a:chOff x="602" y="1625"/>
            <a:chExt cx="1096" cy="210"/>
          </a:xfrm>
        </p:grpSpPr>
        <p:sp>
          <p:nvSpPr>
            <p:cNvPr id="319530" name="AutoShape 42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62" name="Group 43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68" name="AutoShape 44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69" name="AutoShape 45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70" name="AutoShape 46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63" name="Group 47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65" name="AutoShape 48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66" name="AutoShape 49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67" name="AutoShape 50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64" name="Picture 51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66" name="Group 52"/>
          <p:cNvGrpSpPr>
            <a:grpSpLocks/>
          </p:cNvGrpSpPr>
          <p:nvPr/>
        </p:nvGrpSpPr>
        <p:grpSpPr bwMode="auto">
          <a:xfrm>
            <a:off x="6548438" y="3594100"/>
            <a:ext cx="1770062" cy="407988"/>
            <a:chOff x="602" y="1625"/>
            <a:chExt cx="1096" cy="210"/>
          </a:xfrm>
        </p:grpSpPr>
        <p:sp>
          <p:nvSpPr>
            <p:cNvPr id="319541" name="AutoShape 53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52" name="Group 54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58" name="AutoShape 55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59" name="AutoShape 56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60" name="AutoShape 57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53" name="Group 58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55" name="AutoShape 59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56" name="AutoShape 60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57" name="AutoShape 61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54" name="Picture 62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767" name="AutoShape 63"/>
          <p:cNvCxnSpPr>
            <a:cxnSpLocks noChangeShapeType="1"/>
            <a:stCxn id="319608" idx="2"/>
          </p:cNvCxnSpPr>
          <p:nvPr/>
        </p:nvCxnSpPr>
        <p:spPr bwMode="black">
          <a:xfrm rot="5400000">
            <a:off x="3016250" y="1323975"/>
            <a:ext cx="679450" cy="2082800"/>
          </a:xfrm>
          <a:prstGeom prst="bentConnector3">
            <a:avLst>
              <a:gd name="adj1" fmla="val 4953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68" name="AutoShape 64"/>
          <p:cNvCxnSpPr>
            <a:cxnSpLocks noChangeShapeType="1"/>
            <a:stCxn id="319608" idx="2"/>
          </p:cNvCxnSpPr>
          <p:nvPr/>
        </p:nvCxnSpPr>
        <p:spPr bwMode="black">
          <a:xfrm rot="16200000" flipH="1">
            <a:off x="5078412" y="1344613"/>
            <a:ext cx="677863" cy="2039938"/>
          </a:xfrm>
          <a:prstGeom prst="bentConnector3">
            <a:avLst>
              <a:gd name="adj1" fmla="val 4964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69" name="Group 65"/>
          <p:cNvGrpSpPr>
            <a:grpSpLocks/>
          </p:cNvGrpSpPr>
          <p:nvPr/>
        </p:nvGrpSpPr>
        <p:grpSpPr bwMode="auto">
          <a:xfrm>
            <a:off x="6084888" y="1219200"/>
            <a:ext cx="1466850" cy="366713"/>
            <a:chOff x="602" y="1625"/>
            <a:chExt cx="1096" cy="210"/>
          </a:xfrm>
        </p:grpSpPr>
        <p:sp>
          <p:nvSpPr>
            <p:cNvPr id="31841" name="AutoShape 66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1842" name="Group 67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48" name="AutoShape 68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49" name="AutoShape 69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50" name="AutoShape 70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43" name="Group 71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45" name="AutoShape 72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46" name="AutoShape 7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47" name="AutoShape 7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44" name="Picture 75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70" name="Group 76"/>
          <p:cNvGrpSpPr>
            <a:grpSpLocks/>
          </p:cNvGrpSpPr>
          <p:nvPr/>
        </p:nvGrpSpPr>
        <p:grpSpPr bwMode="auto">
          <a:xfrm>
            <a:off x="6084888" y="1825625"/>
            <a:ext cx="1466850" cy="366713"/>
            <a:chOff x="602" y="1625"/>
            <a:chExt cx="1096" cy="210"/>
          </a:xfrm>
        </p:grpSpPr>
        <p:sp>
          <p:nvSpPr>
            <p:cNvPr id="31831" name="AutoShape 77"/>
            <p:cNvSpPr>
              <a:spLocks noChangeArrowheads="1"/>
            </p:cNvSpPr>
            <p:nvPr/>
          </p:nvSpPr>
          <p:spPr bwMode="inv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rgbClr val="DDDDDD"/>
                </a:gs>
                <a:gs pos="100000">
                  <a:srgbClr val="7F7F7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31832" name="Group 78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38" name="AutoShape 79"/>
              <p:cNvSpPr>
                <a:spLocks noChangeArrowheads="1"/>
              </p:cNvSpPr>
              <p:nvPr/>
            </p:nvSpPr>
            <p:spPr bwMode="inv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39" name="AutoShape 80"/>
              <p:cNvSpPr>
                <a:spLocks noChangeArrowheads="1"/>
              </p:cNvSpPr>
              <p:nvPr/>
            </p:nvSpPr>
            <p:spPr bwMode="inv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40" name="AutoShape 81"/>
              <p:cNvSpPr>
                <a:spLocks noChangeArrowheads="1"/>
              </p:cNvSpPr>
              <p:nvPr/>
            </p:nvSpPr>
            <p:spPr bwMode="inv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33" name="Group 82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35" name="AutoShape 83"/>
              <p:cNvSpPr>
                <a:spLocks noChangeArrowheads="1"/>
              </p:cNvSpPr>
              <p:nvPr/>
            </p:nvSpPr>
            <p:spPr bwMode="inv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36" name="AutoShape 84"/>
              <p:cNvSpPr>
                <a:spLocks noChangeArrowheads="1"/>
              </p:cNvSpPr>
              <p:nvPr/>
            </p:nvSpPr>
            <p:spPr bwMode="inv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37" name="AutoShape 85"/>
              <p:cNvSpPr>
                <a:spLocks noChangeArrowheads="1"/>
              </p:cNvSpPr>
              <p:nvPr/>
            </p:nvSpPr>
            <p:spPr bwMode="inv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34" name="Picture 86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inv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771" name="AutoShape 87"/>
          <p:cNvCxnSpPr>
            <a:cxnSpLocks noChangeShapeType="1"/>
          </p:cNvCxnSpPr>
          <p:nvPr/>
        </p:nvCxnSpPr>
        <p:spPr bwMode="black">
          <a:xfrm rot="5400000">
            <a:off x="1567657" y="2863056"/>
            <a:ext cx="558800" cy="925513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2" name="AutoShape 88"/>
          <p:cNvCxnSpPr>
            <a:cxnSpLocks noChangeShapeType="1"/>
          </p:cNvCxnSpPr>
          <p:nvPr/>
        </p:nvCxnSpPr>
        <p:spPr bwMode="black">
          <a:xfrm rot="16200000" flipH="1">
            <a:off x="2543969" y="2809081"/>
            <a:ext cx="558800" cy="1030288"/>
          </a:xfrm>
          <a:prstGeom prst="bentConnector3">
            <a:avLst>
              <a:gd name="adj1" fmla="val 49593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73" name="Group 89"/>
          <p:cNvGrpSpPr>
            <a:grpSpLocks/>
          </p:cNvGrpSpPr>
          <p:nvPr/>
        </p:nvGrpSpPr>
        <p:grpSpPr bwMode="auto">
          <a:xfrm>
            <a:off x="1308100" y="2695575"/>
            <a:ext cx="2033588" cy="365125"/>
            <a:chOff x="602" y="1625"/>
            <a:chExt cx="1096" cy="210"/>
          </a:xfrm>
        </p:grpSpPr>
        <p:sp>
          <p:nvSpPr>
            <p:cNvPr id="319578" name="AutoShape 90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47059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22" name="Group 91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28" name="AutoShape 92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29" name="AutoShape 93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30" name="AutoShape 94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23" name="Group 95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25" name="AutoShape 96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26" name="AutoShape 97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27" name="AutoShape 98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24" name="Picture 99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774" name="AutoShape 100"/>
          <p:cNvCxnSpPr>
            <a:cxnSpLocks noChangeShapeType="1"/>
          </p:cNvCxnSpPr>
          <p:nvPr/>
        </p:nvCxnSpPr>
        <p:spPr bwMode="black">
          <a:xfrm rot="5400000">
            <a:off x="5669757" y="2842419"/>
            <a:ext cx="560387" cy="962025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5" name="AutoShape 101"/>
          <p:cNvCxnSpPr>
            <a:cxnSpLocks noChangeShapeType="1"/>
          </p:cNvCxnSpPr>
          <p:nvPr/>
        </p:nvCxnSpPr>
        <p:spPr bwMode="black">
          <a:xfrm rot="16200000" flipH="1">
            <a:off x="6646863" y="2827337"/>
            <a:ext cx="560388" cy="995363"/>
          </a:xfrm>
          <a:prstGeom prst="bentConnector3">
            <a:avLst>
              <a:gd name="adj1" fmla="val 49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6" name="AutoShape 102"/>
          <p:cNvCxnSpPr>
            <a:cxnSpLocks noChangeShapeType="1"/>
            <a:stCxn id="319608" idx="3"/>
            <a:endCxn id="31848" idx="1"/>
          </p:cNvCxnSpPr>
          <p:nvPr/>
        </p:nvCxnSpPr>
        <p:spPr bwMode="black">
          <a:xfrm flipV="1">
            <a:off x="5111750" y="1417638"/>
            <a:ext cx="977900" cy="282575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777" name="AutoShape 103"/>
          <p:cNvCxnSpPr>
            <a:cxnSpLocks noChangeShapeType="1"/>
            <a:stCxn id="319608" idx="3"/>
            <a:endCxn id="31838" idx="1"/>
          </p:cNvCxnSpPr>
          <p:nvPr/>
        </p:nvCxnSpPr>
        <p:spPr bwMode="black">
          <a:xfrm>
            <a:off x="5111750" y="1700213"/>
            <a:ext cx="977900" cy="323850"/>
          </a:xfrm>
          <a:prstGeom prst="bentConnector3">
            <a:avLst>
              <a:gd name="adj1" fmla="val 4935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778" name="Group 104"/>
          <p:cNvGrpSpPr>
            <a:grpSpLocks/>
          </p:cNvGrpSpPr>
          <p:nvPr/>
        </p:nvGrpSpPr>
        <p:grpSpPr bwMode="auto">
          <a:xfrm>
            <a:off x="5429250" y="2695575"/>
            <a:ext cx="2035175" cy="365125"/>
            <a:chOff x="602" y="1625"/>
            <a:chExt cx="1096" cy="210"/>
          </a:xfrm>
        </p:grpSpPr>
        <p:sp>
          <p:nvSpPr>
            <p:cNvPr id="319593" name="AutoShape 105"/>
            <p:cNvSpPr>
              <a:spLocks noChangeArrowheads="1"/>
            </p:cNvSpPr>
            <p:nvPr/>
          </p:nvSpPr>
          <p:spPr bwMode="gray">
            <a:xfrm>
              <a:off x="602" y="1625"/>
              <a:ext cx="1094" cy="210"/>
            </a:xfrm>
            <a:prstGeom prst="roundRect">
              <a:avLst>
                <a:gd name="adj" fmla="val 41602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31812" name="Group 106"/>
            <p:cNvGrpSpPr>
              <a:grpSpLocks/>
            </p:cNvGrpSpPr>
            <p:nvPr/>
          </p:nvGrpSpPr>
          <p:grpSpPr bwMode="auto">
            <a:xfrm>
              <a:off x="606" y="1656"/>
              <a:ext cx="45" cy="163"/>
              <a:chOff x="1016" y="1768"/>
              <a:chExt cx="68" cy="198"/>
            </a:xfrm>
          </p:grpSpPr>
          <p:sp>
            <p:nvSpPr>
              <p:cNvPr id="31818" name="AutoShape 107"/>
              <p:cNvSpPr>
                <a:spLocks noChangeArrowheads="1"/>
              </p:cNvSpPr>
              <p:nvPr/>
            </p:nvSpPr>
            <p:spPr bwMode="gray">
              <a:xfrm rot="21332465" flipV="1">
                <a:off x="1016" y="1768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19" name="AutoShape 108"/>
              <p:cNvSpPr>
                <a:spLocks noChangeArrowheads="1"/>
              </p:cNvSpPr>
              <p:nvPr/>
            </p:nvSpPr>
            <p:spPr bwMode="gray">
              <a:xfrm rot="21332465" flipV="1">
                <a:off x="1020" y="1783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20" name="AutoShape 109"/>
              <p:cNvSpPr>
                <a:spLocks noChangeArrowheads="1"/>
              </p:cNvSpPr>
              <p:nvPr/>
            </p:nvSpPr>
            <p:spPr bwMode="gray">
              <a:xfrm rot="21332465" flipV="1">
                <a:off x="1018" y="1805"/>
                <a:ext cx="27" cy="123"/>
              </a:xfrm>
              <a:prstGeom prst="moon">
                <a:avLst>
                  <a:gd name="adj" fmla="val 20051"/>
                </a:avLst>
              </a:pr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1813" name="Group 110"/>
            <p:cNvGrpSpPr>
              <a:grpSpLocks/>
            </p:cNvGrpSpPr>
            <p:nvPr/>
          </p:nvGrpSpPr>
          <p:grpSpPr bwMode="auto">
            <a:xfrm>
              <a:off x="1649" y="1654"/>
              <a:ext cx="49" cy="172"/>
              <a:chOff x="2619" y="1771"/>
              <a:chExt cx="68" cy="198"/>
            </a:xfrm>
          </p:grpSpPr>
          <p:sp>
            <p:nvSpPr>
              <p:cNvPr id="31815" name="AutoShape 111"/>
              <p:cNvSpPr>
                <a:spLocks noChangeArrowheads="1"/>
              </p:cNvSpPr>
              <p:nvPr/>
            </p:nvSpPr>
            <p:spPr bwMode="gray">
              <a:xfrm rot="267535" flipH="1" flipV="1">
                <a:off x="2619" y="1771"/>
                <a:ext cx="68" cy="198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16" name="AutoShape 112"/>
              <p:cNvSpPr>
                <a:spLocks noChangeArrowheads="1"/>
              </p:cNvSpPr>
              <p:nvPr/>
            </p:nvSpPr>
            <p:spPr bwMode="gray">
              <a:xfrm rot="267535" flipH="1" flipV="1">
                <a:off x="2641" y="1786"/>
                <a:ext cx="42" cy="167"/>
              </a:xfrm>
              <a:prstGeom prst="moon">
                <a:avLst>
                  <a:gd name="adj" fmla="val 20051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31817" name="AutoShape 113"/>
              <p:cNvSpPr>
                <a:spLocks noChangeArrowheads="1"/>
              </p:cNvSpPr>
              <p:nvPr/>
            </p:nvSpPr>
            <p:spPr bwMode="gray">
              <a:xfrm rot="267535" flipH="1" flipV="1">
                <a:off x="2658" y="1808"/>
                <a:ext cx="27" cy="123"/>
              </a:xfrm>
              <a:prstGeom prst="moon">
                <a:avLst>
                  <a:gd name="adj" fmla="val 29657"/>
                </a:avLst>
              </a:prstGeom>
              <a:solidFill>
                <a:srgbClr val="333333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pic>
          <p:nvPicPr>
            <p:cNvPr id="31814" name="Picture 114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1079" y="1194"/>
              <a:ext cx="130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79" name="AutoShape 115"/>
          <p:cNvSpPr>
            <a:spLocks noChangeArrowheads="1"/>
          </p:cNvSpPr>
          <p:nvPr/>
        </p:nvSpPr>
        <p:spPr bwMode="gray">
          <a:xfrm>
            <a:off x="554038" y="41894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80" name="AutoShape 116"/>
          <p:cNvSpPr>
            <a:spLocks noChangeArrowheads="1"/>
          </p:cNvSpPr>
          <p:nvPr/>
        </p:nvSpPr>
        <p:spPr bwMode="gray">
          <a:xfrm>
            <a:off x="554038" y="4591050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81" name="AutoShape 117"/>
          <p:cNvSpPr>
            <a:spLocks noChangeArrowheads="1"/>
          </p:cNvSpPr>
          <p:nvPr/>
        </p:nvSpPr>
        <p:spPr bwMode="gray">
          <a:xfrm>
            <a:off x="554038" y="4992688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1782" name="AutoShape 118"/>
          <p:cNvSpPr>
            <a:spLocks noChangeArrowheads="1"/>
          </p:cNvSpPr>
          <p:nvPr/>
        </p:nvSpPr>
        <p:spPr bwMode="gray">
          <a:xfrm>
            <a:off x="554038" y="5395913"/>
            <a:ext cx="1660525" cy="336550"/>
          </a:xfrm>
          <a:prstGeom prst="roundRect">
            <a:avLst>
              <a:gd name="adj" fmla="val 32838"/>
            </a:avLst>
          </a:prstGeom>
          <a:solidFill>
            <a:srgbClr val="F8F8F8"/>
          </a:solidFill>
          <a:ln w="952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31783" name="Group 119"/>
          <p:cNvGrpSpPr>
            <a:grpSpLocks/>
          </p:cNvGrpSpPr>
          <p:nvPr/>
        </p:nvGrpSpPr>
        <p:grpSpPr bwMode="auto">
          <a:xfrm>
            <a:off x="3681413" y="1373188"/>
            <a:ext cx="1430337" cy="652462"/>
            <a:chOff x="2155" y="986"/>
            <a:chExt cx="1332" cy="607"/>
          </a:xfrm>
        </p:grpSpPr>
        <p:sp>
          <p:nvSpPr>
            <p:cNvPr id="319608" name="AutoShape 120"/>
            <p:cNvSpPr>
              <a:spLocks noChangeArrowheads="1"/>
            </p:cNvSpPr>
            <p:nvPr/>
          </p:nvSpPr>
          <p:spPr bwMode="gray">
            <a:xfrm>
              <a:off x="2155" y="986"/>
              <a:ext cx="1332" cy="607"/>
            </a:xfrm>
            <a:prstGeom prst="roundRect">
              <a:avLst>
                <a:gd name="adj" fmla="val 1318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1C1C1C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pic>
          <p:nvPicPr>
            <p:cNvPr id="31810" name="Picture 121" descr="high_line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891" r="58304" b="12320"/>
            <a:stretch>
              <a:fillRect/>
            </a:stretch>
          </p:blipFill>
          <p:spPr bwMode="gray">
            <a:xfrm rot="-5400000">
              <a:off x="2721" y="460"/>
              <a:ext cx="218" cy="1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784" name="Rectangle 122"/>
          <p:cNvSpPr>
            <a:spLocks noChangeArrowheads="1"/>
          </p:cNvSpPr>
          <p:nvPr/>
        </p:nvSpPr>
        <p:spPr bwMode="gray">
          <a:xfrm>
            <a:off x="4056063" y="1503363"/>
            <a:ext cx="735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2000" b="1">
                <a:solidFill>
                  <a:srgbClr val="FEFFFF"/>
                </a:solidFill>
                <a:ea typeface="宋体" panose="02010600030101010101" pitchFamily="2" charset="-122"/>
              </a:rPr>
              <a:t>CEO</a:t>
            </a:r>
          </a:p>
        </p:txBody>
      </p:sp>
      <p:sp>
        <p:nvSpPr>
          <p:cNvPr id="31785" name="Rectangle 123"/>
          <p:cNvSpPr>
            <a:spLocks noChangeArrowheads="1"/>
          </p:cNvSpPr>
          <p:nvPr/>
        </p:nvSpPr>
        <p:spPr bwMode="white">
          <a:xfrm>
            <a:off x="6142038" y="1231900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86" name="Rectangle 124"/>
          <p:cNvSpPr>
            <a:spLocks noChangeArrowheads="1"/>
          </p:cNvSpPr>
          <p:nvPr/>
        </p:nvSpPr>
        <p:spPr bwMode="white">
          <a:xfrm>
            <a:off x="6162675" y="1836738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87" name="Rectangle 125"/>
          <p:cNvSpPr>
            <a:spLocks noChangeArrowheads="1"/>
          </p:cNvSpPr>
          <p:nvPr/>
        </p:nvSpPr>
        <p:spPr bwMode="gray">
          <a:xfrm>
            <a:off x="1581150" y="2681288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88" name="Rectangle 126"/>
          <p:cNvSpPr>
            <a:spLocks noChangeArrowheads="1"/>
          </p:cNvSpPr>
          <p:nvPr/>
        </p:nvSpPr>
        <p:spPr bwMode="gray">
          <a:xfrm>
            <a:off x="5700713" y="2681288"/>
            <a:ext cx="1466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89" name="Rectangle 127"/>
          <p:cNvSpPr>
            <a:spLocks noChangeArrowheads="1"/>
          </p:cNvSpPr>
          <p:nvPr/>
        </p:nvSpPr>
        <p:spPr bwMode="gray">
          <a:xfrm>
            <a:off x="641350" y="3606800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0" name="Rectangle 128"/>
          <p:cNvSpPr>
            <a:spLocks noChangeArrowheads="1"/>
          </p:cNvSpPr>
          <p:nvPr/>
        </p:nvSpPr>
        <p:spPr bwMode="gray">
          <a:xfrm>
            <a:off x="2595563" y="3606800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1" name="Rectangle 129"/>
          <p:cNvSpPr>
            <a:spLocks noChangeArrowheads="1"/>
          </p:cNvSpPr>
          <p:nvPr/>
        </p:nvSpPr>
        <p:spPr bwMode="gray">
          <a:xfrm>
            <a:off x="4729163" y="3606800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2" name="Rectangle 130"/>
          <p:cNvSpPr>
            <a:spLocks noChangeArrowheads="1"/>
          </p:cNvSpPr>
          <p:nvPr/>
        </p:nvSpPr>
        <p:spPr bwMode="gray">
          <a:xfrm>
            <a:off x="6691313" y="3606800"/>
            <a:ext cx="1466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b="1">
                <a:solidFill>
                  <a:srgbClr val="FEFFFF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3" name="Rectangle 131"/>
          <p:cNvSpPr>
            <a:spLocks noChangeArrowheads="1"/>
          </p:cNvSpPr>
          <p:nvPr/>
        </p:nvSpPr>
        <p:spPr bwMode="gray">
          <a:xfrm>
            <a:off x="723900" y="4184650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4" name="Rectangle 132"/>
          <p:cNvSpPr>
            <a:spLocks noChangeArrowheads="1"/>
          </p:cNvSpPr>
          <p:nvPr/>
        </p:nvSpPr>
        <p:spPr bwMode="auto">
          <a:xfrm>
            <a:off x="723900" y="4592638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5" name="Rectangle 133"/>
          <p:cNvSpPr>
            <a:spLocks noChangeArrowheads="1"/>
          </p:cNvSpPr>
          <p:nvPr/>
        </p:nvSpPr>
        <p:spPr bwMode="auto">
          <a:xfrm>
            <a:off x="723900" y="4983163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6" name="Rectangle 134"/>
          <p:cNvSpPr>
            <a:spLocks noChangeArrowheads="1"/>
          </p:cNvSpPr>
          <p:nvPr/>
        </p:nvSpPr>
        <p:spPr bwMode="auto">
          <a:xfrm>
            <a:off x="723900" y="5402263"/>
            <a:ext cx="13255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7" name="Rectangle 135"/>
          <p:cNvSpPr>
            <a:spLocks noChangeArrowheads="1"/>
          </p:cNvSpPr>
          <p:nvPr/>
        </p:nvSpPr>
        <p:spPr bwMode="gray">
          <a:xfrm>
            <a:off x="2681288" y="4184650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8" name="Rectangle 136"/>
          <p:cNvSpPr>
            <a:spLocks noChangeArrowheads="1"/>
          </p:cNvSpPr>
          <p:nvPr/>
        </p:nvSpPr>
        <p:spPr bwMode="auto">
          <a:xfrm>
            <a:off x="2681288" y="4592638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799" name="Rectangle 137"/>
          <p:cNvSpPr>
            <a:spLocks noChangeArrowheads="1"/>
          </p:cNvSpPr>
          <p:nvPr/>
        </p:nvSpPr>
        <p:spPr bwMode="auto">
          <a:xfrm>
            <a:off x="2681288" y="49831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0" name="Rectangle 138"/>
          <p:cNvSpPr>
            <a:spLocks noChangeArrowheads="1"/>
          </p:cNvSpPr>
          <p:nvPr/>
        </p:nvSpPr>
        <p:spPr bwMode="auto">
          <a:xfrm>
            <a:off x="2681288" y="54022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1" name="Rectangle 139"/>
          <p:cNvSpPr>
            <a:spLocks noChangeArrowheads="1"/>
          </p:cNvSpPr>
          <p:nvPr/>
        </p:nvSpPr>
        <p:spPr bwMode="gray">
          <a:xfrm>
            <a:off x="4833938" y="4184650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2" name="Rectangle 140"/>
          <p:cNvSpPr>
            <a:spLocks noChangeArrowheads="1"/>
          </p:cNvSpPr>
          <p:nvPr/>
        </p:nvSpPr>
        <p:spPr bwMode="auto">
          <a:xfrm>
            <a:off x="4833938" y="4592638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3" name="Rectangle 141"/>
          <p:cNvSpPr>
            <a:spLocks noChangeArrowheads="1"/>
          </p:cNvSpPr>
          <p:nvPr/>
        </p:nvSpPr>
        <p:spPr bwMode="auto">
          <a:xfrm>
            <a:off x="4833938" y="49831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4" name="Rectangle 142"/>
          <p:cNvSpPr>
            <a:spLocks noChangeArrowheads="1"/>
          </p:cNvSpPr>
          <p:nvPr/>
        </p:nvSpPr>
        <p:spPr bwMode="auto">
          <a:xfrm>
            <a:off x="4833938" y="54022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5" name="Rectangle 143"/>
          <p:cNvSpPr>
            <a:spLocks noChangeArrowheads="1"/>
          </p:cNvSpPr>
          <p:nvPr/>
        </p:nvSpPr>
        <p:spPr bwMode="auto">
          <a:xfrm>
            <a:off x="6796088" y="4184650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6" name="Rectangle 144"/>
          <p:cNvSpPr>
            <a:spLocks noChangeArrowheads="1"/>
          </p:cNvSpPr>
          <p:nvPr/>
        </p:nvSpPr>
        <p:spPr bwMode="auto">
          <a:xfrm>
            <a:off x="6796088" y="4592638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7" name="Rectangle 145"/>
          <p:cNvSpPr>
            <a:spLocks noChangeArrowheads="1"/>
          </p:cNvSpPr>
          <p:nvPr/>
        </p:nvSpPr>
        <p:spPr bwMode="auto">
          <a:xfrm>
            <a:off x="6796088" y="49831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  <p:sp>
        <p:nvSpPr>
          <p:cNvPr id="31808" name="Rectangle 146"/>
          <p:cNvSpPr>
            <a:spLocks noChangeArrowheads="1"/>
          </p:cNvSpPr>
          <p:nvPr/>
        </p:nvSpPr>
        <p:spPr bwMode="auto">
          <a:xfrm>
            <a:off x="6796088" y="5402263"/>
            <a:ext cx="13255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</a:rPr>
              <a:t>Text in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Hot Tip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524000"/>
            <a:ext cx="7127875" cy="3227388"/>
          </a:xfrm>
        </p:spPr>
        <p:txBody>
          <a:bodyPr/>
          <a:lstStyle/>
          <a:p>
            <a:pPr eaLnBrk="1" hangingPunct="1"/>
            <a:r>
              <a:rPr lang="en-US" altLang="zh-CN" b="0" smtClean="0">
                <a:solidFill>
                  <a:srgbClr val="000000"/>
                </a:solidFill>
                <a:ea typeface="宋体" panose="02010600030101010101" pitchFamily="2" charset="-122"/>
              </a:rPr>
              <a:t>How do I incorporate my logo to a slide that will apply to all the other slides?</a:t>
            </a:r>
            <a:r>
              <a:rPr lang="en-US" altLang="zh-CN" b="0" smtClean="0">
                <a:ea typeface="宋体" panose="02010600030101010101" pitchFamily="2" charset="-122"/>
              </a:rPr>
              <a:t> </a:t>
            </a:r>
          </a:p>
          <a:p>
            <a:pPr eaLnBrk="1" hangingPunct="1"/>
            <a:endParaRPr lang="en-US" altLang="zh-CN" sz="2400" b="0" smtClean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00" smtClean="0">
                <a:latin typeface="Arial" panose="020B0604020202020204" pitchFamily="34" charset="0"/>
                <a:ea typeface="宋体" panose="02010600030101010101" pitchFamily="2" charset="-122"/>
              </a:rPr>
              <a:t>On the </a:t>
            </a:r>
            <a:r>
              <a:rPr lang="en-US" altLang="zh-CN" sz="2000" smtClean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[View]</a:t>
            </a:r>
            <a:r>
              <a:rPr lang="en-US" altLang="zh-CN" sz="2000" smtClean="0">
                <a:latin typeface="Arial" panose="020B0604020202020204" pitchFamily="34" charset="0"/>
                <a:ea typeface="宋体" panose="02010600030101010101" pitchFamily="2" charset="-122"/>
              </a:rPr>
              <a:t> menu, point to </a:t>
            </a:r>
            <a:r>
              <a:rPr lang="en-US" altLang="zh-CN" sz="2000" smtClean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[Master],</a:t>
            </a:r>
            <a:r>
              <a:rPr lang="en-US" altLang="zh-CN" sz="2000" smtClean="0">
                <a:latin typeface="Arial" panose="020B0604020202020204" pitchFamily="34" charset="0"/>
                <a:ea typeface="宋体" panose="02010600030101010101" pitchFamily="2" charset="-122"/>
              </a:rPr>
              <a:t> and then click </a:t>
            </a:r>
            <a:r>
              <a:rPr lang="en-US" altLang="zh-CN" sz="2000" smtClean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[Slide Master]</a:t>
            </a:r>
            <a:r>
              <a:rPr lang="en-US" altLang="zh-CN" sz="2000" smtClean="0">
                <a:latin typeface="Arial" panose="020B0604020202020204" pitchFamily="34" charset="0"/>
                <a:ea typeface="宋体" panose="02010600030101010101" pitchFamily="2" charset="-122"/>
              </a:rPr>
              <a:t> or </a:t>
            </a:r>
            <a:r>
              <a:rPr lang="en-US" altLang="zh-CN" sz="2000" smtClean="0">
                <a:solidFill>
                  <a:schemeClr val="accent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[Notes Master].</a:t>
            </a:r>
            <a:r>
              <a:rPr lang="en-US" altLang="zh-CN" sz="2000" smtClean="0">
                <a:latin typeface="Arial" panose="020B0604020202020204" pitchFamily="34" charset="0"/>
                <a:ea typeface="宋体" panose="02010600030101010101" pitchFamily="2" charset="-122"/>
              </a:rPr>
              <a:t> Change images to the one you like, then it will apply to all the other slides. 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52600" y="4876800"/>
            <a:ext cx="64008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900" b="1">
                <a:solidFill>
                  <a:srgbClr val="000000"/>
                </a:solidFill>
                <a:ea typeface="宋体" panose="02010600030101010101" pitchFamily="2" charset="-122"/>
              </a:rPr>
              <a:t>[ Image information in product ]</a:t>
            </a:r>
          </a:p>
          <a:p>
            <a:pPr algn="l" eaLnBrk="1" hangingPunct="1"/>
            <a:r>
              <a:rPr lang="en-US" altLang="zh-CN" sz="900">
                <a:solidFill>
                  <a:srgbClr val="000000"/>
                </a:solidFill>
                <a:ea typeface="宋体" panose="02010600030101010101" pitchFamily="2" charset="-122"/>
              </a:rPr>
              <a:t> Title Image  - </a:t>
            </a:r>
            <a:r>
              <a:rPr lang="en-US" altLang="zh-CN" sz="1000">
                <a:solidFill>
                  <a:srgbClr val="000000"/>
                </a:solidFill>
                <a:ea typeface="宋体" panose="02010600030101010101" pitchFamily="2" charset="-122"/>
              </a:rPr>
              <a:t>Note</a:t>
            </a:r>
            <a:r>
              <a:rPr lang="en-US" altLang="zh-CN" sz="900">
                <a:solidFill>
                  <a:srgbClr val="000000"/>
                </a:solidFill>
                <a:ea typeface="宋体" panose="02010600030101010101" pitchFamily="2" charset="-122"/>
              </a:rPr>
              <a:t> to customers : This image has been licensed to be used within this PowerPoint template only. </a:t>
            </a:r>
          </a:p>
          <a:p>
            <a:pPr algn="l" eaLnBrk="1" hangingPunct="1"/>
            <a:r>
              <a:rPr lang="en-US" altLang="zh-CN" sz="900">
                <a:solidFill>
                  <a:srgbClr val="000000"/>
                </a:solidFill>
                <a:ea typeface="宋体" panose="02010600030101010101" pitchFamily="2" charset="-122"/>
              </a:rPr>
              <a:t>                                 You may not extract the image for any other use.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8"/>
          <p:cNvSpPr>
            <a:spLocks noGrp="1" noChangeArrowheads="1"/>
          </p:cNvSpPr>
          <p:nvPr>
            <p:ph type="ctrTitle"/>
          </p:nvPr>
        </p:nvSpPr>
        <p:spPr>
          <a:xfrm>
            <a:off x="6659563" y="981075"/>
            <a:ext cx="576262" cy="4537075"/>
          </a:xfr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 eaLnBrk="1" hangingPunct="1"/>
            <a:endParaRPr lang="en-US" altLang="zh-CN" sz="3600" smtClean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gray">
          <a:xfrm>
            <a:off x="5359400" y="2684463"/>
            <a:ext cx="2849563" cy="2752725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88772" name="AutoShape 4"/>
          <p:cNvSpPr>
            <a:spLocks noChangeArrowheads="1"/>
          </p:cNvSpPr>
          <p:nvPr/>
        </p:nvSpPr>
        <p:spPr bwMode="gray">
          <a:xfrm>
            <a:off x="5422900" y="2749550"/>
            <a:ext cx="2703513" cy="261143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accent1">
                  <a:gamma/>
                  <a:tint val="38039"/>
                  <a:invGamma/>
                </a:schemeClr>
              </a:gs>
              <a:gs pos="100000">
                <a:schemeClr val="accent1">
                  <a:alpha val="50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6149" name="Group 5"/>
          <p:cNvGrpSpPr>
            <a:grpSpLocks/>
          </p:cNvGrpSpPr>
          <p:nvPr/>
        </p:nvGrpSpPr>
        <p:grpSpPr bwMode="auto">
          <a:xfrm>
            <a:off x="838200" y="2120900"/>
            <a:ext cx="2857500" cy="466725"/>
            <a:chOff x="752" y="1413"/>
            <a:chExt cx="1321" cy="294"/>
          </a:xfrm>
        </p:grpSpPr>
        <p:sp>
          <p:nvSpPr>
            <p:cNvPr id="288774" name="AutoShape 6"/>
            <p:cNvSpPr>
              <a:spLocks noChangeArrowheads="1"/>
            </p:cNvSpPr>
            <p:nvPr/>
          </p:nvSpPr>
          <p:spPr bwMode="gray">
            <a:xfrm>
              <a:off x="752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79216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88775" name="AutoShape 7"/>
            <p:cNvSpPr>
              <a:spLocks noChangeArrowheads="1"/>
            </p:cNvSpPr>
            <p:nvPr/>
          </p:nvSpPr>
          <p:spPr bwMode="gray">
            <a:xfrm flipH="1">
              <a:off x="200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288776" name="AutoShape 8"/>
            <p:cNvSpPr>
              <a:spLocks noChangeArrowheads="1"/>
            </p:cNvSpPr>
            <p:nvPr/>
          </p:nvSpPr>
          <p:spPr bwMode="gray">
            <a:xfrm>
              <a:off x="766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grpSp>
        <p:nvGrpSpPr>
          <p:cNvPr id="6150" name="Group 9"/>
          <p:cNvGrpSpPr>
            <a:grpSpLocks/>
          </p:cNvGrpSpPr>
          <p:nvPr/>
        </p:nvGrpSpPr>
        <p:grpSpPr bwMode="auto">
          <a:xfrm>
            <a:off x="5334000" y="2120900"/>
            <a:ext cx="2857500" cy="466725"/>
            <a:chOff x="3623" y="1413"/>
            <a:chExt cx="1321" cy="294"/>
          </a:xfrm>
        </p:grpSpPr>
        <p:sp>
          <p:nvSpPr>
            <p:cNvPr id="288778" name="AutoShape 10"/>
            <p:cNvSpPr>
              <a:spLocks noChangeArrowheads="1"/>
            </p:cNvSpPr>
            <p:nvPr/>
          </p:nvSpPr>
          <p:spPr bwMode="gray">
            <a:xfrm>
              <a:off x="3623" y="1413"/>
              <a:ext cx="1321" cy="29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89020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9020"/>
                    <a:invGamma/>
                  </a:schemeClr>
                </a:gs>
              </a:gsLst>
              <a:lin ang="0" scaled="1"/>
            </a:gradFill>
            <a:ln w="12700">
              <a:solidFill>
                <a:schemeClr val="accent1"/>
              </a:solidFill>
              <a:round/>
              <a:headEnd/>
              <a:tailE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88779" name="AutoShape 11"/>
            <p:cNvSpPr>
              <a:spLocks noChangeArrowheads="1"/>
            </p:cNvSpPr>
            <p:nvPr/>
          </p:nvSpPr>
          <p:spPr bwMode="gray">
            <a:xfrm flipH="1">
              <a:off x="4878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  <p:sp>
          <p:nvSpPr>
            <p:cNvPr id="288780" name="AutoShape 12"/>
            <p:cNvSpPr>
              <a:spLocks noChangeArrowheads="1"/>
            </p:cNvSpPr>
            <p:nvPr/>
          </p:nvSpPr>
          <p:spPr bwMode="gray">
            <a:xfrm>
              <a:off x="3637" y="1457"/>
              <a:ext cx="59" cy="204"/>
            </a:xfrm>
            <a:prstGeom prst="moon">
              <a:avLst>
                <a:gd name="adj" fmla="val 22032"/>
              </a:avLst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  <a:alpha val="0"/>
                  </a:srgbClr>
                </a:gs>
                <a:gs pos="50000">
                  <a:srgbClr val="FFFFFF">
                    <a:alpha val="84000"/>
                  </a:srgbClr>
                </a:gs>
                <a:gs pos="100000">
                  <a:srgbClr val="FFFFFF">
                    <a:gamma/>
                    <a:shade val="46275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endParaRPr lang="zh-CN" altLang="en-US" smtClean="0">
                <a:ea typeface="宋体" charset="-122"/>
              </a:endParaRPr>
            </a:p>
          </p:txBody>
        </p:sp>
      </p:grpSp>
      <p:sp>
        <p:nvSpPr>
          <p:cNvPr id="6151" name="AutoShape 13"/>
          <p:cNvSpPr>
            <a:spLocks noChangeArrowheads="1"/>
          </p:cNvSpPr>
          <p:nvPr/>
        </p:nvSpPr>
        <p:spPr bwMode="gray">
          <a:xfrm>
            <a:off x="838200" y="2684463"/>
            <a:ext cx="2849563" cy="2713037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52" name="Text Box 18"/>
          <p:cNvSpPr txBox="1">
            <a:spLocks noChangeArrowheads="1"/>
          </p:cNvSpPr>
          <p:nvPr/>
        </p:nvSpPr>
        <p:spPr bwMode="white">
          <a:xfrm>
            <a:off x="1104900" y="2200275"/>
            <a:ext cx="2238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6153" name="Text Box 18"/>
          <p:cNvSpPr txBox="1">
            <a:spLocks noChangeArrowheads="1"/>
          </p:cNvSpPr>
          <p:nvPr/>
        </p:nvSpPr>
        <p:spPr bwMode="white">
          <a:xfrm>
            <a:off x="5654675" y="2200275"/>
            <a:ext cx="22383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288784" name="AutoShape 16"/>
          <p:cNvSpPr>
            <a:spLocks noChangeArrowheads="1"/>
          </p:cNvSpPr>
          <p:nvPr/>
        </p:nvSpPr>
        <p:spPr bwMode="blackGray">
          <a:xfrm rot="-10793605" flipH="1" flipV="1">
            <a:off x="3770313" y="3230563"/>
            <a:ext cx="1446212" cy="755650"/>
          </a:xfrm>
          <a:prstGeom prst="rightArrow">
            <a:avLst>
              <a:gd name="adj1" fmla="val 46509"/>
              <a:gd name="adj2" fmla="val 42052"/>
            </a:avLst>
          </a:prstGeom>
          <a:gradFill rotWithShape="1">
            <a:gsLst>
              <a:gs pos="0">
                <a:schemeClr val="accent2">
                  <a:gamma/>
                  <a:tint val="0"/>
                  <a:invGamma/>
                  <a:alpha val="0"/>
                </a:schemeClr>
              </a:gs>
              <a:gs pos="100000">
                <a:schemeClr val="accent2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88785" name="Rectangle 17"/>
          <p:cNvSpPr>
            <a:spLocks noChangeArrowheads="1"/>
          </p:cNvSpPr>
          <p:nvPr/>
        </p:nvSpPr>
        <p:spPr bwMode="gray">
          <a:xfrm>
            <a:off x="5602288" y="2825750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zh-CN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288786" name="Rectangle 18"/>
          <p:cNvSpPr>
            <a:spLocks noChangeArrowheads="1"/>
          </p:cNvSpPr>
          <p:nvPr/>
        </p:nvSpPr>
        <p:spPr bwMode="gray">
          <a:xfrm>
            <a:off x="5591175" y="4105275"/>
            <a:ext cx="11207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zh-CN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 </a:t>
            </a: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Contents</a:t>
            </a:r>
          </a:p>
        </p:txBody>
      </p:sp>
      <p:sp>
        <p:nvSpPr>
          <p:cNvPr id="6157" name="Text Box 19"/>
          <p:cNvSpPr txBox="1">
            <a:spLocks noChangeArrowheads="1"/>
          </p:cNvSpPr>
          <p:nvPr/>
        </p:nvSpPr>
        <p:spPr bwMode="gray">
          <a:xfrm>
            <a:off x="5732463" y="3130550"/>
            <a:ext cx="2514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58" name="Text Box 20"/>
          <p:cNvSpPr txBox="1">
            <a:spLocks noChangeArrowheads="1"/>
          </p:cNvSpPr>
          <p:nvPr/>
        </p:nvSpPr>
        <p:spPr bwMode="gray">
          <a:xfrm>
            <a:off x="5732463" y="4351338"/>
            <a:ext cx="2514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1400">
                <a:solidFill>
                  <a:srgbClr val="1C1C1C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6159" name="Group 21"/>
          <p:cNvGrpSpPr>
            <a:grpSpLocks/>
          </p:cNvGrpSpPr>
          <p:nvPr/>
        </p:nvGrpSpPr>
        <p:grpSpPr bwMode="auto">
          <a:xfrm>
            <a:off x="5491163" y="2895600"/>
            <a:ext cx="168275" cy="168275"/>
            <a:chOff x="2928" y="2208"/>
            <a:chExt cx="262" cy="262"/>
          </a:xfrm>
        </p:grpSpPr>
        <p:sp>
          <p:nvSpPr>
            <p:cNvPr id="6174" name="Oval 22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8791" name="Oval 23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6160" name="Group 24"/>
          <p:cNvGrpSpPr>
            <a:grpSpLocks/>
          </p:cNvGrpSpPr>
          <p:nvPr/>
        </p:nvGrpSpPr>
        <p:grpSpPr bwMode="auto">
          <a:xfrm>
            <a:off x="5491163" y="4186238"/>
            <a:ext cx="168275" cy="168275"/>
            <a:chOff x="2928" y="2208"/>
            <a:chExt cx="262" cy="262"/>
          </a:xfrm>
        </p:grpSpPr>
        <p:sp>
          <p:nvSpPr>
            <p:cNvPr id="6172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gradFill rotWithShape="1">
              <a:gsLst>
                <a:gs pos="0">
                  <a:srgbClr val="C0C6D3"/>
                </a:gs>
                <a:gs pos="100000">
                  <a:srgbClr val="223864"/>
                </a:gs>
              </a:gsLst>
              <a:lin ang="2700000" scaled="1"/>
            </a:gradFill>
            <a:ln w="12700">
              <a:solidFill>
                <a:srgbClr val="F8F8F8"/>
              </a:solidFill>
              <a:round/>
              <a:headEnd/>
              <a:tailEnd/>
            </a:ln>
            <a:effectLst>
              <a:outerShdw dist="35921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88794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352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6161" name="Text Box 27"/>
          <p:cNvSpPr txBox="1">
            <a:spLocks noChangeArrowheads="1"/>
          </p:cNvSpPr>
          <p:nvPr/>
        </p:nvSpPr>
        <p:spPr bwMode="gray">
          <a:xfrm>
            <a:off x="990600" y="4675188"/>
            <a:ext cx="2632075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  <a:p>
            <a:pPr algn="l" eaLnBrk="1" hangingPunct="1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Description of the contents</a:t>
            </a:r>
          </a:p>
        </p:txBody>
      </p:sp>
      <p:sp>
        <p:nvSpPr>
          <p:cNvPr id="6162" name="AutoShape 28"/>
          <p:cNvSpPr>
            <a:spLocks noChangeArrowheads="1"/>
          </p:cNvSpPr>
          <p:nvPr/>
        </p:nvSpPr>
        <p:spPr bwMode="gray">
          <a:xfrm>
            <a:off x="914400" y="29114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63" name="AutoShape 29"/>
          <p:cNvSpPr>
            <a:spLocks noChangeArrowheads="1"/>
          </p:cNvSpPr>
          <p:nvPr/>
        </p:nvSpPr>
        <p:spPr bwMode="gray">
          <a:xfrm>
            <a:off x="914400" y="3495675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64" name="AutoShape 30"/>
          <p:cNvSpPr>
            <a:spLocks noChangeArrowheads="1"/>
          </p:cNvSpPr>
          <p:nvPr/>
        </p:nvSpPr>
        <p:spPr bwMode="gray">
          <a:xfrm>
            <a:off x="914400" y="4056063"/>
            <a:ext cx="2698750" cy="428625"/>
          </a:xfrm>
          <a:prstGeom prst="roundRect">
            <a:avLst>
              <a:gd name="adj" fmla="val 50000"/>
            </a:avLst>
          </a:prstGeom>
          <a:solidFill>
            <a:schemeClr val="accent2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571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6165" name="Rectangle 31"/>
          <p:cNvSpPr>
            <a:spLocks noChangeArrowheads="1"/>
          </p:cNvSpPr>
          <p:nvPr/>
        </p:nvSpPr>
        <p:spPr bwMode="gray">
          <a:xfrm>
            <a:off x="946150" y="2984500"/>
            <a:ext cx="263525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business</a:t>
            </a:r>
          </a:p>
        </p:txBody>
      </p:sp>
      <p:sp>
        <p:nvSpPr>
          <p:cNvPr id="6166" name="Rectangle 32"/>
          <p:cNvSpPr>
            <a:spLocks noChangeArrowheads="1"/>
          </p:cNvSpPr>
          <p:nvPr/>
        </p:nvSpPr>
        <p:spPr bwMode="gray">
          <a:xfrm>
            <a:off x="946150" y="3568700"/>
            <a:ext cx="263525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business</a:t>
            </a:r>
          </a:p>
        </p:txBody>
      </p:sp>
      <p:sp>
        <p:nvSpPr>
          <p:cNvPr id="6167" name="Rectangle 33"/>
          <p:cNvSpPr>
            <a:spLocks noChangeArrowheads="1"/>
          </p:cNvSpPr>
          <p:nvPr/>
        </p:nvSpPr>
        <p:spPr bwMode="gray">
          <a:xfrm>
            <a:off x="946150" y="4127500"/>
            <a:ext cx="2635250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zh-CN" altLang="en-US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business</a:t>
            </a:r>
          </a:p>
        </p:txBody>
      </p:sp>
      <p:sp>
        <p:nvSpPr>
          <p:cNvPr id="288802" name="AutoShape 34"/>
          <p:cNvSpPr>
            <a:spLocks noChangeArrowheads="1"/>
          </p:cNvSpPr>
          <p:nvPr/>
        </p:nvSpPr>
        <p:spPr bwMode="blackGray">
          <a:xfrm rot="10793605" flipV="1">
            <a:off x="3738563" y="3835400"/>
            <a:ext cx="1447800" cy="755650"/>
          </a:xfrm>
          <a:prstGeom prst="rightArrow">
            <a:avLst>
              <a:gd name="adj1" fmla="val 46509"/>
              <a:gd name="adj2" fmla="val 42098"/>
            </a:avLst>
          </a:prstGeom>
          <a:gradFill rotWithShape="1">
            <a:gsLst>
              <a:gs pos="0">
                <a:schemeClr val="accent1">
                  <a:gamma/>
                  <a:tint val="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6169" name="Text Box 9"/>
          <p:cNvSpPr txBox="1">
            <a:spLocks noChangeArrowheads="1"/>
          </p:cNvSpPr>
          <p:nvPr/>
        </p:nvSpPr>
        <p:spPr bwMode="gray">
          <a:xfrm>
            <a:off x="1752600" y="1219200"/>
            <a:ext cx="5867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6170" name="Rectangle 36"/>
          <p:cNvSpPr>
            <a:spLocks noChangeArrowheads="1"/>
          </p:cNvSpPr>
          <p:nvPr/>
        </p:nvSpPr>
        <p:spPr bwMode="auto">
          <a:xfrm>
            <a:off x="762000" y="5486400"/>
            <a:ext cx="2816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6171" name="Rectangle 37"/>
          <p:cNvSpPr>
            <a:spLocks noChangeArrowheads="1"/>
          </p:cNvSpPr>
          <p:nvPr/>
        </p:nvSpPr>
        <p:spPr bwMode="auto">
          <a:xfrm>
            <a:off x="5257800" y="5486400"/>
            <a:ext cx="2816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2970213"/>
            <a:ext cx="9144000" cy="142875"/>
            <a:chOff x="0" y="1824"/>
            <a:chExt cx="5760" cy="90"/>
          </a:xfrm>
        </p:grpSpPr>
        <p:sp>
          <p:nvSpPr>
            <p:cNvPr id="7257" name="Rectangle 3"/>
            <p:cNvSpPr>
              <a:spLocks noChangeArrowheads="1"/>
            </p:cNvSpPr>
            <p:nvPr/>
          </p:nvSpPr>
          <p:spPr bwMode="gray">
            <a:xfrm>
              <a:off x="0" y="1824"/>
              <a:ext cx="5760" cy="90"/>
            </a:xfrm>
            <a:prstGeom prst="rect">
              <a:avLst/>
            </a:prstGeom>
            <a:gradFill rotWithShape="1">
              <a:gsLst>
                <a:gs pos="0">
                  <a:srgbClr val="5F5F5F"/>
                </a:gs>
                <a:gs pos="50000">
                  <a:srgbClr val="B6B6B6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7258" name="Rectangle 4"/>
            <p:cNvSpPr>
              <a:spLocks noChangeArrowheads="1"/>
            </p:cNvSpPr>
            <p:nvPr/>
          </p:nvSpPr>
          <p:spPr bwMode="gray">
            <a:xfrm>
              <a:off x="0" y="1872"/>
              <a:ext cx="5760" cy="34"/>
            </a:xfrm>
            <a:prstGeom prst="rect">
              <a:avLst/>
            </a:prstGeom>
            <a:gradFill rotWithShape="1">
              <a:gsLst>
                <a:gs pos="0">
                  <a:srgbClr val="D9D9D9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6462713" y="2198688"/>
            <a:ext cx="2139950" cy="3744912"/>
            <a:chOff x="4071" y="1584"/>
            <a:chExt cx="1348" cy="2359"/>
          </a:xfrm>
        </p:grpSpPr>
        <p:grpSp>
          <p:nvGrpSpPr>
            <p:cNvPr id="7238" name="Group 6"/>
            <p:cNvGrpSpPr>
              <a:grpSpLocks/>
            </p:cNvGrpSpPr>
            <p:nvPr/>
          </p:nvGrpSpPr>
          <p:grpSpPr bwMode="auto">
            <a:xfrm rot="3877067">
              <a:off x="4323" y="2848"/>
              <a:ext cx="1577" cy="614"/>
              <a:chOff x="2290" y="2725"/>
              <a:chExt cx="1832" cy="713"/>
            </a:xfrm>
          </p:grpSpPr>
          <p:grpSp>
            <p:nvGrpSpPr>
              <p:cNvPr id="7251" name="Group 7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255" name="Freeform 8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>
                    <a:gd name="T0" fmla="*/ 1832 w 1832"/>
                    <a:gd name="T1" fmla="*/ 32 h 408"/>
                    <a:gd name="T2" fmla="*/ 1830 w 1832"/>
                    <a:gd name="T3" fmla="*/ 66 h 408"/>
                    <a:gd name="T4" fmla="*/ 1814 w 1832"/>
                    <a:gd name="T5" fmla="*/ 128 h 408"/>
                    <a:gd name="T6" fmla="*/ 1788 w 1832"/>
                    <a:gd name="T7" fmla="*/ 188 h 408"/>
                    <a:gd name="T8" fmla="*/ 1754 w 1832"/>
                    <a:gd name="T9" fmla="*/ 240 h 408"/>
                    <a:gd name="T10" fmla="*/ 1712 w 1832"/>
                    <a:gd name="T11" fmla="*/ 288 h 408"/>
                    <a:gd name="T12" fmla="*/ 1664 w 1832"/>
                    <a:gd name="T13" fmla="*/ 330 h 408"/>
                    <a:gd name="T14" fmla="*/ 1610 w 1832"/>
                    <a:gd name="T15" fmla="*/ 362 h 408"/>
                    <a:gd name="T16" fmla="*/ 1550 w 1832"/>
                    <a:gd name="T17" fmla="*/ 388 h 408"/>
                    <a:gd name="T18" fmla="*/ 1486 w 1832"/>
                    <a:gd name="T19" fmla="*/ 402 h 408"/>
                    <a:gd name="T20" fmla="*/ 1418 w 1832"/>
                    <a:gd name="T21" fmla="*/ 408 h 408"/>
                    <a:gd name="T22" fmla="*/ 0 w 1832"/>
                    <a:gd name="T23" fmla="*/ 408 h 408"/>
                    <a:gd name="T24" fmla="*/ 0 w 1832"/>
                    <a:gd name="T25" fmla="*/ 0 h 408"/>
                    <a:gd name="T26" fmla="*/ 1832 w 1832"/>
                    <a:gd name="T27" fmla="*/ 0 h 408"/>
                    <a:gd name="T28" fmla="*/ 1832 w 1832"/>
                    <a:gd name="T29" fmla="*/ 32 h 408"/>
                    <a:gd name="T30" fmla="*/ 1832 w 1832"/>
                    <a:gd name="T31" fmla="*/ 32 h 40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32"/>
                    <a:gd name="T49" fmla="*/ 0 h 408"/>
                    <a:gd name="T50" fmla="*/ 1832 w 1832"/>
                    <a:gd name="T51" fmla="*/ 408 h 40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56" name="Freeform 9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52" name="Group 10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292875" name="Freeform 11"/>
                <p:cNvSpPr>
                  <a:spLocks/>
                </p:cNvSpPr>
                <p:nvPr/>
              </p:nvSpPr>
              <p:spPr bwMode="gray">
                <a:xfrm>
                  <a:off x="2286" y="3026"/>
                  <a:ext cx="1832" cy="410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>
                        <a:gamma/>
                        <a:shade val="0"/>
                        <a:invGamma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  <p:sp>
              <p:nvSpPr>
                <p:cNvPr id="7254" name="Freeform 12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2877" name="Oval 13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0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878" name="Oval 14"/>
            <p:cNvSpPr>
              <a:spLocks noChangeArrowheads="1"/>
            </p:cNvSpPr>
            <p:nvPr/>
          </p:nvSpPr>
          <p:spPr bwMode="gray">
            <a:xfrm>
              <a:off x="4074" y="1587"/>
              <a:ext cx="1090" cy="1088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32001"/>
                  </a:schemeClr>
                </a:gs>
                <a:gs pos="100000">
                  <a:schemeClr val="accent2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879" name="Oval 15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54118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880" name="Oval 16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shade val="63529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7243" name="Oval 17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grpSp>
          <p:nvGrpSpPr>
            <p:cNvPr id="7244" name="Group 18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7247" name="Oval 1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48" name="Oval 2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49" name="Oval 2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50" name="Oval 2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45" name="Text Box 23"/>
            <p:cNvSpPr txBox="1">
              <a:spLocks noChangeArrowheads="1"/>
            </p:cNvSpPr>
            <p:nvPr/>
          </p:nvSpPr>
          <p:spPr bwMode="gray">
            <a:xfrm rot="3925970">
              <a:off x="4501" y="3009"/>
              <a:ext cx="8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20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7246" name="Text Box 24"/>
            <p:cNvSpPr txBox="1">
              <a:spLocks noChangeArrowheads="1"/>
            </p:cNvSpPr>
            <p:nvPr/>
          </p:nvSpPr>
          <p:spPr bwMode="gray">
            <a:xfrm rot="3925970">
              <a:off x="4820" y="2828"/>
              <a:ext cx="63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</p:grpSp>
      <p:grpSp>
        <p:nvGrpSpPr>
          <p:cNvPr id="7172" name="Group 25"/>
          <p:cNvGrpSpPr>
            <a:grpSpLocks/>
          </p:cNvGrpSpPr>
          <p:nvPr/>
        </p:nvGrpSpPr>
        <p:grpSpPr bwMode="auto">
          <a:xfrm>
            <a:off x="4495800" y="2327275"/>
            <a:ext cx="1905000" cy="3417888"/>
            <a:chOff x="2832" y="1665"/>
            <a:chExt cx="1200" cy="2153"/>
          </a:xfrm>
        </p:grpSpPr>
        <p:grpSp>
          <p:nvGrpSpPr>
            <p:cNvPr id="7219" name="Group 26"/>
            <p:cNvGrpSpPr>
              <a:grpSpLocks/>
            </p:cNvGrpSpPr>
            <p:nvPr/>
          </p:nvGrpSpPr>
          <p:grpSpPr bwMode="auto">
            <a:xfrm rot="3877067">
              <a:off x="2936" y="2723"/>
              <a:ext cx="1577" cy="614"/>
              <a:chOff x="2290" y="2725"/>
              <a:chExt cx="1832" cy="713"/>
            </a:xfrm>
          </p:grpSpPr>
          <p:grpSp>
            <p:nvGrpSpPr>
              <p:cNvPr id="7232" name="Group 27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236" name="Freeform 28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>
                    <a:gd name="T0" fmla="*/ 1832 w 1832"/>
                    <a:gd name="T1" fmla="*/ 32 h 408"/>
                    <a:gd name="T2" fmla="*/ 1830 w 1832"/>
                    <a:gd name="T3" fmla="*/ 66 h 408"/>
                    <a:gd name="T4" fmla="*/ 1814 w 1832"/>
                    <a:gd name="T5" fmla="*/ 128 h 408"/>
                    <a:gd name="T6" fmla="*/ 1788 w 1832"/>
                    <a:gd name="T7" fmla="*/ 188 h 408"/>
                    <a:gd name="T8" fmla="*/ 1754 w 1832"/>
                    <a:gd name="T9" fmla="*/ 240 h 408"/>
                    <a:gd name="T10" fmla="*/ 1712 w 1832"/>
                    <a:gd name="T11" fmla="*/ 288 h 408"/>
                    <a:gd name="T12" fmla="*/ 1664 w 1832"/>
                    <a:gd name="T13" fmla="*/ 330 h 408"/>
                    <a:gd name="T14" fmla="*/ 1610 w 1832"/>
                    <a:gd name="T15" fmla="*/ 362 h 408"/>
                    <a:gd name="T16" fmla="*/ 1550 w 1832"/>
                    <a:gd name="T17" fmla="*/ 388 h 408"/>
                    <a:gd name="T18" fmla="*/ 1486 w 1832"/>
                    <a:gd name="T19" fmla="*/ 402 h 408"/>
                    <a:gd name="T20" fmla="*/ 1418 w 1832"/>
                    <a:gd name="T21" fmla="*/ 408 h 408"/>
                    <a:gd name="T22" fmla="*/ 0 w 1832"/>
                    <a:gd name="T23" fmla="*/ 408 h 408"/>
                    <a:gd name="T24" fmla="*/ 0 w 1832"/>
                    <a:gd name="T25" fmla="*/ 0 h 408"/>
                    <a:gd name="T26" fmla="*/ 1832 w 1832"/>
                    <a:gd name="T27" fmla="*/ 0 h 408"/>
                    <a:gd name="T28" fmla="*/ 1832 w 1832"/>
                    <a:gd name="T29" fmla="*/ 32 h 408"/>
                    <a:gd name="T30" fmla="*/ 1832 w 1832"/>
                    <a:gd name="T31" fmla="*/ 32 h 40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32"/>
                    <a:gd name="T49" fmla="*/ 0 h 408"/>
                    <a:gd name="T50" fmla="*/ 1832 w 1832"/>
                    <a:gd name="T51" fmla="*/ 408 h 40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37" name="Freeform 29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33" name="Group 30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292895" name="Freeform 31"/>
                <p:cNvSpPr>
                  <a:spLocks/>
                </p:cNvSpPr>
                <p:nvPr/>
              </p:nvSpPr>
              <p:spPr bwMode="gray">
                <a:xfrm>
                  <a:off x="2286" y="3026"/>
                  <a:ext cx="1832" cy="410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shade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  <p:sp>
              <p:nvSpPr>
                <p:cNvPr id="7235" name="Freeform 32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20" name="Text Box 33"/>
            <p:cNvSpPr txBox="1">
              <a:spLocks noChangeArrowheads="1"/>
            </p:cNvSpPr>
            <p:nvPr/>
          </p:nvSpPr>
          <p:spPr bwMode="gray">
            <a:xfrm rot="3925970">
              <a:off x="3109" y="2834"/>
              <a:ext cx="8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20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7221" name="Text Box 34"/>
            <p:cNvSpPr txBox="1">
              <a:spLocks noChangeArrowheads="1"/>
            </p:cNvSpPr>
            <p:nvPr/>
          </p:nvSpPr>
          <p:spPr bwMode="gray">
            <a:xfrm rot="3925970">
              <a:off x="3428" y="2653"/>
              <a:ext cx="63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292899" name="Oval 35"/>
            <p:cNvSpPr>
              <a:spLocks noChangeArrowheads="1"/>
            </p:cNvSpPr>
            <p:nvPr/>
          </p:nvSpPr>
          <p:spPr bwMode="gray">
            <a:xfrm>
              <a:off x="2832" y="1665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00" name="Oval 36"/>
            <p:cNvSpPr>
              <a:spLocks noChangeArrowheads="1"/>
            </p:cNvSpPr>
            <p:nvPr/>
          </p:nvSpPr>
          <p:spPr bwMode="gray">
            <a:xfrm>
              <a:off x="2832" y="1680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01" name="Oval 37"/>
            <p:cNvSpPr>
              <a:spLocks noChangeArrowheads="1"/>
            </p:cNvSpPr>
            <p:nvPr/>
          </p:nvSpPr>
          <p:spPr bwMode="gray">
            <a:xfrm>
              <a:off x="2889" y="1725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02" name="Oval 38"/>
            <p:cNvSpPr>
              <a:spLocks noChangeArrowheads="1"/>
            </p:cNvSpPr>
            <p:nvPr/>
          </p:nvSpPr>
          <p:spPr bwMode="gray">
            <a:xfrm>
              <a:off x="2880" y="1731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03" name="Oval 39"/>
            <p:cNvSpPr>
              <a:spLocks noChangeArrowheads="1"/>
            </p:cNvSpPr>
            <p:nvPr/>
          </p:nvSpPr>
          <p:spPr bwMode="gray">
            <a:xfrm>
              <a:off x="2928" y="1770"/>
              <a:ext cx="709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882"/>
                    <a:invGamma/>
                  </a:scheme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7227" name="Group 40"/>
            <p:cNvGrpSpPr>
              <a:grpSpLocks/>
            </p:cNvGrpSpPr>
            <p:nvPr/>
          </p:nvGrpSpPr>
          <p:grpSpPr bwMode="auto">
            <a:xfrm>
              <a:off x="2943" y="1775"/>
              <a:ext cx="687" cy="697"/>
              <a:chOff x="4166" y="1706"/>
              <a:chExt cx="1252" cy="1252"/>
            </a:xfrm>
          </p:grpSpPr>
          <p:sp>
            <p:nvSpPr>
              <p:cNvPr id="7228" name="Oval 41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29" name="Oval 42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30" name="Oval 43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31" name="Oval 44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173" name="Rectangle 45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pSp>
        <p:nvGrpSpPr>
          <p:cNvPr id="7174" name="Group 46"/>
          <p:cNvGrpSpPr>
            <a:grpSpLocks/>
          </p:cNvGrpSpPr>
          <p:nvPr/>
        </p:nvGrpSpPr>
        <p:grpSpPr bwMode="auto">
          <a:xfrm>
            <a:off x="2438400" y="2327275"/>
            <a:ext cx="1905000" cy="3417888"/>
            <a:chOff x="2832" y="1665"/>
            <a:chExt cx="1200" cy="2153"/>
          </a:xfrm>
        </p:grpSpPr>
        <p:grpSp>
          <p:nvGrpSpPr>
            <p:cNvPr id="7200" name="Group 47"/>
            <p:cNvGrpSpPr>
              <a:grpSpLocks/>
            </p:cNvGrpSpPr>
            <p:nvPr/>
          </p:nvGrpSpPr>
          <p:grpSpPr bwMode="auto">
            <a:xfrm rot="3877067">
              <a:off x="2936" y="2723"/>
              <a:ext cx="1577" cy="614"/>
              <a:chOff x="2290" y="2725"/>
              <a:chExt cx="1832" cy="713"/>
            </a:xfrm>
          </p:grpSpPr>
          <p:grpSp>
            <p:nvGrpSpPr>
              <p:cNvPr id="7213" name="Group 48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217" name="Freeform 49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>
                    <a:gd name="T0" fmla="*/ 1832 w 1832"/>
                    <a:gd name="T1" fmla="*/ 32 h 408"/>
                    <a:gd name="T2" fmla="*/ 1830 w 1832"/>
                    <a:gd name="T3" fmla="*/ 66 h 408"/>
                    <a:gd name="T4" fmla="*/ 1814 w 1832"/>
                    <a:gd name="T5" fmla="*/ 128 h 408"/>
                    <a:gd name="T6" fmla="*/ 1788 w 1832"/>
                    <a:gd name="T7" fmla="*/ 188 h 408"/>
                    <a:gd name="T8" fmla="*/ 1754 w 1832"/>
                    <a:gd name="T9" fmla="*/ 240 h 408"/>
                    <a:gd name="T10" fmla="*/ 1712 w 1832"/>
                    <a:gd name="T11" fmla="*/ 288 h 408"/>
                    <a:gd name="T12" fmla="*/ 1664 w 1832"/>
                    <a:gd name="T13" fmla="*/ 330 h 408"/>
                    <a:gd name="T14" fmla="*/ 1610 w 1832"/>
                    <a:gd name="T15" fmla="*/ 362 h 408"/>
                    <a:gd name="T16" fmla="*/ 1550 w 1832"/>
                    <a:gd name="T17" fmla="*/ 388 h 408"/>
                    <a:gd name="T18" fmla="*/ 1486 w 1832"/>
                    <a:gd name="T19" fmla="*/ 402 h 408"/>
                    <a:gd name="T20" fmla="*/ 1418 w 1832"/>
                    <a:gd name="T21" fmla="*/ 408 h 408"/>
                    <a:gd name="T22" fmla="*/ 0 w 1832"/>
                    <a:gd name="T23" fmla="*/ 408 h 408"/>
                    <a:gd name="T24" fmla="*/ 0 w 1832"/>
                    <a:gd name="T25" fmla="*/ 0 h 408"/>
                    <a:gd name="T26" fmla="*/ 1832 w 1832"/>
                    <a:gd name="T27" fmla="*/ 0 h 408"/>
                    <a:gd name="T28" fmla="*/ 1832 w 1832"/>
                    <a:gd name="T29" fmla="*/ 32 h 408"/>
                    <a:gd name="T30" fmla="*/ 1832 w 1832"/>
                    <a:gd name="T31" fmla="*/ 32 h 40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32"/>
                    <a:gd name="T49" fmla="*/ 0 h 408"/>
                    <a:gd name="T50" fmla="*/ 1832 w 1832"/>
                    <a:gd name="T51" fmla="*/ 408 h 40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18" name="Freeform 50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14" name="Group 51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292916" name="Freeform 52"/>
                <p:cNvSpPr>
                  <a:spLocks/>
                </p:cNvSpPr>
                <p:nvPr/>
              </p:nvSpPr>
              <p:spPr bwMode="gray">
                <a:xfrm>
                  <a:off x="2286" y="3026"/>
                  <a:ext cx="1832" cy="410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shade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  <p:sp>
              <p:nvSpPr>
                <p:cNvPr id="7216" name="Freeform 53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201" name="Text Box 54"/>
            <p:cNvSpPr txBox="1">
              <a:spLocks noChangeArrowheads="1"/>
            </p:cNvSpPr>
            <p:nvPr/>
          </p:nvSpPr>
          <p:spPr bwMode="gray">
            <a:xfrm rot="3925970">
              <a:off x="3109" y="2834"/>
              <a:ext cx="8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20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7202" name="Text Box 55"/>
            <p:cNvSpPr txBox="1">
              <a:spLocks noChangeArrowheads="1"/>
            </p:cNvSpPr>
            <p:nvPr/>
          </p:nvSpPr>
          <p:spPr bwMode="gray">
            <a:xfrm rot="3925970">
              <a:off x="3428" y="2653"/>
              <a:ext cx="63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292920" name="Oval 56"/>
            <p:cNvSpPr>
              <a:spLocks noChangeArrowheads="1"/>
            </p:cNvSpPr>
            <p:nvPr/>
          </p:nvSpPr>
          <p:spPr bwMode="gray">
            <a:xfrm>
              <a:off x="2832" y="1665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21" name="Oval 57"/>
            <p:cNvSpPr>
              <a:spLocks noChangeArrowheads="1"/>
            </p:cNvSpPr>
            <p:nvPr/>
          </p:nvSpPr>
          <p:spPr bwMode="gray">
            <a:xfrm>
              <a:off x="2832" y="1680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22" name="Oval 58"/>
            <p:cNvSpPr>
              <a:spLocks noChangeArrowheads="1"/>
            </p:cNvSpPr>
            <p:nvPr/>
          </p:nvSpPr>
          <p:spPr bwMode="gray">
            <a:xfrm>
              <a:off x="2889" y="1725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23" name="Oval 59"/>
            <p:cNvSpPr>
              <a:spLocks noChangeArrowheads="1"/>
            </p:cNvSpPr>
            <p:nvPr/>
          </p:nvSpPr>
          <p:spPr bwMode="gray">
            <a:xfrm>
              <a:off x="2880" y="1731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24" name="Oval 60"/>
            <p:cNvSpPr>
              <a:spLocks noChangeArrowheads="1"/>
            </p:cNvSpPr>
            <p:nvPr/>
          </p:nvSpPr>
          <p:spPr bwMode="gray">
            <a:xfrm>
              <a:off x="2928" y="1770"/>
              <a:ext cx="709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882"/>
                    <a:invGamma/>
                  </a:scheme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7208" name="Group 61"/>
            <p:cNvGrpSpPr>
              <a:grpSpLocks/>
            </p:cNvGrpSpPr>
            <p:nvPr/>
          </p:nvGrpSpPr>
          <p:grpSpPr bwMode="auto">
            <a:xfrm>
              <a:off x="2943" y="1775"/>
              <a:ext cx="687" cy="697"/>
              <a:chOff x="4166" y="1706"/>
              <a:chExt cx="1252" cy="1252"/>
            </a:xfrm>
          </p:grpSpPr>
          <p:sp>
            <p:nvSpPr>
              <p:cNvPr id="7209" name="Oval 6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10" name="Oval 6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11" name="Oval 6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212" name="Oval 6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7175" name="Group 66"/>
          <p:cNvGrpSpPr>
            <a:grpSpLocks/>
          </p:cNvGrpSpPr>
          <p:nvPr/>
        </p:nvGrpSpPr>
        <p:grpSpPr bwMode="auto">
          <a:xfrm>
            <a:off x="457200" y="2327275"/>
            <a:ext cx="1905000" cy="3417888"/>
            <a:chOff x="2832" y="1665"/>
            <a:chExt cx="1200" cy="2153"/>
          </a:xfrm>
        </p:grpSpPr>
        <p:grpSp>
          <p:nvGrpSpPr>
            <p:cNvPr id="7181" name="Group 67"/>
            <p:cNvGrpSpPr>
              <a:grpSpLocks/>
            </p:cNvGrpSpPr>
            <p:nvPr/>
          </p:nvGrpSpPr>
          <p:grpSpPr bwMode="auto">
            <a:xfrm rot="3877067">
              <a:off x="2936" y="2723"/>
              <a:ext cx="1577" cy="614"/>
              <a:chOff x="2290" y="2725"/>
              <a:chExt cx="1832" cy="713"/>
            </a:xfrm>
          </p:grpSpPr>
          <p:grpSp>
            <p:nvGrpSpPr>
              <p:cNvPr id="7194" name="Group 68"/>
              <p:cNvGrpSpPr>
                <a:grpSpLocks/>
              </p:cNvGrpSpPr>
              <p:nvPr/>
            </p:nvGrpSpPr>
            <p:grpSpPr bwMode="auto">
              <a:xfrm>
                <a:off x="2290" y="3030"/>
                <a:ext cx="1832" cy="408"/>
                <a:chOff x="2290" y="3030"/>
                <a:chExt cx="1832" cy="408"/>
              </a:xfrm>
            </p:grpSpPr>
            <p:sp>
              <p:nvSpPr>
                <p:cNvPr id="7198" name="Freeform 69"/>
                <p:cNvSpPr>
                  <a:spLocks/>
                </p:cNvSpPr>
                <p:nvPr/>
              </p:nvSpPr>
              <p:spPr bwMode="gray">
                <a:xfrm>
                  <a:off x="2290" y="3030"/>
                  <a:ext cx="1832" cy="408"/>
                </a:xfrm>
                <a:custGeom>
                  <a:avLst/>
                  <a:gdLst>
                    <a:gd name="T0" fmla="*/ 1832 w 1832"/>
                    <a:gd name="T1" fmla="*/ 32 h 408"/>
                    <a:gd name="T2" fmla="*/ 1830 w 1832"/>
                    <a:gd name="T3" fmla="*/ 66 h 408"/>
                    <a:gd name="T4" fmla="*/ 1814 w 1832"/>
                    <a:gd name="T5" fmla="*/ 128 h 408"/>
                    <a:gd name="T6" fmla="*/ 1788 w 1832"/>
                    <a:gd name="T7" fmla="*/ 188 h 408"/>
                    <a:gd name="T8" fmla="*/ 1754 w 1832"/>
                    <a:gd name="T9" fmla="*/ 240 h 408"/>
                    <a:gd name="T10" fmla="*/ 1712 w 1832"/>
                    <a:gd name="T11" fmla="*/ 288 h 408"/>
                    <a:gd name="T12" fmla="*/ 1664 w 1832"/>
                    <a:gd name="T13" fmla="*/ 330 h 408"/>
                    <a:gd name="T14" fmla="*/ 1610 w 1832"/>
                    <a:gd name="T15" fmla="*/ 362 h 408"/>
                    <a:gd name="T16" fmla="*/ 1550 w 1832"/>
                    <a:gd name="T17" fmla="*/ 388 h 408"/>
                    <a:gd name="T18" fmla="*/ 1486 w 1832"/>
                    <a:gd name="T19" fmla="*/ 402 h 408"/>
                    <a:gd name="T20" fmla="*/ 1418 w 1832"/>
                    <a:gd name="T21" fmla="*/ 408 h 408"/>
                    <a:gd name="T22" fmla="*/ 0 w 1832"/>
                    <a:gd name="T23" fmla="*/ 408 h 408"/>
                    <a:gd name="T24" fmla="*/ 0 w 1832"/>
                    <a:gd name="T25" fmla="*/ 0 h 408"/>
                    <a:gd name="T26" fmla="*/ 1832 w 1832"/>
                    <a:gd name="T27" fmla="*/ 0 h 408"/>
                    <a:gd name="T28" fmla="*/ 1832 w 1832"/>
                    <a:gd name="T29" fmla="*/ 32 h 408"/>
                    <a:gd name="T30" fmla="*/ 1832 w 1832"/>
                    <a:gd name="T31" fmla="*/ 32 h 40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832"/>
                    <a:gd name="T49" fmla="*/ 0 h 408"/>
                    <a:gd name="T50" fmla="*/ 1832 w 1832"/>
                    <a:gd name="T51" fmla="*/ 408 h 40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99" name="Freeform 70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95" name="Group 71"/>
              <p:cNvGrpSpPr>
                <a:grpSpLocks/>
              </p:cNvGrpSpPr>
              <p:nvPr/>
            </p:nvGrpSpPr>
            <p:grpSpPr bwMode="auto">
              <a:xfrm flipV="1">
                <a:off x="2290" y="2725"/>
                <a:ext cx="1406" cy="313"/>
                <a:chOff x="2290" y="3030"/>
                <a:chExt cx="1832" cy="408"/>
              </a:xfrm>
            </p:grpSpPr>
            <p:sp>
              <p:nvSpPr>
                <p:cNvPr id="292936" name="Freeform 72"/>
                <p:cNvSpPr>
                  <a:spLocks/>
                </p:cNvSpPr>
                <p:nvPr/>
              </p:nvSpPr>
              <p:spPr bwMode="gray">
                <a:xfrm>
                  <a:off x="2286" y="3026"/>
                  <a:ext cx="1832" cy="410"/>
                </a:xfrm>
                <a:custGeom>
                  <a:avLst/>
                  <a:gdLst/>
                  <a:ahLst/>
                  <a:cxnLst>
                    <a:cxn ang="0">
                      <a:pos x="1832" y="32"/>
                    </a:cxn>
                    <a:cxn ang="0">
                      <a:pos x="1830" y="66"/>
                    </a:cxn>
                    <a:cxn ang="0">
                      <a:pos x="1814" y="128"/>
                    </a:cxn>
                    <a:cxn ang="0">
                      <a:pos x="1788" y="188"/>
                    </a:cxn>
                    <a:cxn ang="0">
                      <a:pos x="1754" y="240"/>
                    </a:cxn>
                    <a:cxn ang="0">
                      <a:pos x="1712" y="288"/>
                    </a:cxn>
                    <a:cxn ang="0">
                      <a:pos x="1664" y="330"/>
                    </a:cxn>
                    <a:cxn ang="0">
                      <a:pos x="1610" y="362"/>
                    </a:cxn>
                    <a:cxn ang="0">
                      <a:pos x="1550" y="388"/>
                    </a:cxn>
                    <a:cxn ang="0">
                      <a:pos x="1486" y="402"/>
                    </a:cxn>
                    <a:cxn ang="0">
                      <a:pos x="1418" y="408"/>
                    </a:cxn>
                    <a:cxn ang="0">
                      <a:pos x="0" y="408"/>
                    </a:cxn>
                    <a:cxn ang="0">
                      <a:pos x="0" y="0"/>
                    </a:cxn>
                    <a:cxn ang="0">
                      <a:pos x="1832" y="0"/>
                    </a:cxn>
                    <a:cxn ang="0">
                      <a:pos x="1832" y="32"/>
                    </a:cxn>
                    <a:cxn ang="0">
                      <a:pos x="1832" y="32"/>
                    </a:cxn>
                  </a:cxnLst>
                  <a:rect l="0" t="0" r="r" b="b"/>
                  <a:pathLst>
                    <a:path w="1832" h="408">
                      <a:moveTo>
                        <a:pt x="1832" y="32"/>
                      </a:moveTo>
                      <a:lnTo>
                        <a:pt x="1830" y="66"/>
                      </a:lnTo>
                      <a:lnTo>
                        <a:pt x="1814" y="128"/>
                      </a:lnTo>
                      <a:lnTo>
                        <a:pt x="1788" y="188"/>
                      </a:lnTo>
                      <a:lnTo>
                        <a:pt x="1754" y="240"/>
                      </a:lnTo>
                      <a:lnTo>
                        <a:pt x="1712" y="288"/>
                      </a:lnTo>
                      <a:lnTo>
                        <a:pt x="1664" y="330"/>
                      </a:lnTo>
                      <a:lnTo>
                        <a:pt x="1610" y="362"/>
                      </a:lnTo>
                      <a:lnTo>
                        <a:pt x="1550" y="388"/>
                      </a:lnTo>
                      <a:lnTo>
                        <a:pt x="1486" y="402"/>
                      </a:lnTo>
                      <a:lnTo>
                        <a:pt x="1418" y="408"/>
                      </a:lnTo>
                      <a:lnTo>
                        <a:pt x="0" y="408"/>
                      </a:lnTo>
                      <a:lnTo>
                        <a:pt x="0" y="0"/>
                      </a:lnTo>
                      <a:lnTo>
                        <a:pt x="1832" y="0"/>
                      </a:lnTo>
                      <a:lnTo>
                        <a:pt x="1832" y="32"/>
                      </a:lnTo>
                      <a:lnTo>
                        <a:pt x="1832" y="3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shade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27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  <p:sp>
              <p:nvSpPr>
                <p:cNvPr id="7197" name="Freeform 73"/>
                <p:cNvSpPr>
                  <a:spLocks/>
                </p:cNvSpPr>
                <p:nvPr/>
              </p:nvSpPr>
              <p:spPr bwMode="gray">
                <a:xfrm>
                  <a:off x="3810" y="3058"/>
                  <a:ext cx="288" cy="334"/>
                </a:xfrm>
                <a:custGeom>
                  <a:avLst/>
                  <a:gdLst>
                    <a:gd name="T0" fmla="*/ 288 w 288"/>
                    <a:gd name="T1" fmla="*/ 0 h 334"/>
                    <a:gd name="T2" fmla="*/ 284 w 288"/>
                    <a:gd name="T3" fmla="*/ 52 h 334"/>
                    <a:gd name="T4" fmla="*/ 272 w 288"/>
                    <a:gd name="T5" fmla="*/ 98 h 334"/>
                    <a:gd name="T6" fmla="*/ 254 w 288"/>
                    <a:gd name="T7" fmla="*/ 140 h 334"/>
                    <a:gd name="T8" fmla="*/ 230 w 288"/>
                    <a:gd name="T9" fmla="*/ 176 h 334"/>
                    <a:gd name="T10" fmla="*/ 204 w 288"/>
                    <a:gd name="T11" fmla="*/ 208 h 334"/>
                    <a:gd name="T12" fmla="*/ 174 w 288"/>
                    <a:gd name="T13" fmla="*/ 238 h 334"/>
                    <a:gd name="T14" fmla="*/ 144 w 288"/>
                    <a:gd name="T15" fmla="*/ 262 h 334"/>
                    <a:gd name="T16" fmla="*/ 112 w 288"/>
                    <a:gd name="T17" fmla="*/ 282 h 334"/>
                    <a:gd name="T18" fmla="*/ 84 w 288"/>
                    <a:gd name="T19" fmla="*/ 298 h 334"/>
                    <a:gd name="T20" fmla="*/ 56 w 288"/>
                    <a:gd name="T21" fmla="*/ 312 h 334"/>
                    <a:gd name="T22" fmla="*/ 34 w 288"/>
                    <a:gd name="T23" fmla="*/ 322 h 334"/>
                    <a:gd name="T24" fmla="*/ 16 w 288"/>
                    <a:gd name="T25" fmla="*/ 328 h 334"/>
                    <a:gd name="T26" fmla="*/ 4 w 288"/>
                    <a:gd name="T27" fmla="*/ 332 h 334"/>
                    <a:gd name="T28" fmla="*/ 0 w 288"/>
                    <a:gd name="T29" fmla="*/ 334 h 334"/>
                    <a:gd name="T30" fmla="*/ 4 w 288"/>
                    <a:gd name="T31" fmla="*/ 332 h 334"/>
                    <a:gd name="T32" fmla="*/ 16 w 288"/>
                    <a:gd name="T33" fmla="*/ 326 h 334"/>
                    <a:gd name="T34" fmla="*/ 34 w 288"/>
                    <a:gd name="T35" fmla="*/ 318 h 334"/>
                    <a:gd name="T36" fmla="*/ 56 w 288"/>
                    <a:gd name="T37" fmla="*/ 304 h 334"/>
                    <a:gd name="T38" fmla="*/ 84 w 288"/>
                    <a:gd name="T39" fmla="*/ 288 h 334"/>
                    <a:gd name="T40" fmla="*/ 112 w 288"/>
                    <a:gd name="T41" fmla="*/ 266 h 334"/>
                    <a:gd name="T42" fmla="*/ 142 w 288"/>
                    <a:gd name="T43" fmla="*/ 242 h 334"/>
                    <a:gd name="T44" fmla="*/ 170 w 288"/>
                    <a:gd name="T45" fmla="*/ 212 h 334"/>
                    <a:gd name="T46" fmla="*/ 196 w 288"/>
                    <a:gd name="T47" fmla="*/ 180 h 334"/>
                    <a:gd name="T48" fmla="*/ 220 w 288"/>
                    <a:gd name="T49" fmla="*/ 142 h 334"/>
                    <a:gd name="T50" fmla="*/ 238 w 288"/>
                    <a:gd name="T51" fmla="*/ 100 h 334"/>
                    <a:gd name="T52" fmla="*/ 250 w 288"/>
                    <a:gd name="T53" fmla="*/ 54 h 334"/>
                    <a:gd name="T54" fmla="*/ 254 w 288"/>
                    <a:gd name="T55" fmla="*/ 2 h 334"/>
                    <a:gd name="T56" fmla="*/ 288 w 288"/>
                    <a:gd name="T57" fmla="*/ 0 h 3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288"/>
                    <a:gd name="T88" fmla="*/ 0 h 334"/>
                    <a:gd name="T89" fmla="*/ 288 w 288"/>
                    <a:gd name="T90" fmla="*/ 334 h 3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288" h="334">
                      <a:moveTo>
                        <a:pt x="288" y="0"/>
                      </a:moveTo>
                      <a:lnTo>
                        <a:pt x="284" y="52"/>
                      </a:lnTo>
                      <a:lnTo>
                        <a:pt x="272" y="98"/>
                      </a:lnTo>
                      <a:lnTo>
                        <a:pt x="254" y="140"/>
                      </a:lnTo>
                      <a:lnTo>
                        <a:pt x="230" y="176"/>
                      </a:lnTo>
                      <a:lnTo>
                        <a:pt x="204" y="208"/>
                      </a:lnTo>
                      <a:lnTo>
                        <a:pt x="174" y="238"/>
                      </a:lnTo>
                      <a:lnTo>
                        <a:pt x="144" y="262"/>
                      </a:lnTo>
                      <a:lnTo>
                        <a:pt x="112" y="282"/>
                      </a:lnTo>
                      <a:lnTo>
                        <a:pt x="84" y="298"/>
                      </a:lnTo>
                      <a:lnTo>
                        <a:pt x="56" y="312"/>
                      </a:lnTo>
                      <a:lnTo>
                        <a:pt x="34" y="322"/>
                      </a:lnTo>
                      <a:lnTo>
                        <a:pt x="16" y="328"/>
                      </a:lnTo>
                      <a:lnTo>
                        <a:pt x="4" y="332"/>
                      </a:lnTo>
                      <a:lnTo>
                        <a:pt x="0" y="334"/>
                      </a:lnTo>
                      <a:lnTo>
                        <a:pt x="4" y="332"/>
                      </a:lnTo>
                      <a:lnTo>
                        <a:pt x="16" y="326"/>
                      </a:lnTo>
                      <a:lnTo>
                        <a:pt x="34" y="318"/>
                      </a:lnTo>
                      <a:lnTo>
                        <a:pt x="56" y="304"/>
                      </a:lnTo>
                      <a:lnTo>
                        <a:pt x="84" y="288"/>
                      </a:lnTo>
                      <a:lnTo>
                        <a:pt x="112" y="266"/>
                      </a:lnTo>
                      <a:lnTo>
                        <a:pt x="142" y="242"/>
                      </a:lnTo>
                      <a:lnTo>
                        <a:pt x="170" y="212"/>
                      </a:lnTo>
                      <a:lnTo>
                        <a:pt x="196" y="180"/>
                      </a:lnTo>
                      <a:lnTo>
                        <a:pt x="220" y="142"/>
                      </a:lnTo>
                      <a:lnTo>
                        <a:pt x="238" y="100"/>
                      </a:lnTo>
                      <a:lnTo>
                        <a:pt x="250" y="54"/>
                      </a:lnTo>
                      <a:lnTo>
                        <a:pt x="254" y="2"/>
                      </a:lnTo>
                      <a:lnTo>
                        <a:pt x="288" y="0"/>
                      </a:lnTo>
                      <a:close/>
                    </a:path>
                  </a:pathLst>
                </a:custGeom>
                <a:solidFill>
                  <a:srgbClr val="FFFFFF">
                    <a:alpha val="4901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182" name="Text Box 74"/>
            <p:cNvSpPr txBox="1">
              <a:spLocks noChangeArrowheads="1"/>
            </p:cNvSpPr>
            <p:nvPr/>
          </p:nvSpPr>
          <p:spPr bwMode="gray">
            <a:xfrm rot="3925970">
              <a:off x="3109" y="2834"/>
              <a:ext cx="8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20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7183" name="Text Box 75"/>
            <p:cNvSpPr txBox="1">
              <a:spLocks noChangeArrowheads="1"/>
            </p:cNvSpPr>
            <p:nvPr/>
          </p:nvSpPr>
          <p:spPr bwMode="gray">
            <a:xfrm rot="3925970">
              <a:off x="3428" y="2653"/>
              <a:ext cx="63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/>
              <a:r>
                <a:rPr lang="en-US" altLang="zh-CN" sz="1400" b="1">
                  <a:solidFill>
                    <a:srgbClr val="FFFFFF"/>
                  </a:solidFill>
                  <a:ea typeface="宋体" panose="02010600030101010101" pitchFamily="2" charset="-122"/>
                </a:rPr>
                <a:t>Your Text</a:t>
              </a:r>
            </a:p>
          </p:txBody>
        </p:sp>
        <p:sp>
          <p:nvSpPr>
            <p:cNvPr id="292940" name="Oval 76"/>
            <p:cNvSpPr>
              <a:spLocks noChangeArrowheads="1"/>
            </p:cNvSpPr>
            <p:nvPr/>
          </p:nvSpPr>
          <p:spPr bwMode="gray">
            <a:xfrm>
              <a:off x="2832" y="1665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41" name="Oval 77"/>
            <p:cNvSpPr>
              <a:spLocks noChangeArrowheads="1"/>
            </p:cNvSpPr>
            <p:nvPr/>
          </p:nvSpPr>
          <p:spPr bwMode="gray">
            <a:xfrm>
              <a:off x="2832" y="1680"/>
              <a:ext cx="907" cy="907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0"/>
                    <a:invGamma/>
                    <a:alpha val="89999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42" name="Oval 78"/>
            <p:cNvSpPr>
              <a:spLocks noChangeArrowheads="1"/>
            </p:cNvSpPr>
            <p:nvPr/>
          </p:nvSpPr>
          <p:spPr bwMode="gray">
            <a:xfrm>
              <a:off x="2889" y="1725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43" name="Oval 79"/>
            <p:cNvSpPr>
              <a:spLocks noChangeArrowheads="1"/>
            </p:cNvSpPr>
            <p:nvPr/>
          </p:nvSpPr>
          <p:spPr bwMode="gray">
            <a:xfrm>
              <a:off x="2880" y="1731"/>
              <a:ext cx="787" cy="788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6667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2944" name="Oval 80"/>
            <p:cNvSpPr>
              <a:spLocks noChangeArrowheads="1"/>
            </p:cNvSpPr>
            <p:nvPr/>
          </p:nvSpPr>
          <p:spPr bwMode="gray">
            <a:xfrm>
              <a:off x="2928" y="1770"/>
              <a:ext cx="709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882"/>
                    <a:invGamma/>
                  </a:schemeClr>
                </a:gs>
              </a:gsLst>
              <a:lin ang="54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7189" name="Group 81"/>
            <p:cNvGrpSpPr>
              <a:grpSpLocks/>
            </p:cNvGrpSpPr>
            <p:nvPr/>
          </p:nvGrpSpPr>
          <p:grpSpPr bwMode="auto">
            <a:xfrm>
              <a:off x="2943" y="1775"/>
              <a:ext cx="687" cy="697"/>
              <a:chOff x="4166" y="1706"/>
              <a:chExt cx="1252" cy="1252"/>
            </a:xfrm>
          </p:grpSpPr>
          <p:sp>
            <p:nvSpPr>
              <p:cNvPr id="7190" name="Oval 82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91" name="Oval 83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92" name="Oval 84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7193" name="Oval 85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algn="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7176" name="Text Box 86"/>
          <p:cNvSpPr txBox="1">
            <a:spLocks noChangeArrowheads="1"/>
          </p:cNvSpPr>
          <p:nvPr/>
        </p:nvSpPr>
        <p:spPr bwMode="auto">
          <a:xfrm>
            <a:off x="831850" y="2916238"/>
            <a:ext cx="69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dirty="0" smtClean="0">
                <a:solidFill>
                  <a:srgbClr val="080808"/>
                </a:solidFill>
                <a:ea typeface="宋体" panose="02010600030101010101" pitchFamily="2" charset="-122"/>
              </a:rPr>
              <a:t>2013</a:t>
            </a:r>
            <a:endParaRPr lang="en-US" altLang="zh-CN" dirty="0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7177" name="Text Box 87"/>
          <p:cNvSpPr txBox="1">
            <a:spLocks noChangeArrowheads="1"/>
          </p:cNvSpPr>
          <p:nvPr/>
        </p:nvSpPr>
        <p:spPr bwMode="auto">
          <a:xfrm>
            <a:off x="2819400" y="2916238"/>
            <a:ext cx="69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dirty="0" smtClean="0">
                <a:solidFill>
                  <a:srgbClr val="080808"/>
                </a:solidFill>
                <a:ea typeface="宋体" panose="02010600030101010101" pitchFamily="2" charset="-122"/>
              </a:rPr>
              <a:t>2014</a:t>
            </a:r>
            <a:endParaRPr lang="en-US" altLang="zh-CN" dirty="0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7178" name="Text Box 90"/>
          <p:cNvSpPr txBox="1">
            <a:spLocks noChangeArrowheads="1"/>
          </p:cNvSpPr>
          <p:nvPr/>
        </p:nvSpPr>
        <p:spPr bwMode="auto">
          <a:xfrm>
            <a:off x="4914900" y="2916238"/>
            <a:ext cx="6976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dirty="0" smtClean="0">
                <a:solidFill>
                  <a:srgbClr val="080808"/>
                </a:solidFill>
                <a:ea typeface="宋体" panose="02010600030101010101" pitchFamily="2" charset="-122"/>
              </a:rPr>
              <a:t>2015</a:t>
            </a:r>
            <a:endParaRPr lang="en-US" altLang="zh-CN" dirty="0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7179" name="Text Box 91"/>
          <p:cNvSpPr txBox="1">
            <a:spLocks noChangeArrowheads="1"/>
          </p:cNvSpPr>
          <p:nvPr/>
        </p:nvSpPr>
        <p:spPr bwMode="auto">
          <a:xfrm>
            <a:off x="6886575" y="2871788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US" altLang="zh-CN" sz="2400" dirty="0" smtClean="0">
                <a:solidFill>
                  <a:srgbClr val="080808"/>
                </a:solidFill>
                <a:ea typeface="宋体" panose="02010600030101010101" pitchFamily="2" charset="-122"/>
              </a:rPr>
              <a:t>2016</a:t>
            </a:r>
            <a:endParaRPr lang="en-US" altLang="zh-CN" sz="2400" dirty="0">
              <a:solidFill>
                <a:srgbClr val="080808"/>
              </a:solidFill>
              <a:ea typeface="宋体" panose="02010600030101010101" pitchFamily="2" charset="-122"/>
            </a:endParaRPr>
          </a:p>
        </p:txBody>
      </p:sp>
      <p:sp>
        <p:nvSpPr>
          <p:cNvPr id="7180" name="Rectangle 92"/>
          <p:cNvSpPr>
            <a:spLocks noChangeArrowheads="1"/>
          </p:cNvSpPr>
          <p:nvPr/>
        </p:nvSpPr>
        <p:spPr bwMode="auto">
          <a:xfrm>
            <a:off x="609600" y="1524000"/>
            <a:ext cx="5867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Design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gray">
          <a:xfrm>
            <a:off x="457200" y="38862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gray">
          <a:xfrm>
            <a:off x="3584575" y="3257550"/>
            <a:ext cx="1905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1600" b="1">
                <a:ea typeface="宋体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600" b="1">
                <a:ea typeface="宋体" panose="02010600030101010101" pitchFamily="2" charset="-122"/>
                <a:cs typeface="Arial" panose="020B0604020202020204" pitchFamily="34" charset="0"/>
              </a:rPr>
              <a:t>Description of the contents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gray">
          <a:xfrm>
            <a:off x="511175" y="43148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198" name="Text Box 18"/>
          <p:cNvSpPr txBox="1">
            <a:spLocks noChangeArrowheads="1"/>
          </p:cNvSpPr>
          <p:nvPr/>
        </p:nvSpPr>
        <p:spPr bwMode="white">
          <a:xfrm>
            <a:off x="912813" y="39100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8199" name="Text Box 9"/>
          <p:cNvSpPr txBox="1">
            <a:spLocks noChangeArrowheads="1"/>
          </p:cNvSpPr>
          <p:nvPr/>
        </p:nvSpPr>
        <p:spPr bwMode="gray">
          <a:xfrm>
            <a:off x="552450" y="4392613"/>
            <a:ext cx="231616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gray">
          <a:xfrm>
            <a:off x="457200" y="1524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1" name="AutoShape 9"/>
          <p:cNvSpPr>
            <a:spLocks noChangeArrowheads="1"/>
          </p:cNvSpPr>
          <p:nvPr/>
        </p:nvSpPr>
        <p:spPr bwMode="gray">
          <a:xfrm>
            <a:off x="511175" y="1952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2" name="Text Box 18"/>
          <p:cNvSpPr txBox="1">
            <a:spLocks noChangeArrowheads="1"/>
          </p:cNvSpPr>
          <p:nvPr/>
        </p:nvSpPr>
        <p:spPr bwMode="white">
          <a:xfrm>
            <a:off x="912813" y="1547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8203" name="Text Box 9"/>
          <p:cNvSpPr txBox="1">
            <a:spLocks noChangeArrowheads="1"/>
          </p:cNvSpPr>
          <p:nvPr/>
        </p:nvSpPr>
        <p:spPr bwMode="gray">
          <a:xfrm>
            <a:off x="552450" y="2030413"/>
            <a:ext cx="231616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8204" name="AutoShape 12"/>
          <p:cNvSpPr>
            <a:spLocks noChangeArrowheads="1"/>
          </p:cNvSpPr>
          <p:nvPr/>
        </p:nvSpPr>
        <p:spPr bwMode="gray">
          <a:xfrm>
            <a:off x="6067425" y="38862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5" name="AutoShape 13"/>
          <p:cNvSpPr>
            <a:spLocks noChangeArrowheads="1"/>
          </p:cNvSpPr>
          <p:nvPr/>
        </p:nvSpPr>
        <p:spPr bwMode="gray">
          <a:xfrm>
            <a:off x="6121400" y="43148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6" name="Text Box 18"/>
          <p:cNvSpPr txBox="1">
            <a:spLocks noChangeArrowheads="1"/>
          </p:cNvSpPr>
          <p:nvPr/>
        </p:nvSpPr>
        <p:spPr bwMode="white">
          <a:xfrm>
            <a:off x="6523038" y="39100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8207" name="Text Box 9"/>
          <p:cNvSpPr txBox="1">
            <a:spLocks noChangeArrowheads="1"/>
          </p:cNvSpPr>
          <p:nvPr/>
        </p:nvSpPr>
        <p:spPr bwMode="gray">
          <a:xfrm>
            <a:off x="6162675" y="4392613"/>
            <a:ext cx="231616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8208" name="AutoShape 16"/>
          <p:cNvSpPr>
            <a:spLocks noChangeArrowheads="1"/>
          </p:cNvSpPr>
          <p:nvPr/>
        </p:nvSpPr>
        <p:spPr bwMode="gray">
          <a:xfrm>
            <a:off x="6067425" y="1524000"/>
            <a:ext cx="2543175" cy="1600200"/>
          </a:xfrm>
          <a:prstGeom prst="roundRect">
            <a:avLst>
              <a:gd name="adj" fmla="val 12699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09" name="AutoShape 17"/>
          <p:cNvSpPr>
            <a:spLocks noChangeArrowheads="1"/>
          </p:cNvSpPr>
          <p:nvPr/>
        </p:nvSpPr>
        <p:spPr bwMode="gray">
          <a:xfrm>
            <a:off x="6121400" y="1952625"/>
            <a:ext cx="2408238" cy="1114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ffectLst>
            <a:prstShdw prst="shdw17" dist="17961" dir="13500000">
              <a:srgbClr val="999999"/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white">
          <a:xfrm>
            <a:off x="6523038" y="1547813"/>
            <a:ext cx="1651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here</a:t>
            </a:r>
          </a:p>
        </p:txBody>
      </p:sp>
      <p:sp>
        <p:nvSpPr>
          <p:cNvPr id="8211" name="Text Box 9"/>
          <p:cNvSpPr txBox="1">
            <a:spLocks noChangeArrowheads="1"/>
          </p:cNvSpPr>
          <p:nvPr/>
        </p:nvSpPr>
        <p:spPr bwMode="gray">
          <a:xfrm>
            <a:off x="6162675" y="2030413"/>
            <a:ext cx="2316163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is a Design Digital Content &amp; Contents mall developed by Guild Design Inc.</a:t>
            </a:r>
          </a:p>
        </p:txBody>
      </p:sp>
      <p:grpSp>
        <p:nvGrpSpPr>
          <p:cNvPr id="8212" name="Group 20"/>
          <p:cNvGrpSpPr>
            <a:grpSpLocks/>
          </p:cNvGrpSpPr>
          <p:nvPr/>
        </p:nvGrpSpPr>
        <p:grpSpPr bwMode="auto">
          <a:xfrm>
            <a:off x="3095625" y="2133600"/>
            <a:ext cx="2819400" cy="2803525"/>
            <a:chOff x="1968" y="1488"/>
            <a:chExt cx="1776" cy="1766"/>
          </a:xfrm>
        </p:grpSpPr>
        <p:sp>
          <p:nvSpPr>
            <p:cNvPr id="293909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3910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3911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3912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graphicFrame>
        <p:nvGraphicFramePr>
          <p:cNvPr id="294915" name="Group 3"/>
          <p:cNvGraphicFramePr>
            <a:graphicFrameLocks noGrp="1"/>
          </p:cNvGraphicFramePr>
          <p:nvPr/>
        </p:nvGraphicFramePr>
        <p:xfrm>
          <a:off x="2317750" y="2082800"/>
          <a:ext cx="5692775" cy="3206750"/>
        </p:xfrm>
        <a:graphic>
          <a:graphicData uri="http://schemas.openxmlformats.org/drawingml/2006/table">
            <a:tbl>
              <a:tblPr/>
              <a:tblGrid>
                <a:gridCol w="1138238"/>
                <a:gridCol w="1139825"/>
                <a:gridCol w="1136650"/>
                <a:gridCol w="1139825"/>
                <a:gridCol w="1138237"/>
              </a:tblGrid>
              <a:tr h="558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  <a:ea typeface="宋体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9DF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9263" name="Text Box 47"/>
          <p:cNvSpPr txBox="1">
            <a:spLocks noChangeArrowheads="1"/>
          </p:cNvSpPr>
          <p:nvPr/>
        </p:nvSpPr>
        <p:spPr bwMode="auto">
          <a:xfrm>
            <a:off x="792163" y="2157413"/>
            <a:ext cx="1517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Contents01</a:t>
            </a:r>
          </a:p>
        </p:txBody>
      </p:sp>
      <p:sp>
        <p:nvSpPr>
          <p:cNvPr id="9264" name="Text Box 48"/>
          <p:cNvSpPr txBox="1">
            <a:spLocks noChangeArrowheads="1"/>
          </p:cNvSpPr>
          <p:nvPr/>
        </p:nvSpPr>
        <p:spPr bwMode="auto">
          <a:xfrm>
            <a:off x="792163" y="271462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Contents02</a:t>
            </a:r>
          </a:p>
        </p:txBody>
      </p:sp>
      <p:sp>
        <p:nvSpPr>
          <p:cNvPr id="9265" name="Text Box 49"/>
          <p:cNvSpPr txBox="1">
            <a:spLocks noChangeArrowheads="1"/>
          </p:cNvSpPr>
          <p:nvPr/>
        </p:nvSpPr>
        <p:spPr bwMode="auto">
          <a:xfrm>
            <a:off x="792163" y="323850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Contents03</a:t>
            </a:r>
          </a:p>
        </p:txBody>
      </p:sp>
      <p:sp>
        <p:nvSpPr>
          <p:cNvPr id="9266" name="Text Box 50"/>
          <p:cNvSpPr txBox="1">
            <a:spLocks noChangeArrowheads="1"/>
          </p:cNvSpPr>
          <p:nvPr/>
        </p:nvSpPr>
        <p:spPr bwMode="auto">
          <a:xfrm>
            <a:off x="792163" y="375285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Contents04</a:t>
            </a:r>
          </a:p>
        </p:txBody>
      </p:sp>
      <p:sp>
        <p:nvSpPr>
          <p:cNvPr id="9267" name="Text Box 51"/>
          <p:cNvSpPr txBox="1">
            <a:spLocks noChangeArrowheads="1"/>
          </p:cNvSpPr>
          <p:nvPr/>
        </p:nvSpPr>
        <p:spPr bwMode="auto">
          <a:xfrm>
            <a:off x="792163" y="4286250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Contents05</a:t>
            </a:r>
          </a:p>
        </p:txBody>
      </p:sp>
      <p:sp>
        <p:nvSpPr>
          <p:cNvPr id="9268" name="Text Box 52"/>
          <p:cNvSpPr txBox="1">
            <a:spLocks noChangeArrowheads="1"/>
          </p:cNvSpPr>
          <p:nvPr/>
        </p:nvSpPr>
        <p:spPr bwMode="auto">
          <a:xfrm>
            <a:off x="792163" y="4829175"/>
            <a:ext cx="1517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Contents06</a:t>
            </a:r>
          </a:p>
        </p:txBody>
      </p:sp>
      <p:sp>
        <p:nvSpPr>
          <p:cNvPr id="294965" name="Rectangle 53"/>
          <p:cNvSpPr>
            <a:spLocks noChangeArrowheads="1"/>
          </p:cNvSpPr>
          <p:nvPr/>
        </p:nvSpPr>
        <p:spPr bwMode="gray">
          <a:xfrm>
            <a:off x="2319338" y="2197100"/>
            <a:ext cx="968375" cy="274638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1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94966" name="Rectangle 54"/>
          <p:cNvSpPr>
            <a:spLocks noChangeArrowheads="1"/>
          </p:cNvSpPr>
          <p:nvPr/>
        </p:nvSpPr>
        <p:spPr bwMode="gray">
          <a:xfrm>
            <a:off x="2319338" y="2757488"/>
            <a:ext cx="849312" cy="274637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94967" name="Rectangle 55"/>
          <p:cNvSpPr>
            <a:spLocks noChangeArrowheads="1"/>
          </p:cNvSpPr>
          <p:nvPr/>
        </p:nvSpPr>
        <p:spPr bwMode="gray">
          <a:xfrm>
            <a:off x="2319338" y="3300413"/>
            <a:ext cx="419100" cy="274637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294968" name="Rectangle 56"/>
          <p:cNvSpPr>
            <a:spLocks noChangeArrowheads="1"/>
          </p:cNvSpPr>
          <p:nvPr/>
        </p:nvSpPr>
        <p:spPr bwMode="gray">
          <a:xfrm>
            <a:off x="2319338" y="3803650"/>
            <a:ext cx="1316037" cy="2746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0000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9273" name="Rectangle 57"/>
          <p:cNvSpPr>
            <a:spLocks noChangeArrowheads="1"/>
          </p:cNvSpPr>
          <p:nvPr/>
        </p:nvSpPr>
        <p:spPr bwMode="gray">
          <a:xfrm>
            <a:off x="2319338" y="4357688"/>
            <a:ext cx="3573462" cy="274637"/>
          </a:xfrm>
          <a:prstGeom prst="rect">
            <a:avLst/>
          </a:prstGeom>
          <a:gradFill rotWithShape="1">
            <a:gsLst>
              <a:gs pos="0">
                <a:srgbClr val="6666FF"/>
              </a:gs>
              <a:gs pos="100000">
                <a:srgbClr val="A3A3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6666FF"/>
            </a:extrusionClr>
            <a:contourClr>
              <a:srgbClr val="6666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74" name="Rectangle 58"/>
          <p:cNvSpPr>
            <a:spLocks noChangeArrowheads="1"/>
          </p:cNvSpPr>
          <p:nvPr/>
        </p:nvSpPr>
        <p:spPr bwMode="gray">
          <a:xfrm>
            <a:off x="2319338" y="4891088"/>
            <a:ext cx="4725987" cy="274637"/>
          </a:xfrm>
          <a:prstGeom prst="rect">
            <a:avLst/>
          </a:prstGeom>
          <a:gradFill rotWithShape="1">
            <a:gsLst>
              <a:gs pos="0">
                <a:srgbClr val="AD67AA"/>
              </a:gs>
              <a:gs pos="100000">
                <a:srgbClr val="CEA4CC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Perspectiv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rgbClr val="AD67AA"/>
            </a:extrusionClr>
            <a:contourClr>
              <a:srgbClr val="AD67AA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9275" name="Text Box 59"/>
          <p:cNvSpPr txBox="1">
            <a:spLocks noChangeArrowheads="1"/>
          </p:cNvSpPr>
          <p:nvPr/>
        </p:nvSpPr>
        <p:spPr bwMode="auto">
          <a:xfrm>
            <a:off x="2217738" y="5334000"/>
            <a:ext cx="61642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0%               20%                40%                60%                80%              100%    </a:t>
            </a:r>
          </a:p>
        </p:txBody>
      </p:sp>
      <p:sp>
        <p:nvSpPr>
          <p:cNvPr id="9276" name="Text Box 60"/>
          <p:cNvSpPr txBox="1">
            <a:spLocks noChangeArrowheads="1"/>
          </p:cNvSpPr>
          <p:nvPr/>
        </p:nvSpPr>
        <p:spPr bwMode="auto">
          <a:xfrm>
            <a:off x="3432175" y="2187575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18.5%</a:t>
            </a:r>
          </a:p>
        </p:txBody>
      </p:sp>
      <p:sp>
        <p:nvSpPr>
          <p:cNvPr id="9277" name="Text Box 61"/>
          <p:cNvSpPr txBox="1">
            <a:spLocks noChangeArrowheads="1"/>
          </p:cNvSpPr>
          <p:nvPr/>
        </p:nvSpPr>
        <p:spPr bwMode="auto">
          <a:xfrm>
            <a:off x="3432175" y="27495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17.5%</a:t>
            </a:r>
          </a:p>
        </p:txBody>
      </p:sp>
      <p:sp>
        <p:nvSpPr>
          <p:cNvPr id="9278" name="Text Box 62"/>
          <p:cNvSpPr txBox="1">
            <a:spLocks noChangeArrowheads="1"/>
          </p:cNvSpPr>
          <p:nvPr/>
        </p:nvSpPr>
        <p:spPr bwMode="auto">
          <a:xfrm>
            <a:off x="2859088" y="328295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8.7%</a:t>
            </a:r>
          </a:p>
        </p:txBody>
      </p:sp>
      <p:sp>
        <p:nvSpPr>
          <p:cNvPr id="9279" name="Text Box 63"/>
          <p:cNvSpPr txBox="1">
            <a:spLocks noChangeArrowheads="1"/>
          </p:cNvSpPr>
          <p:nvPr/>
        </p:nvSpPr>
        <p:spPr bwMode="auto">
          <a:xfrm>
            <a:off x="3765550" y="37973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23.6%</a:t>
            </a:r>
          </a:p>
        </p:txBody>
      </p:sp>
      <p:sp>
        <p:nvSpPr>
          <p:cNvPr id="9280" name="Text Box 64"/>
          <p:cNvSpPr txBox="1">
            <a:spLocks noChangeArrowheads="1"/>
          </p:cNvSpPr>
          <p:nvPr/>
        </p:nvSpPr>
        <p:spPr bwMode="auto">
          <a:xfrm>
            <a:off x="6003925" y="4343400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63.6%</a:t>
            </a:r>
          </a:p>
        </p:txBody>
      </p:sp>
      <p:sp>
        <p:nvSpPr>
          <p:cNvPr id="9281" name="Text Box 65"/>
          <p:cNvSpPr txBox="1">
            <a:spLocks noChangeArrowheads="1"/>
          </p:cNvSpPr>
          <p:nvPr/>
        </p:nvSpPr>
        <p:spPr bwMode="auto">
          <a:xfrm>
            <a:off x="7145338" y="4879975"/>
            <a:ext cx="8794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2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84.3%</a:t>
            </a:r>
          </a:p>
        </p:txBody>
      </p:sp>
      <p:sp>
        <p:nvSpPr>
          <p:cNvPr id="9282" name="Rectangle 66"/>
          <p:cNvSpPr>
            <a:spLocks noChangeArrowheads="1"/>
          </p:cNvSpPr>
          <p:nvPr/>
        </p:nvSpPr>
        <p:spPr bwMode="auto">
          <a:xfrm>
            <a:off x="2286000" y="1295400"/>
            <a:ext cx="58674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</a:t>
            </a: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is a </a:t>
            </a:r>
            <a:r>
              <a:rPr lang="en-US" altLang="zh-CN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Design</a:t>
            </a:r>
            <a:r>
              <a:rPr lang="en-US" altLang="zh-CN" sz="1600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Digital Content &amp; Contents mall developed by Guild Design Inc.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0243" name="Freeform 3"/>
          <p:cNvSpPr>
            <a:spLocks/>
          </p:cNvSpPr>
          <p:nvPr/>
        </p:nvSpPr>
        <p:spPr bwMode="gray">
          <a:xfrm>
            <a:off x="2538413" y="2798763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200 h 532"/>
              <a:gd name="T8" fmla="*/ 1652043 w 735"/>
              <a:gd name="T9" fmla="*/ 1040033 h 532"/>
              <a:gd name="T10" fmla="*/ 1546043 w 735"/>
              <a:gd name="T11" fmla="*/ 1034859 h 532"/>
              <a:gd name="T12" fmla="*/ 1729603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4" name="Freeform 4"/>
          <p:cNvSpPr>
            <a:spLocks/>
          </p:cNvSpPr>
          <p:nvPr/>
        </p:nvSpPr>
        <p:spPr bwMode="gray">
          <a:xfrm>
            <a:off x="4457700" y="2733675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9 w 142"/>
              <a:gd name="T7" fmla="*/ 1562100 h 604"/>
              <a:gd name="T8" fmla="*/ 366713 w 142"/>
              <a:gd name="T9" fmla="*/ 1225886 h 604"/>
              <a:gd name="T10" fmla="*/ 258249 w 142"/>
              <a:gd name="T11" fmla="*/ 1225886 h 604"/>
              <a:gd name="T12" fmla="*/ 255666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Freeform 5"/>
          <p:cNvSpPr>
            <a:spLocks/>
          </p:cNvSpPr>
          <p:nvPr/>
        </p:nvSpPr>
        <p:spPr bwMode="gray">
          <a:xfrm flipH="1">
            <a:off x="4857750" y="2798763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1 w 735"/>
              <a:gd name="T5" fmla="*/ 522604 h 532"/>
              <a:gd name="T6" fmla="*/ 1646873 w 735"/>
              <a:gd name="T7" fmla="*/ 644200 h 532"/>
              <a:gd name="T8" fmla="*/ 1652044 w 735"/>
              <a:gd name="T9" fmla="*/ 1040033 h 532"/>
              <a:gd name="T10" fmla="*/ 1546044 w 735"/>
              <a:gd name="T11" fmla="*/ 1034859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0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46" name="Group 6"/>
          <p:cNvGrpSpPr>
            <a:grpSpLocks/>
          </p:cNvGrpSpPr>
          <p:nvPr/>
        </p:nvGrpSpPr>
        <p:grpSpPr bwMode="auto">
          <a:xfrm>
            <a:off x="2176463" y="1600200"/>
            <a:ext cx="1362075" cy="1322388"/>
            <a:chOff x="4320" y="1152"/>
            <a:chExt cx="414" cy="402"/>
          </a:xfrm>
        </p:grpSpPr>
        <p:sp>
          <p:nvSpPr>
            <p:cNvPr id="295943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5944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0247" name="Rectangle 9"/>
          <p:cNvSpPr>
            <a:spLocks noChangeArrowheads="1"/>
          </p:cNvSpPr>
          <p:nvPr/>
        </p:nvSpPr>
        <p:spPr bwMode="gray">
          <a:xfrm>
            <a:off x="2401888" y="198120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</a:t>
            </a: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  <p:grpSp>
        <p:nvGrpSpPr>
          <p:cNvPr id="10248" name="Group 10"/>
          <p:cNvGrpSpPr>
            <a:grpSpLocks/>
          </p:cNvGrpSpPr>
          <p:nvPr/>
        </p:nvGrpSpPr>
        <p:grpSpPr bwMode="auto">
          <a:xfrm>
            <a:off x="3956050" y="1600200"/>
            <a:ext cx="1362075" cy="1322388"/>
            <a:chOff x="4320" y="1152"/>
            <a:chExt cx="414" cy="402"/>
          </a:xfrm>
        </p:grpSpPr>
        <p:sp>
          <p:nvSpPr>
            <p:cNvPr id="295947" name="AutoShape 11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5948" name="Freeform 12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0249" name="Group 13"/>
          <p:cNvGrpSpPr>
            <a:grpSpLocks/>
          </p:cNvGrpSpPr>
          <p:nvPr/>
        </p:nvGrpSpPr>
        <p:grpSpPr bwMode="auto">
          <a:xfrm>
            <a:off x="5743575" y="1609725"/>
            <a:ext cx="1362075" cy="1322388"/>
            <a:chOff x="4320" y="1152"/>
            <a:chExt cx="414" cy="402"/>
          </a:xfrm>
        </p:grpSpPr>
        <p:sp>
          <p:nvSpPr>
            <p:cNvPr id="295950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5951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0250" name="Rectangle 16"/>
          <p:cNvSpPr>
            <a:spLocks noChangeArrowheads="1"/>
          </p:cNvSpPr>
          <p:nvPr/>
        </p:nvSpPr>
        <p:spPr bwMode="gray">
          <a:xfrm>
            <a:off x="4137025" y="1981200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</a:t>
            </a: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  <p:sp>
        <p:nvSpPr>
          <p:cNvPr id="10251" name="Rectangle 17"/>
          <p:cNvSpPr>
            <a:spLocks noChangeArrowheads="1"/>
          </p:cNvSpPr>
          <p:nvPr/>
        </p:nvSpPr>
        <p:spPr bwMode="gray">
          <a:xfrm>
            <a:off x="5954713" y="1990725"/>
            <a:ext cx="984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Text in </a:t>
            </a:r>
          </a:p>
          <a:p>
            <a:pPr algn="ctr" eaLnBrk="1" hangingPunct="1"/>
            <a:r>
              <a:rPr lang="en-US" altLang="zh-CN" b="1">
                <a:solidFill>
                  <a:srgbClr val="FFFF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here</a:t>
            </a:r>
          </a:p>
        </p:txBody>
      </p:sp>
      <p:grpSp>
        <p:nvGrpSpPr>
          <p:cNvPr id="10252" name="Group 18"/>
          <p:cNvGrpSpPr>
            <a:grpSpLocks/>
          </p:cNvGrpSpPr>
          <p:nvPr/>
        </p:nvGrpSpPr>
        <p:grpSpPr bwMode="auto">
          <a:xfrm>
            <a:off x="838200" y="4038600"/>
            <a:ext cx="7021513" cy="1936750"/>
            <a:chOff x="528" y="2736"/>
            <a:chExt cx="4423" cy="1220"/>
          </a:xfrm>
        </p:grpSpPr>
        <p:sp>
          <p:nvSpPr>
            <p:cNvPr id="10253" name="AutoShape 19"/>
            <p:cNvSpPr>
              <a:spLocks noChangeArrowheads="1"/>
            </p:cNvSpPr>
            <p:nvPr/>
          </p:nvSpPr>
          <p:spPr bwMode="ltGray">
            <a:xfrm>
              <a:off x="1456" y="2934"/>
              <a:ext cx="3495" cy="78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57150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10254" name="Rectangle 20"/>
            <p:cNvSpPr>
              <a:spLocks noChangeArrowheads="1"/>
            </p:cNvSpPr>
            <p:nvPr/>
          </p:nvSpPr>
          <p:spPr bwMode="auto">
            <a:xfrm>
              <a:off x="1783" y="3023"/>
              <a:ext cx="2961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l">
                <a:buClr>
                  <a:srgbClr val="D7181F"/>
                </a:buClr>
                <a:buFont typeface="Wingdings" panose="05000000000000000000" pitchFamily="2" charset="2"/>
                <a:buNone/>
              </a:pPr>
              <a:r>
                <a:rPr lang="en-US" altLang="zh-CN" b="1">
                  <a:solidFill>
                    <a:srgbClr val="000000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ThemeGallery is a Design Digital Content &amp; Contents mall developed by Guild Design Inc.</a:t>
              </a:r>
            </a:p>
          </p:txBody>
        </p:sp>
        <p:pic>
          <p:nvPicPr>
            <p:cNvPr id="10255" name="Picture 21" descr="YG_circle00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Text Box 22"/>
            <p:cNvSpPr txBox="1">
              <a:spLocks noChangeArrowheads="1"/>
            </p:cNvSpPr>
            <p:nvPr/>
          </p:nvSpPr>
          <p:spPr bwMode="gray">
            <a:xfrm>
              <a:off x="722" y="3145"/>
              <a:ext cx="812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>
                  <a:solidFill>
                    <a:srgbClr val="000000"/>
                  </a:solidFill>
                  <a:ea typeface="宋体" panose="02010600030101010101" pitchFamily="2" charset="-122"/>
                  <a:cs typeface="Arial" panose="020B0604020202020204" pitchFamily="34" charset="0"/>
                </a:rPr>
                <a:t>Click to add Text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60350"/>
            <a:ext cx="7239000" cy="563563"/>
          </a:xfrm>
        </p:spPr>
        <p:txBody>
          <a:bodyPr/>
          <a:lstStyle/>
          <a:p>
            <a:pPr algn="ctr" eaLnBrk="1" hangingPunct="1"/>
            <a:r>
              <a:rPr lang="en-US" altLang="zh-CN" smtClean="0">
                <a:solidFill>
                  <a:srgbClr val="FFCC00"/>
                </a:solidFill>
                <a:ea typeface="宋体" panose="02010600030101010101" pitchFamily="2" charset="-122"/>
              </a:rPr>
              <a:t>Click to edit title style</a:t>
            </a: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gray">
          <a:xfrm>
            <a:off x="939800" y="2209800"/>
            <a:ext cx="7061200" cy="3733800"/>
          </a:xfrm>
          <a:prstGeom prst="roundRect">
            <a:avLst>
              <a:gd name="adj" fmla="val 8097"/>
            </a:avLst>
          </a:prstGeom>
          <a:solidFill>
            <a:srgbClr val="FFFFFF"/>
          </a:solidFill>
          <a:ln w="9525">
            <a:solidFill>
              <a:srgbClr val="333333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gray">
          <a:xfrm>
            <a:off x="6083300" y="25701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gray">
          <a:xfrm>
            <a:off x="4468813" y="25701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folHlink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gray">
          <a:xfrm>
            <a:off x="2857500" y="2570163"/>
            <a:ext cx="1560513" cy="2652712"/>
          </a:xfrm>
          <a:prstGeom prst="roundRect">
            <a:avLst>
              <a:gd name="adj" fmla="val 9523"/>
            </a:avLst>
          </a:prstGeom>
          <a:solidFill>
            <a:schemeClr val="accent2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gray">
          <a:xfrm>
            <a:off x="1243013" y="2570163"/>
            <a:ext cx="1560512" cy="2652712"/>
          </a:xfrm>
          <a:prstGeom prst="roundRect">
            <a:avLst>
              <a:gd name="adj" fmla="val 9523"/>
            </a:avLst>
          </a:prstGeom>
          <a:solidFill>
            <a:schemeClr val="accent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gray">
          <a:xfrm>
            <a:off x="1847850" y="1352550"/>
            <a:ext cx="5105400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zh-CN" sz="1600">
                <a:solidFill>
                  <a:srgbClr val="08080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ThemeGallery  is a Design Digital Content &amp; Contents mall developed by Guild Design Inc.</a:t>
            </a:r>
          </a:p>
        </p:txBody>
      </p:sp>
      <p:grpSp>
        <p:nvGrpSpPr>
          <p:cNvPr id="11273" name="Group 9"/>
          <p:cNvGrpSpPr>
            <a:grpSpLocks/>
          </p:cNvGrpSpPr>
          <p:nvPr/>
        </p:nvGrpSpPr>
        <p:grpSpPr bwMode="auto">
          <a:xfrm>
            <a:off x="1247775" y="4918075"/>
            <a:ext cx="1554163" cy="704850"/>
            <a:chOff x="657" y="2893"/>
            <a:chExt cx="1032" cy="590"/>
          </a:xfrm>
        </p:grpSpPr>
        <p:sp>
          <p:nvSpPr>
            <p:cNvPr id="297994" name="AutoShape 10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7995" name="AutoShape 11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74" name="Group 12"/>
          <p:cNvGrpSpPr>
            <a:grpSpLocks/>
          </p:cNvGrpSpPr>
          <p:nvPr/>
        </p:nvGrpSpPr>
        <p:grpSpPr bwMode="auto">
          <a:xfrm>
            <a:off x="2867025" y="4918075"/>
            <a:ext cx="1554163" cy="704850"/>
            <a:chOff x="657" y="2893"/>
            <a:chExt cx="1032" cy="590"/>
          </a:xfrm>
        </p:grpSpPr>
        <p:sp>
          <p:nvSpPr>
            <p:cNvPr id="297997" name="AutoShape 13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7998" name="AutoShape 14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75" name="Group 15"/>
          <p:cNvGrpSpPr>
            <a:grpSpLocks/>
          </p:cNvGrpSpPr>
          <p:nvPr/>
        </p:nvGrpSpPr>
        <p:grpSpPr bwMode="auto">
          <a:xfrm>
            <a:off x="4484688" y="4918075"/>
            <a:ext cx="1554162" cy="704850"/>
            <a:chOff x="657" y="2893"/>
            <a:chExt cx="1032" cy="590"/>
          </a:xfrm>
        </p:grpSpPr>
        <p:sp>
          <p:nvSpPr>
            <p:cNvPr id="298000" name="AutoShape 16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folHlink">
                    <a:gamma/>
                    <a:shade val="85882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01" name="AutoShape 17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59216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76" name="Group 18"/>
          <p:cNvGrpSpPr>
            <a:grpSpLocks/>
          </p:cNvGrpSpPr>
          <p:nvPr/>
        </p:nvGrpSpPr>
        <p:grpSpPr bwMode="auto">
          <a:xfrm>
            <a:off x="6100763" y="4918075"/>
            <a:ext cx="1554162" cy="704850"/>
            <a:chOff x="657" y="2893"/>
            <a:chExt cx="1032" cy="590"/>
          </a:xfrm>
        </p:grpSpPr>
        <p:sp>
          <p:nvSpPr>
            <p:cNvPr id="298003" name="AutoShape 19"/>
            <p:cNvSpPr>
              <a:spLocks noChangeArrowheads="1"/>
            </p:cNvSpPr>
            <p:nvPr/>
          </p:nvSpPr>
          <p:spPr bwMode="gray">
            <a:xfrm>
              <a:off x="657" y="2893"/>
              <a:ext cx="1031" cy="590"/>
            </a:xfrm>
            <a:prstGeom prst="roundRect">
              <a:avLst>
                <a:gd name="adj" fmla="val 12736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04" name="AutoShape 20"/>
            <p:cNvSpPr>
              <a:spLocks noChangeArrowheads="1"/>
            </p:cNvSpPr>
            <p:nvPr/>
          </p:nvSpPr>
          <p:spPr bwMode="gray">
            <a:xfrm>
              <a:off x="658" y="2894"/>
              <a:ext cx="1031" cy="235"/>
            </a:xfrm>
            <a:prstGeom prst="roundRect">
              <a:avLst>
                <a:gd name="adj" fmla="val 30769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2353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sp>
        <p:nvSpPr>
          <p:cNvPr id="11277" name="Text Box 21"/>
          <p:cNvSpPr txBox="1">
            <a:spLocks noChangeArrowheads="1"/>
          </p:cNvSpPr>
          <p:nvPr/>
        </p:nvSpPr>
        <p:spPr bwMode="gray">
          <a:xfrm>
            <a:off x="1312863" y="2732088"/>
            <a:ext cx="1427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11278" name="Text Box 22"/>
          <p:cNvSpPr txBox="1">
            <a:spLocks noChangeArrowheads="1"/>
          </p:cNvSpPr>
          <p:nvPr/>
        </p:nvSpPr>
        <p:spPr bwMode="gray">
          <a:xfrm>
            <a:off x="2927350" y="2732088"/>
            <a:ext cx="14271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11279" name="Text Box 23"/>
          <p:cNvSpPr txBox="1">
            <a:spLocks noChangeArrowheads="1"/>
          </p:cNvSpPr>
          <p:nvPr/>
        </p:nvSpPr>
        <p:spPr bwMode="gray">
          <a:xfrm>
            <a:off x="4548188" y="2732088"/>
            <a:ext cx="14271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11280" name="Text Box 24"/>
          <p:cNvSpPr txBox="1">
            <a:spLocks noChangeArrowheads="1"/>
          </p:cNvSpPr>
          <p:nvPr/>
        </p:nvSpPr>
        <p:spPr bwMode="gray">
          <a:xfrm>
            <a:off x="6149975" y="2732088"/>
            <a:ext cx="1425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Title in here</a:t>
            </a:r>
          </a:p>
        </p:txBody>
      </p:sp>
      <p:sp>
        <p:nvSpPr>
          <p:cNvPr id="11281" name="Text Box 25"/>
          <p:cNvSpPr txBox="1">
            <a:spLocks noChangeArrowheads="1"/>
          </p:cNvSpPr>
          <p:nvPr/>
        </p:nvSpPr>
        <p:spPr bwMode="gray">
          <a:xfrm>
            <a:off x="1265238" y="4910138"/>
            <a:ext cx="365125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1282" name="Text Box 26"/>
          <p:cNvSpPr txBox="1">
            <a:spLocks noChangeArrowheads="1"/>
          </p:cNvSpPr>
          <p:nvPr/>
        </p:nvSpPr>
        <p:spPr bwMode="gray">
          <a:xfrm>
            <a:off x="2882900" y="4910138"/>
            <a:ext cx="365125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B</a:t>
            </a:r>
          </a:p>
        </p:txBody>
      </p:sp>
      <p:sp>
        <p:nvSpPr>
          <p:cNvPr id="11283" name="Text Box 27"/>
          <p:cNvSpPr txBox="1">
            <a:spLocks noChangeArrowheads="1"/>
          </p:cNvSpPr>
          <p:nvPr/>
        </p:nvSpPr>
        <p:spPr bwMode="gray">
          <a:xfrm>
            <a:off x="4505325" y="4910138"/>
            <a:ext cx="363538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1284" name="Text Box 28"/>
          <p:cNvSpPr txBox="1">
            <a:spLocks noChangeArrowheads="1"/>
          </p:cNvSpPr>
          <p:nvPr/>
        </p:nvSpPr>
        <p:spPr bwMode="gray">
          <a:xfrm>
            <a:off x="6103938" y="4910138"/>
            <a:ext cx="365125" cy="6413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8080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8F8F8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D</a:t>
            </a:r>
          </a:p>
        </p:txBody>
      </p:sp>
      <p:grpSp>
        <p:nvGrpSpPr>
          <p:cNvPr id="11285" name="Group 29"/>
          <p:cNvGrpSpPr>
            <a:grpSpLocks/>
          </p:cNvGrpSpPr>
          <p:nvPr/>
        </p:nvGrpSpPr>
        <p:grpSpPr bwMode="auto">
          <a:xfrm>
            <a:off x="1250950" y="4724400"/>
            <a:ext cx="1550988" cy="153988"/>
            <a:chOff x="764" y="2737"/>
            <a:chExt cx="1032" cy="102"/>
          </a:xfrm>
        </p:grpSpPr>
        <p:sp>
          <p:nvSpPr>
            <p:cNvPr id="298014" name="AutoShape 3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15" name="AutoShape 3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86" name="Group 32"/>
          <p:cNvGrpSpPr>
            <a:grpSpLocks/>
          </p:cNvGrpSpPr>
          <p:nvPr/>
        </p:nvGrpSpPr>
        <p:grpSpPr bwMode="auto">
          <a:xfrm>
            <a:off x="1250950" y="4570413"/>
            <a:ext cx="1550988" cy="152400"/>
            <a:chOff x="764" y="2737"/>
            <a:chExt cx="1032" cy="102"/>
          </a:xfrm>
        </p:grpSpPr>
        <p:sp>
          <p:nvSpPr>
            <p:cNvPr id="298017" name="AutoShape 3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18" name="AutoShape 3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87" name="Group 35"/>
          <p:cNvGrpSpPr>
            <a:grpSpLocks/>
          </p:cNvGrpSpPr>
          <p:nvPr/>
        </p:nvGrpSpPr>
        <p:grpSpPr bwMode="auto">
          <a:xfrm>
            <a:off x="1250950" y="4383088"/>
            <a:ext cx="1550988" cy="153987"/>
            <a:chOff x="764" y="2737"/>
            <a:chExt cx="1032" cy="102"/>
          </a:xfrm>
        </p:grpSpPr>
        <p:sp>
          <p:nvSpPr>
            <p:cNvPr id="298020" name="AutoShape 3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21" name="AutoShape 3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88" name="Group 38"/>
          <p:cNvGrpSpPr>
            <a:grpSpLocks/>
          </p:cNvGrpSpPr>
          <p:nvPr/>
        </p:nvGrpSpPr>
        <p:grpSpPr bwMode="auto">
          <a:xfrm>
            <a:off x="1250950" y="4195763"/>
            <a:ext cx="1550988" cy="153987"/>
            <a:chOff x="764" y="2737"/>
            <a:chExt cx="1032" cy="102"/>
          </a:xfrm>
        </p:grpSpPr>
        <p:sp>
          <p:nvSpPr>
            <p:cNvPr id="298023" name="AutoShape 3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24" name="AutoShape 4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89" name="Group 41"/>
          <p:cNvGrpSpPr>
            <a:grpSpLocks/>
          </p:cNvGrpSpPr>
          <p:nvPr/>
        </p:nvGrpSpPr>
        <p:grpSpPr bwMode="auto">
          <a:xfrm>
            <a:off x="1250950" y="4013200"/>
            <a:ext cx="1550988" cy="153988"/>
            <a:chOff x="764" y="2737"/>
            <a:chExt cx="1032" cy="102"/>
          </a:xfrm>
        </p:grpSpPr>
        <p:sp>
          <p:nvSpPr>
            <p:cNvPr id="298026" name="AutoShape 4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27" name="AutoShape 4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0" name="Group 44"/>
          <p:cNvGrpSpPr>
            <a:grpSpLocks/>
          </p:cNvGrpSpPr>
          <p:nvPr/>
        </p:nvGrpSpPr>
        <p:grpSpPr bwMode="auto">
          <a:xfrm>
            <a:off x="1250950" y="3825875"/>
            <a:ext cx="1550988" cy="153988"/>
            <a:chOff x="764" y="2737"/>
            <a:chExt cx="1032" cy="102"/>
          </a:xfrm>
        </p:grpSpPr>
        <p:sp>
          <p:nvSpPr>
            <p:cNvPr id="298029" name="AutoShape 4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30" name="AutoShape 4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1" name="Group 47"/>
          <p:cNvGrpSpPr>
            <a:grpSpLocks/>
          </p:cNvGrpSpPr>
          <p:nvPr/>
        </p:nvGrpSpPr>
        <p:grpSpPr bwMode="auto">
          <a:xfrm>
            <a:off x="1250950" y="3638550"/>
            <a:ext cx="1550988" cy="153988"/>
            <a:chOff x="764" y="2737"/>
            <a:chExt cx="1032" cy="102"/>
          </a:xfrm>
        </p:grpSpPr>
        <p:sp>
          <p:nvSpPr>
            <p:cNvPr id="298032" name="AutoShape 4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33" name="AutoShape 4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2" name="Group 50"/>
          <p:cNvGrpSpPr>
            <a:grpSpLocks/>
          </p:cNvGrpSpPr>
          <p:nvPr/>
        </p:nvGrpSpPr>
        <p:grpSpPr bwMode="auto">
          <a:xfrm>
            <a:off x="1250950" y="3452813"/>
            <a:ext cx="1550988" cy="153987"/>
            <a:chOff x="764" y="2737"/>
            <a:chExt cx="1032" cy="102"/>
          </a:xfrm>
        </p:grpSpPr>
        <p:sp>
          <p:nvSpPr>
            <p:cNvPr id="298035" name="AutoShape 5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1">
                    <a:gamma/>
                    <a:shade val="85882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36" name="AutoShape 5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3" name="Group 53"/>
          <p:cNvGrpSpPr>
            <a:grpSpLocks/>
          </p:cNvGrpSpPr>
          <p:nvPr/>
        </p:nvGrpSpPr>
        <p:grpSpPr bwMode="auto">
          <a:xfrm>
            <a:off x="2874963" y="4724400"/>
            <a:ext cx="1550987" cy="153988"/>
            <a:chOff x="764" y="2737"/>
            <a:chExt cx="1032" cy="102"/>
          </a:xfrm>
        </p:grpSpPr>
        <p:sp>
          <p:nvSpPr>
            <p:cNvPr id="11321" name="AutoShape 54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accent2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8039" name="AutoShape 55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4" name="Group 56"/>
          <p:cNvGrpSpPr>
            <a:grpSpLocks/>
          </p:cNvGrpSpPr>
          <p:nvPr/>
        </p:nvGrpSpPr>
        <p:grpSpPr bwMode="auto">
          <a:xfrm>
            <a:off x="2874963" y="4570413"/>
            <a:ext cx="1550987" cy="152400"/>
            <a:chOff x="764" y="2737"/>
            <a:chExt cx="1032" cy="102"/>
          </a:xfrm>
        </p:grpSpPr>
        <p:sp>
          <p:nvSpPr>
            <p:cNvPr id="298041" name="AutoShape 57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42" name="AutoShape 58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5" name="Group 59"/>
          <p:cNvGrpSpPr>
            <a:grpSpLocks/>
          </p:cNvGrpSpPr>
          <p:nvPr/>
        </p:nvGrpSpPr>
        <p:grpSpPr bwMode="auto">
          <a:xfrm>
            <a:off x="4476750" y="4724400"/>
            <a:ext cx="1549400" cy="153988"/>
            <a:chOff x="764" y="2737"/>
            <a:chExt cx="1032" cy="102"/>
          </a:xfrm>
        </p:grpSpPr>
        <p:sp>
          <p:nvSpPr>
            <p:cNvPr id="11317" name="AutoShape 60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8045" name="AutoShape 61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6" name="Group 62"/>
          <p:cNvGrpSpPr>
            <a:grpSpLocks/>
          </p:cNvGrpSpPr>
          <p:nvPr/>
        </p:nvGrpSpPr>
        <p:grpSpPr bwMode="auto">
          <a:xfrm>
            <a:off x="6097588" y="4724400"/>
            <a:ext cx="1549400" cy="153988"/>
            <a:chOff x="764" y="2737"/>
            <a:chExt cx="1032" cy="102"/>
          </a:xfrm>
        </p:grpSpPr>
        <p:sp>
          <p:nvSpPr>
            <p:cNvPr id="298047" name="AutoShape 63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48" name="AutoShape 64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7" name="Group 65"/>
          <p:cNvGrpSpPr>
            <a:grpSpLocks/>
          </p:cNvGrpSpPr>
          <p:nvPr/>
        </p:nvGrpSpPr>
        <p:grpSpPr bwMode="auto">
          <a:xfrm>
            <a:off x="2874963" y="4384675"/>
            <a:ext cx="1550987" cy="152400"/>
            <a:chOff x="764" y="2737"/>
            <a:chExt cx="1032" cy="102"/>
          </a:xfrm>
        </p:grpSpPr>
        <p:sp>
          <p:nvSpPr>
            <p:cNvPr id="298050" name="AutoShape 66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51" name="AutoShape 67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8" name="Group 68"/>
          <p:cNvGrpSpPr>
            <a:grpSpLocks/>
          </p:cNvGrpSpPr>
          <p:nvPr/>
        </p:nvGrpSpPr>
        <p:grpSpPr bwMode="auto">
          <a:xfrm>
            <a:off x="2874963" y="4206875"/>
            <a:ext cx="1550987" cy="152400"/>
            <a:chOff x="764" y="2737"/>
            <a:chExt cx="1032" cy="102"/>
          </a:xfrm>
        </p:grpSpPr>
        <p:sp>
          <p:nvSpPr>
            <p:cNvPr id="298053" name="AutoShape 69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54" name="AutoShape 70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299" name="Group 71"/>
          <p:cNvGrpSpPr>
            <a:grpSpLocks/>
          </p:cNvGrpSpPr>
          <p:nvPr/>
        </p:nvGrpSpPr>
        <p:grpSpPr bwMode="auto">
          <a:xfrm>
            <a:off x="2874963" y="4021138"/>
            <a:ext cx="1550987" cy="152400"/>
            <a:chOff x="764" y="2737"/>
            <a:chExt cx="1032" cy="102"/>
          </a:xfrm>
        </p:grpSpPr>
        <p:sp>
          <p:nvSpPr>
            <p:cNvPr id="298056" name="AutoShape 72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accent2">
                    <a:gamma/>
                    <a:shade val="85882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57" name="AutoShape 73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300" name="Group 74"/>
          <p:cNvGrpSpPr>
            <a:grpSpLocks/>
          </p:cNvGrpSpPr>
          <p:nvPr/>
        </p:nvGrpSpPr>
        <p:grpSpPr bwMode="auto">
          <a:xfrm>
            <a:off x="4476750" y="4568825"/>
            <a:ext cx="1549400" cy="153988"/>
            <a:chOff x="764" y="2737"/>
            <a:chExt cx="1032" cy="102"/>
          </a:xfrm>
        </p:grpSpPr>
        <p:sp>
          <p:nvSpPr>
            <p:cNvPr id="11307" name="AutoShape 75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8060" name="AutoShape 76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301" name="Group 77"/>
          <p:cNvGrpSpPr>
            <a:grpSpLocks/>
          </p:cNvGrpSpPr>
          <p:nvPr/>
        </p:nvGrpSpPr>
        <p:grpSpPr bwMode="auto">
          <a:xfrm>
            <a:off x="4476750" y="4383088"/>
            <a:ext cx="1549400" cy="153987"/>
            <a:chOff x="764" y="2737"/>
            <a:chExt cx="1032" cy="102"/>
          </a:xfrm>
        </p:grpSpPr>
        <p:sp>
          <p:nvSpPr>
            <p:cNvPr id="11305" name="AutoShape 78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solidFill>
              <a:schemeClr val="folHlink"/>
            </a:solidFill>
            <a:ln>
              <a:noFill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98063" name="AutoShape 79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1302" name="Group 80"/>
          <p:cNvGrpSpPr>
            <a:grpSpLocks/>
          </p:cNvGrpSpPr>
          <p:nvPr/>
        </p:nvGrpSpPr>
        <p:grpSpPr bwMode="auto">
          <a:xfrm>
            <a:off x="6097588" y="4560888"/>
            <a:ext cx="1549400" cy="153987"/>
            <a:chOff x="764" y="2737"/>
            <a:chExt cx="1032" cy="102"/>
          </a:xfrm>
        </p:grpSpPr>
        <p:sp>
          <p:nvSpPr>
            <p:cNvPr id="298065" name="AutoShape 81"/>
            <p:cNvSpPr>
              <a:spLocks noChangeArrowheads="1"/>
            </p:cNvSpPr>
            <p:nvPr/>
          </p:nvSpPr>
          <p:spPr bwMode="gray">
            <a:xfrm>
              <a:off x="764" y="2737"/>
              <a:ext cx="1031" cy="102"/>
            </a:xfrm>
            <a:prstGeom prst="roundRect">
              <a:avLst>
                <a:gd name="adj" fmla="val 20588"/>
              </a:avLst>
            </a:prstGeom>
            <a:gradFill rotWithShape="1">
              <a:gsLst>
                <a:gs pos="0">
                  <a:schemeClr val="hlink">
                    <a:gamma/>
                    <a:shade val="85882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080808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98066" name="AutoShape 82"/>
            <p:cNvSpPr>
              <a:spLocks noChangeArrowheads="1"/>
            </p:cNvSpPr>
            <p:nvPr/>
          </p:nvSpPr>
          <p:spPr bwMode="gray">
            <a:xfrm>
              <a:off x="765" y="2737"/>
              <a:ext cx="1031" cy="4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9412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中国荷花">
  <a:themeElements>
    <a:clrScheme name="中国荷花 1">
      <a:dk1>
        <a:srgbClr val="000000"/>
      </a:dk1>
      <a:lt1>
        <a:srgbClr val="FFFFFF"/>
      </a:lt1>
      <a:dk2>
        <a:srgbClr val="51944E"/>
      </a:dk2>
      <a:lt2>
        <a:srgbClr val="DDDDDD"/>
      </a:lt2>
      <a:accent1>
        <a:srgbClr val="646ADE"/>
      </a:accent1>
      <a:accent2>
        <a:srgbClr val="1BAFC3"/>
      </a:accent2>
      <a:accent3>
        <a:srgbClr val="FFFFFF"/>
      </a:accent3>
      <a:accent4>
        <a:srgbClr val="000000"/>
      </a:accent4>
      <a:accent5>
        <a:srgbClr val="B8B9EC"/>
      </a:accent5>
      <a:accent6>
        <a:srgbClr val="179EB0"/>
      </a:accent6>
      <a:hlink>
        <a:srgbClr val="98BF1D"/>
      </a:hlink>
      <a:folHlink>
        <a:srgbClr val="90A8B0"/>
      </a:folHlink>
    </a:clrScheme>
    <a:fontScheme name="中国荷花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中国荷花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答辩02 美乐辰</Template>
  <TotalTime>1</TotalTime>
  <Words>1669</Words>
  <Application>Microsoft Office PowerPoint</Application>
  <PresentationFormat>全屏显示(4:3)</PresentationFormat>
  <Paragraphs>376</Paragraphs>
  <Slides>30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Verdana</vt:lpstr>
      <vt:lpstr>Wingdings</vt:lpstr>
      <vt:lpstr>宋体</vt:lpstr>
      <vt:lpstr>Wingdings 2</vt:lpstr>
      <vt:lpstr>中国荷花</vt:lpstr>
      <vt:lpstr>Microsoft Graph Chart</vt:lpstr>
      <vt:lpstr>PowerPoint 演示文稿</vt:lpstr>
      <vt:lpstr>Contents</vt:lpstr>
      <vt:lpstr>Hot Tip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Click to edit title style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2016-07-25T02:46:10Z</dcterms:created>
  <dcterms:modified xsi:type="dcterms:W3CDTF">2016-07-25T02:47:16Z</dcterms:modified>
</cp:coreProperties>
</file>