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88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CE0"/>
    <a:srgbClr val="FFFFCC"/>
    <a:srgbClr val="DDDDDD"/>
    <a:srgbClr val="B2B2B2"/>
    <a:srgbClr val="000000"/>
    <a:srgbClr val="000066"/>
    <a:srgbClr val="FFFFFF"/>
    <a:srgbClr val="EEEB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0918E90-08CD-45E3-A4C7-2C3AB1F1F0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6130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45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94AF892-688C-441C-A3B7-5AD56D0F4E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96873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D139E5-7E77-4AC8-8095-527D7806E8F3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25602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Content Layouts</a:t>
            </a:r>
          </a:p>
        </p:txBody>
      </p:sp>
    </p:spTree>
    <p:extLst>
      <p:ext uri="{BB962C8B-B14F-4D97-AF65-F5344CB8AC3E}">
        <p14:creationId xmlns:p14="http://schemas.microsoft.com/office/powerpoint/2010/main" val="1211864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107" name="Group 35"/>
          <p:cNvGrpSpPr>
            <a:grpSpLocks/>
          </p:cNvGrpSpPr>
          <p:nvPr/>
        </p:nvGrpSpPr>
        <p:grpSpPr bwMode="auto">
          <a:xfrm>
            <a:off x="2286000" y="0"/>
            <a:ext cx="2287588" cy="4960938"/>
            <a:chOff x="1440" y="0"/>
            <a:chExt cx="1441" cy="3125"/>
          </a:xfrm>
        </p:grpSpPr>
        <p:sp>
          <p:nvSpPr>
            <p:cNvPr id="3080" name="Rectangle 8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6" name="Rectangle 14"/>
            <p:cNvSpPr>
              <a:spLocks noChangeArrowheads="1"/>
            </p:cNvSpPr>
            <p:nvPr userDrawn="1"/>
          </p:nvSpPr>
          <p:spPr bwMode="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1" name="Rectangle 19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11" name="Group 39"/>
          <p:cNvGrpSpPr>
            <a:grpSpLocks/>
          </p:cNvGrpSpPr>
          <p:nvPr/>
        </p:nvGrpSpPr>
        <p:grpSpPr bwMode="auto">
          <a:xfrm>
            <a:off x="4575175" y="0"/>
            <a:ext cx="2286000" cy="3716338"/>
            <a:chOff x="2882" y="0"/>
            <a:chExt cx="1440" cy="2341"/>
          </a:xfrm>
        </p:grpSpPr>
        <p:sp>
          <p:nvSpPr>
            <p:cNvPr id="3084" name="Rectangle 12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5" name="Rectangle 13"/>
            <p:cNvSpPr>
              <a:spLocks noChangeArrowheads="1"/>
            </p:cNvSpPr>
            <p:nvPr userDrawn="1"/>
          </p:nvSpPr>
          <p:spPr bwMode="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30000"/>
                  </a:schemeClr>
                </a:gs>
                <a:gs pos="5000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2" name="Rectangle 20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5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12" name="Group 40"/>
          <p:cNvGrpSpPr>
            <a:grpSpLocks/>
          </p:cNvGrpSpPr>
          <p:nvPr/>
        </p:nvGrpSpPr>
        <p:grpSpPr bwMode="auto">
          <a:xfrm>
            <a:off x="6858000" y="0"/>
            <a:ext cx="2286000" cy="4941888"/>
            <a:chOff x="4320" y="0"/>
            <a:chExt cx="1440" cy="3113"/>
          </a:xfrm>
        </p:grpSpPr>
        <p:sp>
          <p:nvSpPr>
            <p:cNvPr id="3083" name="Rectangle 11"/>
            <p:cNvSpPr>
              <a:spLocks noChangeArrowheads="1"/>
            </p:cNvSpPr>
            <p:nvPr userDrawn="1"/>
          </p:nvSpPr>
          <p:spPr bwMode="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7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110" name="Group 38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3081" name="Rectangle 9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82" name="Rectangle 10"/>
              <p:cNvSpPr>
                <a:spLocks noChangeArrowheads="1"/>
              </p:cNvSpPr>
              <p:nvPr userDrawn="1"/>
            </p:nvSpPr>
            <p:spPr bwMode="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93" name="Rectangle 21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0"/>
            <a:ext cx="2286000" cy="3714750"/>
            <a:chOff x="0" y="0"/>
            <a:chExt cx="1440" cy="2340"/>
          </a:xfrm>
        </p:grpSpPr>
        <p:sp>
          <p:nvSpPr>
            <p:cNvPr id="3079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7" name="Rectangle 15"/>
            <p:cNvSpPr>
              <a:spLocks noChangeArrowheads="1"/>
            </p:cNvSpPr>
            <p:nvPr userDrawn="1"/>
          </p:nvSpPr>
          <p:spPr bwMode="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8" name="Rectangle 16"/>
            <p:cNvSpPr>
              <a:spLocks noChangeArrowheads="1"/>
            </p:cNvSpPr>
            <p:nvPr userDrawn="1"/>
          </p:nvSpPr>
          <p:spPr bwMode="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4" name="Rectangle 22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13" name="Group 41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3096" name="Rectangle 24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7" name="Rectangle 25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8" name="Rectangle 26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9" name="Rectangle 27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3100" name="Picture 28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34"/>
          <a:stretch>
            <a:fillRect/>
          </a:stretch>
        </p:blipFill>
        <p:spPr bwMode="gray">
          <a:xfrm>
            <a:off x="7164388" y="908050"/>
            <a:ext cx="1979612" cy="388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Picture 29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5"/>
          <a:stretch>
            <a:fillRect/>
          </a:stretch>
        </p:blipFill>
        <p:spPr bwMode="gray">
          <a:xfrm>
            <a:off x="5062538" y="1268413"/>
            <a:ext cx="1795462" cy="273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98"/>
          <a:stretch>
            <a:fillRect/>
          </a:stretch>
        </p:blipFill>
        <p:spPr bwMode="gray">
          <a:xfrm>
            <a:off x="314325" y="692150"/>
            <a:ext cx="1973263" cy="364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3" name="Picture 31" descr="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497138" y="374650"/>
            <a:ext cx="2071687" cy="499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334000"/>
            <a:ext cx="8686800" cy="863600"/>
          </a:xfrm>
        </p:spPr>
        <p:txBody>
          <a:bodyPr/>
          <a:lstStyle>
            <a:lvl1pPr algn="ctr">
              <a:defRPr sz="46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6159500"/>
            <a:ext cx="6400800" cy="342900"/>
          </a:xfrm>
        </p:spPr>
        <p:txBody>
          <a:bodyPr/>
          <a:lstStyle>
            <a:lvl1pPr marL="0" indent="0" algn="ctr">
              <a:buFontTx/>
              <a:buNone/>
              <a:defRPr sz="18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16764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6629400" y="6477000"/>
            <a:ext cx="12192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001000" y="6477000"/>
            <a:ext cx="685800" cy="244475"/>
          </a:xfrm>
        </p:spPr>
        <p:txBody>
          <a:bodyPr/>
          <a:lstStyle>
            <a:lvl1pPr>
              <a:defRPr/>
            </a:lvl1pPr>
          </a:lstStyle>
          <a:p>
            <a:fld id="{F618FA03-017B-4045-9558-68DB3813EBE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104" name="Text Box 32"/>
          <p:cNvSpPr txBox="1">
            <a:spLocks noChangeArrowheads="1"/>
          </p:cNvSpPr>
          <p:nvPr/>
        </p:nvSpPr>
        <p:spPr bwMode="gray">
          <a:xfrm>
            <a:off x="7847013" y="239713"/>
            <a:ext cx="1196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00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L/O/G/O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82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12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1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7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A1791-AB65-47A1-9A21-142D3633C8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8777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58763"/>
            <a:ext cx="2057400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58763"/>
            <a:ext cx="6019800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103C0-5688-4465-BA26-1D3B900B2C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0869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0FE610C-E49E-43BE-9E46-E080633A78A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8143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175FE94-A10E-4926-ACE1-71110A8712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4724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8CE5D76-C811-45CA-AC9B-11A64089C5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4055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r>
              <a:rPr lang="zh-CN" altLang="en-US" smtClean="0"/>
              <a:t>单击图标添加 </a:t>
            </a:r>
            <a:r>
              <a:rPr lang="en-US" altLang="zh-CN" smtClean="0"/>
              <a:t>SmartArt </a:t>
            </a:r>
            <a:r>
              <a:rPr lang="zh-CN" altLang="en-US" smtClean="0"/>
              <a:t>图形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1CBF5B9-86ED-4A16-9015-7AB99AF2425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46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34C48F-0780-4F44-9016-2405412D45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4398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48870C-4FA1-4E23-B4FE-D33BAD7A1A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7845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451ED-90F4-4C15-9ECD-CAB92C5FCE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364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3C62F-F1DD-4C39-8917-9F142C8A30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7172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BE147F-BB4C-4361-A102-3BC52E8EA7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6847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34463-129B-42FC-95EA-E72262D360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5068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9D8DC-7F14-4FF1-9DA9-AF06E8941C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6575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A8AAE-A89F-4393-8666-3F008FC4BC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0872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286000" y="0"/>
            <a:ext cx="2287588" cy="6858000"/>
            <a:chOff x="1440" y="0"/>
            <a:chExt cx="1441" cy="3125"/>
          </a:xfrm>
        </p:grpSpPr>
        <p:sp>
          <p:nvSpPr>
            <p:cNvPr id="1032" name="Rectangle 8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lt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" name="Rectangle 10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35" name="Group 11"/>
          <p:cNvGrpSpPr>
            <a:grpSpLocks/>
          </p:cNvGrpSpPr>
          <p:nvPr/>
        </p:nvGrpSpPr>
        <p:grpSpPr bwMode="auto">
          <a:xfrm>
            <a:off x="4575175" y="0"/>
            <a:ext cx="2286000" cy="5137150"/>
            <a:chOff x="2882" y="0"/>
            <a:chExt cx="1440" cy="2341"/>
          </a:xfrm>
        </p:grpSpPr>
        <p:sp>
          <p:nvSpPr>
            <p:cNvPr id="1036" name="Rectangle 12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7" name="Rectangle 13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0"/>
                  </a:schemeClr>
                </a:gs>
                <a:gs pos="5000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8" name="Rectangle 14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39" name="Group 15"/>
          <p:cNvGrpSpPr>
            <a:grpSpLocks/>
          </p:cNvGrpSpPr>
          <p:nvPr/>
        </p:nvGrpSpPr>
        <p:grpSpPr bwMode="auto">
          <a:xfrm>
            <a:off x="6858000" y="0"/>
            <a:ext cx="2286000" cy="6831013"/>
            <a:chOff x="4320" y="0"/>
            <a:chExt cx="1440" cy="3113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lt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2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41" name="Group 17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1042" name="Rectangle 18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3" name="Rectangle 19"/>
              <p:cNvSpPr>
                <a:spLocks noChangeArrowheads="1"/>
              </p:cNvSpPr>
              <p:nvPr userDrawn="1"/>
            </p:nvSpPr>
            <p:spPr bwMode="lt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" name="Rectangle 20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45" name="Group 21"/>
          <p:cNvGrpSpPr>
            <a:grpSpLocks/>
          </p:cNvGrpSpPr>
          <p:nvPr/>
        </p:nvGrpSpPr>
        <p:grpSpPr bwMode="auto">
          <a:xfrm>
            <a:off x="0" y="0"/>
            <a:ext cx="2286000" cy="5135563"/>
            <a:chOff x="0" y="0"/>
            <a:chExt cx="1440" cy="2340"/>
          </a:xfrm>
        </p:grpSpPr>
        <p:sp>
          <p:nvSpPr>
            <p:cNvPr id="1046" name="Rectangle 22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lt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lt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9" name="Rectangle 25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69" name="Group 45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1050" name="Rectangle 26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1" name="Rectangle 27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2" name="Rectangle 28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524000"/>
            <a:ext cx="8229600" cy="465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fld id="{63F046C4-98AC-4EE4-837B-3F7929FDAAE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70" name="Group 46"/>
          <p:cNvGrpSpPr>
            <a:grpSpLocks/>
          </p:cNvGrpSpPr>
          <p:nvPr/>
        </p:nvGrpSpPr>
        <p:grpSpPr bwMode="auto">
          <a:xfrm>
            <a:off x="0" y="176213"/>
            <a:ext cx="7696200" cy="1117600"/>
            <a:chOff x="0" y="111"/>
            <a:chExt cx="4848" cy="768"/>
          </a:xfrm>
        </p:grpSpPr>
        <p:sp>
          <p:nvSpPr>
            <p:cNvPr id="1063" name="Rectangle 39"/>
            <p:cNvSpPr>
              <a:spLocks noChangeArrowheads="1"/>
            </p:cNvSpPr>
            <p:nvPr userDrawn="1"/>
          </p:nvSpPr>
          <p:spPr bwMode="hidden">
            <a:xfrm rot="-5400000">
              <a:off x="2394" y="-1578"/>
              <a:ext cx="60" cy="4848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68" name="Group 44"/>
            <p:cNvGrpSpPr>
              <a:grpSpLocks/>
            </p:cNvGrpSpPr>
            <p:nvPr userDrawn="1"/>
          </p:nvGrpSpPr>
          <p:grpSpPr bwMode="auto">
            <a:xfrm>
              <a:off x="0" y="111"/>
              <a:ext cx="4327" cy="768"/>
              <a:chOff x="0" y="111"/>
              <a:chExt cx="4327" cy="768"/>
            </a:xfrm>
          </p:grpSpPr>
          <p:sp>
            <p:nvSpPr>
              <p:cNvPr id="1065" name="Rectangle 41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6" name="Rectangle 42"/>
              <p:cNvSpPr>
                <a:spLocks noChangeArrowheads="1"/>
              </p:cNvSpPr>
              <p:nvPr userDrawn="1"/>
            </p:nvSpPr>
            <p:spPr bwMode="hidden">
              <a:xfrm rot="-5400000">
                <a:off x="1754" y="-1643"/>
                <a:ext cx="181" cy="369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0"/>
                    </a:srgbClr>
                  </a:gs>
                  <a:gs pos="5000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7" name="Rectangle 43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58763"/>
            <a:ext cx="7315200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7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>
                <a:solidFill>
                  <a:schemeClr val="accent1"/>
                </a:solidFill>
                <a:ea typeface="宋体" panose="02010600030101010101" pitchFamily="2" charset="-122"/>
              </a:rPr>
              <a:t>T</a:t>
            </a:r>
            <a:r>
              <a:rPr lang="en-US" altLang="zh-CN">
                <a:ea typeface="宋体" panose="02010600030101010101" pitchFamily="2" charset="-122"/>
              </a:rPr>
              <a:t>heme</a:t>
            </a:r>
            <a:r>
              <a:rPr lang="en-US" altLang="zh-CN">
                <a:solidFill>
                  <a:schemeClr val="accent2"/>
                </a:solidFill>
                <a:ea typeface="宋体" panose="02010600030101010101" pitchFamily="2" charset="-122"/>
              </a:rPr>
              <a:t>G</a:t>
            </a:r>
            <a:r>
              <a:rPr lang="en-US" altLang="zh-CN">
                <a:ea typeface="宋体" panose="02010600030101010101" pitchFamily="2" charset="-122"/>
              </a:rPr>
              <a:t>allery </a:t>
            </a:r>
            <a:r>
              <a:rPr lang="en-US" altLang="zh-CN">
                <a:solidFill>
                  <a:schemeClr val="hlink"/>
                </a:solidFill>
                <a:ea typeface="宋体" panose="02010600030101010101" pitchFamily="2" charset="-122"/>
              </a:rPr>
              <a:t>P</a:t>
            </a:r>
            <a:r>
              <a:rPr lang="en-US" altLang="zh-CN">
                <a:ea typeface="宋体" panose="02010600030101010101" pitchFamily="2" charset="-122"/>
              </a:rPr>
              <a:t>ower</a:t>
            </a:r>
            <a:r>
              <a:rPr lang="en-US" altLang="zh-CN">
                <a:solidFill>
                  <a:schemeClr val="folHlink"/>
                </a:solidFill>
                <a:ea typeface="宋体" panose="02010600030101010101" pitchFamily="2" charset="-122"/>
              </a:rPr>
              <a:t>T</a:t>
            </a:r>
            <a:r>
              <a:rPr lang="en-US" altLang="zh-CN">
                <a:ea typeface="宋体" panose="02010600030101010101" pitchFamily="2" charset="-122"/>
              </a:rPr>
              <a:t>emplate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https://meilechen.tmall.com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gray">
          <a:xfrm>
            <a:off x="2439988" y="2014538"/>
            <a:ext cx="3830637" cy="3897312"/>
          </a:xfrm>
          <a:custGeom>
            <a:avLst/>
            <a:gdLst>
              <a:gd name="G0" fmla="+- 608 0 0"/>
              <a:gd name="G1" fmla="+- 21600 0 608"/>
              <a:gd name="G2" fmla="+- 21600 0 608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08" y="10800"/>
                </a:moveTo>
                <a:cubicBezTo>
                  <a:pt x="608" y="16429"/>
                  <a:pt x="5171" y="20992"/>
                  <a:pt x="10800" y="20992"/>
                </a:cubicBezTo>
                <a:cubicBezTo>
                  <a:pt x="16429" y="20992"/>
                  <a:pt x="20992" y="16429"/>
                  <a:pt x="20992" y="10800"/>
                </a:cubicBezTo>
                <a:cubicBezTo>
                  <a:pt x="20992" y="5171"/>
                  <a:pt x="16429" y="608"/>
                  <a:pt x="10800" y="608"/>
                </a:cubicBezTo>
                <a:cubicBezTo>
                  <a:pt x="5171" y="608"/>
                  <a:pt x="608" y="5171"/>
                  <a:pt x="608" y="10800"/>
                </a:cubicBezTo>
                <a:close/>
              </a:path>
            </a:pathLst>
          </a:custGeom>
          <a:solidFill>
            <a:srgbClr val="000066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2776538" y="2338388"/>
            <a:ext cx="3162300" cy="3232150"/>
            <a:chOff x="1632" y="1333"/>
            <a:chExt cx="2501" cy="2555"/>
          </a:xfrm>
        </p:grpSpPr>
        <p:sp>
          <p:nvSpPr>
            <p:cNvPr id="17413" name="AutoShape 5"/>
            <p:cNvSpPr>
              <a:spLocks noChangeArrowheads="1"/>
            </p:cNvSpPr>
            <p:nvPr/>
          </p:nvSpPr>
          <p:spPr bwMode="gray">
            <a:xfrm flipV="1">
              <a:off x="1632" y="1392"/>
              <a:ext cx="2496" cy="2496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4" name="AutoShape 6"/>
            <p:cNvSpPr>
              <a:spLocks noChangeArrowheads="1"/>
            </p:cNvSpPr>
            <p:nvPr/>
          </p:nvSpPr>
          <p:spPr bwMode="gray">
            <a:xfrm>
              <a:off x="1637" y="1333"/>
              <a:ext cx="2496" cy="2496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15" name="Group 7"/>
          <p:cNvGrpSpPr>
            <a:grpSpLocks/>
          </p:cNvGrpSpPr>
          <p:nvPr/>
        </p:nvGrpSpPr>
        <p:grpSpPr bwMode="auto">
          <a:xfrm>
            <a:off x="3827463" y="1577975"/>
            <a:ext cx="1074737" cy="1050925"/>
            <a:chOff x="480" y="1200"/>
            <a:chExt cx="1042" cy="1019"/>
          </a:xfrm>
        </p:grpSpPr>
        <p:grpSp>
          <p:nvGrpSpPr>
            <p:cNvPr id="17416" name="Group 8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7417" name="Picture 9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418" name="Oval 10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7419" name="Picture 11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420" name="Text Box 12"/>
          <p:cNvSpPr txBox="1">
            <a:spLocks noChangeArrowheads="1"/>
          </p:cNvSpPr>
          <p:nvPr/>
        </p:nvSpPr>
        <p:spPr bwMode="white">
          <a:xfrm>
            <a:off x="3886200" y="1852613"/>
            <a:ext cx="9525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2049463" y="3416300"/>
            <a:ext cx="1074737" cy="1050925"/>
            <a:chOff x="480" y="1200"/>
            <a:chExt cx="1042" cy="1019"/>
          </a:xfrm>
        </p:grpSpPr>
        <p:grpSp>
          <p:nvGrpSpPr>
            <p:cNvPr id="17422" name="Group 1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7423" name="Picture 15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424" name="Oval 1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5000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7425" name="Picture 17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426" name="Text Box 18"/>
          <p:cNvSpPr txBox="1">
            <a:spLocks noChangeArrowheads="1"/>
          </p:cNvSpPr>
          <p:nvPr/>
        </p:nvSpPr>
        <p:spPr bwMode="white">
          <a:xfrm>
            <a:off x="2117725" y="3690938"/>
            <a:ext cx="9525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17427" name="Group 19"/>
          <p:cNvGrpSpPr>
            <a:grpSpLocks/>
          </p:cNvGrpSpPr>
          <p:nvPr/>
        </p:nvGrpSpPr>
        <p:grpSpPr bwMode="auto">
          <a:xfrm>
            <a:off x="5586413" y="3406775"/>
            <a:ext cx="1074737" cy="1050925"/>
            <a:chOff x="480" y="1200"/>
            <a:chExt cx="1042" cy="1019"/>
          </a:xfrm>
        </p:grpSpPr>
        <p:grpSp>
          <p:nvGrpSpPr>
            <p:cNvPr id="17428" name="Group 2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7429" name="Picture 21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430" name="Oval 2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7431" name="Picture 23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432" name="Text Box 24"/>
          <p:cNvSpPr txBox="1">
            <a:spLocks noChangeArrowheads="1"/>
          </p:cNvSpPr>
          <p:nvPr/>
        </p:nvSpPr>
        <p:spPr bwMode="white">
          <a:xfrm>
            <a:off x="5645150" y="3681413"/>
            <a:ext cx="95091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17433" name="Group 25"/>
          <p:cNvGrpSpPr>
            <a:grpSpLocks/>
          </p:cNvGrpSpPr>
          <p:nvPr/>
        </p:nvGrpSpPr>
        <p:grpSpPr bwMode="auto">
          <a:xfrm>
            <a:off x="3827463" y="5229225"/>
            <a:ext cx="1074737" cy="1050925"/>
            <a:chOff x="480" y="1200"/>
            <a:chExt cx="1042" cy="1019"/>
          </a:xfrm>
        </p:grpSpPr>
        <p:grpSp>
          <p:nvGrpSpPr>
            <p:cNvPr id="17434" name="Group 2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7435" name="Picture 2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436" name="Oval 2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5000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7437" name="Picture 2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438" name="Text Box 30"/>
          <p:cNvSpPr txBox="1">
            <a:spLocks noChangeArrowheads="1"/>
          </p:cNvSpPr>
          <p:nvPr/>
        </p:nvSpPr>
        <p:spPr bwMode="white">
          <a:xfrm>
            <a:off x="3886200" y="5503863"/>
            <a:ext cx="9525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7439" name="Text Box 31"/>
          <p:cNvSpPr txBox="1">
            <a:spLocks noChangeArrowheads="1"/>
          </p:cNvSpPr>
          <p:nvPr/>
        </p:nvSpPr>
        <p:spPr bwMode="black">
          <a:xfrm>
            <a:off x="3541713" y="3592513"/>
            <a:ext cx="16081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17440" name="WordArt 32"/>
          <p:cNvSpPr>
            <a:spLocks noChangeArrowheads="1" noChangeShapeType="1" noTextEdit="1"/>
          </p:cNvSpPr>
          <p:nvPr/>
        </p:nvSpPr>
        <p:spPr bwMode="gray">
          <a:xfrm>
            <a:off x="3252788" y="2857500"/>
            <a:ext cx="2197100" cy="2028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1570944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333333"/>
                </a:solidFill>
                <a:cs typeface="Arial" panose="020B0604020202020204" pitchFamily="34" charset="0"/>
              </a:rPr>
              <a:t>Description of the contents</a:t>
            </a:r>
            <a:endParaRPr lang="zh-CN" altLang="en-US" b="1" kern="10">
              <a:solidFill>
                <a:srgbClr val="333333"/>
              </a:solidFill>
              <a:cs typeface="Arial" panose="020B0604020202020204" pitchFamily="34" charset="0"/>
            </a:endParaRPr>
          </a:p>
        </p:txBody>
      </p:sp>
      <p:sp>
        <p:nvSpPr>
          <p:cNvPr id="17441" name="WordArt 33"/>
          <p:cNvSpPr>
            <a:spLocks noChangeArrowheads="1" noChangeShapeType="1" noTextEdit="1"/>
          </p:cNvSpPr>
          <p:nvPr/>
        </p:nvSpPr>
        <p:spPr bwMode="gray">
          <a:xfrm>
            <a:off x="3260725" y="2994025"/>
            <a:ext cx="2197100" cy="2028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835312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333333"/>
                </a:solidFill>
                <a:cs typeface="Arial" panose="020B0604020202020204" pitchFamily="34" charset="0"/>
              </a:rPr>
              <a:t>Description of the contents</a:t>
            </a:r>
            <a:endParaRPr lang="zh-CN" altLang="en-US" b="1" kern="10">
              <a:solidFill>
                <a:srgbClr val="333333"/>
              </a:solidFill>
              <a:cs typeface="Arial" panose="020B0604020202020204" pitchFamily="34" charset="0"/>
            </a:endParaRPr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960438" y="2260600"/>
            <a:ext cx="22066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7443" name="Text Box 35"/>
          <p:cNvSpPr txBox="1">
            <a:spLocks noChangeArrowheads="1"/>
          </p:cNvSpPr>
          <p:nvPr/>
        </p:nvSpPr>
        <p:spPr bwMode="auto">
          <a:xfrm>
            <a:off x="5562600" y="2260600"/>
            <a:ext cx="22066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7444" name="Text Box 36"/>
          <p:cNvSpPr txBox="1">
            <a:spLocks noChangeArrowheads="1"/>
          </p:cNvSpPr>
          <p:nvPr/>
        </p:nvSpPr>
        <p:spPr bwMode="auto">
          <a:xfrm>
            <a:off x="685800" y="4910138"/>
            <a:ext cx="22066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7445" name="Text Box 37"/>
          <p:cNvSpPr txBox="1">
            <a:spLocks noChangeArrowheads="1"/>
          </p:cNvSpPr>
          <p:nvPr/>
        </p:nvSpPr>
        <p:spPr bwMode="auto">
          <a:xfrm>
            <a:off x="5859463" y="4965700"/>
            <a:ext cx="22066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pic>
        <p:nvPicPr>
          <p:cNvPr id="17446" name="Picture 38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34"/>
          <a:stretch>
            <a:fillRect/>
          </a:stretch>
        </p:blipFill>
        <p:spPr bwMode="auto">
          <a:xfrm>
            <a:off x="7281863" y="1600200"/>
            <a:ext cx="1862137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gray">
          <a:xfrm>
            <a:off x="5314950" y="1981200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  <a:contourClr>
              <a:schemeClr val="tx2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gray">
          <a:xfrm>
            <a:off x="931863" y="1981200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  <a:contourClr>
              <a:schemeClr val="tx2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18437" name="Group 5"/>
          <p:cNvGrpSpPr>
            <a:grpSpLocks/>
          </p:cNvGrpSpPr>
          <p:nvPr/>
        </p:nvGrpSpPr>
        <p:grpSpPr bwMode="auto">
          <a:xfrm>
            <a:off x="3051175" y="2852738"/>
            <a:ext cx="1368425" cy="1266825"/>
            <a:chOff x="2226" y="2171"/>
            <a:chExt cx="798" cy="741"/>
          </a:xfrm>
        </p:grpSpPr>
        <p:sp>
          <p:nvSpPr>
            <p:cNvPr id="18438" name="AutoShape 6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FEFEF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0392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0" name="Text Box 8"/>
          <p:cNvSpPr txBox="1">
            <a:spLocks noChangeArrowheads="1"/>
          </p:cNvSpPr>
          <p:nvPr/>
        </p:nvSpPr>
        <p:spPr bwMode="white">
          <a:xfrm>
            <a:off x="3048000" y="3086100"/>
            <a:ext cx="13763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447800" y="3222625"/>
            <a:ext cx="16462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8442" name="AutoShape 10"/>
          <p:cNvSpPr>
            <a:spLocks noChangeArrowheads="1"/>
          </p:cNvSpPr>
          <p:nvPr/>
        </p:nvSpPr>
        <p:spPr bwMode="gray">
          <a:xfrm>
            <a:off x="3841750" y="2286000"/>
            <a:ext cx="1333500" cy="471488"/>
          </a:xfrm>
          <a:prstGeom prst="curvedDownArrow">
            <a:avLst>
              <a:gd name="adj1" fmla="val 35013"/>
              <a:gd name="adj2" fmla="val 91579"/>
              <a:gd name="adj3" fmla="val 54884"/>
            </a:avLst>
          </a:prstGeom>
          <a:solidFill>
            <a:schemeClr val="tx1">
              <a:alpha val="37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8F8F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443" name="Group 11"/>
          <p:cNvGrpSpPr>
            <a:grpSpLocks/>
          </p:cNvGrpSpPr>
          <p:nvPr/>
        </p:nvGrpSpPr>
        <p:grpSpPr bwMode="auto">
          <a:xfrm>
            <a:off x="4570413" y="2852738"/>
            <a:ext cx="1368425" cy="1266825"/>
            <a:chOff x="2226" y="2171"/>
            <a:chExt cx="798" cy="741"/>
          </a:xfrm>
        </p:grpSpPr>
        <p:sp>
          <p:nvSpPr>
            <p:cNvPr id="18444" name="AutoShape 12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FEFEF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5" name="Freeform 13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0392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6" name="Text Box 14"/>
          <p:cNvSpPr txBox="1">
            <a:spLocks noChangeArrowheads="1"/>
          </p:cNvSpPr>
          <p:nvPr/>
        </p:nvSpPr>
        <p:spPr bwMode="white">
          <a:xfrm>
            <a:off x="4567238" y="3086100"/>
            <a:ext cx="13763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ea typeface="宋体" panose="02010600030101010101" pitchFamily="2" charset="-122"/>
              </a:rPr>
              <a:t>Title in here</a:t>
            </a:r>
          </a:p>
        </p:txBody>
      </p:sp>
      <p:grpSp>
        <p:nvGrpSpPr>
          <p:cNvPr id="18447" name="Group 15"/>
          <p:cNvGrpSpPr>
            <a:grpSpLocks/>
          </p:cNvGrpSpPr>
          <p:nvPr/>
        </p:nvGrpSpPr>
        <p:grpSpPr bwMode="auto">
          <a:xfrm>
            <a:off x="1165225" y="1524000"/>
            <a:ext cx="1196975" cy="1171575"/>
            <a:chOff x="480" y="1200"/>
            <a:chExt cx="1042" cy="1019"/>
          </a:xfrm>
        </p:grpSpPr>
        <p:grpSp>
          <p:nvGrpSpPr>
            <p:cNvPr id="18448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8449" name="Picture 1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450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8451" name="Picture 1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304800" y="2895600"/>
            <a:ext cx="1196975" cy="1171575"/>
            <a:chOff x="480" y="1200"/>
            <a:chExt cx="1042" cy="1019"/>
          </a:xfrm>
        </p:grpSpPr>
        <p:grpSp>
          <p:nvGrpSpPr>
            <p:cNvPr id="18453" name="Group 21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8454" name="Picture 22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455" name="Oval 23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8456" name="Picture 24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457" name="Group 25"/>
          <p:cNvGrpSpPr>
            <a:grpSpLocks/>
          </p:cNvGrpSpPr>
          <p:nvPr/>
        </p:nvGrpSpPr>
        <p:grpSpPr bwMode="auto">
          <a:xfrm>
            <a:off x="1165225" y="4191000"/>
            <a:ext cx="1196975" cy="1171575"/>
            <a:chOff x="480" y="1200"/>
            <a:chExt cx="1042" cy="1019"/>
          </a:xfrm>
        </p:grpSpPr>
        <p:grpSp>
          <p:nvGrpSpPr>
            <p:cNvPr id="18458" name="Group 2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8459" name="Picture 2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460" name="Oval 2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8461" name="Picture 2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462" name="Text Box 30"/>
          <p:cNvSpPr txBox="1">
            <a:spLocks noChangeArrowheads="1"/>
          </p:cNvSpPr>
          <p:nvPr/>
        </p:nvSpPr>
        <p:spPr bwMode="white">
          <a:xfrm>
            <a:off x="1230313" y="1830388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8463" name="Text Box 31"/>
          <p:cNvSpPr txBox="1">
            <a:spLocks noChangeArrowheads="1"/>
          </p:cNvSpPr>
          <p:nvPr/>
        </p:nvSpPr>
        <p:spPr bwMode="white">
          <a:xfrm>
            <a:off x="346075" y="3217863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8464" name="Text Box 32"/>
          <p:cNvSpPr txBox="1">
            <a:spLocks noChangeArrowheads="1"/>
          </p:cNvSpPr>
          <p:nvPr/>
        </p:nvSpPr>
        <p:spPr bwMode="white">
          <a:xfrm>
            <a:off x="1233488" y="4483100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18465" name="Group 33"/>
          <p:cNvGrpSpPr>
            <a:grpSpLocks/>
          </p:cNvGrpSpPr>
          <p:nvPr/>
        </p:nvGrpSpPr>
        <p:grpSpPr bwMode="auto">
          <a:xfrm>
            <a:off x="6678613" y="1524000"/>
            <a:ext cx="1196975" cy="1171575"/>
            <a:chOff x="480" y="1200"/>
            <a:chExt cx="1042" cy="1019"/>
          </a:xfrm>
        </p:grpSpPr>
        <p:grpSp>
          <p:nvGrpSpPr>
            <p:cNvPr id="18466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8467" name="Picture 35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468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8469" name="Picture 37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470" name="Text Box 38"/>
          <p:cNvSpPr txBox="1">
            <a:spLocks noChangeArrowheads="1"/>
          </p:cNvSpPr>
          <p:nvPr/>
        </p:nvSpPr>
        <p:spPr bwMode="white">
          <a:xfrm>
            <a:off x="6743700" y="1830388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18471" name="Group 39"/>
          <p:cNvGrpSpPr>
            <a:grpSpLocks/>
          </p:cNvGrpSpPr>
          <p:nvPr/>
        </p:nvGrpSpPr>
        <p:grpSpPr bwMode="auto">
          <a:xfrm>
            <a:off x="7572375" y="2895600"/>
            <a:ext cx="1196975" cy="1171575"/>
            <a:chOff x="480" y="1200"/>
            <a:chExt cx="1042" cy="1019"/>
          </a:xfrm>
        </p:grpSpPr>
        <p:grpSp>
          <p:nvGrpSpPr>
            <p:cNvPr id="18472" name="Group 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8473" name="Picture 41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474" name="Oval 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8475" name="Picture 43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476" name="Text Box 44"/>
          <p:cNvSpPr txBox="1">
            <a:spLocks noChangeArrowheads="1"/>
          </p:cNvSpPr>
          <p:nvPr/>
        </p:nvSpPr>
        <p:spPr bwMode="white">
          <a:xfrm>
            <a:off x="7613650" y="3217863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18477" name="Group 45"/>
          <p:cNvGrpSpPr>
            <a:grpSpLocks/>
          </p:cNvGrpSpPr>
          <p:nvPr/>
        </p:nvGrpSpPr>
        <p:grpSpPr bwMode="auto">
          <a:xfrm>
            <a:off x="6678613" y="4173538"/>
            <a:ext cx="1196975" cy="1171575"/>
            <a:chOff x="480" y="1200"/>
            <a:chExt cx="1042" cy="1019"/>
          </a:xfrm>
        </p:grpSpPr>
        <p:grpSp>
          <p:nvGrpSpPr>
            <p:cNvPr id="18478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8479" name="Picture 4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480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8481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482" name="Text Box 50"/>
          <p:cNvSpPr txBox="1">
            <a:spLocks noChangeArrowheads="1"/>
          </p:cNvSpPr>
          <p:nvPr/>
        </p:nvSpPr>
        <p:spPr bwMode="white">
          <a:xfrm>
            <a:off x="6743700" y="4479925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8483" name="AutoShape 51"/>
          <p:cNvSpPr>
            <a:spLocks noChangeArrowheads="1"/>
          </p:cNvSpPr>
          <p:nvPr/>
        </p:nvSpPr>
        <p:spPr bwMode="gray">
          <a:xfrm rot="10800000" flipV="1">
            <a:off x="3865563" y="4271963"/>
            <a:ext cx="1333500" cy="493712"/>
          </a:xfrm>
          <a:prstGeom prst="curvedUpArrow">
            <a:avLst>
              <a:gd name="adj1" fmla="val 37626"/>
              <a:gd name="adj2" fmla="val 91645"/>
              <a:gd name="adj3" fmla="val 33333"/>
            </a:avLst>
          </a:prstGeom>
          <a:solidFill>
            <a:schemeClr val="tx1">
              <a:alpha val="37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8F8F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84" name="Text Box 52"/>
          <p:cNvSpPr txBox="1">
            <a:spLocks noChangeArrowheads="1"/>
          </p:cNvSpPr>
          <p:nvPr/>
        </p:nvSpPr>
        <p:spPr bwMode="auto">
          <a:xfrm>
            <a:off x="5973763" y="3222625"/>
            <a:ext cx="16462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8485" name="Rectangle 53"/>
          <p:cNvSpPr>
            <a:spLocks noChangeArrowheads="1"/>
          </p:cNvSpPr>
          <p:nvPr/>
        </p:nvSpPr>
        <p:spPr bwMode="auto">
          <a:xfrm>
            <a:off x="1614488" y="5489575"/>
            <a:ext cx="5808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0483" name="Freeform 3"/>
          <p:cNvSpPr>
            <a:spLocks/>
          </p:cNvSpPr>
          <p:nvPr/>
        </p:nvSpPr>
        <p:spPr bwMode="ltGray">
          <a:xfrm>
            <a:off x="2336800" y="3570288"/>
            <a:ext cx="1900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Freeform 4"/>
          <p:cNvSpPr>
            <a:spLocks/>
          </p:cNvSpPr>
          <p:nvPr/>
        </p:nvSpPr>
        <p:spPr bwMode="ltGray">
          <a:xfrm>
            <a:off x="4256088" y="3505200"/>
            <a:ext cx="366712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5" name="Freeform 5"/>
          <p:cNvSpPr>
            <a:spLocks/>
          </p:cNvSpPr>
          <p:nvPr/>
        </p:nvSpPr>
        <p:spPr bwMode="ltGray">
          <a:xfrm flipH="1">
            <a:off x="4656138" y="3570288"/>
            <a:ext cx="1900237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486" name="Group 6"/>
          <p:cNvGrpSpPr>
            <a:grpSpLocks/>
          </p:cNvGrpSpPr>
          <p:nvPr/>
        </p:nvGrpSpPr>
        <p:grpSpPr bwMode="auto">
          <a:xfrm>
            <a:off x="1974850" y="2343150"/>
            <a:ext cx="1362075" cy="1322388"/>
            <a:chOff x="4320" y="1152"/>
            <a:chExt cx="414" cy="402"/>
          </a:xfrm>
        </p:grpSpPr>
        <p:sp>
          <p:nvSpPr>
            <p:cNvPr id="20487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8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9" name="Rectangle 9"/>
          <p:cNvSpPr>
            <a:spLocks noChangeArrowheads="1"/>
          </p:cNvSpPr>
          <p:nvPr/>
        </p:nvSpPr>
        <p:spPr bwMode="gray">
          <a:xfrm>
            <a:off x="2200275" y="2724150"/>
            <a:ext cx="984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here</a:t>
            </a:r>
          </a:p>
        </p:txBody>
      </p: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3754438" y="2343150"/>
            <a:ext cx="1362075" cy="1322388"/>
            <a:chOff x="4320" y="1152"/>
            <a:chExt cx="414" cy="402"/>
          </a:xfrm>
        </p:grpSpPr>
        <p:sp>
          <p:nvSpPr>
            <p:cNvPr id="20491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2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3" name="Group 13"/>
          <p:cNvGrpSpPr>
            <a:grpSpLocks/>
          </p:cNvGrpSpPr>
          <p:nvPr/>
        </p:nvGrpSpPr>
        <p:grpSpPr bwMode="auto">
          <a:xfrm>
            <a:off x="5541963" y="2352675"/>
            <a:ext cx="1362075" cy="1322388"/>
            <a:chOff x="4320" y="1152"/>
            <a:chExt cx="414" cy="402"/>
          </a:xfrm>
        </p:grpSpPr>
        <p:sp>
          <p:nvSpPr>
            <p:cNvPr id="20494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5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6" name="Rectangle 16"/>
          <p:cNvSpPr>
            <a:spLocks noChangeArrowheads="1"/>
          </p:cNvSpPr>
          <p:nvPr/>
        </p:nvSpPr>
        <p:spPr bwMode="gray">
          <a:xfrm>
            <a:off x="3935413" y="2724150"/>
            <a:ext cx="984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here</a:t>
            </a:r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gray">
          <a:xfrm>
            <a:off x="5753100" y="2733675"/>
            <a:ext cx="984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here</a:t>
            </a: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black">
          <a:xfrm>
            <a:off x="1427163" y="1430338"/>
            <a:ext cx="6477000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b="1">
                <a:solidFill>
                  <a:schemeClr val="tx2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0499" name="AutoShape 19"/>
          <p:cNvSpPr>
            <a:spLocks noChangeArrowheads="1"/>
          </p:cNvSpPr>
          <p:nvPr/>
        </p:nvSpPr>
        <p:spPr bwMode="ltGray">
          <a:xfrm>
            <a:off x="1325563" y="5157788"/>
            <a:ext cx="6238875" cy="9763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1589088" y="5313363"/>
            <a:ext cx="5808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pic>
        <p:nvPicPr>
          <p:cNvPr id="20501" name="Picture 21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"/>
          <a:stretch>
            <a:fillRect/>
          </a:stretch>
        </p:blipFill>
        <p:spPr bwMode="auto">
          <a:xfrm>
            <a:off x="7508875" y="3200400"/>
            <a:ext cx="1525588" cy="363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Oval 2"/>
          <p:cNvSpPr>
            <a:spLocks noChangeArrowheads="1"/>
          </p:cNvSpPr>
          <p:nvPr/>
        </p:nvSpPr>
        <p:spPr bwMode="gray">
          <a:xfrm>
            <a:off x="3389313" y="2878138"/>
            <a:ext cx="2211387" cy="2211387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1" name="Oval 3"/>
          <p:cNvSpPr>
            <a:spLocks noChangeArrowheads="1"/>
          </p:cNvSpPr>
          <p:nvPr/>
        </p:nvSpPr>
        <p:spPr bwMode="gray">
          <a:xfrm>
            <a:off x="3679825" y="3160713"/>
            <a:ext cx="1624013" cy="1622425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shade val="63137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3137"/>
                  <a:invGamma/>
                </a:srgbClr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gray">
          <a:xfrm>
            <a:off x="3668713" y="3527425"/>
            <a:ext cx="166211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  <a:endParaRPr lang="en-US" altLang="zh-CN" sz="200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013" name="Oval 5"/>
          <p:cNvSpPr>
            <a:spLocks noChangeArrowheads="1"/>
          </p:cNvSpPr>
          <p:nvPr/>
        </p:nvSpPr>
        <p:spPr bwMode="gray">
          <a:xfrm>
            <a:off x="6089650" y="4595813"/>
            <a:ext cx="1439863" cy="14255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3014" name="Picture 6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048375" y="4530725"/>
            <a:ext cx="15113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5" name="Rectangle 7"/>
          <p:cNvSpPr>
            <a:spLocks noChangeArrowheads="1"/>
          </p:cNvSpPr>
          <p:nvPr/>
        </p:nvSpPr>
        <p:spPr bwMode="white">
          <a:xfrm>
            <a:off x="6072188" y="5065713"/>
            <a:ext cx="1493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 Title in here</a:t>
            </a:r>
            <a:endParaRPr lang="en-US" altLang="zh-CN" sz="200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022" name="Oval 14"/>
          <p:cNvSpPr>
            <a:spLocks noChangeArrowheads="1"/>
          </p:cNvSpPr>
          <p:nvPr/>
        </p:nvSpPr>
        <p:spPr bwMode="gray">
          <a:xfrm>
            <a:off x="1516063" y="4719638"/>
            <a:ext cx="1441450" cy="1425575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3023" name="Picture 1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476375" y="4654550"/>
            <a:ext cx="15113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24" name="Rectangle 16"/>
          <p:cNvSpPr>
            <a:spLocks noChangeArrowheads="1"/>
          </p:cNvSpPr>
          <p:nvPr/>
        </p:nvSpPr>
        <p:spPr bwMode="white">
          <a:xfrm>
            <a:off x="1498600" y="5167313"/>
            <a:ext cx="1493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 Title in here</a:t>
            </a:r>
            <a:endParaRPr lang="en-US" altLang="zh-CN" sz="200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026" name="Oval 18"/>
          <p:cNvSpPr>
            <a:spLocks noChangeArrowheads="1"/>
          </p:cNvSpPr>
          <p:nvPr/>
        </p:nvSpPr>
        <p:spPr bwMode="gray">
          <a:xfrm>
            <a:off x="1458913" y="1855788"/>
            <a:ext cx="1439862" cy="1423987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3027" name="Picture 19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417638" y="1790700"/>
            <a:ext cx="1511300" cy="129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28" name="Rectangle 20"/>
          <p:cNvSpPr>
            <a:spLocks noChangeArrowheads="1"/>
          </p:cNvSpPr>
          <p:nvPr/>
        </p:nvSpPr>
        <p:spPr bwMode="white">
          <a:xfrm>
            <a:off x="1441450" y="2282825"/>
            <a:ext cx="1493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 Title in here</a:t>
            </a:r>
            <a:endParaRPr lang="en-US" altLang="zh-CN" sz="200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032" name="Oval 24"/>
          <p:cNvSpPr>
            <a:spLocks noChangeArrowheads="1"/>
          </p:cNvSpPr>
          <p:nvPr/>
        </p:nvSpPr>
        <p:spPr bwMode="gray">
          <a:xfrm>
            <a:off x="5965825" y="1855788"/>
            <a:ext cx="1439863" cy="142398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3033" name="Picture 2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924550" y="1790700"/>
            <a:ext cx="1511300" cy="129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34" name="Rectangle 26"/>
          <p:cNvSpPr>
            <a:spLocks noChangeArrowheads="1"/>
          </p:cNvSpPr>
          <p:nvPr/>
        </p:nvSpPr>
        <p:spPr bwMode="white">
          <a:xfrm>
            <a:off x="5948363" y="2271713"/>
            <a:ext cx="1493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 Title in here</a:t>
            </a:r>
            <a:endParaRPr lang="en-US" altLang="zh-CN" sz="200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3043" name="Group 35"/>
          <p:cNvGrpSpPr>
            <a:grpSpLocks/>
          </p:cNvGrpSpPr>
          <p:nvPr/>
        </p:nvGrpSpPr>
        <p:grpSpPr bwMode="auto">
          <a:xfrm>
            <a:off x="1355725" y="1736725"/>
            <a:ext cx="6280150" cy="4511675"/>
            <a:chOff x="854" y="1094"/>
            <a:chExt cx="3956" cy="2842"/>
          </a:xfrm>
        </p:grpSpPr>
        <p:sp>
          <p:nvSpPr>
            <p:cNvPr id="43016" name="Oval 8"/>
            <p:cNvSpPr>
              <a:spLocks noChangeArrowheads="1"/>
            </p:cNvSpPr>
            <p:nvPr/>
          </p:nvSpPr>
          <p:spPr bwMode="gray">
            <a:xfrm>
              <a:off x="3771" y="2821"/>
              <a:ext cx="1039" cy="1038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7" name="Oval 9"/>
            <p:cNvSpPr>
              <a:spLocks noChangeArrowheads="1"/>
            </p:cNvSpPr>
            <p:nvPr/>
          </p:nvSpPr>
          <p:spPr bwMode="gray">
            <a:xfrm>
              <a:off x="2045" y="1725"/>
              <a:ext cx="1563" cy="1564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8" name="Line 10"/>
            <p:cNvSpPr>
              <a:spLocks noChangeShapeType="1"/>
            </p:cNvSpPr>
            <p:nvPr/>
          </p:nvSpPr>
          <p:spPr bwMode="gray">
            <a:xfrm flipV="1">
              <a:off x="1885" y="2964"/>
              <a:ext cx="307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9" name="Line 11"/>
            <p:cNvSpPr>
              <a:spLocks noChangeShapeType="1"/>
            </p:cNvSpPr>
            <p:nvPr/>
          </p:nvSpPr>
          <p:spPr bwMode="gray">
            <a:xfrm flipV="1">
              <a:off x="1832" y="2869"/>
              <a:ext cx="306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0" name="Line 12"/>
            <p:cNvSpPr>
              <a:spLocks noChangeShapeType="1"/>
            </p:cNvSpPr>
            <p:nvPr/>
          </p:nvSpPr>
          <p:spPr bwMode="gray">
            <a:xfrm flipV="1">
              <a:off x="3502" y="1931"/>
              <a:ext cx="307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1" name="Line 13"/>
            <p:cNvSpPr>
              <a:spLocks noChangeShapeType="1"/>
            </p:cNvSpPr>
            <p:nvPr/>
          </p:nvSpPr>
          <p:spPr bwMode="gray">
            <a:xfrm flipV="1">
              <a:off x="3448" y="1836"/>
              <a:ext cx="308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5" name="Oval 17"/>
            <p:cNvSpPr>
              <a:spLocks noChangeArrowheads="1"/>
            </p:cNvSpPr>
            <p:nvPr/>
          </p:nvSpPr>
          <p:spPr bwMode="gray">
            <a:xfrm>
              <a:off x="891" y="2899"/>
              <a:ext cx="1038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9" name="Oval 21"/>
            <p:cNvSpPr>
              <a:spLocks noChangeArrowheads="1"/>
            </p:cNvSpPr>
            <p:nvPr/>
          </p:nvSpPr>
          <p:spPr bwMode="gray">
            <a:xfrm>
              <a:off x="854" y="1094"/>
              <a:ext cx="1039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30" name="Line 22"/>
            <p:cNvSpPr>
              <a:spLocks noChangeShapeType="1"/>
            </p:cNvSpPr>
            <p:nvPr/>
          </p:nvSpPr>
          <p:spPr bwMode="gray">
            <a:xfrm>
              <a:off x="1814" y="1863"/>
              <a:ext cx="354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1" name="Line 23"/>
            <p:cNvSpPr>
              <a:spLocks noChangeShapeType="1"/>
            </p:cNvSpPr>
            <p:nvPr/>
          </p:nvSpPr>
          <p:spPr bwMode="gray">
            <a:xfrm>
              <a:off x="1760" y="1954"/>
              <a:ext cx="355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5" name="Oval 27"/>
            <p:cNvSpPr>
              <a:spLocks noChangeArrowheads="1"/>
            </p:cNvSpPr>
            <p:nvPr/>
          </p:nvSpPr>
          <p:spPr bwMode="gray">
            <a:xfrm>
              <a:off x="3693" y="1094"/>
              <a:ext cx="1038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36" name="Line 28"/>
            <p:cNvSpPr>
              <a:spLocks noChangeShapeType="1"/>
            </p:cNvSpPr>
            <p:nvPr/>
          </p:nvSpPr>
          <p:spPr bwMode="gray">
            <a:xfrm>
              <a:off x="3555" y="2784"/>
              <a:ext cx="354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7" name="Line 29"/>
            <p:cNvSpPr>
              <a:spLocks noChangeShapeType="1"/>
            </p:cNvSpPr>
            <p:nvPr/>
          </p:nvSpPr>
          <p:spPr bwMode="gray">
            <a:xfrm>
              <a:off x="3501" y="2875"/>
              <a:ext cx="355" cy="217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38" name="Text Box 30"/>
          <p:cNvSpPr txBox="1">
            <a:spLocks noChangeArrowheads="1"/>
          </p:cNvSpPr>
          <p:nvPr/>
        </p:nvSpPr>
        <p:spPr bwMode="auto">
          <a:xfrm>
            <a:off x="3559175" y="2022475"/>
            <a:ext cx="1731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039" name="Text Box 31"/>
          <p:cNvSpPr txBox="1">
            <a:spLocks noChangeArrowheads="1"/>
          </p:cNvSpPr>
          <p:nvPr/>
        </p:nvSpPr>
        <p:spPr bwMode="auto">
          <a:xfrm>
            <a:off x="1219200" y="3792538"/>
            <a:ext cx="1731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040" name="Text Box 32"/>
          <p:cNvSpPr txBox="1">
            <a:spLocks noChangeArrowheads="1"/>
          </p:cNvSpPr>
          <p:nvPr/>
        </p:nvSpPr>
        <p:spPr bwMode="auto">
          <a:xfrm>
            <a:off x="6072188" y="3792538"/>
            <a:ext cx="17319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041" name="Text Box 33"/>
          <p:cNvSpPr txBox="1">
            <a:spLocks noChangeArrowheads="1"/>
          </p:cNvSpPr>
          <p:nvPr/>
        </p:nvSpPr>
        <p:spPr bwMode="auto">
          <a:xfrm>
            <a:off x="3559175" y="5705475"/>
            <a:ext cx="1731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042" name="Rectangle 34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1507" name="Oval 3"/>
          <p:cNvSpPr>
            <a:spLocks noChangeArrowheads="1"/>
          </p:cNvSpPr>
          <p:nvPr/>
        </p:nvSpPr>
        <p:spPr bwMode="gray">
          <a:xfrm>
            <a:off x="2424113" y="2138363"/>
            <a:ext cx="3956050" cy="3881437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gray">
          <a:xfrm>
            <a:off x="2641600" y="2344738"/>
            <a:ext cx="3490913" cy="349091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9" name="Oval 5"/>
          <p:cNvSpPr>
            <a:spLocks noChangeArrowheads="1"/>
          </p:cNvSpPr>
          <p:nvPr/>
        </p:nvSpPr>
        <p:spPr bwMode="gray">
          <a:xfrm>
            <a:off x="2857500" y="2671763"/>
            <a:ext cx="2973388" cy="2973387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gray">
          <a:xfrm rot="30644363">
            <a:off x="2100263" y="3970338"/>
            <a:ext cx="1871662" cy="1855787"/>
          </a:xfrm>
          <a:prstGeom prst="chevron">
            <a:avLst>
              <a:gd name="adj" fmla="val 28655"/>
            </a:avLst>
          </a:prstGeom>
          <a:solidFill>
            <a:schemeClr val="accent2"/>
          </a:solidFill>
          <a:ln>
            <a:noFill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gray">
          <a:xfrm rot="16200000">
            <a:off x="3378200" y="1776413"/>
            <a:ext cx="1871663" cy="1855787"/>
          </a:xfrm>
          <a:prstGeom prst="chevron">
            <a:avLst>
              <a:gd name="adj" fmla="val 28655"/>
            </a:avLst>
          </a:prstGeom>
          <a:solidFill>
            <a:schemeClr val="folHlink"/>
          </a:solidFill>
          <a:ln>
            <a:noFill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gray">
          <a:xfrm rot="23388254">
            <a:off x="4646613" y="3983038"/>
            <a:ext cx="1871662" cy="1855787"/>
          </a:xfrm>
          <a:prstGeom prst="chevron">
            <a:avLst>
              <a:gd name="adj" fmla="val 28655"/>
            </a:avLst>
          </a:prstGeom>
          <a:solidFill>
            <a:schemeClr val="hlink"/>
          </a:solidFill>
          <a:ln>
            <a:noFill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gray">
          <a:xfrm>
            <a:off x="3386138" y="3636963"/>
            <a:ext cx="1855787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9C4A06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is a Design Digital Content &amp; Contents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mall developed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by Guild Design Inc.</a:t>
            </a: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gray">
          <a:xfrm>
            <a:off x="3656013" y="2316163"/>
            <a:ext cx="1504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rgbClr val="FFFBFC"/>
                </a:solidFill>
                <a:ea typeface="宋体" panose="02010600030101010101" pitchFamily="2" charset="-122"/>
              </a:rPr>
              <a:t>Your text  in here</a:t>
            </a: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gray">
          <a:xfrm>
            <a:off x="2309813" y="4694238"/>
            <a:ext cx="11604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rgbClr val="FFFBFC"/>
                </a:solidFill>
                <a:ea typeface="宋体" panose="02010600030101010101" pitchFamily="2" charset="-122"/>
              </a:rPr>
              <a:t>Your text </a:t>
            </a:r>
          </a:p>
          <a:p>
            <a:pPr algn="ctr" eaLnBrk="0" hangingPunct="0"/>
            <a:r>
              <a:rPr lang="en-US" altLang="zh-CN">
                <a:solidFill>
                  <a:srgbClr val="FFFBFC"/>
                </a:solidFill>
                <a:ea typeface="宋体" panose="02010600030101010101" pitchFamily="2" charset="-122"/>
              </a:rPr>
              <a:t> in here</a:t>
            </a: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gray">
          <a:xfrm>
            <a:off x="5170488" y="4683125"/>
            <a:ext cx="11604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rgbClr val="FFFBFC"/>
                </a:solidFill>
                <a:ea typeface="宋体" panose="02010600030101010101" pitchFamily="2" charset="-122"/>
              </a:rPr>
              <a:t>Your text </a:t>
            </a:r>
          </a:p>
          <a:p>
            <a:pPr algn="ctr" eaLnBrk="0" hangingPunct="0"/>
            <a:r>
              <a:rPr lang="en-US" altLang="zh-CN">
                <a:solidFill>
                  <a:srgbClr val="FFFBFC"/>
                </a:solidFill>
                <a:ea typeface="宋体" panose="02010600030101010101" pitchFamily="2" charset="-122"/>
              </a:rPr>
              <a:t> in here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black">
          <a:xfrm>
            <a:off x="5341938" y="1839913"/>
            <a:ext cx="2921000" cy="123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folHlink"/>
                </a:solidFill>
                <a:ea typeface="宋体" panose="02010600030101010101" pitchFamily="2" charset="-122"/>
              </a:rPr>
              <a:t> Add your text in here</a:t>
            </a:r>
          </a:p>
          <a:p>
            <a:pPr algn="ctr" eaLnBrk="0" hangingPunct="0">
              <a:buFont typeface="Wingdings" panose="05000000000000000000" pitchFamily="2" charset="2"/>
              <a:buNone/>
            </a:pPr>
            <a:endParaRPr lang="en-US" altLang="zh-CN" sz="1600" b="1">
              <a:solidFill>
                <a:schemeClr val="folHlink"/>
              </a:solidFill>
              <a:ea typeface="宋体" panose="02010600030101010101" pitchFamily="2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 algn="ctr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 algn="ctr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black">
          <a:xfrm>
            <a:off x="381000" y="3040063"/>
            <a:ext cx="2667000" cy="123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accent2"/>
                </a:solidFill>
                <a:ea typeface="宋体" panose="02010600030101010101" pitchFamily="2" charset="-122"/>
              </a:rPr>
              <a:t> Add your text in here</a:t>
            </a:r>
          </a:p>
          <a:p>
            <a:pPr eaLnBrk="0" hangingPunct="0">
              <a:buFont typeface="Wingdings" panose="05000000000000000000" pitchFamily="2" charset="2"/>
              <a:buNone/>
            </a:pPr>
            <a:endParaRPr lang="en-US" altLang="zh-CN" sz="1600" b="1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black">
          <a:xfrm>
            <a:off x="6461125" y="4140200"/>
            <a:ext cx="2649538" cy="123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hlink"/>
                </a:solidFill>
                <a:ea typeface="宋体" panose="02010600030101010101" pitchFamily="2" charset="-122"/>
              </a:rPr>
              <a:t> Add your text in here</a:t>
            </a:r>
          </a:p>
          <a:p>
            <a:pPr eaLnBrk="0" hangingPunct="0">
              <a:buFont typeface="Wingdings" panose="05000000000000000000" pitchFamily="2" charset="2"/>
              <a:buNone/>
            </a:pPr>
            <a:endParaRPr lang="en-US" altLang="zh-CN" sz="1600" b="1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</p:txBody>
      </p:sp>
      <p:pic>
        <p:nvPicPr>
          <p:cNvPr id="21520" name="Picture 16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9" r="6607" b="16216"/>
          <a:stretch>
            <a:fillRect/>
          </a:stretch>
        </p:blipFill>
        <p:spPr bwMode="auto">
          <a:xfrm>
            <a:off x="0" y="4267200"/>
            <a:ext cx="15494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58" name="AutoShape 30"/>
          <p:cNvSpPr>
            <a:spLocks noChangeArrowheads="1"/>
          </p:cNvSpPr>
          <p:nvPr/>
        </p:nvSpPr>
        <p:spPr bwMode="gray">
          <a:xfrm>
            <a:off x="1277938" y="3200400"/>
            <a:ext cx="6616700" cy="1076325"/>
          </a:xfrm>
          <a:prstGeom prst="roundRect">
            <a:avLst>
              <a:gd name="adj" fmla="val 16667"/>
            </a:avLst>
          </a:prstGeom>
          <a:solidFill>
            <a:schemeClr val="accent2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9" name="AutoShape 31"/>
          <p:cNvSpPr>
            <a:spLocks noChangeArrowheads="1"/>
          </p:cNvSpPr>
          <p:nvPr/>
        </p:nvSpPr>
        <p:spPr bwMode="gray">
          <a:xfrm>
            <a:off x="1277938" y="4648200"/>
            <a:ext cx="6616700" cy="1076325"/>
          </a:xfrm>
          <a:prstGeom prst="roundRect">
            <a:avLst>
              <a:gd name="adj" fmla="val 16667"/>
            </a:avLst>
          </a:prstGeom>
          <a:solidFill>
            <a:schemeClr val="hlink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2535" name="AutoShape 7"/>
          <p:cNvSpPr>
            <a:spLocks noChangeArrowheads="1"/>
          </p:cNvSpPr>
          <p:nvPr/>
        </p:nvSpPr>
        <p:spPr bwMode="gray">
          <a:xfrm>
            <a:off x="1277938" y="1736725"/>
            <a:ext cx="6616700" cy="1076325"/>
          </a:xfrm>
          <a:prstGeom prst="roundRect">
            <a:avLst>
              <a:gd name="adj" fmla="val 16667"/>
            </a:avLst>
          </a:prstGeom>
          <a:solidFill>
            <a:schemeClr val="accent1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536" name="Group 8"/>
          <p:cNvGrpSpPr>
            <a:grpSpLocks/>
          </p:cNvGrpSpPr>
          <p:nvPr/>
        </p:nvGrpSpPr>
        <p:grpSpPr bwMode="auto">
          <a:xfrm>
            <a:off x="1206500" y="2986088"/>
            <a:ext cx="3319463" cy="401637"/>
            <a:chOff x="720" y="1392"/>
            <a:chExt cx="4058" cy="480"/>
          </a:xfrm>
        </p:grpSpPr>
        <p:sp>
          <p:nvSpPr>
            <p:cNvPr id="22537" name="AutoShape 9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2538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2539" name="AutoShape 11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19216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0" name="AutoShape 12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2541" name="Group 13"/>
          <p:cNvGrpSpPr>
            <a:grpSpLocks/>
          </p:cNvGrpSpPr>
          <p:nvPr/>
        </p:nvGrpSpPr>
        <p:grpSpPr bwMode="auto">
          <a:xfrm>
            <a:off x="1206500" y="4454525"/>
            <a:ext cx="3319463" cy="401638"/>
            <a:chOff x="720" y="1392"/>
            <a:chExt cx="4058" cy="480"/>
          </a:xfrm>
        </p:grpSpPr>
        <p:sp>
          <p:nvSpPr>
            <p:cNvPr id="22542" name="AutoShape 14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2543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2544" name="AutoShape 16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2549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5" name="AutoShape 17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19216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2546" name="Group 18"/>
          <p:cNvGrpSpPr>
            <a:grpSpLocks/>
          </p:cNvGrpSpPr>
          <p:nvPr/>
        </p:nvGrpSpPr>
        <p:grpSpPr bwMode="auto">
          <a:xfrm>
            <a:off x="1206500" y="1533525"/>
            <a:ext cx="3319463" cy="401638"/>
            <a:chOff x="720" y="1392"/>
            <a:chExt cx="4058" cy="480"/>
          </a:xfrm>
        </p:grpSpPr>
        <p:sp>
          <p:nvSpPr>
            <p:cNvPr id="22547" name="AutoShape 19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2548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2549" name="AutoShape 21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AutoShape 22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551" name="Rectangle 23"/>
          <p:cNvSpPr>
            <a:spLocks noChangeArrowheads="1"/>
          </p:cNvSpPr>
          <p:nvPr/>
        </p:nvSpPr>
        <p:spPr bwMode="black">
          <a:xfrm>
            <a:off x="1677988" y="1546225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 Add your title in here</a:t>
            </a:r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black">
          <a:xfrm>
            <a:off x="1677988" y="3013075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 Add your title in here</a:t>
            </a: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black">
          <a:xfrm>
            <a:off x="1677988" y="4478338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 Add your title in here</a:t>
            </a:r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1401763" y="2019300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22555" name="Rectangle 27"/>
          <p:cNvSpPr>
            <a:spLocks noChangeArrowheads="1"/>
          </p:cNvSpPr>
          <p:nvPr/>
        </p:nvSpPr>
        <p:spPr bwMode="auto">
          <a:xfrm>
            <a:off x="1466850" y="4933950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22556" name="Rectangle 28"/>
          <p:cNvSpPr>
            <a:spLocks noChangeArrowheads="1"/>
          </p:cNvSpPr>
          <p:nvPr/>
        </p:nvSpPr>
        <p:spPr bwMode="black">
          <a:xfrm>
            <a:off x="1414463" y="5829300"/>
            <a:ext cx="61658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 b="1">
                <a:solidFill>
                  <a:schemeClr val="tx2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1473200" y="3471863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pic>
        <p:nvPicPr>
          <p:cNvPr id="23555" name="Picture 3" descr="RY_circl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425" y="1998663"/>
            <a:ext cx="2024063" cy="202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LB_circl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1981200"/>
            <a:ext cx="2146300" cy="214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O_chevron001"/>
          <p:cNvPicPr>
            <a:picLocks noChangeAspect="1" noChangeArrowheads="1"/>
          </p:cNvPicPr>
          <p:nvPr/>
        </p:nvPicPr>
        <p:blipFill>
          <a:blip r:embed="rId5">
            <a:lum bright="6000" contrast="4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25" y="2735263"/>
            <a:ext cx="517525" cy="58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O_chevron001"/>
          <p:cNvPicPr>
            <a:picLocks noChangeAspect="1" noChangeArrowheads="1"/>
          </p:cNvPicPr>
          <p:nvPr/>
        </p:nvPicPr>
        <p:blipFill>
          <a:blip r:embed="rId5">
            <a:lum bright="6000" contrast="4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0" y="2657475"/>
            <a:ext cx="517525" cy="58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YG_circle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838" y="2005013"/>
            <a:ext cx="2182812" cy="218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0" name="Text Box 8"/>
          <p:cNvSpPr txBox="1">
            <a:spLocks noChangeArrowheads="1"/>
          </p:cNvSpPr>
          <p:nvPr/>
        </p:nvSpPr>
        <p:spPr bwMode="gray">
          <a:xfrm>
            <a:off x="1027113" y="2760663"/>
            <a:ext cx="1603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gray">
          <a:xfrm>
            <a:off x="3784600" y="2789238"/>
            <a:ext cx="16144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gray">
          <a:xfrm>
            <a:off x="6519863" y="2751138"/>
            <a:ext cx="1603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black">
          <a:xfrm>
            <a:off x="1147763" y="4549775"/>
            <a:ext cx="6138862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</a:pPr>
            <a:r>
              <a:rPr lang="en-US" alt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 Contents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ea typeface="宋体" panose="02010600030101010101" pitchFamily="2" charset="-122"/>
              </a:rPr>
              <a:t>ThemeGallery</a:t>
            </a:r>
            <a:r>
              <a:rPr lang="en-US" altLang="zh-CN" sz="1600" b="1">
                <a:ea typeface="宋体" panose="02010600030101010101" pitchFamily="2" charset="-122"/>
              </a:rPr>
              <a:t>  </a:t>
            </a:r>
            <a:r>
              <a:rPr lang="en-US" altLang="zh-CN" sz="1600">
                <a:ea typeface="宋体" panose="02010600030101010101" pitchFamily="2" charset="-122"/>
              </a:rPr>
              <a:t>is a Design Digital Content &amp; Contents mall developed by Guild Design Inc.</a:t>
            </a:r>
          </a:p>
        </p:txBody>
      </p:sp>
      <p:pic>
        <p:nvPicPr>
          <p:cNvPr id="23564" name="Picture 12" descr="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5"/>
          <a:stretch>
            <a:fillRect/>
          </a:stretch>
        </p:blipFill>
        <p:spPr bwMode="auto">
          <a:xfrm>
            <a:off x="7419975" y="4267200"/>
            <a:ext cx="1724025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gray">
          <a:xfrm>
            <a:off x="709613" y="2711450"/>
            <a:ext cx="7740650" cy="6191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628" name="Group 4"/>
          <p:cNvGrpSpPr>
            <a:grpSpLocks/>
          </p:cNvGrpSpPr>
          <p:nvPr/>
        </p:nvGrpSpPr>
        <p:grpSpPr bwMode="auto">
          <a:xfrm>
            <a:off x="698500" y="2711450"/>
            <a:ext cx="2054225" cy="619125"/>
            <a:chOff x="404" y="1980"/>
            <a:chExt cx="1294" cy="298"/>
          </a:xfrm>
        </p:grpSpPr>
        <p:sp>
          <p:nvSpPr>
            <p:cNvPr id="26629" name="Rectangle 5"/>
            <p:cNvSpPr>
              <a:spLocks noChangeArrowheads="1"/>
            </p:cNvSpPr>
            <p:nvPr/>
          </p:nvSpPr>
          <p:spPr bwMode="gray">
            <a:xfrm>
              <a:off x="404" y="1980"/>
              <a:ext cx="1205" cy="2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0" name="AutoShape 6"/>
            <p:cNvSpPr>
              <a:spLocks noChangeArrowheads="1"/>
            </p:cNvSpPr>
            <p:nvPr/>
          </p:nvSpPr>
          <p:spPr bwMode="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31" name="Text Box 7"/>
          <p:cNvSpPr txBox="1">
            <a:spLocks noChangeArrowheads="1"/>
          </p:cNvSpPr>
          <p:nvPr/>
        </p:nvSpPr>
        <p:spPr bwMode="gray">
          <a:xfrm>
            <a:off x="2613025" y="284321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gray">
          <a:xfrm>
            <a:off x="720725" y="2817813"/>
            <a:ext cx="1836738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26633" name="AutoShape 9"/>
          <p:cNvSpPr>
            <a:spLocks noChangeArrowheads="1"/>
          </p:cNvSpPr>
          <p:nvPr/>
        </p:nvSpPr>
        <p:spPr bwMode="gray">
          <a:xfrm>
            <a:off x="4184650" y="287813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gray">
          <a:xfrm>
            <a:off x="4564063" y="284321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gray">
          <a:xfrm>
            <a:off x="6213475" y="287813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gray">
          <a:xfrm>
            <a:off x="6551613" y="284321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gray">
          <a:xfrm>
            <a:off x="995363" y="3460750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6638" name="AutoShape 14"/>
          <p:cNvSpPr>
            <a:spLocks noChangeArrowheads="1"/>
          </p:cNvSpPr>
          <p:nvPr/>
        </p:nvSpPr>
        <p:spPr bwMode="gray">
          <a:xfrm>
            <a:off x="2976563" y="3460750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gray">
          <a:xfrm>
            <a:off x="4967288" y="3460750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6640" name="AutoShape 16"/>
          <p:cNvSpPr>
            <a:spLocks noChangeArrowheads="1"/>
          </p:cNvSpPr>
          <p:nvPr/>
        </p:nvSpPr>
        <p:spPr bwMode="gray">
          <a:xfrm>
            <a:off x="6910388" y="3460750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cxnSp>
        <p:nvCxnSpPr>
          <p:cNvPr id="26641" name="AutoShape 17"/>
          <p:cNvCxnSpPr>
            <a:cxnSpLocks noChangeShapeType="1"/>
            <a:stCxn id="26637" idx="3"/>
            <a:endCxn id="26638" idx="1"/>
          </p:cNvCxnSpPr>
          <p:nvPr/>
        </p:nvCxnSpPr>
        <p:spPr bwMode="gray">
          <a:xfrm>
            <a:off x="2109788" y="4017963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642" name="AutoShape 18"/>
          <p:cNvCxnSpPr>
            <a:cxnSpLocks noChangeShapeType="1"/>
            <a:stCxn id="26638" idx="3"/>
            <a:endCxn id="26639" idx="1"/>
          </p:cNvCxnSpPr>
          <p:nvPr/>
        </p:nvCxnSpPr>
        <p:spPr bwMode="gray">
          <a:xfrm>
            <a:off x="4090988" y="4017963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643" name="AutoShape 19"/>
          <p:cNvCxnSpPr>
            <a:cxnSpLocks noChangeShapeType="1"/>
            <a:stCxn id="26639" idx="3"/>
            <a:endCxn id="26640" idx="1"/>
          </p:cNvCxnSpPr>
          <p:nvPr/>
        </p:nvCxnSpPr>
        <p:spPr bwMode="gray">
          <a:xfrm>
            <a:off x="6081713" y="4017963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644" name="Text Box 20"/>
          <p:cNvSpPr txBox="1">
            <a:spLocks noChangeArrowheads="1"/>
          </p:cNvSpPr>
          <p:nvPr/>
        </p:nvSpPr>
        <p:spPr bwMode="gray">
          <a:xfrm>
            <a:off x="1098550" y="378618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2005</a:t>
            </a: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gray">
          <a:xfrm>
            <a:off x="3087688" y="378618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2006</a:t>
            </a:r>
          </a:p>
        </p:txBody>
      </p:sp>
      <p:sp>
        <p:nvSpPr>
          <p:cNvPr id="26646" name="Text Box 22"/>
          <p:cNvSpPr txBox="1">
            <a:spLocks noChangeArrowheads="1"/>
          </p:cNvSpPr>
          <p:nvPr/>
        </p:nvSpPr>
        <p:spPr bwMode="gray">
          <a:xfrm>
            <a:off x="5097463" y="378618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2007</a:t>
            </a:r>
          </a:p>
        </p:txBody>
      </p:sp>
      <p:sp>
        <p:nvSpPr>
          <p:cNvPr id="26647" name="Text Box 23"/>
          <p:cNvSpPr txBox="1">
            <a:spLocks noChangeArrowheads="1"/>
          </p:cNvSpPr>
          <p:nvPr/>
        </p:nvSpPr>
        <p:spPr bwMode="gray">
          <a:xfrm>
            <a:off x="7050088" y="378618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2008</a:t>
            </a:r>
          </a:p>
        </p:txBody>
      </p:sp>
      <p:sp>
        <p:nvSpPr>
          <p:cNvPr id="26648" name="Text Box 24"/>
          <p:cNvSpPr txBox="1">
            <a:spLocks noChangeArrowheads="1"/>
          </p:cNvSpPr>
          <p:nvPr/>
        </p:nvSpPr>
        <p:spPr bwMode="gray">
          <a:xfrm>
            <a:off x="741363" y="4665663"/>
            <a:ext cx="16144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6649" name="Text Box 25"/>
          <p:cNvSpPr txBox="1">
            <a:spLocks noChangeArrowheads="1"/>
          </p:cNvSpPr>
          <p:nvPr/>
        </p:nvSpPr>
        <p:spPr bwMode="gray">
          <a:xfrm>
            <a:off x="2684463" y="4665663"/>
            <a:ext cx="16144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6650" name="Text Box 26"/>
          <p:cNvSpPr txBox="1">
            <a:spLocks noChangeArrowheads="1"/>
          </p:cNvSpPr>
          <p:nvPr/>
        </p:nvSpPr>
        <p:spPr bwMode="gray">
          <a:xfrm>
            <a:off x="4699000" y="4665663"/>
            <a:ext cx="1614488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6651" name="Text Box 27"/>
          <p:cNvSpPr txBox="1">
            <a:spLocks noChangeArrowheads="1"/>
          </p:cNvSpPr>
          <p:nvPr/>
        </p:nvSpPr>
        <p:spPr bwMode="gray">
          <a:xfrm>
            <a:off x="6646863" y="4665663"/>
            <a:ext cx="16144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6652" name="Rectangle 28"/>
          <p:cNvSpPr>
            <a:spLocks noChangeArrowheads="1"/>
          </p:cNvSpPr>
          <p:nvPr/>
        </p:nvSpPr>
        <p:spPr bwMode="gray">
          <a:xfrm>
            <a:off x="1054100" y="1925638"/>
            <a:ext cx="69342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07" name="AutoShape 59"/>
          <p:cNvSpPr>
            <a:spLocks noChangeArrowheads="1"/>
          </p:cNvSpPr>
          <p:nvPr/>
        </p:nvSpPr>
        <p:spPr bwMode="gray">
          <a:xfrm>
            <a:off x="304800" y="2209800"/>
            <a:ext cx="8534400" cy="4191000"/>
          </a:xfrm>
          <a:prstGeom prst="roundRect">
            <a:avLst>
              <a:gd name="adj" fmla="val 4657"/>
            </a:avLst>
          </a:prstGeom>
          <a:solidFill>
            <a:schemeClr val="bg1">
              <a:alpha val="50000"/>
            </a:schemeClr>
          </a:solidFill>
          <a:ln w="3175">
            <a:solidFill>
              <a:srgbClr val="000000">
                <a:alpha val="30000"/>
              </a:srgbClr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gray">
          <a:xfrm>
            <a:off x="304800" y="5441950"/>
            <a:ext cx="3886200" cy="750888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gray">
          <a:xfrm>
            <a:off x="304800" y="4440238"/>
            <a:ext cx="3886200" cy="750887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ltGray">
          <a:xfrm>
            <a:off x="304800" y="3395663"/>
            <a:ext cx="3886200" cy="750887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gray">
          <a:xfrm>
            <a:off x="304800" y="2395538"/>
            <a:ext cx="3886200" cy="750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982663" y="2501900"/>
            <a:ext cx="28511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982663" y="3508375"/>
            <a:ext cx="28511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982663" y="4575175"/>
            <a:ext cx="28511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982663" y="5565775"/>
            <a:ext cx="28511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gray">
          <a:xfrm>
            <a:off x="4745038" y="3508375"/>
            <a:ext cx="1447800" cy="160338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969696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gray">
          <a:xfrm>
            <a:off x="4745038" y="3792538"/>
            <a:ext cx="2109787" cy="16986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gray">
          <a:xfrm>
            <a:off x="4745038" y="4575175"/>
            <a:ext cx="3105150" cy="169863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969696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gray">
          <a:xfrm>
            <a:off x="4745038" y="4859338"/>
            <a:ext cx="2792412" cy="180975"/>
          </a:xfrm>
          <a:prstGeom prst="rect">
            <a:avLst/>
          </a:prstGeom>
          <a:solidFill>
            <a:schemeClr val="hlink"/>
          </a:solidFill>
          <a:ln>
            <a:noFill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gray">
          <a:xfrm>
            <a:off x="4773613" y="2586038"/>
            <a:ext cx="2401887" cy="169862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969696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gray">
          <a:xfrm>
            <a:off x="4773613" y="2860675"/>
            <a:ext cx="3024187" cy="16033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4" name="AutoShape 16"/>
          <p:cNvSpPr>
            <a:spLocks noChangeArrowheads="1"/>
          </p:cNvSpPr>
          <p:nvPr/>
        </p:nvSpPr>
        <p:spPr bwMode="gray">
          <a:xfrm>
            <a:off x="4651375" y="3478213"/>
            <a:ext cx="250825" cy="250825"/>
          </a:xfrm>
          <a:prstGeom prst="plus">
            <a:avLst>
              <a:gd name="adj" fmla="val 34176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969696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5" name="AutoShape 17"/>
          <p:cNvSpPr>
            <a:spLocks noChangeArrowheads="1"/>
          </p:cNvSpPr>
          <p:nvPr/>
        </p:nvSpPr>
        <p:spPr bwMode="gray">
          <a:xfrm>
            <a:off x="4652963" y="3760788"/>
            <a:ext cx="250825" cy="250825"/>
          </a:xfrm>
          <a:prstGeom prst="plus">
            <a:avLst>
              <a:gd name="adj" fmla="val 34810"/>
            </a:avLst>
          </a:prstGeom>
          <a:solidFill>
            <a:schemeClr val="accent2"/>
          </a:solidFill>
          <a:ln>
            <a:noFill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6" name="AutoShape 18"/>
          <p:cNvSpPr>
            <a:spLocks noChangeArrowheads="1"/>
          </p:cNvSpPr>
          <p:nvPr/>
        </p:nvSpPr>
        <p:spPr bwMode="gray">
          <a:xfrm>
            <a:off x="4651375" y="4545013"/>
            <a:ext cx="250825" cy="250825"/>
          </a:xfrm>
          <a:prstGeom prst="plus">
            <a:avLst>
              <a:gd name="adj" fmla="val 36708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969696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7" name="AutoShape 19"/>
          <p:cNvSpPr>
            <a:spLocks noChangeArrowheads="1"/>
          </p:cNvSpPr>
          <p:nvPr/>
        </p:nvSpPr>
        <p:spPr bwMode="gray">
          <a:xfrm>
            <a:off x="4652963" y="4827588"/>
            <a:ext cx="250825" cy="250825"/>
          </a:xfrm>
          <a:prstGeom prst="plus">
            <a:avLst>
              <a:gd name="adj" fmla="val 34176"/>
            </a:avLst>
          </a:prstGeom>
          <a:solidFill>
            <a:schemeClr val="hlink"/>
          </a:solidFill>
          <a:ln>
            <a:noFill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8" name="AutoShape 20"/>
          <p:cNvSpPr>
            <a:spLocks noChangeArrowheads="1"/>
          </p:cNvSpPr>
          <p:nvPr/>
        </p:nvSpPr>
        <p:spPr bwMode="gray">
          <a:xfrm>
            <a:off x="4651375" y="2546350"/>
            <a:ext cx="250825" cy="250825"/>
          </a:xfrm>
          <a:prstGeom prst="plus">
            <a:avLst>
              <a:gd name="adj" fmla="val 34810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969696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9" name="AutoShape 21"/>
          <p:cNvSpPr>
            <a:spLocks noChangeArrowheads="1"/>
          </p:cNvSpPr>
          <p:nvPr/>
        </p:nvSpPr>
        <p:spPr bwMode="gray">
          <a:xfrm>
            <a:off x="4652963" y="2828925"/>
            <a:ext cx="250825" cy="250825"/>
          </a:xfrm>
          <a:prstGeom prst="plus">
            <a:avLst>
              <a:gd name="adj" fmla="val 34810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0" name="Text Box 22"/>
          <p:cNvSpPr txBox="1">
            <a:spLocks noChangeArrowheads="1"/>
          </p:cNvSpPr>
          <p:nvPr/>
        </p:nvSpPr>
        <p:spPr bwMode="auto">
          <a:xfrm>
            <a:off x="7234238" y="2506663"/>
            <a:ext cx="1536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7671" name="Text Box 23"/>
          <p:cNvSpPr txBox="1">
            <a:spLocks noChangeArrowheads="1"/>
          </p:cNvSpPr>
          <p:nvPr/>
        </p:nvSpPr>
        <p:spPr bwMode="black">
          <a:xfrm>
            <a:off x="7105650" y="2497138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solidFill>
                  <a:srgbClr val="777777"/>
                </a:solidFill>
                <a:ea typeface="宋体" panose="02010600030101010101" pitchFamily="2" charset="-122"/>
              </a:rPr>
              <a:t>70%</a:t>
            </a:r>
          </a:p>
        </p:txBody>
      </p:sp>
      <p:sp>
        <p:nvSpPr>
          <p:cNvPr id="27672" name="Text Box 24"/>
          <p:cNvSpPr txBox="1">
            <a:spLocks noChangeArrowheads="1"/>
          </p:cNvSpPr>
          <p:nvPr/>
        </p:nvSpPr>
        <p:spPr bwMode="black">
          <a:xfrm>
            <a:off x="6094413" y="3413125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solidFill>
                  <a:srgbClr val="777777"/>
                </a:solidFill>
                <a:ea typeface="宋体" panose="02010600030101010101" pitchFamily="2" charset="-122"/>
              </a:rPr>
              <a:t>50%</a:t>
            </a: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black">
          <a:xfrm>
            <a:off x="7731125" y="4498975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solidFill>
                  <a:srgbClr val="777777"/>
                </a:solidFill>
                <a:ea typeface="宋体" panose="02010600030101010101" pitchFamily="2" charset="-122"/>
              </a:rPr>
              <a:t>83%</a:t>
            </a:r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black">
          <a:xfrm>
            <a:off x="7693025" y="2770188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90%</a:t>
            </a:r>
          </a:p>
        </p:txBody>
      </p:sp>
      <p:sp>
        <p:nvSpPr>
          <p:cNvPr id="27675" name="Text Box 27"/>
          <p:cNvSpPr txBox="1">
            <a:spLocks noChangeArrowheads="1"/>
          </p:cNvSpPr>
          <p:nvPr/>
        </p:nvSpPr>
        <p:spPr bwMode="black">
          <a:xfrm>
            <a:off x="6718300" y="3706813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65%</a:t>
            </a:r>
          </a:p>
        </p:txBody>
      </p:sp>
      <p:sp>
        <p:nvSpPr>
          <p:cNvPr id="27676" name="Text Box 28"/>
          <p:cNvSpPr txBox="1">
            <a:spLocks noChangeArrowheads="1"/>
          </p:cNvSpPr>
          <p:nvPr/>
        </p:nvSpPr>
        <p:spPr bwMode="black">
          <a:xfrm>
            <a:off x="7431088" y="4772025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75%</a:t>
            </a: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gray">
          <a:xfrm>
            <a:off x="4745038" y="5548313"/>
            <a:ext cx="1447800" cy="160337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969696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8" name="Rectangle 30"/>
          <p:cNvSpPr>
            <a:spLocks noChangeArrowheads="1"/>
          </p:cNvSpPr>
          <p:nvPr/>
        </p:nvSpPr>
        <p:spPr bwMode="gray">
          <a:xfrm>
            <a:off x="4745038" y="5832475"/>
            <a:ext cx="2109787" cy="1698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9" name="AutoShape 31"/>
          <p:cNvSpPr>
            <a:spLocks noChangeArrowheads="1"/>
          </p:cNvSpPr>
          <p:nvPr/>
        </p:nvSpPr>
        <p:spPr bwMode="gray">
          <a:xfrm>
            <a:off x="4651375" y="5518150"/>
            <a:ext cx="250825" cy="250825"/>
          </a:xfrm>
          <a:prstGeom prst="plus">
            <a:avLst>
              <a:gd name="adj" fmla="val 35444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969696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80" name="AutoShape 32"/>
          <p:cNvSpPr>
            <a:spLocks noChangeArrowheads="1"/>
          </p:cNvSpPr>
          <p:nvPr/>
        </p:nvSpPr>
        <p:spPr bwMode="gray">
          <a:xfrm>
            <a:off x="4652963" y="5800725"/>
            <a:ext cx="250825" cy="250825"/>
          </a:xfrm>
          <a:prstGeom prst="plus">
            <a:avLst>
              <a:gd name="adj" fmla="val 34176"/>
            </a:avLst>
          </a:prstGeom>
          <a:solidFill>
            <a:schemeClr val="folHlink"/>
          </a:solidFill>
          <a:ln>
            <a:noFill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black">
          <a:xfrm>
            <a:off x="6094413" y="5453063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solidFill>
                  <a:srgbClr val="777777"/>
                </a:solidFill>
                <a:ea typeface="宋体" panose="02010600030101010101" pitchFamily="2" charset="-122"/>
              </a:rPr>
              <a:t>50%</a:t>
            </a:r>
          </a:p>
        </p:txBody>
      </p:sp>
      <p:sp>
        <p:nvSpPr>
          <p:cNvPr id="27682" name="Text Box 34"/>
          <p:cNvSpPr txBox="1">
            <a:spLocks noChangeArrowheads="1"/>
          </p:cNvSpPr>
          <p:nvPr/>
        </p:nvSpPr>
        <p:spPr bwMode="black">
          <a:xfrm>
            <a:off x="6718300" y="5746750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65%</a:t>
            </a:r>
          </a:p>
        </p:txBody>
      </p:sp>
      <p:grpSp>
        <p:nvGrpSpPr>
          <p:cNvPr id="27683" name="Group 35"/>
          <p:cNvGrpSpPr>
            <a:grpSpLocks/>
          </p:cNvGrpSpPr>
          <p:nvPr/>
        </p:nvGrpSpPr>
        <p:grpSpPr bwMode="auto">
          <a:xfrm>
            <a:off x="3733800" y="2362200"/>
            <a:ext cx="822325" cy="819150"/>
            <a:chOff x="1596" y="1152"/>
            <a:chExt cx="518" cy="516"/>
          </a:xfrm>
        </p:grpSpPr>
        <p:sp>
          <p:nvSpPr>
            <p:cNvPr id="27684" name="Oval 36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chemeClr val="accent1"/>
            </a:solidFill>
            <a:ln w="28575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85" name="Picture 3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686" name="Group 38"/>
          <p:cNvGrpSpPr>
            <a:grpSpLocks/>
          </p:cNvGrpSpPr>
          <p:nvPr/>
        </p:nvGrpSpPr>
        <p:grpSpPr bwMode="auto">
          <a:xfrm>
            <a:off x="3733800" y="3352800"/>
            <a:ext cx="822325" cy="819150"/>
            <a:chOff x="1596" y="1152"/>
            <a:chExt cx="518" cy="516"/>
          </a:xfrm>
        </p:grpSpPr>
        <p:sp>
          <p:nvSpPr>
            <p:cNvPr id="27687" name="Oval 39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chemeClr val="accent2"/>
            </a:solidFill>
            <a:ln w="28575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88" name="Picture 40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689" name="Group 41"/>
          <p:cNvGrpSpPr>
            <a:grpSpLocks/>
          </p:cNvGrpSpPr>
          <p:nvPr/>
        </p:nvGrpSpPr>
        <p:grpSpPr bwMode="auto">
          <a:xfrm>
            <a:off x="3733800" y="4419600"/>
            <a:ext cx="822325" cy="819150"/>
            <a:chOff x="1596" y="1152"/>
            <a:chExt cx="518" cy="516"/>
          </a:xfrm>
        </p:grpSpPr>
        <p:sp>
          <p:nvSpPr>
            <p:cNvPr id="27690" name="Oval 42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chemeClr val="hlink"/>
            </a:solidFill>
            <a:ln w="28575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91" name="Picture 4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692" name="Group 44"/>
          <p:cNvGrpSpPr>
            <a:grpSpLocks/>
          </p:cNvGrpSpPr>
          <p:nvPr/>
        </p:nvGrpSpPr>
        <p:grpSpPr bwMode="auto">
          <a:xfrm>
            <a:off x="3789363" y="5378450"/>
            <a:ext cx="822325" cy="819150"/>
            <a:chOff x="1596" y="1152"/>
            <a:chExt cx="518" cy="516"/>
          </a:xfrm>
        </p:grpSpPr>
        <p:sp>
          <p:nvSpPr>
            <p:cNvPr id="27693" name="Oval 45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chemeClr val="folHlink"/>
            </a:solidFill>
            <a:ln w="28575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7694" name="Picture 46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695" name="Group 47"/>
          <p:cNvGrpSpPr>
            <a:grpSpLocks/>
          </p:cNvGrpSpPr>
          <p:nvPr/>
        </p:nvGrpSpPr>
        <p:grpSpPr bwMode="auto">
          <a:xfrm>
            <a:off x="3919538" y="2590800"/>
            <a:ext cx="450850" cy="339725"/>
            <a:chOff x="1890" y="1712"/>
            <a:chExt cx="399" cy="300"/>
          </a:xfrm>
        </p:grpSpPr>
        <p:sp>
          <p:nvSpPr>
            <p:cNvPr id="27696" name="Freeform 48"/>
            <p:cNvSpPr>
              <a:spLocks noEditPoints="1"/>
            </p:cNvSpPr>
            <p:nvPr/>
          </p:nvSpPr>
          <p:spPr bwMode="gray">
            <a:xfrm>
              <a:off x="1890" y="1712"/>
              <a:ext cx="200" cy="300"/>
            </a:xfrm>
            <a:custGeom>
              <a:avLst/>
              <a:gdLst>
                <a:gd name="T0" fmla="*/ 200 w 200"/>
                <a:gd name="T1" fmla="*/ 172 h 300"/>
                <a:gd name="T2" fmla="*/ 195 w 200"/>
                <a:gd name="T3" fmla="*/ 172 h 300"/>
                <a:gd name="T4" fmla="*/ 192 w 200"/>
                <a:gd name="T5" fmla="*/ 169 h 300"/>
                <a:gd name="T6" fmla="*/ 65 w 200"/>
                <a:gd name="T7" fmla="*/ 42 h 300"/>
                <a:gd name="T8" fmla="*/ 200 w 200"/>
                <a:gd name="T9" fmla="*/ 42 h 300"/>
                <a:gd name="T10" fmla="*/ 200 w 200"/>
                <a:gd name="T11" fmla="*/ 0 h 300"/>
                <a:gd name="T12" fmla="*/ 0 w 200"/>
                <a:gd name="T13" fmla="*/ 0 h 300"/>
                <a:gd name="T14" fmla="*/ 0 w 200"/>
                <a:gd name="T15" fmla="*/ 300 h 300"/>
                <a:gd name="T16" fmla="*/ 200 w 200"/>
                <a:gd name="T17" fmla="*/ 300 h 300"/>
                <a:gd name="T18" fmla="*/ 200 w 200"/>
                <a:gd name="T19" fmla="*/ 258 h 300"/>
                <a:gd name="T20" fmla="*/ 65 w 200"/>
                <a:gd name="T21" fmla="*/ 258 h 300"/>
                <a:gd name="T22" fmla="*/ 150 w 200"/>
                <a:gd name="T23" fmla="*/ 174 h 300"/>
                <a:gd name="T24" fmla="*/ 186 w 200"/>
                <a:gd name="T25" fmla="*/ 208 h 300"/>
                <a:gd name="T26" fmla="*/ 189 w 200"/>
                <a:gd name="T27" fmla="*/ 211 h 300"/>
                <a:gd name="T28" fmla="*/ 195 w 200"/>
                <a:gd name="T29" fmla="*/ 214 h 300"/>
                <a:gd name="T30" fmla="*/ 200 w 200"/>
                <a:gd name="T31" fmla="*/ 214 h 300"/>
                <a:gd name="T32" fmla="*/ 200 w 200"/>
                <a:gd name="T33" fmla="*/ 172 h 300"/>
                <a:gd name="T34" fmla="*/ 42 w 200"/>
                <a:gd name="T35" fmla="*/ 64 h 300"/>
                <a:gd name="T36" fmla="*/ 126 w 200"/>
                <a:gd name="T37" fmla="*/ 150 h 300"/>
                <a:gd name="T38" fmla="*/ 42 w 200"/>
                <a:gd name="T39" fmla="*/ 234 h 300"/>
                <a:gd name="T40" fmla="*/ 42 w 200"/>
                <a:gd name="T41" fmla="*/ 6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" h="300">
                  <a:moveTo>
                    <a:pt x="200" y="172"/>
                  </a:moveTo>
                  <a:lnTo>
                    <a:pt x="195" y="172"/>
                  </a:lnTo>
                  <a:lnTo>
                    <a:pt x="192" y="169"/>
                  </a:lnTo>
                  <a:lnTo>
                    <a:pt x="65" y="42"/>
                  </a:lnTo>
                  <a:lnTo>
                    <a:pt x="200" y="42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300"/>
                  </a:lnTo>
                  <a:lnTo>
                    <a:pt x="200" y="300"/>
                  </a:lnTo>
                  <a:lnTo>
                    <a:pt x="200" y="258"/>
                  </a:lnTo>
                  <a:lnTo>
                    <a:pt x="65" y="258"/>
                  </a:lnTo>
                  <a:lnTo>
                    <a:pt x="150" y="174"/>
                  </a:lnTo>
                  <a:lnTo>
                    <a:pt x="186" y="208"/>
                  </a:lnTo>
                  <a:lnTo>
                    <a:pt x="189" y="211"/>
                  </a:lnTo>
                  <a:lnTo>
                    <a:pt x="195" y="214"/>
                  </a:lnTo>
                  <a:lnTo>
                    <a:pt x="200" y="214"/>
                  </a:lnTo>
                  <a:lnTo>
                    <a:pt x="200" y="172"/>
                  </a:lnTo>
                  <a:close/>
                  <a:moveTo>
                    <a:pt x="42" y="64"/>
                  </a:moveTo>
                  <a:lnTo>
                    <a:pt x="126" y="150"/>
                  </a:lnTo>
                  <a:lnTo>
                    <a:pt x="42" y="234"/>
                  </a:lnTo>
                  <a:lnTo>
                    <a:pt x="42" y="6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Freeform 49"/>
            <p:cNvSpPr>
              <a:spLocks noEditPoints="1"/>
            </p:cNvSpPr>
            <p:nvPr/>
          </p:nvSpPr>
          <p:spPr bwMode="gray">
            <a:xfrm>
              <a:off x="2090" y="1712"/>
              <a:ext cx="199" cy="300"/>
            </a:xfrm>
            <a:custGeom>
              <a:avLst/>
              <a:gdLst>
                <a:gd name="T0" fmla="*/ 0 w 199"/>
                <a:gd name="T1" fmla="*/ 214 h 300"/>
                <a:gd name="T2" fmla="*/ 6 w 199"/>
                <a:gd name="T3" fmla="*/ 214 h 300"/>
                <a:gd name="T4" fmla="*/ 10 w 199"/>
                <a:gd name="T5" fmla="*/ 211 h 300"/>
                <a:gd name="T6" fmla="*/ 15 w 199"/>
                <a:gd name="T7" fmla="*/ 208 h 300"/>
                <a:gd name="T8" fmla="*/ 51 w 199"/>
                <a:gd name="T9" fmla="*/ 174 h 300"/>
                <a:gd name="T10" fmla="*/ 135 w 199"/>
                <a:gd name="T11" fmla="*/ 258 h 300"/>
                <a:gd name="T12" fmla="*/ 0 w 199"/>
                <a:gd name="T13" fmla="*/ 258 h 300"/>
                <a:gd name="T14" fmla="*/ 0 w 199"/>
                <a:gd name="T15" fmla="*/ 300 h 300"/>
                <a:gd name="T16" fmla="*/ 199 w 199"/>
                <a:gd name="T17" fmla="*/ 300 h 300"/>
                <a:gd name="T18" fmla="*/ 199 w 199"/>
                <a:gd name="T19" fmla="*/ 0 h 300"/>
                <a:gd name="T20" fmla="*/ 0 w 199"/>
                <a:gd name="T21" fmla="*/ 0 h 300"/>
                <a:gd name="T22" fmla="*/ 0 w 199"/>
                <a:gd name="T23" fmla="*/ 42 h 300"/>
                <a:gd name="T24" fmla="*/ 135 w 199"/>
                <a:gd name="T25" fmla="*/ 42 h 300"/>
                <a:gd name="T26" fmla="*/ 7 w 199"/>
                <a:gd name="T27" fmla="*/ 169 h 300"/>
                <a:gd name="T28" fmla="*/ 4 w 199"/>
                <a:gd name="T29" fmla="*/ 172 h 300"/>
                <a:gd name="T30" fmla="*/ 0 w 199"/>
                <a:gd name="T31" fmla="*/ 172 h 300"/>
                <a:gd name="T32" fmla="*/ 0 w 199"/>
                <a:gd name="T33" fmla="*/ 214 h 300"/>
                <a:gd name="T34" fmla="*/ 157 w 199"/>
                <a:gd name="T35" fmla="*/ 234 h 300"/>
                <a:gd name="T36" fmla="*/ 73 w 199"/>
                <a:gd name="T37" fmla="*/ 150 h 300"/>
                <a:gd name="T38" fmla="*/ 157 w 199"/>
                <a:gd name="T39" fmla="*/ 64 h 300"/>
                <a:gd name="T40" fmla="*/ 157 w 199"/>
                <a:gd name="T41" fmla="*/ 23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9" h="300">
                  <a:moveTo>
                    <a:pt x="0" y="214"/>
                  </a:moveTo>
                  <a:lnTo>
                    <a:pt x="6" y="214"/>
                  </a:lnTo>
                  <a:lnTo>
                    <a:pt x="10" y="211"/>
                  </a:lnTo>
                  <a:lnTo>
                    <a:pt x="15" y="208"/>
                  </a:lnTo>
                  <a:lnTo>
                    <a:pt x="51" y="174"/>
                  </a:lnTo>
                  <a:lnTo>
                    <a:pt x="135" y="258"/>
                  </a:lnTo>
                  <a:lnTo>
                    <a:pt x="0" y="258"/>
                  </a:lnTo>
                  <a:lnTo>
                    <a:pt x="0" y="300"/>
                  </a:lnTo>
                  <a:lnTo>
                    <a:pt x="199" y="300"/>
                  </a:lnTo>
                  <a:lnTo>
                    <a:pt x="199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135" y="42"/>
                  </a:lnTo>
                  <a:lnTo>
                    <a:pt x="7" y="169"/>
                  </a:lnTo>
                  <a:lnTo>
                    <a:pt x="4" y="172"/>
                  </a:lnTo>
                  <a:lnTo>
                    <a:pt x="0" y="172"/>
                  </a:lnTo>
                  <a:lnTo>
                    <a:pt x="0" y="214"/>
                  </a:lnTo>
                  <a:close/>
                  <a:moveTo>
                    <a:pt x="157" y="234"/>
                  </a:moveTo>
                  <a:lnTo>
                    <a:pt x="73" y="150"/>
                  </a:lnTo>
                  <a:lnTo>
                    <a:pt x="157" y="64"/>
                  </a:lnTo>
                  <a:lnTo>
                    <a:pt x="157" y="23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98" name="Freeform 50"/>
          <p:cNvSpPr>
            <a:spLocks noEditPoints="1"/>
          </p:cNvSpPr>
          <p:nvPr/>
        </p:nvSpPr>
        <p:spPr bwMode="gray">
          <a:xfrm>
            <a:off x="3968750" y="5575300"/>
            <a:ext cx="438150" cy="450850"/>
          </a:xfrm>
          <a:custGeom>
            <a:avLst/>
            <a:gdLst>
              <a:gd name="T0" fmla="*/ 306 w 366"/>
              <a:gd name="T1" fmla="*/ 290 h 377"/>
              <a:gd name="T2" fmla="*/ 250 w 366"/>
              <a:gd name="T3" fmla="*/ 318 h 377"/>
              <a:gd name="T4" fmla="*/ 163 w 366"/>
              <a:gd name="T5" fmla="*/ 326 h 377"/>
              <a:gd name="T6" fmla="*/ 91 w 366"/>
              <a:gd name="T7" fmla="*/ 291 h 377"/>
              <a:gd name="T8" fmla="*/ 55 w 366"/>
              <a:gd name="T9" fmla="*/ 222 h 377"/>
              <a:gd name="T10" fmla="*/ 63 w 366"/>
              <a:gd name="T11" fmla="*/ 134 h 377"/>
              <a:gd name="T12" fmla="*/ 114 w 366"/>
              <a:gd name="T13" fmla="*/ 71 h 377"/>
              <a:gd name="T14" fmla="*/ 196 w 366"/>
              <a:gd name="T15" fmla="*/ 50 h 377"/>
              <a:gd name="T16" fmla="*/ 271 w 366"/>
              <a:gd name="T17" fmla="*/ 72 h 377"/>
              <a:gd name="T18" fmla="*/ 243 w 366"/>
              <a:gd name="T19" fmla="*/ 72 h 377"/>
              <a:gd name="T20" fmla="*/ 226 w 366"/>
              <a:gd name="T21" fmla="*/ 72 h 377"/>
              <a:gd name="T22" fmla="*/ 220 w 366"/>
              <a:gd name="T23" fmla="*/ 80 h 377"/>
              <a:gd name="T24" fmla="*/ 214 w 366"/>
              <a:gd name="T25" fmla="*/ 78 h 377"/>
              <a:gd name="T26" fmla="*/ 174 w 366"/>
              <a:gd name="T27" fmla="*/ 65 h 377"/>
              <a:gd name="T28" fmla="*/ 112 w 366"/>
              <a:gd name="T29" fmla="*/ 90 h 377"/>
              <a:gd name="T30" fmla="*/ 69 w 366"/>
              <a:gd name="T31" fmla="*/ 171 h 377"/>
              <a:gd name="T32" fmla="*/ 75 w 366"/>
              <a:gd name="T33" fmla="*/ 257 h 377"/>
              <a:gd name="T34" fmla="*/ 126 w 366"/>
              <a:gd name="T35" fmla="*/ 302 h 377"/>
              <a:gd name="T36" fmla="*/ 180 w 366"/>
              <a:gd name="T37" fmla="*/ 299 h 377"/>
              <a:gd name="T38" fmla="*/ 201 w 366"/>
              <a:gd name="T39" fmla="*/ 285 h 377"/>
              <a:gd name="T40" fmla="*/ 225 w 366"/>
              <a:gd name="T41" fmla="*/ 303 h 377"/>
              <a:gd name="T42" fmla="*/ 297 w 366"/>
              <a:gd name="T43" fmla="*/ 287 h 377"/>
              <a:gd name="T44" fmla="*/ 355 w 366"/>
              <a:gd name="T45" fmla="*/ 219 h 377"/>
              <a:gd name="T46" fmla="*/ 364 w 366"/>
              <a:gd name="T47" fmla="*/ 126 h 377"/>
              <a:gd name="T48" fmla="*/ 325 w 366"/>
              <a:gd name="T49" fmla="*/ 51 h 377"/>
              <a:gd name="T50" fmla="*/ 259 w 366"/>
              <a:gd name="T51" fmla="*/ 9 h 377"/>
              <a:gd name="T52" fmla="*/ 160 w 366"/>
              <a:gd name="T53" fmla="*/ 3 h 377"/>
              <a:gd name="T54" fmla="*/ 75 w 366"/>
              <a:gd name="T55" fmla="*/ 36 h 377"/>
              <a:gd name="T56" fmla="*/ 13 w 366"/>
              <a:gd name="T57" fmla="*/ 119 h 377"/>
              <a:gd name="T58" fmla="*/ 4 w 366"/>
              <a:gd name="T59" fmla="*/ 233 h 377"/>
              <a:gd name="T60" fmla="*/ 55 w 366"/>
              <a:gd name="T61" fmla="*/ 326 h 377"/>
              <a:gd name="T62" fmla="*/ 154 w 366"/>
              <a:gd name="T63" fmla="*/ 374 h 377"/>
              <a:gd name="T64" fmla="*/ 286 w 366"/>
              <a:gd name="T65" fmla="*/ 359 h 377"/>
              <a:gd name="T66" fmla="*/ 363 w 366"/>
              <a:gd name="T67" fmla="*/ 303 h 377"/>
              <a:gd name="T68" fmla="*/ 364 w 366"/>
              <a:gd name="T69" fmla="*/ 294 h 377"/>
              <a:gd name="T70" fmla="*/ 357 w 366"/>
              <a:gd name="T71" fmla="*/ 288 h 377"/>
              <a:gd name="T72" fmla="*/ 253 w 366"/>
              <a:gd name="T73" fmla="*/ 251 h 377"/>
              <a:gd name="T74" fmla="*/ 255 w 366"/>
              <a:gd name="T75" fmla="*/ 246 h 377"/>
              <a:gd name="T76" fmla="*/ 283 w 366"/>
              <a:gd name="T77" fmla="*/ 81 h 377"/>
              <a:gd name="T78" fmla="*/ 315 w 366"/>
              <a:gd name="T79" fmla="*/ 159 h 377"/>
              <a:gd name="T80" fmla="*/ 292 w 366"/>
              <a:gd name="T81" fmla="*/ 228 h 377"/>
              <a:gd name="T82" fmla="*/ 135 w 366"/>
              <a:gd name="T83" fmla="*/ 182 h 377"/>
              <a:gd name="T84" fmla="*/ 166 w 366"/>
              <a:gd name="T85" fmla="*/ 119 h 377"/>
              <a:gd name="T86" fmla="*/ 192 w 366"/>
              <a:gd name="T87" fmla="*/ 119 h 377"/>
              <a:gd name="T88" fmla="*/ 204 w 366"/>
              <a:gd name="T89" fmla="*/ 149 h 377"/>
              <a:gd name="T90" fmla="*/ 187 w 366"/>
              <a:gd name="T91" fmla="*/ 230 h 377"/>
              <a:gd name="T92" fmla="*/ 169 w 366"/>
              <a:gd name="T93" fmla="*/ 252 h 377"/>
              <a:gd name="T94" fmla="*/ 150 w 366"/>
              <a:gd name="T95" fmla="*/ 255 h 377"/>
              <a:gd name="T96" fmla="*/ 138 w 366"/>
              <a:gd name="T97" fmla="*/ 246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6" h="377">
                <a:moveTo>
                  <a:pt x="357" y="288"/>
                </a:moveTo>
                <a:lnTo>
                  <a:pt x="309" y="288"/>
                </a:lnTo>
                <a:lnTo>
                  <a:pt x="306" y="290"/>
                </a:lnTo>
                <a:lnTo>
                  <a:pt x="303" y="291"/>
                </a:lnTo>
                <a:lnTo>
                  <a:pt x="277" y="306"/>
                </a:lnTo>
                <a:lnTo>
                  <a:pt x="250" y="318"/>
                </a:lnTo>
                <a:lnTo>
                  <a:pt x="223" y="326"/>
                </a:lnTo>
                <a:lnTo>
                  <a:pt x="193" y="327"/>
                </a:lnTo>
                <a:lnTo>
                  <a:pt x="163" y="326"/>
                </a:lnTo>
                <a:lnTo>
                  <a:pt x="136" y="318"/>
                </a:lnTo>
                <a:lnTo>
                  <a:pt x="112" y="306"/>
                </a:lnTo>
                <a:lnTo>
                  <a:pt x="91" y="291"/>
                </a:lnTo>
                <a:lnTo>
                  <a:pt x="75" y="270"/>
                </a:lnTo>
                <a:lnTo>
                  <a:pt x="61" y="248"/>
                </a:lnTo>
                <a:lnTo>
                  <a:pt x="55" y="222"/>
                </a:lnTo>
                <a:lnTo>
                  <a:pt x="52" y="192"/>
                </a:lnTo>
                <a:lnTo>
                  <a:pt x="55" y="161"/>
                </a:lnTo>
                <a:lnTo>
                  <a:pt x="63" y="134"/>
                </a:lnTo>
                <a:lnTo>
                  <a:pt x="75" y="110"/>
                </a:lnTo>
                <a:lnTo>
                  <a:pt x="93" y="89"/>
                </a:lnTo>
                <a:lnTo>
                  <a:pt x="114" y="71"/>
                </a:lnTo>
                <a:lnTo>
                  <a:pt x="139" y="59"/>
                </a:lnTo>
                <a:lnTo>
                  <a:pt x="166" y="53"/>
                </a:lnTo>
                <a:lnTo>
                  <a:pt x="196" y="50"/>
                </a:lnTo>
                <a:lnTo>
                  <a:pt x="225" y="53"/>
                </a:lnTo>
                <a:lnTo>
                  <a:pt x="249" y="60"/>
                </a:lnTo>
                <a:lnTo>
                  <a:pt x="271" y="72"/>
                </a:lnTo>
                <a:lnTo>
                  <a:pt x="264" y="72"/>
                </a:lnTo>
                <a:lnTo>
                  <a:pt x="253" y="72"/>
                </a:lnTo>
                <a:lnTo>
                  <a:pt x="243" y="72"/>
                </a:lnTo>
                <a:lnTo>
                  <a:pt x="234" y="72"/>
                </a:lnTo>
                <a:lnTo>
                  <a:pt x="229" y="72"/>
                </a:lnTo>
                <a:lnTo>
                  <a:pt x="226" y="72"/>
                </a:lnTo>
                <a:lnTo>
                  <a:pt x="223" y="75"/>
                </a:lnTo>
                <a:lnTo>
                  <a:pt x="220" y="80"/>
                </a:lnTo>
                <a:lnTo>
                  <a:pt x="220" y="80"/>
                </a:lnTo>
                <a:lnTo>
                  <a:pt x="220" y="81"/>
                </a:lnTo>
                <a:lnTo>
                  <a:pt x="220" y="84"/>
                </a:lnTo>
                <a:lnTo>
                  <a:pt x="214" y="78"/>
                </a:lnTo>
                <a:lnTo>
                  <a:pt x="207" y="74"/>
                </a:lnTo>
                <a:lnTo>
                  <a:pt x="192" y="68"/>
                </a:lnTo>
                <a:lnTo>
                  <a:pt x="174" y="65"/>
                </a:lnTo>
                <a:lnTo>
                  <a:pt x="151" y="68"/>
                </a:lnTo>
                <a:lnTo>
                  <a:pt x="130" y="77"/>
                </a:lnTo>
                <a:lnTo>
                  <a:pt x="112" y="90"/>
                </a:lnTo>
                <a:lnTo>
                  <a:pt x="96" y="110"/>
                </a:lnTo>
                <a:lnTo>
                  <a:pt x="78" y="140"/>
                </a:lnTo>
                <a:lnTo>
                  <a:pt x="69" y="171"/>
                </a:lnTo>
                <a:lnTo>
                  <a:pt x="64" y="207"/>
                </a:lnTo>
                <a:lnTo>
                  <a:pt x="67" y="234"/>
                </a:lnTo>
                <a:lnTo>
                  <a:pt x="75" y="257"/>
                </a:lnTo>
                <a:lnTo>
                  <a:pt x="88" y="276"/>
                </a:lnTo>
                <a:lnTo>
                  <a:pt x="105" y="291"/>
                </a:lnTo>
                <a:lnTo>
                  <a:pt x="126" y="302"/>
                </a:lnTo>
                <a:lnTo>
                  <a:pt x="150" y="305"/>
                </a:lnTo>
                <a:lnTo>
                  <a:pt x="166" y="303"/>
                </a:lnTo>
                <a:lnTo>
                  <a:pt x="180" y="299"/>
                </a:lnTo>
                <a:lnTo>
                  <a:pt x="187" y="294"/>
                </a:lnTo>
                <a:lnTo>
                  <a:pt x="193" y="290"/>
                </a:lnTo>
                <a:lnTo>
                  <a:pt x="201" y="285"/>
                </a:lnTo>
                <a:lnTo>
                  <a:pt x="205" y="293"/>
                </a:lnTo>
                <a:lnTo>
                  <a:pt x="214" y="299"/>
                </a:lnTo>
                <a:lnTo>
                  <a:pt x="225" y="303"/>
                </a:lnTo>
                <a:lnTo>
                  <a:pt x="240" y="305"/>
                </a:lnTo>
                <a:lnTo>
                  <a:pt x="268" y="300"/>
                </a:lnTo>
                <a:lnTo>
                  <a:pt x="297" y="287"/>
                </a:lnTo>
                <a:lnTo>
                  <a:pt x="324" y="266"/>
                </a:lnTo>
                <a:lnTo>
                  <a:pt x="343" y="243"/>
                </a:lnTo>
                <a:lnTo>
                  <a:pt x="355" y="219"/>
                </a:lnTo>
                <a:lnTo>
                  <a:pt x="364" y="191"/>
                </a:lnTo>
                <a:lnTo>
                  <a:pt x="366" y="158"/>
                </a:lnTo>
                <a:lnTo>
                  <a:pt x="364" y="126"/>
                </a:lnTo>
                <a:lnTo>
                  <a:pt x="355" y="98"/>
                </a:lnTo>
                <a:lnTo>
                  <a:pt x="343" y="74"/>
                </a:lnTo>
                <a:lnTo>
                  <a:pt x="325" y="51"/>
                </a:lnTo>
                <a:lnTo>
                  <a:pt x="306" y="35"/>
                </a:lnTo>
                <a:lnTo>
                  <a:pt x="285" y="20"/>
                </a:lnTo>
                <a:lnTo>
                  <a:pt x="259" y="9"/>
                </a:lnTo>
                <a:lnTo>
                  <a:pt x="229" y="3"/>
                </a:lnTo>
                <a:lnTo>
                  <a:pt x="195" y="0"/>
                </a:lnTo>
                <a:lnTo>
                  <a:pt x="160" y="3"/>
                </a:lnTo>
                <a:lnTo>
                  <a:pt x="129" y="9"/>
                </a:lnTo>
                <a:lnTo>
                  <a:pt x="100" y="21"/>
                </a:lnTo>
                <a:lnTo>
                  <a:pt x="75" y="36"/>
                </a:lnTo>
                <a:lnTo>
                  <a:pt x="52" y="57"/>
                </a:lnTo>
                <a:lnTo>
                  <a:pt x="30" y="86"/>
                </a:lnTo>
                <a:lnTo>
                  <a:pt x="13" y="119"/>
                </a:lnTo>
                <a:lnTo>
                  <a:pt x="4" y="155"/>
                </a:lnTo>
                <a:lnTo>
                  <a:pt x="0" y="194"/>
                </a:lnTo>
                <a:lnTo>
                  <a:pt x="4" y="233"/>
                </a:lnTo>
                <a:lnTo>
                  <a:pt x="15" y="269"/>
                </a:lnTo>
                <a:lnTo>
                  <a:pt x="31" y="299"/>
                </a:lnTo>
                <a:lnTo>
                  <a:pt x="55" y="326"/>
                </a:lnTo>
                <a:lnTo>
                  <a:pt x="85" y="348"/>
                </a:lnTo>
                <a:lnTo>
                  <a:pt x="118" y="363"/>
                </a:lnTo>
                <a:lnTo>
                  <a:pt x="154" y="374"/>
                </a:lnTo>
                <a:lnTo>
                  <a:pt x="193" y="377"/>
                </a:lnTo>
                <a:lnTo>
                  <a:pt x="240" y="372"/>
                </a:lnTo>
                <a:lnTo>
                  <a:pt x="286" y="359"/>
                </a:lnTo>
                <a:lnTo>
                  <a:pt x="315" y="344"/>
                </a:lnTo>
                <a:lnTo>
                  <a:pt x="340" y="326"/>
                </a:lnTo>
                <a:lnTo>
                  <a:pt x="363" y="303"/>
                </a:lnTo>
                <a:lnTo>
                  <a:pt x="366" y="300"/>
                </a:lnTo>
                <a:lnTo>
                  <a:pt x="366" y="297"/>
                </a:lnTo>
                <a:lnTo>
                  <a:pt x="364" y="294"/>
                </a:lnTo>
                <a:lnTo>
                  <a:pt x="363" y="291"/>
                </a:lnTo>
                <a:lnTo>
                  <a:pt x="360" y="290"/>
                </a:lnTo>
                <a:lnTo>
                  <a:pt x="357" y="288"/>
                </a:lnTo>
                <a:close/>
                <a:moveTo>
                  <a:pt x="277" y="242"/>
                </a:moveTo>
                <a:lnTo>
                  <a:pt x="265" y="249"/>
                </a:lnTo>
                <a:lnTo>
                  <a:pt x="253" y="251"/>
                </a:lnTo>
                <a:lnTo>
                  <a:pt x="255" y="249"/>
                </a:lnTo>
                <a:lnTo>
                  <a:pt x="255" y="248"/>
                </a:lnTo>
                <a:lnTo>
                  <a:pt x="255" y="246"/>
                </a:lnTo>
                <a:lnTo>
                  <a:pt x="283" y="83"/>
                </a:lnTo>
                <a:lnTo>
                  <a:pt x="283" y="81"/>
                </a:lnTo>
                <a:lnTo>
                  <a:pt x="283" y="81"/>
                </a:lnTo>
                <a:lnTo>
                  <a:pt x="301" y="104"/>
                </a:lnTo>
                <a:lnTo>
                  <a:pt x="312" y="129"/>
                </a:lnTo>
                <a:lnTo>
                  <a:pt x="315" y="159"/>
                </a:lnTo>
                <a:lnTo>
                  <a:pt x="312" y="186"/>
                </a:lnTo>
                <a:lnTo>
                  <a:pt x="304" y="209"/>
                </a:lnTo>
                <a:lnTo>
                  <a:pt x="292" y="228"/>
                </a:lnTo>
                <a:lnTo>
                  <a:pt x="277" y="242"/>
                </a:lnTo>
                <a:close/>
                <a:moveTo>
                  <a:pt x="130" y="219"/>
                </a:moveTo>
                <a:lnTo>
                  <a:pt x="135" y="182"/>
                </a:lnTo>
                <a:lnTo>
                  <a:pt x="145" y="146"/>
                </a:lnTo>
                <a:lnTo>
                  <a:pt x="154" y="129"/>
                </a:lnTo>
                <a:lnTo>
                  <a:pt x="166" y="119"/>
                </a:lnTo>
                <a:lnTo>
                  <a:pt x="180" y="116"/>
                </a:lnTo>
                <a:lnTo>
                  <a:pt x="187" y="117"/>
                </a:lnTo>
                <a:lnTo>
                  <a:pt x="192" y="119"/>
                </a:lnTo>
                <a:lnTo>
                  <a:pt x="196" y="123"/>
                </a:lnTo>
                <a:lnTo>
                  <a:pt x="202" y="135"/>
                </a:lnTo>
                <a:lnTo>
                  <a:pt x="204" y="149"/>
                </a:lnTo>
                <a:lnTo>
                  <a:pt x="201" y="177"/>
                </a:lnTo>
                <a:lnTo>
                  <a:pt x="195" y="209"/>
                </a:lnTo>
                <a:lnTo>
                  <a:pt x="187" y="230"/>
                </a:lnTo>
                <a:lnTo>
                  <a:pt x="181" y="242"/>
                </a:lnTo>
                <a:lnTo>
                  <a:pt x="175" y="248"/>
                </a:lnTo>
                <a:lnTo>
                  <a:pt x="169" y="252"/>
                </a:lnTo>
                <a:lnTo>
                  <a:pt x="163" y="255"/>
                </a:lnTo>
                <a:lnTo>
                  <a:pt x="156" y="257"/>
                </a:lnTo>
                <a:lnTo>
                  <a:pt x="150" y="255"/>
                </a:lnTo>
                <a:lnTo>
                  <a:pt x="145" y="254"/>
                </a:lnTo>
                <a:lnTo>
                  <a:pt x="142" y="251"/>
                </a:lnTo>
                <a:lnTo>
                  <a:pt x="138" y="246"/>
                </a:lnTo>
                <a:lnTo>
                  <a:pt x="133" y="234"/>
                </a:lnTo>
                <a:lnTo>
                  <a:pt x="130" y="2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99" name="Group 51"/>
          <p:cNvGrpSpPr>
            <a:grpSpLocks/>
          </p:cNvGrpSpPr>
          <p:nvPr/>
        </p:nvGrpSpPr>
        <p:grpSpPr bwMode="auto">
          <a:xfrm>
            <a:off x="3922713" y="3522663"/>
            <a:ext cx="419100" cy="469900"/>
            <a:chOff x="1919" y="2690"/>
            <a:chExt cx="342" cy="384"/>
          </a:xfrm>
        </p:grpSpPr>
        <p:sp>
          <p:nvSpPr>
            <p:cNvPr id="27700" name="Freeform 52"/>
            <p:cNvSpPr>
              <a:spLocks/>
            </p:cNvSpPr>
            <p:nvPr/>
          </p:nvSpPr>
          <p:spPr bwMode="gray">
            <a:xfrm>
              <a:off x="1919" y="2724"/>
              <a:ext cx="127" cy="350"/>
            </a:xfrm>
            <a:custGeom>
              <a:avLst/>
              <a:gdLst>
                <a:gd name="T0" fmla="*/ 34 w 127"/>
                <a:gd name="T1" fmla="*/ 0 h 350"/>
                <a:gd name="T2" fmla="*/ 21 w 127"/>
                <a:gd name="T3" fmla="*/ 2 h 350"/>
                <a:gd name="T4" fmla="*/ 10 w 127"/>
                <a:gd name="T5" fmla="*/ 9 h 350"/>
                <a:gd name="T6" fmla="*/ 3 w 127"/>
                <a:gd name="T7" fmla="*/ 21 h 350"/>
                <a:gd name="T8" fmla="*/ 0 w 127"/>
                <a:gd name="T9" fmla="*/ 35 h 350"/>
                <a:gd name="T10" fmla="*/ 0 w 127"/>
                <a:gd name="T11" fmla="*/ 315 h 350"/>
                <a:gd name="T12" fmla="*/ 3 w 127"/>
                <a:gd name="T13" fmla="*/ 329 h 350"/>
                <a:gd name="T14" fmla="*/ 10 w 127"/>
                <a:gd name="T15" fmla="*/ 341 h 350"/>
                <a:gd name="T16" fmla="*/ 21 w 127"/>
                <a:gd name="T17" fmla="*/ 348 h 350"/>
                <a:gd name="T18" fmla="*/ 34 w 127"/>
                <a:gd name="T19" fmla="*/ 350 h 350"/>
                <a:gd name="T20" fmla="*/ 127 w 127"/>
                <a:gd name="T21" fmla="*/ 350 h 350"/>
                <a:gd name="T22" fmla="*/ 127 w 127"/>
                <a:gd name="T23" fmla="*/ 314 h 350"/>
                <a:gd name="T24" fmla="*/ 36 w 127"/>
                <a:gd name="T25" fmla="*/ 314 h 350"/>
                <a:gd name="T26" fmla="*/ 36 w 127"/>
                <a:gd name="T27" fmla="*/ 0 h 350"/>
                <a:gd name="T28" fmla="*/ 34 w 127"/>
                <a:gd name="T2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350">
                  <a:moveTo>
                    <a:pt x="34" y="0"/>
                  </a:moveTo>
                  <a:lnTo>
                    <a:pt x="21" y="2"/>
                  </a:lnTo>
                  <a:lnTo>
                    <a:pt x="10" y="9"/>
                  </a:lnTo>
                  <a:lnTo>
                    <a:pt x="3" y="21"/>
                  </a:lnTo>
                  <a:lnTo>
                    <a:pt x="0" y="35"/>
                  </a:lnTo>
                  <a:lnTo>
                    <a:pt x="0" y="315"/>
                  </a:lnTo>
                  <a:lnTo>
                    <a:pt x="3" y="329"/>
                  </a:lnTo>
                  <a:lnTo>
                    <a:pt x="10" y="341"/>
                  </a:lnTo>
                  <a:lnTo>
                    <a:pt x="21" y="348"/>
                  </a:lnTo>
                  <a:lnTo>
                    <a:pt x="34" y="350"/>
                  </a:lnTo>
                  <a:lnTo>
                    <a:pt x="127" y="350"/>
                  </a:lnTo>
                  <a:lnTo>
                    <a:pt x="127" y="314"/>
                  </a:lnTo>
                  <a:lnTo>
                    <a:pt x="36" y="314"/>
                  </a:lnTo>
                  <a:lnTo>
                    <a:pt x="36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1" name="Freeform 53"/>
            <p:cNvSpPr>
              <a:spLocks noEditPoints="1"/>
            </p:cNvSpPr>
            <p:nvPr/>
          </p:nvSpPr>
          <p:spPr bwMode="gray">
            <a:xfrm>
              <a:off x="2001" y="2690"/>
              <a:ext cx="260" cy="384"/>
            </a:xfrm>
            <a:custGeom>
              <a:avLst/>
              <a:gdLst>
                <a:gd name="T0" fmla="*/ 239 w 260"/>
                <a:gd name="T1" fmla="*/ 382 h 384"/>
                <a:gd name="T2" fmla="*/ 257 w 260"/>
                <a:gd name="T3" fmla="*/ 363 h 384"/>
                <a:gd name="T4" fmla="*/ 260 w 260"/>
                <a:gd name="T5" fmla="*/ 34 h 384"/>
                <a:gd name="T6" fmla="*/ 249 w 260"/>
                <a:gd name="T7" fmla="*/ 10 h 384"/>
                <a:gd name="T8" fmla="*/ 225 w 260"/>
                <a:gd name="T9" fmla="*/ 0 h 384"/>
                <a:gd name="T10" fmla="*/ 57 w 260"/>
                <a:gd name="T11" fmla="*/ 1 h 384"/>
                <a:gd name="T12" fmla="*/ 48 w 260"/>
                <a:gd name="T13" fmla="*/ 7 h 384"/>
                <a:gd name="T14" fmla="*/ 45 w 260"/>
                <a:gd name="T15" fmla="*/ 18 h 384"/>
                <a:gd name="T16" fmla="*/ 44 w 260"/>
                <a:gd name="T17" fmla="*/ 123 h 384"/>
                <a:gd name="T18" fmla="*/ 33 w 260"/>
                <a:gd name="T19" fmla="*/ 145 h 384"/>
                <a:gd name="T20" fmla="*/ 18 w 260"/>
                <a:gd name="T21" fmla="*/ 175 h 384"/>
                <a:gd name="T22" fmla="*/ 6 w 260"/>
                <a:gd name="T23" fmla="*/ 202 h 384"/>
                <a:gd name="T24" fmla="*/ 2 w 260"/>
                <a:gd name="T25" fmla="*/ 213 h 384"/>
                <a:gd name="T26" fmla="*/ 0 w 260"/>
                <a:gd name="T27" fmla="*/ 220 h 384"/>
                <a:gd name="T28" fmla="*/ 2 w 260"/>
                <a:gd name="T29" fmla="*/ 231 h 384"/>
                <a:gd name="T30" fmla="*/ 12 w 260"/>
                <a:gd name="T31" fmla="*/ 238 h 384"/>
                <a:gd name="T32" fmla="*/ 21 w 260"/>
                <a:gd name="T33" fmla="*/ 238 h 384"/>
                <a:gd name="T34" fmla="*/ 45 w 260"/>
                <a:gd name="T35" fmla="*/ 238 h 384"/>
                <a:gd name="T36" fmla="*/ 225 w 260"/>
                <a:gd name="T37" fmla="*/ 384 h 384"/>
                <a:gd name="T38" fmla="*/ 81 w 260"/>
                <a:gd name="T39" fmla="*/ 348 h 384"/>
                <a:gd name="T40" fmla="*/ 81 w 260"/>
                <a:gd name="T41" fmla="*/ 316 h 384"/>
                <a:gd name="T42" fmla="*/ 81 w 260"/>
                <a:gd name="T43" fmla="*/ 274 h 384"/>
                <a:gd name="T44" fmla="*/ 81 w 260"/>
                <a:gd name="T45" fmla="*/ 237 h 384"/>
                <a:gd name="T46" fmla="*/ 81 w 260"/>
                <a:gd name="T47" fmla="*/ 220 h 384"/>
                <a:gd name="T48" fmla="*/ 78 w 260"/>
                <a:gd name="T49" fmla="*/ 211 h 384"/>
                <a:gd name="T50" fmla="*/ 72 w 260"/>
                <a:gd name="T51" fmla="*/ 205 h 384"/>
                <a:gd name="T52" fmla="*/ 63 w 260"/>
                <a:gd name="T53" fmla="*/ 202 h 384"/>
                <a:gd name="T54" fmla="*/ 60 w 260"/>
                <a:gd name="T55" fmla="*/ 202 h 384"/>
                <a:gd name="T56" fmla="*/ 51 w 260"/>
                <a:gd name="T57" fmla="*/ 202 h 384"/>
                <a:gd name="T58" fmla="*/ 53 w 260"/>
                <a:gd name="T59" fmla="*/ 187 h 384"/>
                <a:gd name="T60" fmla="*/ 68 w 260"/>
                <a:gd name="T61" fmla="*/ 156 h 384"/>
                <a:gd name="T62" fmla="*/ 78 w 260"/>
                <a:gd name="T63" fmla="*/ 133 h 384"/>
                <a:gd name="T64" fmla="*/ 81 w 260"/>
                <a:gd name="T65" fmla="*/ 126 h 384"/>
                <a:gd name="T66" fmla="*/ 81 w 260"/>
                <a:gd name="T67" fmla="*/ 118 h 384"/>
                <a:gd name="T68" fmla="*/ 81 w 260"/>
                <a:gd name="T69" fmla="*/ 88 h 384"/>
                <a:gd name="T70" fmla="*/ 81 w 260"/>
                <a:gd name="T71" fmla="*/ 52 h 384"/>
                <a:gd name="T72" fmla="*/ 224 w 260"/>
                <a:gd name="T73" fmla="*/ 3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0" h="384">
                  <a:moveTo>
                    <a:pt x="225" y="384"/>
                  </a:moveTo>
                  <a:lnTo>
                    <a:pt x="239" y="382"/>
                  </a:lnTo>
                  <a:lnTo>
                    <a:pt x="249" y="375"/>
                  </a:lnTo>
                  <a:lnTo>
                    <a:pt x="257" y="363"/>
                  </a:lnTo>
                  <a:lnTo>
                    <a:pt x="260" y="349"/>
                  </a:lnTo>
                  <a:lnTo>
                    <a:pt x="260" y="34"/>
                  </a:lnTo>
                  <a:lnTo>
                    <a:pt x="257" y="21"/>
                  </a:lnTo>
                  <a:lnTo>
                    <a:pt x="249" y="10"/>
                  </a:lnTo>
                  <a:lnTo>
                    <a:pt x="239" y="3"/>
                  </a:lnTo>
                  <a:lnTo>
                    <a:pt x="225" y="0"/>
                  </a:lnTo>
                  <a:lnTo>
                    <a:pt x="63" y="0"/>
                  </a:lnTo>
                  <a:lnTo>
                    <a:pt x="57" y="1"/>
                  </a:lnTo>
                  <a:lnTo>
                    <a:pt x="53" y="3"/>
                  </a:lnTo>
                  <a:lnTo>
                    <a:pt x="48" y="7"/>
                  </a:lnTo>
                  <a:lnTo>
                    <a:pt x="47" y="12"/>
                  </a:lnTo>
                  <a:lnTo>
                    <a:pt x="45" y="18"/>
                  </a:lnTo>
                  <a:lnTo>
                    <a:pt x="45" y="118"/>
                  </a:lnTo>
                  <a:lnTo>
                    <a:pt x="44" y="123"/>
                  </a:lnTo>
                  <a:lnTo>
                    <a:pt x="39" y="133"/>
                  </a:lnTo>
                  <a:lnTo>
                    <a:pt x="33" y="145"/>
                  </a:lnTo>
                  <a:lnTo>
                    <a:pt x="26" y="160"/>
                  </a:lnTo>
                  <a:lnTo>
                    <a:pt x="18" y="175"/>
                  </a:lnTo>
                  <a:lnTo>
                    <a:pt x="12" y="190"/>
                  </a:lnTo>
                  <a:lnTo>
                    <a:pt x="6" y="202"/>
                  </a:lnTo>
                  <a:lnTo>
                    <a:pt x="3" y="210"/>
                  </a:lnTo>
                  <a:lnTo>
                    <a:pt x="2" y="213"/>
                  </a:lnTo>
                  <a:lnTo>
                    <a:pt x="0" y="217"/>
                  </a:lnTo>
                  <a:lnTo>
                    <a:pt x="0" y="220"/>
                  </a:lnTo>
                  <a:lnTo>
                    <a:pt x="0" y="226"/>
                  </a:lnTo>
                  <a:lnTo>
                    <a:pt x="2" y="231"/>
                  </a:lnTo>
                  <a:lnTo>
                    <a:pt x="6" y="235"/>
                  </a:lnTo>
                  <a:lnTo>
                    <a:pt x="12" y="238"/>
                  </a:lnTo>
                  <a:lnTo>
                    <a:pt x="18" y="238"/>
                  </a:lnTo>
                  <a:lnTo>
                    <a:pt x="21" y="238"/>
                  </a:lnTo>
                  <a:lnTo>
                    <a:pt x="32" y="238"/>
                  </a:lnTo>
                  <a:lnTo>
                    <a:pt x="45" y="238"/>
                  </a:lnTo>
                  <a:lnTo>
                    <a:pt x="45" y="384"/>
                  </a:lnTo>
                  <a:lnTo>
                    <a:pt x="225" y="384"/>
                  </a:lnTo>
                  <a:close/>
                  <a:moveTo>
                    <a:pt x="224" y="348"/>
                  </a:moveTo>
                  <a:lnTo>
                    <a:pt x="81" y="348"/>
                  </a:lnTo>
                  <a:lnTo>
                    <a:pt x="81" y="334"/>
                  </a:lnTo>
                  <a:lnTo>
                    <a:pt x="81" y="316"/>
                  </a:lnTo>
                  <a:lnTo>
                    <a:pt x="81" y="295"/>
                  </a:lnTo>
                  <a:lnTo>
                    <a:pt x="81" y="274"/>
                  </a:lnTo>
                  <a:lnTo>
                    <a:pt x="81" y="253"/>
                  </a:lnTo>
                  <a:lnTo>
                    <a:pt x="81" y="237"/>
                  </a:lnTo>
                  <a:lnTo>
                    <a:pt x="81" y="225"/>
                  </a:lnTo>
                  <a:lnTo>
                    <a:pt x="81" y="220"/>
                  </a:lnTo>
                  <a:lnTo>
                    <a:pt x="81" y="216"/>
                  </a:lnTo>
                  <a:lnTo>
                    <a:pt x="78" y="211"/>
                  </a:lnTo>
                  <a:lnTo>
                    <a:pt x="77" y="208"/>
                  </a:lnTo>
                  <a:lnTo>
                    <a:pt x="72" y="205"/>
                  </a:lnTo>
                  <a:lnTo>
                    <a:pt x="68" y="204"/>
                  </a:lnTo>
                  <a:lnTo>
                    <a:pt x="63" y="202"/>
                  </a:lnTo>
                  <a:lnTo>
                    <a:pt x="62" y="202"/>
                  </a:lnTo>
                  <a:lnTo>
                    <a:pt x="60" y="202"/>
                  </a:lnTo>
                  <a:lnTo>
                    <a:pt x="56" y="202"/>
                  </a:lnTo>
                  <a:lnTo>
                    <a:pt x="51" y="202"/>
                  </a:lnTo>
                  <a:lnTo>
                    <a:pt x="45" y="202"/>
                  </a:lnTo>
                  <a:lnTo>
                    <a:pt x="53" y="187"/>
                  </a:lnTo>
                  <a:lnTo>
                    <a:pt x="60" y="171"/>
                  </a:lnTo>
                  <a:lnTo>
                    <a:pt x="68" y="156"/>
                  </a:lnTo>
                  <a:lnTo>
                    <a:pt x="74" y="142"/>
                  </a:lnTo>
                  <a:lnTo>
                    <a:pt x="78" y="133"/>
                  </a:lnTo>
                  <a:lnTo>
                    <a:pt x="80" y="130"/>
                  </a:lnTo>
                  <a:lnTo>
                    <a:pt x="81" y="126"/>
                  </a:lnTo>
                  <a:lnTo>
                    <a:pt x="81" y="123"/>
                  </a:lnTo>
                  <a:lnTo>
                    <a:pt x="81" y="118"/>
                  </a:lnTo>
                  <a:lnTo>
                    <a:pt x="81" y="106"/>
                  </a:lnTo>
                  <a:lnTo>
                    <a:pt x="81" y="88"/>
                  </a:lnTo>
                  <a:lnTo>
                    <a:pt x="81" y="70"/>
                  </a:lnTo>
                  <a:lnTo>
                    <a:pt x="81" y="52"/>
                  </a:lnTo>
                  <a:lnTo>
                    <a:pt x="81" y="36"/>
                  </a:lnTo>
                  <a:lnTo>
                    <a:pt x="224" y="36"/>
                  </a:lnTo>
                  <a:lnTo>
                    <a:pt x="224" y="34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2" name="Rectangle 54"/>
            <p:cNvSpPr>
              <a:spLocks noChangeArrowheads="1"/>
            </p:cNvSpPr>
            <p:nvPr/>
          </p:nvSpPr>
          <p:spPr bwMode="gray">
            <a:xfrm>
              <a:off x="2099" y="2792"/>
              <a:ext cx="27" cy="4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3" name="Rectangle 55"/>
            <p:cNvSpPr>
              <a:spLocks noChangeArrowheads="1"/>
            </p:cNvSpPr>
            <p:nvPr/>
          </p:nvSpPr>
          <p:spPr bwMode="gray">
            <a:xfrm>
              <a:off x="1955" y="2724"/>
              <a:ext cx="91" cy="3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04" name="Group 56"/>
          <p:cNvGrpSpPr>
            <a:grpSpLocks/>
          </p:cNvGrpSpPr>
          <p:nvPr/>
        </p:nvGrpSpPr>
        <p:grpSpPr bwMode="auto">
          <a:xfrm>
            <a:off x="3884613" y="4562475"/>
            <a:ext cx="533400" cy="533400"/>
            <a:chOff x="2430" y="1692"/>
            <a:chExt cx="339" cy="339"/>
          </a:xfrm>
        </p:grpSpPr>
        <p:sp>
          <p:nvSpPr>
            <p:cNvPr id="27705" name="Freeform 57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6" name="Freeform 58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708" name="Text Box 60"/>
          <p:cNvSpPr txBox="1">
            <a:spLocks noChangeArrowheads="1"/>
          </p:cNvSpPr>
          <p:nvPr/>
        </p:nvSpPr>
        <p:spPr bwMode="gray">
          <a:xfrm>
            <a:off x="533400" y="1600200"/>
            <a:ext cx="5562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27709" name="Rectangle 6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invGray">
          <a:xfrm>
            <a:off x="636588" y="1887538"/>
            <a:ext cx="3652837" cy="1503362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gray">
          <a:xfrm>
            <a:off x="2525713" y="2027238"/>
            <a:ext cx="12207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gray">
          <a:xfrm>
            <a:off x="4672013" y="1882775"/>
            <a:ext cx="3786187" cy="15033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gray">
          <a:xfrm>
            <a:off x="5202238" y="2003425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gray">
          <a:xfrm>
            <a:off x="635000" y="3822700"/>
            <a:ext cx="3652838" cy="15033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gray">
          <a:xfrm>
            <a:off x="2495550" y="4918075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gray">
          <a:xfrm>
            <a:off x="4676775" y="3824288"/>
            <a:ext cx="3790950" cy="149383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gray">
          <a:xfrm>
            <a:off x="5205413" y="4902200"/>
            <a:ext cx="12207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gray">
          <a:xfrm>
            <a:off x="684213" y="4002088"/>
            <a:ext cx="1773237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gray">
          <a:xfrm>
            <a:off x="698500" y="2006600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gray">
          <a:xfrm>
            <a:off x="6604000" y="2049463"/>
            <a:ext cx="1773238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gray">
          <a:xfrm>
            <a:off x="6669088" y="4044950"/>
            <a:ext cx="17018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</p:txBody>
      </p:sp>
      <p:grpSp>
        <p:nvGrpSpPr>
          <p:cNvPr id="28687" name="Group 15"/>
          <p:cNvGrpSpPr>
            <a:grpSpLocks/>
          </p:cNvGrpSpPr>
          <p:nvPr/>
        </p:nvGrpSpPr>
        <p:grpSpPr bwMode="auto">
          <a:xfrm>
            <a:off x="5392738" y="3984625"/>
            <a:ext cx="812800" cy="812800"/>
            <a:chOff x="2430" y="1692"/>
            <a:chExt cx="339" cy="339"/>
          </a:xfrm>
        </p:grpSpPr>
        <p:sp>
          <p:nvSpPr>
            <p:cNvPr id="28688" name="Freeform 16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9" name="Freeform 17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0" name="Group 18"/>
          <p:cNvGrpSpPr>
            <a:grpSpLocks/>
          </p:cNvGrpSpPr>
          <p:nvPr/>
        </p:nvGrpSpPr>
        <p:grpSpPr bwMode="auto">
          <a:xfrm>
            <a:off x="2687638" y="2457450"/>
            <a:ext cx="835025" cy="819150"/>
            <a:chOff x="866" y="2169"/>
            <a:chExt cx="406" cy="405"/>
          </a:xfrm>
        </p:grpSpPr>
        <p:sp>
          <p:nvSpPr>
            <p:cNvPr id="28691" name="Freeform 19"/>
            <p:cNvSpPr>
              <a:spLocks/>
            </p:cNvSpPr>
            <p:nvPr/>
          </p:nvSpPr>
          <p:spPr bwMode="gray">
            <a:xfrm>
              <a:off x="1073" y="2181"/>
              <a:ext cx="190" cy="152"/>
            </a:xfrm>
            <a:custGeom>
              <a:avLst/>
              <a:gdLst>
                <a:gd name="T0" fmla="*/ 34 w 190"/>
                <a:gd name="T1" fmla="*/ 15 h 152"/>
                <a:gd name="T2" fmla="*/ 40 w 190"/>
                <a:gd name="T3" fmla="*/ 17 h 152"/>
                <a:gd name="T4" fmla="*/ 46 w 190"/>
                <a:gd name="T5" fmla="*/ 18 h 152"/>
                <a:gd name="T6" fmla="*/ 51 w 190"/>
                <a:gd name="T7" fmla="*/ 23 h 152"/>
                <a:gd name="T8" fmla="*/ 55 w 190"/>
                <a:gd name="T9" fmla="*/ 27 h 152"/>
                <a:gd name="T10" fmla="*/ 57 w 190"/>
                <a:gd name="T11" fmla="*/ 33 h 152"/>
                <a:gd name="T12" fmla="*/ 58 w 190"/>
                <a:gd name="T13" fmla="*/ 39 h 152"/>
                <a:gd name="T14" fmla="*/ 58 w 190"/>
                <a:gd name="T15" fmla="*/ 51 h 152"/>
                <a:gd name="T16" fmla="*/ 58 w 190"/>
                <a:gd name="T17" fmla="*/ 57 h 152"/>
                <a:gd name="T18" fmla="*/ 55 w 190"/>
                <a:gd name="T19" fmla="*/ 62 h 152"/>
                <a:gd name="T20" fmla="*/ 54 w 190"/>
                <a:gd name="T21" fmla="*/ 66 h 152"/>
                <a:gd name="T22" fmla="*/ 60 w 190"/>
                <a:gd name="T23" fmla="*/ 69 h 152"/>
                <a:gd name="T24" fmla="*/ 66 w 190"/>
                <a:gd name="T25" fmla="*/ 72 h 152"/>
                <a:gd name="T26" fmla="*/ 70 w 190"/>
                <a:gd name="T27" fmla="*/ 72 h 152"/>
                <a:gd name="T28" fmla="*/ 73 w 190"/>
                <a:gd name="T29" fmla="*/ 72 h 152"/>
                <a:gd name="T30" fmla="*/ 75 w 190"/>
                <a:gd name="T31" fmla="*/ 72 h 152"/>
                <a:gd name="T32" fmla="*/ 82 w 190"/>
                <a:gd name="T33" fmla="*/ 72 h 152"/>
                <a:gd name="T34" fmla="*/ 87 w 190"/>
                <a:gd name="T35" fmla="*/ 75 h 152"/>
                <a:gd name="T36" fmla="*/ 93 w 190"/>
                <a:gd name="T37" fmla="*/ 78 h 152"/>
                <a:gd name="T38" fmla="*/ 96 w 190"/>
                <a:gd name="T39" fmla="*/ 83 h 152"/>
                <a:gd name="T40" fmla="*/ 99 w 190"/>
                <a:gd name="T41" fmla="*/ 89 h 152"/>
                <a:gd name="T42" fmla="*/ 99 w 190"/>
                <a:gd name="T43" fmla="*/ 95 h 152"/>
                <a:gd name="T44" fmla="*/ 99 w 190"/>
                <a:gd name="T45" fmla="*/ 96 h 152"/>
                <a:gd name="T46" fmla="*/ 118 w 190"/>
                <a:gd name="T47" fmla="*/ 119 h 152"/>
                <a:gd name="T48" fmla="*/ 132 w 190"/>
                <a:gd name="T49" fmla="*/ 146 h 152"/>
                <a:gd name="T50" fmla="*/ 145 w 190"/>
                <a:gd name="T51" fmla="*/ 146 h 152"/>
                <a:gd name="T52" fmla="*/ 156 w 190"/>
                <a:gd name="T53" fmla="*/ 146 h 152"/>
                <a:gd name="T54" fmla="*/ 160 w 190"/>
                <a:gd name="T55" fmla="*/ 146 h 152"/>
                <a:gd name="T56" fmla="*/ 160 w 190"/>
                <a:gd name="T57" fmla="*/ 146 h 152"/>
                <a:gd name="T58" fmla="*/ 160 w 190"/>
                <a:gd name="T59" fmla="*/ 146 h 152"/>
                <a:gd name="T60" fmla="*/ 175 w 190"/>
                <a:gd name="T61" fmla="*/ 147 h 152"/>
                <a:gd name="T62" fmla="*/ 190 w 190"/>
                <a:gd name="T63" fmla="*/ 152 h 152"/>
                <a:gd name="T64" fmla="*/ 180 w 190"/>
                <a:gd name="T65" fmla="*/ 116 h 152"/>
                <a:gd name="T66" fmla="*/ 162 w 190"/>
                <a:gd name="T67" fmla="*/ 84 h 152"/>
                <a:gd name="T68" fmla="*/ 139 w 190"/>
                <a:gd name="T69" fmla="*/ 56 h 152"/>
                <a:gd name="T70" fmla="*/ 111 w 190"/>
                <a:gd name="T71" fmla="*/ 33 h 152"/>
                <a:gd name="T72" fmla="*/ 79 w 190"/>
                <a:gd name="T73" fmla="*/ 15 h 152"/>
                <a:gd name="T74" fmla="*/ 43 w 190"/>
                <a:gd name="T75" fmla="*/ 5 h 152"/>
                <a:gd name="T76" fmla="*/ 6 w 190"/>
                <a:gd name="T77" fmla="*/ 0 h 152"/>
                <a:gd name="T78" fmla="*/ 3 w 190"/>
                <a:gd name="T79" fmla="*/ 0 h 152"/>
                <a:gd name="T80" fmla="*/ 0 w 190"/>
                <a:gd name="T81" fmla="*/ 2 h 152"/>
                <a:gd name="T82" fmla="*/ 4 w 190"/>
                <a:gd name="T83" fmla="*/ 8 h 152"/>
                <a:gd name="T84" fmla="*/ 9 w 190"/>
                <a:gd name="T85" fmla="*/ 15 h 152"/>
                <a:gd name="T86" fmla="*/ 19 w 190"/>
                <a:gd name="T87" fmla="*/ 15 h 152"/>
                <a:gd name="T88" fmla="*/ 30 w 190"/>
                <a:gd name="T89" fmla="*/ 15 h 152"/>
                <a:gd name="T90" fmla="*/ 34 w 190"/>
                <a:gd name="T91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52">
                  <a:moveTo>
                    <a:pt x="34" y="15"/>
                  </a:moveTo>
                  <a:lnTo>
                    <a:pt x="40" y="17"/>
                  </a:lnTo>
                  <a:lnTo>
                    <a:pt x="46" y="18"/>
                  </a:lnTo>
                  <a:lnTo>
                    <a:pt x="51" y="23"/>
                  </a:lnTo>
                  <a:lnTo>
                    <a:pt x="55" y="27"/>
                  </a:lnTo>
                  <a:lnTo>
                    <a:pt x="57" y="33"/>
                  </a:lnTo>
                  <a:lnTo>
                    <a:pt x="58" y="39"/>
                  </a:lnTo>
                  <a:lnTo>
                    <a:pt x="58" y="51"/>
                  </a:lnTo>
                  <a:lnTo>
                    <a:pt x="58" y="57"/>
                  </a:lnTo>
                  <a:lnTo>
                    <a:pt x="55" y="62"/>
                  </a:lnTo>
                  <a:lnTo>
                    <a:pt x="54" y="66"/>
                  </a:lnTo>
                  <a:lnTo>
                    <a:pt x="60" y="69"/>
                  </a:lnTo>
                  <a:lnTo>
                    <a:pt x="66" y="72"/>
                  </a:lnTo>
                  <a:lnTo>
                    <a:pt x="70" y="72"/>
                  </a:lnTo>
                  <a:lnTo>
                    <a:pt x="73" y="72"/>
                  </a:lnTo>
                  <a:lnTo>
                    <a:pt x="75" y="72"/>
                  </a:lnTo>
                  <a:lnTo>
                    <a:pt x="82" y="72"/>
                  </a:lnTo>
                  <a:lnTo>
                    <a:pt x="87" y="75"/>
                  </a:lnTo>
                  <a:lnTo>
                    <a:pt x="93" y="78"/>
                  </a:lnTo>
                  <a:lnTo>
                    <a:pt x="96" y="83"/>
                  </a:lnTo>
                  <a:lnTo>
                    <a:pt x="99" y="89"/>
                  </a:lnTo>
                  <a:lnTo>
                    <a:pt x="99" y="95"/>
                  </a:lnTo>
                  <a:lnTo>
                    <a:pt x="99" y="96"/>
                  </a:lnTo>
                  <a:lnTo>
                    <a:pt x="118" y="119"/>
                  </a:lnTo>
                  <a:lnTo>
                    <a:pt x="132" y="146"/>
                  </a:lnTo>
                  <a:lnTo>
                    <a:pt x="145" y="146"/>
                  </a:lnTo>
                  <a:lnTo>
                    <a:pt x="156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75" y="147"/>
                  </a:lnTo>
                  <a:lnTo>
                    <a:pt x="190" y="152"/>
                  </a:lnTo>
                  <a:lnTo>
                    <a:pt x="180" y="116"/>
                  </a:lnTo>
                  <a:lnTo>
                    <a:pt x="162" y="84"/>
                  </a:lnTo>
                  <a:lnTo>
                    <a:pt x="139" y="56"/>
                  </a:lnTo>
                  <a:lnTo>
                    <a:pt x="111" y="33"/>
                  </a:lnTo>
                  <a:lnTo>
                    <a:pt x="79" y="15"/>
                  </a:lnTo>
                  <a:lnTo>
                    <a:pt x="43" y="5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4" y="8"/>
                  </a:lnTo>
                  <a:lnTo>
                    <a:pt x="9" y="15"/>
                  </a:lnTo>
                  <a:lnTo>
                    <a:pt x="19" y="15"/>
                  </a:lnTo>
                  <a:lnTo>
                    <a:pt x="30" y="15"/>
                  </a:lnTo>
                  <a:lnTo>
                    <a:pt x="34" y="1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Freeform 20"/>
            <p:cNvSpPr>
              <a:spLocks/>
            </p:cNvSpPr>
            <p:nvPr/>
          </p:nvSpPr>
          <p:spPr bwMode="gray">
            <a:xfrm>
              <a:off x="911" y="2415"/>
              <a:ext cx="109" cy="131"/>
            </a:xfrm>
            <a:custGeom>
              <a:avLst/>
              <a:gdLst>
                <a:gd name="T0" fmla="*/ 40 w 109"/>
                <a:gd name="T1" fmla="*/ 0 h 131"/>
                <a:gd name="T2" fmla="*/ 33 w 109"/>
                <a:gd name="T3" fmla="*/ 11 h 131"/>
                <a:gd name="T4" fmla="*/ 25 w 109"/>
                <a:gd name="T5" fmla="*/ 21 h 131"/>
                <a:gd name="T6" fmla="*/ 16 w 109"/>
                <a:gd name="T7" fmla="*/ 32 h 131"/>
                <a:gd name="T8" fmla="*/ 12 w 109"/>
                <a:gd name="T9" fmla="*/ 39 h 131"/>
                <a:gd name="T10" fmla="*/ 9 w 109"/>
                <a:gd name="T11" fmla="*/ 41 h 131"/>
                <a:gd name="T12" fmla="*/ 7 w 109"/>
                <a:gd name="T13" fmla="*/ 44 h 131"/>
                <a:gd name="T14" fmla="*/ 3 w 109"/>
                <a:gd name="T15" fmla="*/ 45 h 131"/>
                <a:gd name="T16" fmla="*/ 0 w 109"/>
                <a:gd name="T17" fmla="*/ 47 h 131"/>
                <a:gd name="T18" fmla="*/ 18 w 109"/>
                <a:gd name="T19" fmla="*/ 74 h 131"/>
                <a:gd name="T20" fmla="*/ 39 w 109"/>
                <a:gd name="T21" fmla="*/ 96 h 131"/>
                <a:gd name="T22" fmla="*/ 63 w 109"/>
                <a:gd name="T23" fmla="*/ 116 h 131"/>
                <a:gd name="T24" fmla="*/ 90 w 109"/>
                <a:gd name="T25" fmla="*/ 131 h 131"/>
                <a:gd name="T26" fmla="*/ 100 w 109"/>
                <a:gd name="T27" fmla="*/ 104 h 131"/>
                <a:gd name="T28" fmla="*/ 109 w 109"/>
                <a:gd name="T29" fmla="*/ 77 h 131"/>
                <a:gd name="T30" fmla="*/ 87 w 109"/>
                <a:gd name="T31" fmla="*/ 63 h 131"/>
                <a:gd name="T32" fmla="*/ 67 w 109"/>
                <a:gd name="T33" fmla="*/ 45 h 131"/>
                <a:gd name="T34" fmla="*/ 52 w 109"/>
                <a:gd name="T35" fmla="*/ 24 h 131"/>
                <a:gd name="T36" fmla="*/ 40 w 109"/>
                <a:gd name="T3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31">
                  <a:moveTo>
                    <a:pt x="40" y="0"/>
                  </a:moveTo>
                  <a:lnTo>
                    <a:pt x="33" y="11"/>
                  </a:lnTo>
                  <a:lnTo>
                    <a:pt x="25" y="21"/>
                  </a:lnTo>
                  <a:lnTo>
                    <a:pt x="16" y="32"/>
                  </a:lnTo>
                  <a:lnTo>
                    <a:pt x="12" y="39"/>
                  </a:lnTo>
                  <a:lnTo>
                    <a:pt x="9" y="41"/>
                  </a:lnTo>
                  <a:lnTo>
                    <a:pt x="7" y="44"/>
                  </a:lnTo>
                  <a:lnTo>
                    <a:pt x="3" y="45"/>
                  </a:lnTo>
                  <a:lnTo>
                    <a:pt x="0" y="47"/>
                  </a:lnTo>
                  <a:lnTo>
                    <a:pt x="18" y="74"/>
                  </a:lnTo>
                  <a:lnTo>
                    <a:pt x="39" y="96"/>
                  </a:lnTo>
                  <a:lnTo>
                    <a:pt x="63" y="116"/>
                  </a:lnTo>
                  <a:lnTo>
                    <a:pt x="90" y="131"/>
                  </a:lnTo>
                  <a:lnTo>
                    <a:pt x="100" y="104"/>
                  </a:lnTo>
                  <a:lnTo>
                    <a:pt x="109" y="77"/>
                  </a:lnTo>
                  <a:lnTo>
                    <a:pt x="87" y="63"/>
                  </a:lnTo>
                  <a:lnTo>
                    <a:pt x="67" y="45"/>
                  </a:lnTo>
                  <a:lnTo>
                    <a:pt x="52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21"/>
            <p:cNvSpPr>
              <a:spLocks/>
            </p:cNvSpPr>
            <p:nvPr/>
          </p:nvSpPr>
          <p:spPr bwMode="gray">
            <a:xfrm>
              <a:off x="911" y="2198"/>
              <a:ext cx="109" cy="130"/>
            </a:xfrm>
            <a:custGeom>
              <a:avLst/>
              <a:gdLst>
                <a:gd name="T0" fmla="*/ 9 w 109"/>
                <a:gd name="T1" fmla="*/ 90 h 130"/>
                <a:gd name="T2" fmla="*/ 12 w 109"/>
                <a:gd name="T3" fmla="*/ 93 h 130"/>
                <a:gd name="T4" fmla="*/ 16 w 109"/>
                <a:gd name="T5" fmla="*/ 99 h 130"/>
                <a:gd name="T6" fmla="*/ 25 w 109"/>
                <a:gd name="T7" fmla="*/ 109 h 130"/>
                <a:gd name="T8" fmla="*/ 33 w 109"/>
                <a:gd name="T9" fmla="*/ 120 h 130"/>
                <a:gd name="T10" fmla="*/ 40 w 109"/>
                <a:gd name="T11" fmla="*/ 130 h 130"/>
                <a:gd name="T12" fmla="*/ 52 w 109"/>
                <a:gd name="T13" fmla="*/ 106 h 130"/>
                <a:gd name="T14" fmla="*/ 67 w 109"/>
                <a:gd name="T15" fmla="*/ 85 h 130"/>
                <a:gd name="T16" fmla="*/ 87 w 109"/>
                <a:gd name="T17" fmla="*/ 67 h 130"/>
                <a:gd name="T18" fmla="*/ 109 w 109"/>
                <a:gd name="T19" fmla="*/ 54 h 130"/>
                <a:gd name="T20" fmla="*/ 100 w 109"/>
                <a:gd name="T21" fmla="*/ 27 h 130"/>
                <a:gd name="T22" fmla="*/ 90 w 109"/>
                <a:gd name="T23" fmla="*/ 0 h 130"/>
                <a:gd name="T24" fmla="*/ 63 w 109"/>
                <a:gd name="T25" fmla="*/ 15 h 130"/>
                <a:gd name="T26" fmla="*/ 39 w 109"/>
                <a:gd name="T27" fmla="*/ 34 h 130"/>
                <a:gd name="T28" fmla="*/ 18 w 109"/>
                <a:gd name="T29" fmla="*/ 57 h 130"/>
                <a:gd name="T30" fmla="*/ 0 w 109"/>
                <a:gd name="T31" fmla="*/ 84 h 130"/>
                <a:gd name="T32" fmla="*/ 6 w 109"/>
                <a:gd name="T33" fmla="*/ 85 h 130"/>
                <a:gd name="T34" fmla="*/ 9 w 109"/>
                <a:gd name="T35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30">
                  <a:moveTo>
                    <a:pt x="9" y="90"/>
                  </a:moveTo>
                  <a:lnTo>
                    <a:pt x="12" y="93"/>
                  </a:lnTo>
                  <a:lnTo>
                    <a:pt x="16" y="99"/>
                  </a:lnTo>
                  <a:lnTo>
                    <a:pt x="25" y="109"/>
                  </a:lnTo>
                  <a:lnTo>
                    <a:pt x="33" y="120"/>
                  </a:lnTo>
                  <a:lnTo>
                    <a:pt x="40" y="130"/>
                  </a:lnTo>
                  <a:lnTo>
                    <a:pt x="52" y="106"/>
                  </a:lnTo>
                  <a:lnTo>
                    <a:pt x="67" y="85"/>
                  </a:lnTo>
                  <a:lnTo>
                    <a:pt x="87" y="67"/>
                  </a:lnTo>
                  <a:lnTo>
                    <a:pt x="109" y="54"/>
                  </a:lnTo>
                  <a:lnTo>
                    <a:pt x="100" y="27"/>
                  </a:lnTo>
                  <a:lnTo>
                    <a:pt x="90" y="0"/>
                  </a:lnTo>
                  <a:lnTo>
                    <a:pt x="63" y="15"/>
                  </a:lnTo>
                  <a:lnTo>
                    <a:pt x="39" y="34"/>
                  </a:lnTo>
                  <a:lnTo>
                    <a:pt x="18" y="57"/>
                  </a:lnTo>
                  <a:lnTo>
                    <a:pt x="0" y="84"/>
                  </a:lnTo>
                  <a:lnTo>
                    <a:pt x="6" y="85"/>
                  </a:lnTo>
                  <a:lnTo>
                    <a:pt x="9" y="9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22"/>
            <p:cNvSpPr>
              <a:spLocks/>
            </p:cNvSpPr>
            <p:nvPr/>
          </p:nvSpPr>
          <p:spPr bwMode="gray">
            <a:xfrm>
              <a:off x="1073" y="2411"/>
              <a:ext cx="190" cy="151"/>
            </a:xfrm>
            <a:custGeom>
              <a:avLst/>
              <a:gdLst>
                <a:gd name="T0" fmla="*/ 132 w 190"/>
                <a:gd name="T1" fmla="*/ 6 h 151"/>
                <a:gd name="T2" fmla="*/ 118 w 190"/>
                <a:gd name="T3" fmla="*/ 33 h 151"/>
                <a:gd name="T4" fmla="*/ 99 w 190"/>
                <a:gd name="T5" fmla="*/ 55 h 151"/>
                <a:gd name="T6" fmla="*/ 99 w 190"/>
                <a:gd name="T7" fmla="*/ 57 h 151"/>
                <a:gd name="T8" fmla="*/ 99 w 190"/>
                <a:gd name="T9" fmla="*/ 63 h 151"/>
                <a:gd name="T10" fmla="*/ 96 w 190"/>
                <a:gd name="T11" fmla="*/ 69 h 151"/>
                <a:gd name="T12" fmla="*/ 93 w 190"/>
                <a:gd name="T13" fmla="*/ 73 h 151"/>
                <a:gd name="T14" fmla="*/ 87 w 190"/>
                <a:gd name="T15" fmla="*/ 76 h 151"/>
                <a:gd name="T16" fmla="*/ 82 w 190"/>
                <a:gd name="T17" fmla="*/ 79 h 151"/>
                <a:gd name="T18" fmla="*/ 75 w 190"/>
                <a:gd name="T19" fmla="*/ 81 h 151"/>
                <a:gd name="T20" fmla="*/ 73 w 190"/>
                <a:gd name="T21" fmla="*/ 81 h 151"/>
                <a:gd name="T22" fmla="*/ 70 w 190"/>
                <a:gd name="T23" fmla="*/ 81 h 151"/>
                <a:gd name="T24" fmla="*/ 66 w 190"/>
                <a:gd name="T25" fmla="*/ 81 h 151"/>
                <a:gd name="T26" fmla="*/ 60 w 190"/>
                <a:gd name="T27" fmla="*/ 82 h 151"/>
                <a:gd name="T28" fmla="*/ 54 w 190"/>
                <a:gd name="T29" fmla="*/ 85 h 151"/>
                <a:gd name="T30" fmla="*/ 55 w 190"/>
                <a:gd name="T31" fmla="*/ 90 h 151"/>
                <a:gd name="T32" fmla="*/ 58 w 190"/>
                <a:gd name="T33" fmla="*/ 94 h 151"/>
                <a:gd name="T34" fmla="*/ 58 w 190"/>
                <a:gd name="T35" fmla="*/ 100 h 151"/>
                <a:gd name="T36" fmla="*/ 58 w 190"/>
                <a:gd name="T37" fmla="*/ 112 h 151"/>
                <a:gd name="T38" fmla="*/ 57 w 190"/>
                <a:gd name="T39" fmla="*/ 118 h 151"/>
                <a:gd name="T40" fmla="*/ 55 w 190"/>
                <a:gd name="T41" fmla="*/ 124 h 151"/>
                <a:gd name="T42" fmla="*/ 51 w 190"/>
                <a:gd name="T43" fmla="*/ 129 h 151"/>
                <a:gd name="T44" fmla="*/ 46 w 190"/>
                <a:gd name="T45" fmla="*/ 133 h 151"/>
                <a:gd name="T46" fmla="*/ 40 w 190"/>
                <a:gd name="T47" fmla="*/ 135 h 151"/>
                <a:gd name="T48" fmla="*/ 34 w 190"/>
                <a:gd name="T49" fmla="*/ 136 h 151"/>
                <a:gd name="T50" fmla="*/ 30 w 190"/>
                <a:gd name="T51" fmla="*/ 136 h 151"/>
                <a:gd name="T52" fmla="*/ 19 w 190"/>
                <a:gd name="T53" fmla="*/ 136 h 151"/>
                <a:gd name="T54" fmla="*/ 9 w 190"/>
                <a:gd name="T55" fmla="*/ 136 h 151"/>
                <a:gd name="T56" fmla="*/ 4 w 190"/>
                <a:gd name="T57" fmla="*/ 144 h 151"/>
                <a:gd name="T58" fmla="*/ 0 w 190"/>
                <a:gd name="T59" fmla="*/ 150 h 151"/>
                <a:gd name="T60" fmla="*/ 3 w 190"/>
                <a:gd name="T61" fmla="*/ 151 h 151"/>
                <a:gd name="T62" fmla="*/ 6 w 190"/>
                <a:gd name="T63" fmla="*/ 151 h 151"/>
                <a:gd name="T64" fmla="*/ 43 w 190"/>
                <a:gd name="T65" fmla="*/ 147 h 151"/>
                <a:gd name="T66" fmla="*/ 79 w 190"/>
                <a:gd name="T67" fmla="*/ 136 h 151"/>
                <a:gd name="T68" fmla="*/ 111 w 190"/>
                <a:gd name="T69" fmla="*/ 118 h 151"/>
                <a:gd name="T70" fmla="*/ 139 w 190"/>
                <a:gd name="T71" fmla="*/ 96 h 151"/>
                <a:gd name="T72" fmla="*/ 162 w 190"/>
                <a:gd name="T73" fmla="*/ 67 h 151"/>
                <a:gd name="T74" fmla="*/ 180 w 190"/>
                <a:gd name="T75" fmla="*/ 36 h 151"/>
                <a:gd name="T76" fmla="*/ 190 w 190"/>
                <a:gd name="T77" fmla="*/ 0 h 151"/>
                <a:gd name="T78" fmla="*/ 175 w 190"/>
                <a:gd name="T79" fmla="*/ 4 h 151"/>
                <a:gd name="T80" fmla="*/ 160 w 190"/>
                <a:gd name="T81" fmla="*/ 6 h 151"/>
                <a:gd name="T82" fmla="*/ 156 w 190"/>
                <a:gd name="T83" fmla="*/ 6 h 151"/>
                <a:gd name="T84" fmla="*/ 145 w 190"/>
                <a:gd name="T85" fmla="*/ 6 h 151"/>
                <a:gd name="T86" fmla="*/ 132 w 190"/>
                <a:gd name="T87" fmla="*/ 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51">
                  <a:moveTo>
                    <a:pt x="132" y="6"/>
                  </a:moveTo>
                  <a:lnTo>
                    <a:pt x="118" y="33"/>
                  </a:lnTo>
                  <a:lnTo>
                    <a:pt x="99" y="55"/>
                  </a:lnTo>
                  <a:lnTo>
                    <a:pt x="99" y="57"/>
                  </a:lnTo>
                  <a:lnTo>
                    <a:pt x="99" y="63"/>
                  </a:lnTo>
                  <a:lnTo>
                    <a:pt x="96" y="69"/>
                  </a:lnTo>
                  <a:lnTo>
                    <a:pt x="93" y="73"/>
                  </a:lnTo>
                  <a:lnTo>
                    <a:pt x="87" y="76"/>
                  </a:lnTo>
                  <a:lnTo>
                    <a:pt x="82" y="79"/>
                  </a:lnTo>
                  <a:lnTo>
                    <a:pt x="75" y="81"/>
                  </a:lnTo>
                  <a:lnTo>
                    <a:pt x="73" y="81"/>
                  </a:lnTo>
                  <a:lnTo>
                    <a:pt x="70" y="81"/>
                  </a:lnTo>
                  <a:lnTo>
                    <a:pt x="66" y="81"/>
                  </a:lnTo>
                  <a:lnTo>
                    <a:pt x="60" y="82"/>
                  </a:lnTo>
                  <a:lnTo>
                    <a:pt x="54" y="85"/>
                  </a:lnTo>
                  <a:lnTo>
                    <a:pt x="55" y="90"/>
                  </a:lnTo>
                  <a:lnTo>
                    <a:pt x="58" y="94"/>
                  </a:lnTo>
                  <a:lnTo>
                    <a:pt x="58" y="100"/>
                  </a:lnTo>
                  <a:lnTo>
                    <a:pt x="58" y="112"/>
                  </a:lnTo>
                  <a:lnTo>
                    <a:pt x="57" y="118"/>
                  </a:lnTo>
                  <a:lnTo>
                    <a:pt x="55" y="124"/>
                  </a:lnTo>
                  <a:lnTo>
                    <a:pt x="51" y="129"/>
                  </a:lnTo>
                  <a:lnTo>
                    <a:pt x="46" y="133"/>
                  </a:lnTo>
                  <a:lnTo>
                    <a:pt x="40" y="135"/>
                  </a:lnTo>
                  <a:lnTo>
                    <a:pt x="34" y="136"/>
                  </a:lnTo>
                  <a:lnTo>
                    <a:pt x="30" y="136"/>
                  </a:lnTo>
                  <a:lnTo>
                    <a:pt x="19" y="136"/>
                  </a:lnTo>
                  <a:lnTo>
                    <a:pt x="9" y="136"/>
                  </a:lnTo>
                  <a:lnTo>
                    <a:pt x="4" y="144"/>
                  </a:lnTo>
                  <a:lnTo>
                    <a:pt x="0" y="150"/>
                  </a:lnTo>
                  <a:lnTo>
                    <a:pt x="3" y="151"/>
                  </a:lnTo>
                  <a:lnTo>
                    <a:pt x="6" y="151"/>
                  </a:lnTo>
                  <a:lnTo>
                    <a:pt x="43" y="147"/>
                  </a:lnTo>
                  <a:lnTo>
                    <a:pt x="79" y="136"/>
                  </a:lnTo>
                  <a:lnTo>
                    <a:pt x="111" y="118"/>
                  </a:lnTo>
                  <a:lnTo>
                    <a:pt x="139" y="96"/>
                  </a:lnTo>
                  <a:lnTo>
                    <a:pt x="162" y="67"/>
                  </a:lnTo>
                  <a:lnTo>
                    <a:pt x="180" y="36"/>
                  </a:lnTo>
                  <a:lnTo>
                    <a:pt x="190" y="0"/>
                  </a:lnTo>
                  <a:lnTo>
                    <a:pt x="175" y="4"/>
                  </a:lnTo>
                  <a:lnTo>
                    <a:pt x="160" y="6"/>
                  </a:lnTo>
                  <a:lnTo>
                    <a:pt x="156" y="6"/>
                  </a:lnTo>
                  <a:lnTo>
                    <a:pt x="145" y="6"/>
                  </a:lnTo>
                  <a:lnTo>
                    <a:pt x="132" y="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5" name="Freeform 23"/>
            <p:cNvSpPr>
              <a:spLocks/>
            </p:cNvSpPr>
            <p:nvPr/>
          </p:nvSpPr>
          <p:spPr bwMode="gray">
            <a:xfrm>
              <a:off x="866" y="2169"/>
              <a:ext cx="406" cy="405"/>
            </a:xfrm>
            <a:custGeom>
              <a:avLst/>
              <a:gdLst>
                <a:gd name="T0" fmla="*/ 259 w 406"/>
                <a:gd name="T1" fmla="*/ 129 h 405"/>
                <a:gd name="T2" fmla="*/ 280 w 406"/>
                <a:gd name="T3" fmla="*/ 126 h 405"/>
                <a:gd name="T4" fmla="*/ 282 w 406"/>
                <a:gd name="T5" fmla="*/ 107 h 405"/>
                <a:gd name="T6" fmla="*/ 277 w 406"/>
                <a:gd name="T7" fmla="*/ 99 h 405"/>
                <a:gd name="T8" fmla="*/ 220 w 406"/>
                <a:gd name="T9" fmla="*/ 72 h 405"/>
                <a:gd name="T10" fmla="*/ 238 w 406"/>
                <a:gd name="T11" fmla="*/ 69 h 405"/>
                <a:gd name="T12" fmla="*/ 241 w 406"/>
                <a:gd name="T13" fmla="*/ 51 h 405"/>
                <a:gd name="T14" fmla="*/ 235 w 406"/>
                <a:gd name="T15" fmla="*/ 44 h 405"/>
                <a:gd name="T16" fmla="*/ 195 w 406"/>
                <a:gd name="T17" fmla="*/ 35 h 405"/>
                <a:gd name="T18" fmla="*/ 175 w 406"/>
                <a:gd name="T19" fmla="*/ 9 h 405"/>
                <a:gd name="T20" fmla="*/ 165 w 406"/>
                <a:gd name="T21" fmla="*/ 2 h 405"/>
                <a:gd name="T22" fmla="*/ 151 w 406"/>
                <a:gd name="T23" fmla="*/ 0 h 405"/>
                <a:gd name="T24" fmla="*/ 138 w 406"/>
                <a:gd name="T25" fmla="*/ 15 h 405"/>
                <a:gd name="T26" fmla="*/ 157 w 406"/>
                <a:gd name="T27" fmla="*/ 69 h 405"/>
                <a:gd name="T28" fmla="*/ 180 w 406"/>
                <a:gd name="T29" fmla="*/ 132 h 405"/>
                <a:gd name="T30" fmla="*/ 190 w 406"/>
                <a:gd name="T31" fmla="*/ 165 h 405"/>
                <a:gd name="T32" fmla="*/ 160 w 406"/>
                <a:gd name="T33" fmla="*/ 177 h 405"/>
                <a:gd name="T34" fmla="*/ 106 w 406"/>
                <a:gd name="T35" fmla="*/ 182 h 405"/>
                <a:gd name="T36" fmla="*/ 76 w 406"/>
                <a:gd name="T37" fmla="*/ 183 h 405"/>
                <a:gd name="T38" fmla="*/ 21 w 406"/>
                <a:gd name="T39" fmla="*/ 192 h 405"/>
                <a:gd name="T40" fmla="*/ 4 w 406"/>
                <a:gd name="T41" fmla="*/ 278 h 405"/>
                <a:gd name="T42" fmla="*/ 81 w 406"/>
                <a:gd name="T43" fmla="*/ 222 h 405"/>
                <a:gd name="T44" fmla="*/ 124 w 406"/>
                <a:gd name="T45" fmla="*/ 224 h 405"/>
                <a:gd name="T46" fmla="*/ 175 w 406"/>
                <a:gd name="T47" fmla="*/ 231 h 405"/>
                <a:gd name="T48" fmla="*/ 189 w 406"/>
                <a:gd name="T49" fmla="*/ 246 h 405"/>
                <a:gd name="T50" fmla="*/ 172 w 406"/>
                <a:gd name="T51" fmla="*/ 293 h 405"/>
                <a:gd name="T52" fmla="*/ 150 w 406"/>
                <a:gd name="T53" fmla="*/ 357 h 405"/>
                <a:gd name="T54" fmla="*/ 135 w 406"/>
                <a:gd name="T55" fmla="*/ 401 h 405"/>
                <a:gd name="T56" fmla="*/ 156 w 406"/>
                <a:gd name="T57" fmla="*/ 405 h 405"/>
                <a:gd name="T58" fmla="*/ 169 w 406"/>
                <a:gd name="T59" fmla="*/ 404 h 405"/>
                <a:gd name="T60" fmla="*/ 181 w 406"/>
                <a:gd name="T61" fmla="*/ 389 h 405"/>
                <a:gd name="T62" fmla="*/ 199 w 406"/>
                <a:gd name="T63" fmla="*/ 363 h 405"/>
                <a:gd name="T64" fmla="*/ 238 w 406"/>
                <a:gd name="T65" fmla="*/ 360 h 405"/>
                <a:gd name="T66" fmla="*/ 241 w 406"/>
                <a:gd name="T67" fmla="*/ 342 h 405"/>
                <a:gd name="T68" fmla="*/ 235 w 406"/>
                <a:gd name="T69" fmla="*/ 333 h 405"/>
                <a:gd name="T70" fmla="*/ 238 w 406"/>
                <a:gd name="T71" fmla="*/ 306 h 405"/>
                <a:gd name="T72" fmla="*/ 280 w 406"/>
                <a:gd name="T73" fmla="*/ 305 h 405"/>
                <a:gd name="T74" fmla="*/ 282 w 406"/>
                <a:gd name="T75" fmla="*/ 285 h 405"/>
                <a:gd name="T76" fmla="*/ 277 w 406"/>
                <a:gd name="T77" fmla="*/ 278 h 405"/>
                <a:gd name="T78" fmla="*/ 294 w 406"/>
                <a:gd name="T79" fmla="*/ 233 h 405"/>
                <a:gd name="T80" fmla="*/ 376 w 406"/>
                <a:gd name="T81" fmla="*/ 230 h 405"/>
                <a:gd name="T82" fmla="*/ 403 w 406"/>
                <a:gd name="T83" fmla="*/ 213 h 405"/>
                <a:gd name="T84" fmla="*/ 397 w 406"/>
                <a:gd name="T85" fmla="*/ 185 h 405"/>
                <a:gd name="T86" fmla="*/ 367 w 406"/>
                <a:gd name="T87" fmla="*/ 17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405">
                  <a:moveTo>
                    <a:pt x="360" y="174"/>
                  </a:moveTo>
                  <a:lnTo>
                    <a:pt x="294" y="173"/>
                  </a:lnTo>
                  <a:lnTo>
                    <a:pt x="259" y="129"/>
                  </a:lnTo>
                  <a:lnTo>
                    <a:pt x="274" y="129"/>
                  </a:lnTo>
                  <a:lnTo>
                    <a:pt x="277" y="128"/>
                  </a:lnTo>
                  <a:lnTo>
                    <a:pt x="280" y="126"/>
                  </a:lnTo>
                  <a:lnTo>
                    <a:pt x="282" y="123"/>
                  </a:lnTo>
                  <a:lnTo>
                    <a:pt x="282" y="120"/>
                  </a:lnTo>
                  <a:lnTo>
                    <a:pt x="282" y="107"/>
                  </a:lnTo>
                  <a:lnTo>
                    <a:pt x="282" y="104"/>
                  </a:lnTo>
                  <a:lnTo>
                    <a:pt x="280" y="101"/>
                  </a:lnTo>
                  <a:lnTo>
                    <a:pt x="277" y="99"/>
                  </a:lnTo>
                  <a:lnTo>
                    <a:pt x="274" y="99"/>
                  </a:lnTo>
                  <a:lnTo>
                    <a:pt x="238" y="99"/>
                  </a:lnTo>
                  <a:lnTo>
                    <a:pt x="220" y="72"/>
                  </a:lnTo>
                  <a:lnTo>
                    <a:pt x="232" y="72"/>
                  </a:lnTo>
                  <a:lnTo>
                    <a:pt x="235" y="72"/>
                  </a:lnTo>
                  <a:lnTo>
                    <a:pt x="238" y="69"/>
                  </a:lnTo>
                  <a:lnTo>
                    <a:pt x="241" y="68"/>
                  </a:lnTo>
                  <a:lnTo>
                    <a:pt x="241" y="63"/>
                  </a:lnTo>
                  <a:lnTo>
                    <a:pt x="241" y="51"/>
                  </a:lnTo>
                  <a:lnTo>
                    <a:pt x="241" y="48"/>
                  </a:lnTo>
                  <a:lnTo>
                    <a:pt x="238" y="45"/>
                  </a:lnTo>
                  <a:lnTo>
                    <a:pt x="235" y="44"/>
                  </a:lnTo>
                  <a:lnTo>
                    <a:pt x="232" y="42"/>
                  </a:lnTo>
                  <a:lnTo>
                    <a:pt x="199" y="42"/>
                  </a:lnTo>
                  <a:lnTo>
                    <a:pt x="195" y="35"/>
                  </a:lnTo>
                  <a:lnTo>
                    <a:pt x="189" y="26"/>
                  </a:lnTo>
                  <a:lnTo>
                    <a:pt x="181" y="17"/>
                  </a:lnTo>
                  <a:lnTo>
                    <a:pt x="175" y="9"/>
                  </a:lnTo>
                  <a:lnTo>
                    <a:pt x="172" y="5"/>
                  </a:lnTo>
                  <a:lnTo>
                    <a:pt x="169" y="3"/>
                  </a:lnTo>
                  <a:lnTo>
                    <a:pt x="165" y="2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1" y="0"/>
                  </a:lnTo>
                  <a:lnTo>
                    <a:pt x="133" y="0"/>
                  </a:lnTo>
                  <a:lnTo>
                    <a:pt x="135" y="5"/>
                  </a:lnTo>
                  <a:lnTo>
                    <a:pt x="138" y="15"/>
                  </a:lnTo>
                  <a:lnTo>
                    <a:pt x="144" y="30"/>
                  </a:lnTo>
                  <a:lnTo>
                    <a:pt x="150" y="48"/>
                  </a:lnTo>
                  <a:lnTo>
                    <a:pt x="157" y="69"/>
                  </a:lnTo>
                  <a:lnTo>
                    <a:pt x="165" y="92"/>
                  </a:lnTo>
                  <a:lnTo>
                    <a:pt x="172" y="113"/>
                  </a:lnTo>
                  <a:lnTo>
                    <a:pt x="180" y="132"/>
                  </a:lnTo>
                  <a:lnTo>
                    <a:pt x="184" y="149"/>
                  </a:lnTo>
                  <a:lnTo>
                    <a:pt x="189" y="159"/>
                  </a:lnTo>
                  <a:lnTo>
                    <a:pt x="190" y="165"/>
                  </a:lnTo>
                  <a:lnTo>
                    <a:pt x="186" y="170"/>
                  </a:lnTo>
                  <a:lnTo>
                    <a:pt x="175" y="174"/>
                  </a:lnTo>
                  <a:lnTo>
                    <a:pt x="160" y="177"/>
                  </a:lnTo>
                  <a:lnTo>
                    <a:pt x="142" y="180"/>
                  </a:lnTo>
                  <a:lnTo>
                    <a:pt x="124" y="182"/>
                  </a:lnTo>
                  <a:lnTo>
                    <a:pt x="106" y="182"/>
                  </a:lnTo>
                  <a:lnTo>
                    <a:pt x="91" y="183"/>
                  </a:lnTo>
                  <a:lnTo>
                    <a:pt x="81" y="183"/>
                  </a:lnTo>
                  <a:lnTo>
                    <a:pt x="76" y="183"/>
                  </a:lnTo>
                  <a:lnTo>
                    <a:pt x="33" y="128"/>
                  </a:lnTo>
                  <a:lnTo>
                    <a:pt x="4" y="128"/>
                  </a:lnTo>
                  <a:lnTo>
                    <a:pt x="21" y="192"/>
                  </a:lnTo>
                  <a:lnTo>
                    <a:pt x="0" y="203"/>
                  </a:lnTo>
                  <a:lnTo>
                    <a:pt x="21" y="213"/>
                  </a:lnTo>
                  <a:lnTo>
                    <a:pt x="4" y="278"/>
                  </a:lnTo>
                  <a:lnTo>
                    <a:pt x="33" y="278"/>
                  </a:lnTo>
                  <a:lnTo>
                    <a:pt x="76" y="222"/>
                  </a:lnTo>
                  <a:lnTo>
                    <a:pt x="81" y="222"/>
                  </a:lnTo>
                  <a:lnTo>
                    <a:pt x="91" y="222"/>
                  </a:lnTo>
                  <a:lnTo>
                    <a:pt x="106" y="224"/>
                  </a:lnTo>
                  <a:lnTo>
                    <a:pt x="124" y="224"/>
                  </a:lnTo>
                  <a:lnTo>
                    <a:pt x="142" y="225"/>
                  </a:lnTo>
                  <a:lnTo>
                    <a:pt x="160" y="228"/>
                  </a:lnTo>
                  <a:lnTo>
                    <a:pt x="175" y="231"/>
                  </a:lnTo>
                  <a:lnTo>
                    <a:pt x="186" y="236"/>
                  </a:lnTo>
                  <a:lnTo>
                    <a:pt x="190" y="240"/>
                  </a:lnTo>
                  <a:lnTo>
                    <a:pt x="189" y="246"/>
                  </a:lnTo>
                  <a:lnTo>
                    <a:pt x="184" y="257"/>
                  </a:lnTo>
                  <a:lnTo>
                    <a:pt x="180" y="273"/>
                  </a:lnTo>
                  <a:lnTo>
                    <a:pt x="172" y="293"/>
                  </a:lnTo>
                  <a:lnTo>
                    <a:pt x="165" y="314"/>
                  </a:lnTo>
                  <a:lnTo>
                    <a:pt x="157" y="336"/>
                  </a:lnTo>
                  <a:lnTo>
                    <a:pt x="150" y="357"/>
                  </a:lnTo>
                  <a:lnTo>
                    <a:pt x="144" y="375"/>
                  </a:lnTo>
                  <a:lnTo>
                    <a:pt x="138" y="390"/>
                  </a:lnTo>
                  <a:lnTo>
                    <a:pt x="135" y="401"/>
                  </a:lnTo>
                  <a:lnTo>
                    <a:pt x="133" y="405"/>
                  </a:lnTo>
                  <a:lnTo>
                    <a:pt x="151" y="405"/>
                  </a:lnTo>
                  <a:lnTo>
                    <a:pt x="156" y="405"/>
                  </a:lnTo>
                  <a:lnTo>
                    <a:pt x="160" y="405"/>
                  </a:lnTo>
                  <a:lnTo>
                    <a:pt x="165" y="404"/>
                  </a:lnTo>
                  <a:lnTo>
                    <a:pt x="169" y="404"/>
                  </a:lnTo>
                  <a:lnTo>
                    <a:pt x="172" y="401"/>
                  </a:lnTo>
                  <a:lnTo>
                    <a:pt x="175" y="396"/>
                  </a:lnTo>
                  <a:lnTo>
                    <a:pt x="181" y="389"/>
                  </a:lnTo>
                  <a:lnTo>
                    <a:pt x="189" y="380"/>
                  </a:lnTo>
                  <a:lnTo>
                    <a:pt x="195" y="371"/>
                  </a:lnTo>
                  <a:lnTo>
                    <a:pt x="199" y="363"/>
                  </a:lnTo>
                  <a:lnTo>
                    <a:pt x="232" y="363"/>
                  </a:lnTo>
                  <a:lnTo>
                    <a:pt x="235" y="362"/>
                  </a:lnTo>
                  <a:lnTo>
                    <a:pt x="238" y="360"/>
                  </a:lnTo>
                  <a:lnTo>
                    <a:pt x="241" y="357"/>
                  </a:lnTo>
                  <a:lnTo>
                    <a:pt x="241" y="354"/>
                  </a:lnTo>
                  <a:lnTo>
                    <a:pt x="241" y="342"/>
                  </a:lnTo>
                  <a:lnTo>
                    <a:pt x="241" y="338"/>
                  </a:lnTo>
                  <a:lnTo>
                    <a:pt x="238" y="336"/>
                  </a:lnTo>
                  <a:lnTo>
                    <a:pt x="235" y="333"/>
                  </a:lnTo>
                  <a:lnTo>
                    <a:pt x="232" y="333"/>
                  </a:lnTo>
                  <a:lnTo>
                    <a:pt x="220" y="333"/>
                  </a:lnTo>
                  <a:lnTo>
                    <a:pt x="238" y="306"/>
                  </a:lnTo>
                  <a:lnTo>
                    <a:pt x="274" y="306"/>
                  </a:lnTo>
                  <a:lnTo>
                    <a:pt x="277" y="306"/>
                  </a:lnTo>
                  <a:lnTo>
                    <a:pt x="280" y="305"/>
                  </a:lnTo>
                  <a:lnTo>
                    <a:pt x="282" y="302"/>
                  </a:lnTo>
                  <a:lnTo>
                    <a:pt x="282" y="299"/>
                  </a:lnTo>
                  <a:lnTo>
                    <a:pt x="282" y="285"/>
                  </a:lnTo>
                  <a:lnTo>
                    <a:pt x="282" y="282"/>
                  </a:lnTo>
                  <a:lnTo>
                    <a:pt x="280" y="279"/>
                  </a:lnTo>
                  <a:lnTo>
                    <a:pt x="277" y="278"/>
                  </a:lnTo>
                  <a:lnTo>
                    <a:pt x="274" y="276"/>
                  </a:lnTo>
                  <a:lnTo>
                    <a:pt x="259" y="276"/>
                  </a:lnTo>
                  <a:lnTo>
                    <a:pt x="294" y="233"/>
                  </a:lnTo>
                  <a:lnTo>
                    <a:pt x="360" y="233"/>
                  </a:lnTo>
                  <a:lnTo>
                    <a:pt x="367" y="231"/>
                  </a:lnTo>
                  <a:lnTo>
                    <a:pt x="376" y="230"/>
                  </a:lnTo>
                  <a:lnTo>
                    <a:pt x="387" y="227"/>
                  </a:lnTo>
                  <a:lnTo>
                    <a:pt x="397" y="221"/>
                  </a:lnTo>
                  <a:lnTo>
                    <a:pt x="403" y="213"/>
                  </a:lnTo>
                  <a:lnTo>
                    <a:pt x="406" y="203"/>
                  </a:lnTo>
                  <a:lnTo>
                    <a:pt x="403" y="192"/>
                  </a:lnTo>
                  <a:lnTo>
                    <a:pt x="397" y="185"/>
                  </a:lnTo>
                  <a:lnTo>
                    <a:pt x="387" y="179"/>
                  </a:lnTo>
                  <a:lnTo>
                    <a:pt x="376" y="176"/>
                  </a:lnTo>
                  <a:lnTo>
                    <a:pt x="367" y="174"/>
                  </a:lnTo>
                  <a:lnTo>
                    <a:pt x="360" y="17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6" name="Group 24"/>
          <p:cNvGrpSpPr>
            <a:grpSpLocks/>
          </p:cNvGrpSpPr>
          <p:nvPr/>
        </p:nvGrpSpPr>
        <p:grpSpPr bwMode="auto">
          <a:xfrm>
            <a:off x="2674938" y="3994150"/>
            <a:ext cx="812800" cy="809625"/>
            <a:chOff x="1884" y="3188"/>
            <a:chExt cx="411" cy="409"/>
          </a:xfrm>
        </p:grpSpPr>
        <p:sp>
          <p:nvSpPr>
            <p:cNvPr id="28697" name="Freeform 25"/>
            <p:cNvSpPr>
              <a:spLocks noEditPoints="1"/>
            </p:cNvSpPr>
            <p:nvPr/>
          </p:nvSpPr>
          <p:spPr bwMode="gray">
            <a:xfrm>
              <a:off x="1884" y="3188"/>
              <a:ext cx="411" cy="409"/>
            </a:xfrm>
            <a:custGeom>
              <a:avLst/>
              <a:gdLst>
                <a:gd name="T0" fmla="*/ 0 w 411"/>
                <a:gd name="T1" fmla="*/ 204 h 409"/>
                <a:gd name="T2" fmla="*/ 5 w 411"/>
                <a:gd name="T3" fmla="*/ 246 h 409"/>
                <a:gd name="T4" fmla="*/ 17 w 411"/>
                <a:gd name="T5" fmla="*/ 285 h 409"/>
                <a:gd name="T6" fmla="*/ 36 w 411"/>
                <a:gd name="T7" fmla="*/ 319 h 409"/>
                <a:gd name="T8" fmla="*/ 60 w 411"/>
                <a:gd name="T9" fmla="*/ 349 h 409"/>
                <a:gd name="T10" fmla="*/ 92 w 411"/>
                <a:gd name="T11" fmla="*/ 375 h 409"/>
                <a:gd name="T12" fmla="*/ 126 w 411"/>
                <a:gd name="T13" fmla="*/ 393 h 409"/>
                <a:gd name="T14" fmla="*/ 165 w 411"/>
                <a:gd name="T15" fmla="*/ 405 h 409"/>
                <a:gd name="T16" fmla="*/ 206 w 411"/>
                <a:gd name="T17" fmla="*/ 409 h 409"/>
                <a:gd name="T18" fmla="*/ 248 w 411"/>
                <a:gd name="T19" fmla="*/ 405 h 409"/>
                <a:gd name="T20" fmla="*/ 285 w 411"/>
                <a:gd name="T21" fmla="*/ 393 h 409"/>
                <a:gd name="T22" fmla="*/ 321 w 411"/>
                <a:gd name="T23" fmla="*/ 375 h 409"/>
                <a:gd name="T24" fmla="*/ 351 w 411"/>
                <a:gd name="T25" fmla="*/ 349 h 409"/>
                <a:gd name="T26" fmla="*/ 375 w 411"/>
                <a:gd name="T27" fmla="*/ 319 h 409"/>
                <a:gd name="T28" fmla="*/ 395 w 411"/>
                <a:gd name="T29" fmla="*/ 285 h 409"/>
                <a:gd name="T30" fmla="*/ 407 w 411"/>
                <a:gd name="T31" fmla="*/ 246 h 409"/>
                <a:gd name="T32" fmla="*/ 411 w 411"/>
                <a:gd name="T33" fmla="*/ 204 h 409"/>
                <a:gd name="T34" fmla="*/ 407 w 411"/>
                <a:gd name="T35" fmla="*/ 163 h 409"/>
                <a:gd name="T36" fmla="*/ 395 w 411"/>
                <a:gd name="T37" fmla="*/ 124 h 409"/>
                <a:gd name="T38" fmla="*/ 375 w 411"/>
                <a:gd name="T39" fmla="*/ 90 h 409"/>
                <a:gd name="T40" fmla="*/ 351 w 411"/>
                <a:gd name="T41" fmla="*/ 60 h 409"/>
                <a:gd name="T42" fmla="*/ 321 w 411"/>
                <a:gd name="T43" fmla="*/ 34 h 409"/>
                <a:gd name="T44" fmla="*/ 285 w 411"/>
                <a:gd name="T45" fmla="*/ 15 h 409"/>
                <a:gd name="T46" fmla="*/ 248 w 411"/>
                <a:gd name="T47" fmla="*/ 3 h 409"/>
                <a:gd name="T48" fmla="*/ 206 w 411"/>
                <a:gd name="T49" fmla="*/ 0 h 409"/>
                <a:gd name="T50" fmla="*/ 165 w 411"/>
                <a:gd name="T51" fmla="*/ 3 h 409"/>
                <a:gd name="T52" fmla="*/ 126 w 411"/>
                <a:gd name="T53" fmla="*/ 15 h 409"/>
                <a:gd name="T54" fmla="*/ 92 w 411"/>
                <a:gd name="T55" fmla="*/ 34 h 409"/>
                <a:gd name="T56" fmla="*/ 60 w 411"/>
                <a:gd name="T57" fmla="*/ 60 h 409"/>
                <a:gd name="T58" fmla="*/ 36 w 411"/>
                <a:gd name="T59" fmla="*/ 90 h 409"/>
                <a:gd name="T60" fmla="*/ 17 w 411"/>
                <a:gd name="T61" fmla="*/ 124 h 409"/>
                <a:gd name="T62" fmla="*/ 5 w 411"/>
                <a:gd name="T63" fmla="*/ 163 h 409"/>
                <a:gd name="T64" fmla="*/ 0 w 411"/>
                <a:gd name="T65" fmla="*/ 204 h 409"/>
                <a:gd name="T66" fmla="*/ 42 w 411"/>
                <a:gd name="T67" fmla="*/ 204 h 409"/>
                <a:gd name="T68" fmla="*/ 47 w 411"/>
                <a:gd name="T69" fmla="*/ 166 h 409"/>
                <a:gd name="T70" fmla="*/ 59 w 411"/>
                <a:gd name="T71" fmla="*/ 133 h 409"/>
                <a:gd name="T72" fmla="*/ 78 w 411"/>
                <a:gd name="T73" fmla="*/ 102 h 409"/>
                <a:gd name="T74" fmla="*/ 104 w 411"/>
                <a:gd name="T75" fmla="*/ 76 h 409"/>
                <a:gd name="T76" fmla="*/ 134 w 411"/>
                <a:gd name="T77" fmla="*/ 58 h 409"/>
                <a:gd name="T78" fmla="*/ 168 w 411"/>
                <a:gd name="T79" fmla="*/ 45 h 409"/>
                <a:gd name="T80" fmla="*/ 206 w 411"/>
                <a:gd name="T81" fmla="*/ 42 h 409"/>
                <a:gd name="T82" fmla="*/ 243 w 411"/>
                <a:gd name="T83" fmla="*/ 45 h 409"/>
                <a:gd name="T84" fmla="*/ 278 w 411"/>
                <a:gd name="T85" fmla="*/ 58 h 409"/>
                <a:gd name="T86" fmla="*/ 308 w 411"/>
                <a:gd name="T87" fmla="*/ 76 h 409"/>
                <a:gd name="T88" fmla="*/ 333 w 411"/>
                <a:gd name="T89" fmla="*/ 102 h 409"/>
                <a:gd name="T90" fmla="*/ 353 w 411"/>
                <a:gd name="T91" fmla="*/ 133 h 409"/>
                <a:gd name="T92" fmla="*/ 365 w 411"/>
                <a:gd name="T93" fmla="*/ 166 h 409"/>
                <a:gd name="T94" fmla="*/ 369 w 411"/>
                <a:gd name="T95" fmla="*/ 204 h 409"/>
                <a:gd name="T96" fmla="*/ 365 w 411"/>
                <a:gd name="T97" fmla="*/ 241 h 409"/>
                <a:gd name="T98" fmla="*/ 353 w 411"/>
                <a:gd name="T99" fmla="*/ 276 h 409"/>
                <a:gd name="T100" fmla="*/ 333 w 411"/>
                <a:gd name="T101" fmla="*/ 306 h 409"/>
                <a:gd name="T102" fmla="*/ 308 w 411"/>
                <a:gd name="T103" fmla="*/ 331 h 409"/>
                <a:gd name="T104" fmla="*/ 278 w 411"/>
                <a:gd name="T105" fmla="*/ 351 h 409"/>
                <a:gd name="T106" fmla="*/ 243 w 411"/>
                <a:gd name="T107" fmla="*/ 363 h 409"/>
                <a:gd name="T108" fmla="*/ 206 w 411"/>
                <a:gd name="T109" fmla="*/ 367 h 409"/>
                <a:gd name="T110" fmla="*/ 168 w 411"/>
                <a:gd name="T111" fmla="*/ 363 h 409"/>
                <a:gd name="T112" fmla="*/ 134 w 411"/>
                <a:gd name="T113" fmla="*/ 351 h 409"/>
                <a:gd name="T114" fmla="*/ 104 w 411"/>
                <a:gd name="T115" fmla="*/ 331 h 409"/>
                <a:gd name="T116" fmla="*/ 78 w 411"/>
                <a:gd name="T117" fmla="*/ 306 h 409"/>
                <a:gd name="T118" fmla="*/ 59 w 411"/>
                <a:gd name="T119" fmla="*/ 276 h 409"/>
                <a:gd name="T120" fmla="*/ 47 w 411"/>
                <a:gd name="T121" fmla="*/ 241 h 409"/>
                <a:gd name="T122" fmla="*/ 42 w 411"/>
                <a:gd name="T123" fmla="*/ 20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  <a:solidFill>
              <a:srgbClr val="F8F8F8"/>
            </a:solidFill>
            <a:ln w="19050" cmpd="sng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8" name="Freeform 26"/>
            <p:cNvSpPr>
              <a:spLocks/>
            </p:cNvSpPr>
            <p:nvPr/>
          </p:nvSpPr>
          <p:spPr bwMode="gray">
            <a:xfrm>
              <a:off x="2064" y="3269"/>
              <a:ext cx="141" cy="229"/>
            </a:xfrm>
            <a:custGeom>
              <a:avLst/>
              <a:gdLst>
                <a:gd name="T0" fmla="*/ 32 w 141"/>
                <a:gd name="T1" fmla="*/ 229 h 229"/>
                <a:gd name="T2" fmla="*/ 24 w 141"/>
                <a:gd name="T3" fmla="*/ 229 h 229"/>
                <a:gd name="T4" fmla="*/ 18 w 141"/>
                <a:gd name="T5" fmla="*/ 228 h 229"/>
                <a:gd name="T6" fmla="*/ 12 w 141"/>
                <a:gd name="T7" fmla="*/ 225 h 229"/>
                <a:gd name="T8" fmla="*/ 8 w 141"/>
                <a:gd name="T9" fmla="*/ 222 h 229"/>
                <a:gd name="T10" fmla="*/ 5 w 141"/>
                <a:gd name="T11" fmla="*/ 217 h 229"/>
                <a:gd name="T12" fmla="*/ 3 w 141"/>
                <a:gd name="T13" fmla="*/ 213 h 229"/>
                <a:gd name="T14" fmla="*/ 2 w 141"/>
                <a:gd name="T15" fmla="*/ 207 h 229"/>
                <a:gd name="T16" fmla="*/ 0 w 141"/>
                <a:gd name="T17" fmla="*/ 199 h 229"/>
                <a:gd name="T18" fmla="*/ 2 w 141"/>
                <a:gd name="T19" fmla="*/ 190 h 229"/>
                <a:gd name="T20" fmla="*/ 5 w 141"/>
                <a:gd name="T21" fmla="*/ 181 h 229"/>
                <a:gd name="T22" fmla="*/ 11 w 141"/>
                <a:gd name="T23" fmla="*/ 172 h 229"/>
                <a:gd name="T24" fmla="*/ 18 w 141"/>
                <a:gd name="T25" fmla="*/ 162 h 229"/>
                <a:gd name="T26" fmla="*/ 80 w 141"/>
                <a:gd name="T27" fmla="*/ 88 h 229"/>
                <a:gd name="T28" fmla="*/ 83 w 141"/>
                <a:gd name="T29" fmla="*/ 84 h 229"/>
                <a:gd name="T30" fmla="*/ 86 w 141"/>
                <a:gd name="T31" fmla="*/ 79 h 229"/>
                <a:gd name="T32" fmla="*/ 87 w 141"/>
                <a:gd name="T33" fmla="*/ 73 h 229"/>
                <a:gd name="T34" fmla="*/ 89 w 141"/>
                <a:gd name="T35" fmla="*/ 69 h 229"/>
                <a:gd name="T36" fmla="*/ 87 w 141"/>
                <a:gd name="T37" fmla="*/ 63 h 229"/>
                <a:gd name="T38" fmla="*/ 86 w 141"/>
                <a:gd name="T39" fmla="*/ 58 h 229"/>
                <a:gd name="T40" fmla="*/ 83 w 141"/>
                <a:gd name="T41" fmla="*/ 55 h 229"/>
                <a:gd name="T42" fmla="*/ 78 w 141"/>
                <a:gd name="T43" fmla="*/ 51 h 229"/>
                <a:gd name="T44" fmla="*/ 74 w 141"/>
                <a:gd name="T45" fmla="*/ 49 h 229"/>
                <a:gd name="T46" fmla="*/ 68 w 141"/>
                <a:gd name="T47" fmla="*/ 49 h 229"/>
                <a:gd name="T48" fmla="*/ 63 w 141"/>
                <a:gd name="T49" fmla="*/ 49 h 229"/>
                <a:gd name="T50" fmla="*/ 59 w 141"/>
                <a:gd name="T51" fmla="*/ 51 h 229"/>
                <a:gd name="T52" fmla="*/ 56 w 141"/>
                <a:gd name="T53" fmla="*/ 55 h 229"/>
                <a:gd name="T54" fmla="*/ 53 w 141"/>
                <a:gd name="T55" fmla="*/ 58 h 229"/>
                <a:gd name="T56" fmla="*/ 51 w 141"/>
                <a:gd name="T57" fmla="*/ 64 h 229"/>
                <a:gd name="T58" fmla="*/ 50 w 141"/>
                <a:gd name="T59" fmla="*/ 69 h 229"/>
                <a:gd name="T60" fmla="*/ 51 w 141"/>
                <a:gd name="T61" fmla="*/ 75 h 229"/>
                <a:gd name="T62" fmla="*/ 53 w 141"/>
                <a:gd name="T63" fmla="*/ 81 h 229"/>
                <a:gd name="T64" fmla="*/ 56 w 141"/>
                <a:gd name="T65" fmla="*/ 85 h 229"/>
                <a:gd name="T66" fmla="*/ 62 w 141"/>
                <a:gd name="T67" fmla="*/ 91 h 229"/>
                <a:gd name="T68" fmla="*/ 30 w 141"/>
                <a:gd name="T69" fmla="*/ 129 h 229"/>
                <a:gd name="T70" fmla="*/ 17 w 141"/>
                <a:gd name="T71" fmla="*/ 115 h 229"/>
                <a:gd name="T72" fmla="*/ 9 w 141"/>
                <a:gd name="T73" fmla="*/ 102 h 229"/>
                <a:gd name="T74" fmla="*/ 3 w 141"/>
                <a:gd name="T75" fmla="*/ 87 h 229"/>
                <a:gd name="T76" fmla="*/ 2 w 141"/>
                <a:gd name="T77" fmla="*/ 70 h 229"/>
                <a:gd name="T78" fmla="*/ 5 w 141"/>
                <a:gd name="T79" fmla="*/ 51 h 229"/>
                <a:gd name="T80" fmla="*/ 11 w 141"/>
                <a:gd name="T81" fmla="*/ 34 h 229"/>
                <a:gd name="T82" fmla="*/ 21 w 141"/>
                <a:gd name="T83" fmla="*/ 19 h 229"/>
                <a:gd name="T84" fmla="*/ 35 w 141"/>
                <a:gd name="T85" fmla="*/ 9 h 229"/>
                <a:gd name="T86" fmla="*/ 51 w 141"/>
                <a:gd name="T87" fmla="*/ 1 h 229"/>
                <a:gd name="T88" fmla="*/ 71 w 141"/>
                <a:gd name="T89" fmla="*/ 0 h 229"/>
                <a:gd name="T90" fmla="*/ 89 w 141"/>
                <a:gd name="T91" fmla="*/ 1 h 229"/>
                <a:gd name="T92" fmla="*/ 105 w 141"/>
                <a:gd name="T93" fmla="*/ 7 h 229"/>
                <a:gd name="T94" fmla="*/ 119 w 141"/>
                <a:gd name="T95" fmla="*/ 19 h 229"/>
                <a:gd name="T96" fmla="*/ 129 w 141"/>
                <a:gd name="T97" fmla="*/ 33 h 229"/>
                <a:gd name="T98" fmla="*/ 135 w 141"/>
                <a:gd name="T99" fmla="*/ 49 h 229"/>
                <a:gd name="T100" fmla="*/ 137 w 141"/>
                <a:gd name="T101" fmla="*/ 69 h 229"/>
                <a:gd name="T102" fmla="*/ 134 w 141"/>
                <a:gd name="T103" fmla="*/ 91 h 229"/>
                <a:gd name="T104" fmla="*/ 122 w 141"/>
                <a:gd name="T105" fmla="*/ 115 h 229"/>
                <a:gd name="T106" fmla="*/ 101 w 141"/>
                <a:gd name="T107" fmla="*/ 139 h 229"/>
                <a:gd name="T108" fmla="*/ 99 w 141"/>
                <a:gd name="T109" fmla="*/ 142 h 229"/>
                <a:gd name="T110" fmla="*/ 66 w 141"/>
                <a:gd name="T111" fmla="*/ 177 h 229"/>
                <a:gd name="T112" fmla="*/ 141 w 141"/>
                <a:gd name="T113" fmla="*/ 177 h 229"/>
                <a:gd name="T114" fmla="*/ 141 w 141"/>
                <a:gd name="T115" fmla="*/ 229 h 229"/>
                <a:gd name="T116" fmla="*/ 32 w 141"/>
                <a:gd name="T117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9" name="Freeform 27"/>
            <p:cNvSpPr>
              <a:spLocks/>
            </p:cNvSpPr>
            <p:nvPr/>
          </p:nvSpPr>
          <p:spPr bwMode="gray">
            <a:xfrm>
              <a:off x="1946" y="3333"/>
              <a:ext cx="102" cy="113"/>
            </a:xfrm>
            <a:custGeom>
              <a:avLst/>
              <a:gdLst>
                <a:gd name="T0" fmla="*/ 0 w 102"/>
                <a:gd name="T1" fmla="*/ 113 h 113"/>
                <a:gd name="T2" fmla="*/ 33 w 102"/>
                <a:gd name="T3" fmla="*/ 54 h 113"/>
                <a:gd name="T4" fmla="*/ 3 w 102"/>
                <a:gd name="T5" fmla="*/ 0 h 113"/>
                <a:gd name="T6" fmla="*/ 33 w 102"/>
                <a:gd name="T7" fmla="*/ 0 h 113"/>
                <a:gd name="T8" fmla="*/ 51 w 102"/>
                <a:gd name="T9" fmla="*/ 33 h 113"/>
                <a:gd name="T10" fmla="*/ 70 w 102"/>
                <a:gd name="T11" fmla="*/ 0 h 113"/>
                <a:gd name="T12" fmla="*/ 99 w 102"/>
                <a:gd name="T13" fmla="*/ 0 h 113"/>
                <a:gd name="T14" fmla="*/ 69 w 102"/>
                <a:gd name="T15" fmla="*/ 54 h 113"/>
                <a:gd name="T16" fmla="*/ 102 w 102"/>
                <a:gd name="T17" fmla="*/ 113 h 113"/>
                <a:gd name="T18" fmla="*/ 72 w 102"/>
                <a:gd name="T19" fmla="*/ 113 h 113"/>
                <a:gd name="T20" fmla="*/ 51 w 102"/>
                <a:gd name="T21" fmla="*/ 75 h 113"/>
                <a:gd name="T22" fmla="*/ 30 w 102"/>
                <a:gd name="T23" fmla="*/ 113 h 113"/>
                <a:gd name="T24" fmla="*/ 0 w 102"/>
                <a:gd name="T2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00" name="Group 28"/>
          <p:cNvGrpSpPr>
            <a:grpSpLocks/>
          </p:cNvGrpSpPr>
          <p:nvPr/>
        </p:nvGrpSpPr>
        <p:grpSpPr bwMode="auto">
          <a:xfrm>
            <a:off x="5383213" y="2466975"/>
            <a:ext cx="809625" cy="809625"/>
            <a:chOff x="3349" y="3250"/>
            <a:chExt cx="380" cy="380"/>
          </a:xfrm>
        </p:grpSpPr>
        <p:sp>
          <p:nvSpPr>
            <p:cNvPr id="28701" name="Freeform 29"/>
            <p:cNvSpPr>
              <a:spLocks/>
            </p:cNvSpPr>
            <p:nvPr/>
          </p:nvSpPr>
          <p:spPr bwMode="gray">
            <a:xfrm>
              <a:off x="3349" y="3250"/>
              <a:ext cx="380" cy="190"/>
            </a:xfrm>
            <a:custGeom>
              <a:avLst/>
              <a:gdLst>
                <a:gd name="T0" fmla="*/ 204 w 409"/>
                <a:gd name="T1" fmla="*/ 0 h 207"/>
                <a:gd name="T2" fmla="*/ 246 w 409"/>
                <a:gd name="T3" fmla="*/ 5 h 207"/>
                <a:gd name="T4" fmla="*/ 285 w 409"/>
                <a:gd name="T5" fmla="*/ 17 h 207"/>
                <a:gd name="T6" fmla="*/ 319 w 409"/>
                <a:gd name="T7" fmla="*/ 36 h 207"/>
                <a:gd name="T8" fmla="*/ 349 w 409"/>
                <a:gd name="T9" fmla="*/ 60 h 207"/>
                <a:gd name="T10" fmla="*/ 375 w 409"/>
                <a:gd name="T11" fmla="*/ 92 h 207"/>
                <a:gd name="T12" fmla="*/ 393 w 409"/>
                <a:gd name="T13" fmla="*/ 126 h 207"/>
                <a:gd name="T14" fmla="*/ 405 w 409"/>
                <a:gd name="T15" fmla="*/ 164 h 207"/>
                <a:gd name="T16" fmla="*/ 409 w 409"/>
                <a:gd name="T17" fmla="*/ 206 h 207"/>
                <a:gd name="T18" fmla="*/ 409 w 409"/>
                <a:gd name="T19" fmla="*/ 207 h 207"/>
                <a:gd name="T20" fmla="*/ 409 w 409"/>
                <a:gd name="T21" fmla="*/ 207 h 207"/>
                <a:gd name="T22" fmla="*/ 358 w 409"/>
                <a:gd name="T23" fmla="*/ 207 h 207"/>
                <a:gd name="T24" fmla="*/ 270 w 409"/>
                <a:gd name="T25" fmla="*/ 69 h 207"/>
                <a:gd name="T26" fmla="*/ 270 w 409"/>
                <a:gd name="T27" fmla="*/ 108 h 207"/>
                <a:gd name="T28" fmla="*/ 204 w 409"/>
                <a:gd name="T29" fmla="*/ 108 h 207"/>
                <a:gd name="T30" fmla="*/ 204 w 409"/>
                <a:gd name="T31" fmla="*/ 42 h 207"/>
                <a:gd name="T32" fmla="*/ 168 w 409"/>
                <a:gd name="T33" fmla="*/ 47 h 207"/>
                <a:gd name="T34" fmla="*/ 133 w 409"/>
                <a:gd name="T35" fmla="*/ 59 h 207"/>
                <a:gd name="T36" fmla="*/ 102 w 409"/>
                <a:gd name="T37" fmla="*/ 78 h 207"/>
                <a:gd name="T38" fmla="*/ 78 w 409"/>
                <a:gd name="T39" fmla="*/ 104 h 207"/>
                <a:gd name="T40" fmla="*/ 58 w 409"/>
                <a:gd name="T41" fmla="*/ 134 h 207"/>
                <a:gd name="T42" fmla="*/ 46 w 409"/>
                <a:gd name="T43" fmla="*/ 168 h 207"/>
                <a:gd name="T44" fmla="*/ 42 w 409"/>
                <a:gd name="T45" fmla="*/ 206 h 207"/>
                <a:gd name="T46" fmla="*/ 42 w 409"/>
                <a:gd name="T47" fmla="*/ 207 h 207"/>
                <a:gd name="T48" fmla="*/ 42 w 409"/>
                <a:gd name="T49" fmla="*/ 207 h 207"/>
                <a:gd name="T50" fmla="*/ 0 w 409"/>
                <a:gd name="T51" fmla="*/ 207 h 207"/>
                <a:gd name="T52" fmla="*/ 0 w 409"/>
                <a:gd name="T53" fmla="*/ 207 h 207"/>
                <a:gd name="T54" fmla="*/ 0 w 409"/>
                <a:gd name="T55" fmla="*/ 206 h 207"/>
                <a:gd name="T56" fmla="*/ 3 w 409"/>
                <a:gd name="T57" fmla="*/ 164 h 207"/>
                <a:gd name="T58" fmla="*/ 15 w 409"/>
                <a:gd name="T59" fmla="*/ 126 h 207"/>
                <a:gd name="T60" fmla="*/ 34 w 409"/>
                <a:gd name="T61" fmla="*/ 92 h 207"/>
                <a:gd name="T62" fmla="*/ 60 w 409"/>
                <a:gd name="T63" fmla="*/ 60 h 207"/>
                <a:gd name="T64" fmla="*/ 90 w 409"/>
                <a:gd name="T65" fmla="*/ 36 h 207"/>
                <a:gd name="T66" fmla="*/ 124 w 409"/>
                <a:gd name="T67" fmla="*/ 17 h 207"/>
                <a:gd name="T68" fmla="*/ 163 w 409"/>
                <a:gd name="T69" fmla="*/ 5 h 207"/>
                <a:gd name="T70" fmla="*/ 204 w 409"/>
                <a:gd name="T7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2" name="Freeform 30"/>
            <p:cNvSpPr>
              <a:spLocks/>
            </p:cNvSpPr>
            <p:nvPr/>
          </p:nvSpPr>
          <p:spPr bwMode="gray">
            <a:xfrm>
              <a:off x="3396" y="3313"/>
              <a:ext cx="143" cy="254"/>
            </a:xfrm>
            <a:custGeom>
              <a:avLst/>
              <a:gdLst>
                <a:gd name="T0" fmla="*/ 88 w 153"/>
                <a:gd name="T1" fmla="*/ 276 h 276"/>
                <a:gd name="T2" fmla="*/ 88 w 153"/>
                <a:gd name="T3" fmla="*/ 237 h 276"/>
                <a:gd name="T4" fmla="*/ 153 w 153"/>
                <a:gd name="T5" fmla="*/ 237 h 276"/>
                <a:gd name="T6" fmla="*/ 153 w 153"/>
                <a:gd name="T7" fmla="*/ 39 h 276"/>
                <a:gd name="T8" fmla="*/ 88 w 153"/>
                <a:gd name="T9" fmla="*/ 39 h 276"/>
                <a:gd name="T10" fmla="*/ 88 w 153"/>
                <a:gd name="T11" fmla="*/ 0 h 276"/>
                <a:gd name="T12" fmla="*/ 0 w 153"/>
                <a:gd name="T13" fmla="*/ 138 h 276"/>
                <a:gd name="T14" fmla="*/ 88 w 153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Freeform 31"/>
            <p:cNvSpPr>
              <a:spLocks/>
            </p:cNvSpPr>
            <p:nvPr/>
          </p:nvSpPr>
          <p:spPr bwMode="gray">
            <a:xfrm>
              <a:off x="3349" y="3440"/>
              <a:ext cx="380" cy="190"/>
            </a:xfrm>
            <a:custGeom>
              <a:avLst/>
              <a:gdLst>
                <a:gd name="T0" fmla="*/ 204 w 409"/>
                <a:gd name="T1" fmla="*/ 207 h 207"/>
                <a:gd name="T2" fmla="*/ 246 w 409"/>
                <a:gd name="T3" fmla="*/ 203 h 207"/>
                <a:gd name="T4" fmla="*/ 285 w 409"/>
                <a:gd name="T5" fmla="*/ 191 h 207"/>
                <a:gd name="T6" fmla="*/ 319 w 409"/>
                <a:gd name="T7" fmla="*/ 173 h 207"/>
                <a:gd name="T8" fmla="*/ 349 w 409"/>
                <a:gd name="T9" fmla="*/ 147 h 207"/>
                <a:gd name="T10" fmla="*/ 375 w 409"/>
                <a:gd name="T11" fmla="*/ 117 h 207"/>
                <a:gd name="T12" fmla="*/ 393 w 409"/>
                <a:gd name="T13" fmla="*/ 83 h 207"/>
                <a:gd name="T14" fmla="*/ 405 w 409"/>
                <a:gd name="T15" fmla="*/ 44 h 207"/>
                <a:gd name="T16" fmla="*/ 409 w 409"/>
                <a:gd name="T17" fmla="*/ 2 h 207"/>
                <a:gd name="T18" fmla="*/ 409 w 409"/>
                <a:gd name="T19" fmla="*/ 2 h 207"/>
                <a:gd name="T20" fmla="*/ 409 w 409"/>
                <a:gd name="T21" fmla="*/ 0 h 207"/>
                <a:gd name="T22" fmla="*/ 358 w 409"/>
                <a:gd name="T23" fmla="*/ 0 h 207"/>
                <a:gd name="T24" fmla="*/ 270 w 409"/>
                <a:gd name="T25" fmla="*/ 138 h 207"/>
                <a:gd name="T26" fmla="*/ 270 w 409"/>
                <a:gd name="T27" fmla="*/ 99 h 207"/>
                <a:gd name="T28" fmla="*/ 204 w 409"/>
                <a:gd name="T29" fmla="*/ 99 h 207"/>
                <a:gd name="T30" fmla="*/ 204 w 409"/>
                <a:gd name="T31" fmla="*/ 165 h 207"/>
                <a:gd name="T32" fmla="*/ 168 w 409"/>
                <a:gd name="T33" fmla="*/ 161 h 207"/>
                <a:gd name="T34" fmla="*/ 133 w 409"/>
                <a:gd name="T35" fmla="*/ 149 h 207"/>
                <a:gd name="T36" fmla="*/ 102 w 409"/>
                <a:gd name="T37" fmla="*/ 129 h 207"/>
                <a:gd name="T38" fmla="*/ 78 w 409"/>
                <a:gd name="T39" fmla="*/ 104 h 207"/>
                <a:gd name="T40" fmla="*/ 58 w 409"/>
                <a:gd name="T41" fmla="*/ 74 h 207"/>
                <a:gd name="T42" fmla="*/ 46 w 409"/>
                <a:gd name="T43" fmla="*/ 39 h 207"/>
                <a:gd name="T44" fmla="*/ 42 w 409"/>
                <a:gd name="T45" fmla="*/ 2 h 207"/>
                <a:gd name="T46" fmla="*/ 42 w 409"/>
                <a:gd name="T47" fmla="*/ 2 h 207"/>
                <a:gd name="T48" fmla="*/ 42 w 409"/>
                <a:gd name="T49" fmla="*/ 0 h 207"/>
                <a:gd name="T50" fmla="*/ 0 w 409"/>
                <a:gd name="T51" fmla="*/ 0 h 207"/>
                <a:gd name="T52" fmla="*/ 0 w 409"/>
                <a:gd name="T53" fmla="*/ 2 h 207"/>
                <a:gd name="T54" fmla="*/ 0 w 409"/>
                <a:gd name="T55" fmla="*/ 2 h 207"/>
                <a:gd name="T56" fmla="*/ 3 w 409"/>
                <a:gd name="T57" fmla="*/ 44 h 207"/>
                <a:gd name="T58" fmla="*/ 15 w 409"/>
                <a:gd name="T59" fmla="*/ 83 h 207"/>
                <a:gd name="T60" fmla="*/ 34 w 409"/>
                <a:gd name="T61" fmla="*/ 117 h 207"/>
                <a:gd name="T62" fmla="*/ 60 w 409"/>
                <a:gd name="T63" fmla="*/ 147 h 207"/>
                <a:gd name="T64" fmla="*/ 90 w 409"/>
                <a:gd name="T65" fmla="*/ 173 h 207"/>
                <a:gd name="T66" fmla="*/ 124 w 409"/>
                <a:gd name="T67" fmla="*/ 191 h 207"/>
                <a:gd name="T68" fmla="*/ 163 w 409"/>
                <a:gd name="T69" fmla="*/ 203 h 207"/>
                <a:gd name="T70" fmla="*/ 204 w 409"/>
                <a:gd name="T7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04" name="Text Box 32"/>
          <p:cNvSpPr txBox="1">
            <a:spLocks noChangeArrowheads="1"/>
          </p:cNvSpPr>
          <p:nvPr/>
        </p:nvSpPr>
        <p:spPr bwMode="black">
          <a:xfrm>
            <a:off x="1025525" y="5514975"/>
            <a:ext cx="68992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128838" y="5267325"/>
            <a:ext cx="4927600" cy="531813"/>
            <a:chOff x="1341" y="1723"/>
            <a:chExt cx="3104" cy="335"/>
          </a:xfrm>
        </p:grpSpPr>
        <p:sp>
          <p:nvSpPr>
            <p:cNvPr id="9219" name="AutoShape 3"/>
            <p:cNvSpPr>
              <a:spLocks noChangeArrowheads="1"/>
            </p:cNvSpPr>
            <p:nvPr/>
          </p:nvSpPr>
          <p:spPr bwMode="ltGray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28575" algn="ctr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0" name="AutoShape 4"/>
            <p:cNvSpPr>
              <a:spLocks noChangeArrowheads="1"/>
            </p:cNvSpPr>
            <p:nvPr/>
          </p:nvSpPr>
          <p:spPr bwMode="ltGray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21" name="Text Box 5"/>
          <p:cNvSpPr txBox="1">
            <a:spLocks noChangeArrowheads="1"/>
          </p:cNvSpPr>
          <p:nvPr/>
        </p:nvSpPr>
        <p:spPr bwMode="black">
          <a:xfrm>
            <a:off x="2547938" y="5353050"/>
            <a:ext cx="41148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chemeClr val="bg1"/>
                </a:solidFill>
                <a:ea typeface="宋体" panose="02010600030101010101" pitchFamily="2" charset="-122"/>
              </a:rPr>
              <a:t>Click to add Title</a:t>
            </a:r>
          </a:p>
        </p:txBody>
      </p:sp>
      <p:grpSp>
        <p:nvGrpSpPr>
          <p:cNvPr id="9222" name="Group 6"/>
          <p:cNvGrpSpPr>
            <a:grpSpLocks/>
          </p:cNvGrpSpPr>
          <p:nvPr/>
        </p:nvGrpSpPr>
        <p:grpSpPr bwMode="auto">
          <a:xfrm>
            <a:off x="2128838" y="4410075"/>
            <a:ext cx="4927600" cy="531813"/>
            <a:chOff x="1341" y="1723"/>
            <a:chExt cx="3104" cy="335"/>
          </a:xfrm>
        </p:grpSpPr>
        <p:sp>
          <p:nvSpPr>
            <p:cNvPr id="9223" name="AutoShape 7"/>
            <p:cNvSpPr>
              <a:spLocks noChangeArrowheads="1"/>
            </p:cNvSpPr>
            <p:nvPr/>
          </p:nvSpPr>
          <p:spPr bwMode="ltGray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8575" algn="ctr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4" name="AutoShape 8"/>
            <p:cNvSpPr>
              <a:spLocks noChangeArrowheads="1"/>
            </p:cNvSpPr>
            <p:nvPr/>
          </p:nvSpPr>
          <p:spPr bwMode="ltGray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25" name="Text Box 9"/>
          <p:cNvSpPr txBox="1">
            <a:spLocks noChangeArrowheads="1"/>
          </p:cNvSpPr>
          <p:nvPr/>
        </p:nvSpPr>
        <p:spPr bwMode="black">
          <a:xfrm>
            <a:off x="2547938" y="4495800"/>
            <a:ext cx="41148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chemeClr val="bg1"/>
                </a:solidFill>
                <a:ea typeface="宋体" panose="02010600030101010101" pitchFamily="2" charset="-122"/>
              </a:rPr>
              <a:t>Click to add Title</a:t>
            </a:r>
          </a:p>
        </p:txBody>
      </p:sp>
      <p:grpSp>
        <p:nvGrpSpPr>
          <p:cNvPr id="9226" name="Group 10"/>
          <p:cNvGrpSpPr>
            <a:grpSpLocks/>
          </p:cNvGrpSpPr>
          <p:nvPr/>
        </p:nvGrpSpPr>
        <p:grpSpPr bwMode="auto">
          <a:xfrm>
            <a:off x="2128838" y="3571875"/>
            <a:ext cx="4927600" cy="531813"/>
            <a:chOff x="1341" y="1723"/>
            <a:chExt cx="3104" cy="335"/>
          </a:xfrm>
        </p:grpSpPr>
        <p:sp>
          <p:nvSpPr>
            <p:cNvPr id="9227" name="AutoShape 11"/>
            <p:cNvSpPr>
              <a:spLocks noChangeArrowheads="1"/>
            </p:cNvSpPr>
            <p:nvPr/>
          </p:nvSpPr>
          <p:spPr bwMode="ltGray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 algn="ctr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ltGray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29" name="Text Box 13"/>
          <p:cNvSpPr txBox="1">
            <a:spLocks noChangeArrowheads="1"/>
          </p:cNvSpPr>
          <p:nvPr/>
        </p:nvSpPr>
        <p:spPr bwMode="black">
          <a:xfrm>
            <a:off x="2547938" y="3657600"/>
            <a:ext cx="41148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chemeClr val="bg1"/>
                </a:solidFill>
                <a:ea typeface="宋体" panose="02010600030101010101" pitchFamily="2" charset="-122"/>
              </a:rPr>
              <a:t>Click to add Title</a:t>
            </a:r>
          </a:p>
        </p:txBody>
      </p:sp>
      <p:sp>
        <p:nvSpPr>
          <p:cNvPr id="9230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Contents</a:t>
            </a:r>
            <a:endParaRPr lang="en-US" altLang="zh-CN">
              <a:solidFill>
                <a:schemeClr val="accent1"/>
              </a:solidFill>
              <a:ea typeface="宋体" panose="02010600030101010101" pitchFamily="2" charset="-122"/>
            </a:endParaRPr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273175" y="1493838"/>
            <a:ext cx="6553200" cy="8667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 cap="rnd">
                <a:solidFill>
                  <a:srgbClr val="C0C0C0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ThemeGallery is a Design Digital Content &amp; Contents mall </a:t>
            </a:r>
          </a:p>
          <a:p>
            <a:pPr algn="ctr"/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developed by Guild Design Inc.</a:t>
            </a:r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ltGray">
          <a:xfrm>
            <a:off x="1792288" y="3486150"/>
            <a:ext cx="685800" cy="685800"/>
          </a:xfrm>
          <a:prstGeom prst="diamond">
            <a:avLst/>
          </a:prstGeom>
          <a:solidFill>
            <a:schemeClr val="accent2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black">
          <a:xfrm>
            <a:off x="1946275" y="358457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ltGray">
          <a:xfrm>
            <a:off x="1792288" y="4324350"/>
            <a:ext cx="685800" cy="685800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black">
          <a:xfrm>
            <a:off x="1946275" y="442277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ltGray">
          <a:xfrm>
            <a:off x="1790700" y="5205413"/>
            <a:ext cx="685800" cy="685800"/>
          </a:xfrm>
          <a:prstGeom prst="diamond">
            <a:avLst/>
          </a:prstGeom>
          <a:solidFill>
            <a:schemeClr val="folHlink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black">
          <a:xfrm>
            <a:off x="1944688" y="5303838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</a:rPr>
              <a:t>4</a:t>
            </a:r>
          </a:p>
        </p:txBody>
      </p:sp>
      <p:grpSp>
        <p:nvGrpSpPr>
          <p:cNvPr id="9238" name="Group 22"/>
          <p:cNvGrpSpPr>
            <a:grpSpLocks/>
          </p:cNvGrpSpPr>
          <p:nvPr/>
        </p:nvGrpSpPr>
        <p:grpSpPr bwMode="auto">
          <a:xfrm>
            <a:off x="2128838" y="2735263"/>
            <a:ext cx="4927600" cy="531812"/>
            <a:chOff x="1341" y="1723"/>
            <a:chExt cx="3104" cy="335"/>
          </a:xfrm>
        </p:grpSpPr>
        <p:sp>
          <p:nvSpPr>
            <p:cNvPr id="9239" name="AutoShape 23"/>
            <p:cNvSpPr>
              <a:spLocks noChangeArrowheads="1"/>
            </p:cNvSpPr>
            <p:nvPr/>
          </p:nvSpPr>
          <p:spPr bwMode="gray">
            <a:xfrm>
              <a:off x="1341" y="1723"/>
              <a:ext cx="3104" cy="335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28575" algn="ctr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0" name="AutoShape 24"/>
            <p:cNvSpPr>
              <a:spLocks noChangeArrowheads="1"/>
            </p:cNvSpPr>
            <p:nvPr/>
          </p:nvSpPr>
          <p:spPr bwMode="gray">
            <a:xfrm>
              <a:off x="1366" y="1735"/>
              <a:ext cx="3068" cy="148"/>
            </a:xfrm>
            <a:prstGeom prst="roundRect">
              <a:avLst>
                <a:gd name="adj" fmla="val 31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41" name="Text Box 25"/>
          <p:cNvSpPr txBox="1">
            <a:spLocks noChangeArrowheads="1"/>
          </p:cNvSpPr>
          <p:nvPr/>
        </p:nvSpPr>
        <p:spPr bwMode="black">
          <a:xfrm>
            <a:off x="2547938" y="2820988"/>
            <a:ext cx="41148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chemeClr val="bg1"/>
                </a:solidFill>
                <a:ea typeface="宋体" panose="02010600030101010101" pitchFamily="2" charset="-122"/>
              </a:rPr>
              <a:t>Click to add Title</a:t>
            </a:r>
          </a:p>
        </p:txBody>
      </p:sp>
      <p:sp>
        <p:nvSpPr>
          <p:cNvPr id="9242" name="AutoShape 26"/>
          <p:cNvSpPr>
            <a:spLocks noChangeArrowheads="1"/>
          </p:cNvSpPr>
          <p:nvPr/>
        </p:nvSpPr>
        <p:spPr bwMode="gray">
          <a:xfrm>
            <a:off x="1792288" y="2647950"/>
            <a:ext cx="685800" cy="685800"/>
          </a:xfrm>
          <a:prstGeom prst="diamond">
            <a:avLst/>
          </a:prstGeom>
          <a:solidFill>
            <a:schemeClr val="hlink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black">
          <a:xfrm>
            <a:off x="1946275" y="274637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</a:rPr>
              <a:t>1</a:t>
            </a:r>
          </a:p>
        </p:txBody>
      </p:sp>
      <p:pic>
        <p:nvPicPr>
          <p:cNvPr id="9244" name="Picture 28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98"/>
          <a:stretch>
            <a:fillRect/>
          </a:stretch>
        </p:blipFill>
        <p:spPr bwMode="auto">
          <a:xfrm>
            <a:off x="7286625" y="0"/>
            <a:ext cx="185737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ltGray">
          <a:xfrm>
            <a:off x="4264025" y="2058988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>
                  <a:gamma/>
                  <a:shade val="8235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ltGray">
          <a:xfrm>
            <a:off x="4267200" y="3386138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>
                  <a:gamma/>
                  <a:shade val="8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ltGray">
          <a:xfrm>
            <a:off x="4270375" y="4716463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>
                  <a:gamma/>
                  <a:shade val="82353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9701" name="Picture 5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0" y="2109788"/>
            <a:ext cx="792163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525" y="3440113"/>
            <a:ext cx="79375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3" name="Picture 7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8" y="4764088"/>
            <a:ext cx="792162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704" name="Group 8"/>
          <p:cNvGrpSpPr>
            <a:grpSpLocks/>
          </p:cNvGrpSpPr>
          <p:nvPr/>
        </p:nvGrpSpPr>
        <p:grpSpPr bwMode="auto">
          <a:xfrm>
            <a:off x="1071563" y="1825625"/>
            <a:ext cx="1879600" cy="1825625"/>
            <a:chOff x="2457" y="2000"/>
            <a:chExt cx="901" cy="888"/>
          </a:xfrm>
        </p:grpSpPr>
        <p:pic>
          <p:nvPicPr>
            <p:cNvPr id="29705" name="Picture 9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706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7" name="Freeform 11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9708" name="Group 12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29709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9710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11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12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13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714" name="Group 1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9715" name="AutoShape 1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16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17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18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9719" name="Group 23"/>
          <p:cNvGrpSpPr>
            <a:grpSpLocks/>
          </p:cNvGrpSpPr>
          <p:nvPr/>
        </p:nvGrpSpPr>
        <p:grpSpPr bwMode="auto">
          <a:xfrm>
            <a:off x="1119188" y="4181475"/>
            <a:ext cx="1879600" cy="1825625"/>
            <a:chOff x="2457" y="2000"/>
            <a:chExt cx="901" cy="888"/>
          </a:xfrm>
        </p:grpSpPr>
        <p:pic>
          <p:nvPicPr>
            <p:cNvPr id="29720" name="Picture 24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721" name="Oval 25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2" name="Freeform 26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9723" name="Group 27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29724" name="Group 2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9725" name="AutoShape 2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26" name="AutoShape 3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27" name="AutoShape 3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28" name="AutoShape 3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729" name="Group 3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9730" name="AutoShape 3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31" name="AutoShape 3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32" name="AutoShape 3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33" name="AutoShape 3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9734" name="Rectangle 38"/>
          <p:cNvSpPr>
            <a:spLocks noChangeArrowheads="1"/>
          </p:cNvSpPr>
          <p:nvPr/>
        </p:nvSpPr>
        <p:spPr bwMode="black">
          <a:xfrm>
            <a:off x="4398963" y="3517900"/>
            <a:ext cx="3425825" cy="7524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Description of the </a:t>
            </a:r>
          </a:p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company’s sub contents</a:t>
            </a:r>
          </a:p>
        </p:txBody>
      </p:sp>
      <p:sp>
        <p:nvSpPr>
          <p:cNvPr id="29735" name="Rectangle 39"/>
          <p:cNvSpPr>
            <a:spLocks noChangeArrowheads="1"/>
          </p:cNvSpPr>
          <p:nvPr/>
        </p:nvSpPr>
        <p:spPr bwMode="black">
          <a:xfrm>
            <a:off x="4398963" y="2182813"/>
            <a:ext cx="3425825" cy="7524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Description of the </a:t>
            </a:r>
          </a:p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company’s sub contents</a:t>
            </a:r>
          </a:p>
        </p:txBody>
      </p:sp>
      <p:sp>
        <p:nvSpPr>
          <p:cNvPr id="29736" name="Rectangle 40"/>
          <p:cNvSpPr>
            <a:spLocks noChangeArrowheads="1"/>
          </p:cNvSpPr>
          <p:nvPr/>
        </p:nvSpPr>
        <p:spPr bwMode="black">
          <a:xfrm>
            <a:off x="4398963" y="4830763"/>
            <a:ext cx="3425825" cy="7524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Description of the </a:t>
            </a:r>
          </a:p>
          <a:p>
            <a:pPr algn="ctr">
              <a:lnSpc>
                <a:spcPct val="120000"/>
              </a:lnSpc>
            </a:pPr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company’s sub contents</a:t>
            </a:r>
          </a:p>
        </p:txBody>
      </p:sp>
      <p:sp>
        <p:nvSpPr>
          <p:cNvPr id="29737" name="Text Box 41"/>
          <p:cNvSpPr txBox="1">
            <a:spLocks noChangeArrowheads="1"/>
          </p:cNvSpPr>
          <p:nvPr/>
        </p:nvSpPr>
        <p:spPr bwMode="auto">
          <a:xfrm>
            <a:off x="1066800" y="2435225"/>
            <a:ext cx="1905000" cy="73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Content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Title</a:t>
            </a:r>
          </a:p>
        </p:txBody>
      </p:sp>
      <p:sp>
        <p:nvSpPr>
          <p:cNvPr id="29738" name="Text Box 42"/>
          <p:cNvSpPr txBox="1">
            <a:spLocks noChangeArrowheads="1"/>
          </p:cNvSpPr>
          <p:nvPr/>
        </p:nvSpPr>
        <p:spPr bwMode="auto">
          <a:xfrm>
            <a:off x="1143000" y="4789488"/>
            <a:ext cx="1905000" cy="73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Content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Title</a:t>
            </a:r>
          </a:p>
        </p:txBody>
      </p:sp>
      <p:sp>
        <p:nvSpPr>
          <p:cNvPr id="29739" name="Freeform 43"/>
          <p:cNvSpPr>
            <a:spLocks/>
          </p:cNvSpPr>
          <p:nvPr/>
        </p:nvSpPr>
        <p:spPr bwMode="gray">
          <a:xfrm rot="16200000">
            <a:off x="2875757" y="4723606"/>
            <a:ext cx="1624012" cy="968375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40" name="Freeform 44"/>
          <p:cNvSpPr>
            <a:spLocks/>
          </p:cNvSpPr>
          <p:nvPr/>
        </p:nvSpPr>
        <p:spPr bwMode="gray">
          <a:xfrm rot="16200000">
            <a:off x="3442494" y="3375819"/>
            <a:ext cx="314325" cy="109696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41" name="Freeform 45"/>
          <p:cNvSpPr>
            <a:spLocks/>
          </p:cNvSpPr>
          <p:nvPr/>
        </p:nvSpPr>
        <p:spPr bwMode="gray">
          <a:xfrm rot="16200000" flipH="1">
            <a:off x="2836069" y="2159794"/>
            <a:ext cx="1624013" cy="968375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42" name="Rectangle 4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pic>
        <p:nvPicPr>
          <p:cNvPr id="29743" name="Picture 47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5"/>
          <a:stretch>
            <a:fillRect/>
          </a:stretch>
        </p:blipFill>
        <p:spPr bwMode="auto">
          <a:xfrm>
            <a:off x="7419975" y="0"/>
            <a:ext cx="1724025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num-1_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650" y="2347913"/>
            <a:ext cx="2747963" cy="309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gray">
          <a:xfrm>
            <a:off x="4098925" y="2693988"/>
            <a:ext cx="2622550" cy="2574925"/>
          </a:xfrm>
          <a:prstGeom prst="homePlate">
            <a:avLst>
              <a:gd name="adj" fmla="val 25462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gray">
          <a:xfrm>
            <a:off x="2062163" y="2695575"/>
            <a:ext cx="2809875" cy="2574925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6" name="Freeform 6"/>
          <p:cNvSpPr>
            <a:spLocks/>
          </p:cNvSpPr>
          <p:nvPr/>
        </p:nvSpPr>
        <p:spPr bwMode="gray">
          <a:xfrm>
            <a:off x="1852613" y="2395538"/>
            <a:ext cx="4349750" cy="517525"/>
          </a:xfrm>
          <a:custGeom>
            <a:avLst/>
            <a:gdLst>
              <a:gd name="T0" fmla="*/ 0 w 3454"/>
              <a:gd name="T1" fmla="*/ 0 h 267"/>
              <a:gd name="T2" fmla="*/ 87 w 3454"/>
              <a:gd name="T3" fmla="*/ 267 h 267"/>
              <a:gd name="T4" fmla="*/ 3454 w 3454"/>
              <a:gd name="T5" fmla="*/ 267 h 267"/>
              <a:gd name="T6" fmla="*/ 3292 w 3454"/>
              <a:gd name="T7" fmla="*/ 8 h 267"/>
              <a:gd name="T8" fmla="*/ 0 w 3454"/>
              <a:gd name="T9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292929"/>
                </a:solidFill>
                <a:prstDash val="dash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ltGray">
          <a:xfrm>
            <a:off x="601663" y="2393950"/>
            <a:ext cx="2400300" cy="2895600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>
            <a:noFill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black">
          <a:xfrm>
            <a:off x="750888" y="3057525"/>
            <a:ext cx="1824037" cy="180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white">
          <a:xfrm>
            <a:off x="2540000" y="2422525"/>
            <a:ext cx="3497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4854575" y="3278188"/>
            <a:ext cx="1670050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111111"/>
                </a:solidFill>
                <a:ea typeface="宋体" panose="02010600030101010101" pitchFamily="2" charset="-122"/>
              </a:rPr>
              <a:t>2.</a:t>
            </a:r>
          </a:p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panose="02010600030101010101" pitchFamily="2" charset="-122"/>
              </a:rPr>
              <a:t>Description of the company’s sub contents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534988" y="1752600"/>
            <a:ext cx="7467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ea typeface="宋体" panose="02010600030101010101" pitchFamily="2" charset="-122"/>
              </a:rPr>
              <a:t>Describe a vision of company or strategic contents</a:t>
            </a: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2963863" y="3275013"/>
            <a:ext cx="1670050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111111"/>
                </a:solidFill>
                <a:ea typeface="宋体" panose="02010600030101010101" pitchFamily="2" charset="-122"/>
              </a:rPr>
              <a:t>1.</a:t>
            </a:r>
          </a:p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panose="02010600030101010101" pitchFamily="2" charset="-122"/>
              </a:rPr>
              <a:t>Description of the company’s sub contents</a:t>
            </a: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black">
          <a:xfrm>
            <a:off x="588963" y="5395913"/>
            <a:ext cx="6049962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1747" name="Freeform 4"/>
          <p:cNvSpPr>
            <a:spLocks/>
          </p:cNvSpPr>
          <p:nvPr/>
        </p:nvSpPr>
        <p:spPr bwMode="gray">
          <a:xfrm>
            <a:off x="725488" y="5370513"/>
            <a:ext cx="7708900" cy="573087"/>
          </a:xfrm>
          <a:custGeom>
            <a:avLst/>
            <a:gdLst>
              <a:gd name="T0" fmla="*/ 0 w 4870"/>
              <a:gd name="T1" fmla="*/ 419100 h 361"/>
              <a:gd name="T2" fmla="*/ 0 w 4870"/>
              <a:gd name="T3" fmla="*/ 0 h 361"/>
              <a:gd name="T4" fmla="*/ 7708900 w 4870"/>
              <a:gd name="T5" fmla="*/ 0 h 361"/>
              <a:gd name="T6" fmla="*/ 7705734 w 4870"/>
              <a:gd name="T7" fmla="*/ 387350 h 361"/>
              <a:gd name="T8" fmla="*/ 7518948 w 4870"/>
              <a:gd name="T9" fmla="*/ 566738 h 361"/>
              <a:gd name="T10" fmla="*/ 186786 w 4870"/>
              <a:gd name="T11" fmla="*/ 566738 h 361"/>
              <a:gd name="T12" fmla="*/ 0 w 4870"/>
              <a:gd name="T13" fmla="*/ 419100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70"/>
              <a:gd name="T22" fmla="*/ 0 h 361"/>
              <a:gd name="T23" fmla="*/ 4870 w 4870"/>
              <a:gd name="T24" fmla="*/ 361 h 3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70" h="361">
                <a:moveTo>
                  <a:pt x="0" y="264"/>
                </a:moveTo>
                <a:cubicBezTo>
                  <a:pt x="0" y="132"/>
                  <a:pt x="0" y="0"/>
                  <a:pt x="0" y="0"/>
                </a:cubicBezTo>
                <a:lnTo>
                  <a:pt x="4870" y="0"/>
                </a:lnTo>
                <a:lnTo>
                  <a:pt x="4868" y="244"/>
                </a:lnTo>
                <a:cubicBezTo>
                  <a:pt x="4870" y="337"/>
                  <a:pt x="4838" y="354"/>
                  <a:pt x="4750" y="357"/>
                </a:cubicBezTo>
                <a:lnTo>
                  <a:pt x="118" y="357"/>
                </a:lnTo>
                <a:cubicBezTo>
                  <a:pt x="40" y="361"/>
                  <a:pt x="2" y="309"/>
                  <a:pt x="0" y="264"/>
                </a:cubicBezTo>
                <a:close/>
              </a:path>
            </a:pathLst>
          </a:cu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PerspectiveTop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6ACE32"/>
            </a:extrusionClr>
            <a:contourClr>
              <a:schemeClr val="hlink"/>
            </a:contourClr>
          </a:sp3d>
        </p:spPr>
        <p:txBody>
          <a:bodyPr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/>
          </a:p>
        </p:txBody>
      </p:sp>
      <p:sp>
        <p:nvSpPr>
          <p:cNvPr id="31748" name="Freeform 5"/>
          <p:cNvSpPr>
            <a:spLocks/>
          </p:cNvSpPr>
          <p:nvPr/>
        </p:nvSpPr>
        <p:spPr bwMode="gray">
          <a:xfrm>
            <a:off x="6556375" y="2640013"/>
            <a:ext cx="1887538" cy="577850"/>
          </a:xfrm>
          <a:custGeom>
            <a:avLst/>
            <a:gdLst>
              <a:gd name="T0" fmla="*/ 2041 w 925"/>
              <a:gd name="T1" fmla="*/ 158750 h 364"/>
              <a:gd name="T2" fmla="*/ 2041 w 925"/>
              <a:gd name="T3" fmla="*/ 577850 h 364"/>
              <a:gd name="T4" fmla="*/ 1883457 w 925"/>
              <a:gd name="T5" fmla="*/ 577850 h 364"/>
              <a:gd name="T6" fmla="*/ 1885497 w 925"/>
              <a:gd name="T7" fmla="*/ 155575 h 364"/>
              <a:gd name="T8" fmla="*/ 1842645 w 925"/>
              <a:gd name="T9" fmla="*/ 34925 h 364"/>
              <a:gd name="T10" fmla="*/ 1677358 w 925"/>
              <a:gd name="T11" fmla="*/ 4762 h 364"/>
              <a:gd name="T12" fmla="*/ 202018 w 925"/>
              <a:gd name="T13" fmla="*/ 3175 h 364"/>
              <a:gd name="T14" fmla="*/ 42852 w 925"/>
              <a:gd name="T15" fmla="*/ 41275 h 364"/>
              <a:gd name="T16" fmla="*/ 2041 w 925"/>
              <a:gd name="T17" fmla="*/ 158750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</p:spPr>
        <p:txBody>
          <a:bodyPr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/>
          </a:p>
        </p:txBody>
      </p:sp>
      <p:sp>
        <p:nvSpPr>
          <p:cNvPr id="31749" name="Freeform 6"/>
          <p:cNvSpPr>
            <a:spLocks/>
          </p:cNvSpPr>
          <p:nvPr/>
        </p:nvSpPr>
        <p:spPr bwMode="gray">
          <a:xfrm>
            <a:off x="5097463" y="2640013"/>
            <a:ext cx="1462087" cy="577850"/>
          </a:xfrm>
          <a:custGeom>
            <a:avLst/>
            <a:gdLst>
              <a:gd name="T0" fmla="*/ 1581 w 925"/>
              <a:gd name="T1" fmla="*/ 158750 h 364"/>
              <a:gd name="T2" fmla="*/ 1581 w 925"/>
              <a:gd name="T3" fmla="*/ 577850 h 364"/>
              <a:gd name="T4" fmla="*/ 1458926 w 925"/>
              <a:gd name="T5" fmla="*/ 577850 h 364"/>
              <a:gd name="T6" fmla="*/ 1460506 w 925"/>
              <a:gd name="T7" fmla="*/ 155575 h 364"/>
              <a:gd name="T8" fmla="*/ 1427313 w 925"/>
              <a:gd name="T9" fmla="*/ 34925 h 364"/>
              <a:gd name="T10" fmla="*/ 1299282 w 925"/>
              <a:gd name="T11" fmla="*/ 4762 h 364"/>
              <a:gd name="T12" fmla="*/ 156483 w 925"/>
              <a:gd name="T13" fmla="*/ 3175 h 364"/>
              <a:gd name="T14" fmla="*/ 33193 w 925"/>
              <a:gd name="T15" fmla="*/ 41275 h 364"/>
              <a:gd name="T16" fmla="*/ 1581 w 925"/>
              <a:gd name="T17" fmla="*/ 158750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</p:spPr>
        <p:txBody>
          <a:bodyPr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/>
          </a:p>
        </p:txBody>
      </p:sp>
      <p:sp>
        <p:nvSpPr>
          <p:cNvPr id="31750" name="Freeform 7"/>
          <p:cNvSpPr>
            <a:spLocks/>
          </p:cNvSpPr>
          <p:nvPr/>
        </p:nvSpPr>
        <p:spPr bwMode="gray">
          <a:xfrm>
            <a:off x="725488" y="2640013"/>
            <a:ext cx="1457325" cy="577850"/>
          </a:xfrm>
          <a:custGeom>
            <a:avLst/>
            <a:gdLst>
              <a:gd name="T0" fmla="*/ 1575 w 925"/>
              <a:gd name="T1" fmla="*/ 158750 h 364"/>
              <a:gd name="T2" fmla="*/ 1575 w 925"/>
              <a:gd name="T3" fmla="*/ 577850 h 364"/>
              <a:gd name="T4" fmla="*/ 1454174 w 925"/>
              <a:gd name="T5" fmla="*/ 577850 h 364"/>
              <a:gd name="T6" fmla="*/ 1455750 w 925"/>
              <a:gd name="T7" fmla="*/ 155575 h 364"/>
              <a:gd name="T8" fmla="*/ 1422664 w 925"/>
              <a:gd name="T9" fmla="*/ 34925 h 364"/>
              <a:gd name="T10" fmla="*/ 1295050 w 925"/>
              <a:gd name="T11" fmla="*/ 4762 h 364"/>
              <a:gd name="T12" fmla="*/ 155973 w 925"/>
              <a:gd name="T13" fmla="*/ 3175 h 364"/>
              <a:gd name="T14" fmla="*/ 33085 w 925"/>
              <a:gd name="T15" fmla="*/ 41275 h 364"/>
              <a:gd name="T16" fmla="*/ 1575 w 925"/>
              <a:gd name="T17" fmla="*/ 158750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</p:spPr>
        <p:txBody>
          <a:bodyPr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/>
          </a:p>
        </p:txBody>
      </p:sp>
      <p:sp>
        <p:nvSpPr>
          <p:cNvPr id="31751" name="Freeform 8"/>
          <p:cNvSpPr>
            <a:spLocks/>
          </p:cNvSpPr>
          <p:nvPr/>
        </p:nvSpPr>
        <p:spPr bwMode="gray">
          <a:xfrm>
            <a:off x="2179638" y="2640013"/>
            <a:ext cx="1468437" cy="577850"/>
          </a:xfrm>
          <a:custGeom>
            <a:avLst/>
            <a:gdLst>
              <a:gd name="T0" fmla="*/ 1587 w 925"/>
              <a:gd name="T1" fmla="*/ 158750 h 364"/>
              <a:gd name="T2" fmla="*/ 1587 w 925"/>
              <a:gd name="T3" fmla="*/ 577850 h 364"/>
              <a:gd name="T4" fmla="*/ 1465262 w 925"/>
              <a:gd name="T5" fmla="*/ 577850 h 364"/>
              <a:gd name="T6" fmla="*/ 1466850 w 925"/>
              <a:gd name="T7" fmla="*/ 155575 h 364"/>
              <a:gd name="T8" fmla="*/ 1433512 w 925"/>
              <a:gd name="T9" fmla="*/ 34925 h 364"/>
              <a:gd name="T10" fmla="*/ 1304925 w 925"/>
              <a:gd name="T11" fmla="*/ 4762 h 364"/>
              <a:gd name="T12" fmla="*/ 157162 w 925"/>
              <a:gd name="T13" fmla="*/ 3175 h 364"/>
              <a:gd name="T14" fmla="*/ 33337 w 925"/>
              <a:gd name="T15" fmla="*/ 41275 h 364"/>
              <a:gd name="T16" fmla="*/ 1587 w 925"/>
              <a:gd name="T17" fmla="*/ 158750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</p:spPr>
        <p:txBody>
          <a:bodyPr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/>
          </a:p>
        </p:txBody>
      </p:sp>
      <p:sp>
        <p:nvSpPr>
          <p:cNvPr id="31752" name="Freeform 9"/>
          <p:cNvSpPr>
            <a:spLocks/>
          </p:cNvSpPr>
          <p:nvPr/>
        </p:nvSpPr>
        <p:spPr bwMode="gray">
          <a:xfrm>
            <a:off x="3638550" y="2640013"/>
            <a:ext cx="1468438" cy="577850"/>
          </a:xfrm>
          <a:custGeom>
            <a:avLst/>
            <a:gdLst>
              <a:gd name="T0" fmla="*/ 1588 w 925"/>
              <a:gd name="T1" fmla="*/ 158750 h 364"/>
              <a:gd name="T2" fmla="*/ 1588 w 925"/>
              <a:gd name="T3" fmla="*/ 577850 h 364"/>
              <a:gd name="T4" fmla="*/ 1465263 w 925"/>
              <a:gd name="T5" fmla="*/ 577850 h 364"/>
              <a:gd name="T6" fmla="*/ 1466850 w 925"/>
              <a:gd name="T7" fmla="*/ 155575 h 364"/>
              <a:gd name="T8" fmla="*/ 1433513 w 925"/>
              <a:gd name="T9" fmla="*/ 34925 h 364"/>
              <a:gd name="T10" fmla="*/ 1304925 w 925"/>
              <a:gd name="T11" fmla="*/ 4762 h 364"/>
              <a:gd name="T12" fmla="*/ 157163 w 925"/>
              <a:gd name="T13" fmla="*/ 3175 h 364"/>
              <a:gd name="T14" fmla="*/ 33338 w 925"/>
              <a:gd name="T15" fmla="*/ 41275 h 364"/>
              <a:gd name="T16" fmla="*/ 1588 w 925"/>
              <a:gd name="T17" fmla="*/ 158750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Top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</p:spPr>
        <p:txBody>
          <a:bodyPr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/>
          </a:p>
        </p:txBody>
      </p:sp>
      <p:grpSp>
        <p:nvGrpSpPr>
          <p:cNvPr id="31753" name="Group 10"/>
          <p:cNvGrpSpPr>
            <a:grpSpLocks/>
          </p:cNvGrpSpPr>
          <p:nvPr/>
        </p:nvGrpSpPr>
        <p:grpSpPr bwMode="auto">
          <a:xfrm>
            <a:off x="715963" y="3209925"/>
            <a:ext cx="7729537" cy="2222500"/>
            <a:chOff x="451" y="1483"/>
            <a:chExt cx="4869" cy="1400"/>
          </a:xfrm>
        </p:grpSpPr>
        <p:sp>
          <p:nvSpPr>
            <p:cNvPr id="31754" name="Rectangle 11"/>
            <p:cNvSpPr>
              <a:spLocks noChangeArrowheads="1"/>
            </p:cNvSpPr>
            <p:nvPr/>
          </p:nvSpPr>
          <p:spPr bwMode="gray">
            <a:xfrm>
              <a:off x="3212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55" name="Rectangle 12"/>
            <p:cNvSpPr>
              <a:spLocks noChangeArrowheads="1"/>
            </p:cNvSpPr>
            <p:nvPr/>
          </p:nvSpPr>
          <p:spPr bwMode="gray">
            <a:xfrm>
              <a:off x="2291" y="25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56" name="Rectangle 13"/>
            <p:cNvSpPr>
              <a:spLocks noChangeArrowheads="1"/>
            </p:cNvSpPr>
            <p:nvPr/>
          </p:nvSpPr>
          <p:spPr bwMode="gray">
            <a:xfrm>
              <a:off x="137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57" name="Rectangle 14"/>
            <p:cNvSpPr>
              <a:spLocks noChangeArrowheads="1"/>
            </p:cNvSpPr>
            <p:nvPr/>
          </p:nvSpPr>
          <p:spPr bwMode="gray">
            <a:xfrm>
              <a:off x="45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DEDED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panose="02010600030101010101" pitchFamily="2" charset="-122"/>
                </a:rPr>
                <a:t>Title 04</a:t>
              </a:r>
            </a:p>
          </p:txBody>
        </p:sp>
        <p:sp>
          <p:nvSpPr>
            <p:cNvPr id="31758" name="Rectangle 15"/>
            <p:cNvSpPr>
              <a:spLocks noChangeArrowheads="1"/>
            </p:cNvSpPr>
            <p:nvPr/>
          </p:nvSpPr>
          <p:spPr bwMode="gray">
            <a:xfrm>
              <a:off x="3212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59" name="Rectangle 16"/>
            <p:cNvSpPr>
              <a:spLocks noChangeArrowheads="1"/>
            </p:cNvSpPr>
            <p:nvPr/>
          </p:nvSpPr>
          <p:spPr bwMode="gray">
            <a:xfrm>
              <a:off x="2291" y="21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60" name="Rectangle 17"/>
            <p:cNvSpPr>
              <a:spLocks noChangeArrowheads="1"/>
            </p:cNvSpPr>
            <p:nvPr/>
          </p:nvSpPr>
          <p:spPr bwMode="gray">
            <a:xfrm>
              <a:off x="137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61" name="Rectangle 18"/>
            <p:cNvSpPr>
              <a:spLocks noChangeArrowheads="1"/>
            </p:cNvSpPr>
            <p:nvPr/>
          </p:nvSpPr>
          <p:spPr bwMode="gray">
            <a:xfrm>
              <a:off x="45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DEDED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panose="02010600030101010101" pitchFamily="2" charset="-122"/>
                </a:rPr>
                <a:t>Title 03</a:t>
              </a:r>
            </a:p>
          </p:txBody>
        </p:sp>
        <p:sp>
          <p:nvSpPr>
            <p:cNvPr id="31762" name="Rectangle 19"/>
            <p:cNvSpPr>
              <a:spLocks noChangeArrowheads="1"/>
            </p:cNvSpPr>
            <p:nvPr/>
          </p:nvSpPr>
          <p:spPr bwMode="gray">
            <a:xfrm>
              <a:off x="3212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63" name="Rectangle 20"/>
            <p:cNvSpPr>
              <a:spLocks noChangeArrowheads="1"/>
            </p:cNvSpPr>
            <p:nvPr/>
          </p:nvSpPr>
          <p:spPr bwMode="gray">
            <a:xfrm>
              <a:off x="2291" y="18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64" name="Rectangle 21"/>
            <p:cNvSpPr>
              <a:spLocks noChangeArrowheads="1"/>
            </p:cNvSpPr>
            <p:nvPr/>
          </p:nvSpPr>
          <p:spPr bwMode="gray">
            <a:xfrm>
              <a:off x="137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65" name="Rectangle 22"/>
            <p:cNvSpPr>
              <a:spLocks noChangeArrowheads="1"/>
            </p:cNvSpPr>
            <p:nvPr/>
          </p:nvSpPr>
          <p:spPr bwMode="gray">
            <a:xfrm>
              <a:off x="45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DEDED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panose="02010600030101010101" pitchFamily="2" charset="-122"/>
                </a:rPr>
                <a:t>Title 02</a:t>
              </a:r>
            </a:p>
          </p:txBody>
        </p:sp>
        <p:sp>
          <p:nvSpPr>
            <p:cNvPr id="31766" name="Rectangle 23"/>
            <p:cNvSpPr>
              <a:spLocks noChangeArrowheads="1"/>
            </p:cNvSpPr>
            <p:nvPr/>
          </p:nvSpPr>
          <p:spPr bwMode="gray">
            <a:xfrm>
              <a:off x="4132" y="1483"/>
              <a:ext cx="1188" cy="1400"/>
            </a:xfrm>
            <a:prstGeom prst="rect">
              <a:avLst/>
            </a:prstGeom>
            <a:gradFill rotWithShape="1">
              <a:gsLst>
                <a:gs pos="0">
                  <a:srgbClr val="FAFAC2"/>
                </a:gs>
                <a:gs pos="100000">
                  <a:srgbClr val="FEFEF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31767" name="Rectangle 24"/>
            <p:cNvSpPr>
              <a:spLocks noChangeArrowheads="1"/>
            </p:cNvSpPr>
            <p:nvPr/>
          </p:nvSpPr>
          <p:spPr bwMode="gray">
            <a:xfrm>
              <a:off x="3212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68" name="Rectangle 25"/>
            <p:cNvSpPr>
              <a:spLocks noChangeArrowheads="1"/>
            </p:cNvSpPr>
            <p:nvPr/>
          </p:nvSpPr>
          <p:spPr bwMode="gray">
            <a:xfrm>
              <a:off x="2291" y="14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69" name="Rectangle 26"/>
            <p:cNvSpPr>
              <a:spLocks noChangeArrowheads="1"/>
            </p:cNvSpPr>
            <p:nvPr/>
          </p:nvSpPr>
          <p:spPr bwMode="gray">
            <a:xfrm>
              <a:off x="137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FD49C"/>
                </a:gs>
                <a:gs pos="100000">
                  <a:srgbClr val="F0F1E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</a:rPr>
                <a:t>Text in here</a:t>
              </a:r>
            </a:p>
          </p:txBody>
        </p:sp>
        <p:sp>
          <p:nvSpPr>
            <p:cNvPr id="31770" name="Rectangle 27"/>
            <p:cNvSpPr>
              <a:spLocks noChangeArrowheads="1"/>
            </p:cNvSpPr>
            <p:nvPr/>
          </p:nvSpPr>
          <p:spPr bwMode="gray">
            <a:xfrm>
              <a:off x="45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DEDED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tx1"/>
                </a:buClr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  <a:ea typeface="宋体" panose="02010600030101010101" pitchFamily="2" charset="-122"/>
                </a:rPr>
                <a:t>Title 01</a:t>
              </a:r>
            </a:p>
          </p:txBody>
        </p:sp>
        <p:sp>
          <p:nvSpPr>
            <p:cNvPr id="31771" name="Line 28"/>
            <p:cNvSpPr>
              <a:spLocks noChangeShapeType="1"/>
            </p:cNvSpPr>
            <p:nvPr/>
          </p:nvSpPr>
          <p:spPr bwMode="gray">
            <a:xfrm>
              <a:off x="451" y="14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2" name="Line 29"/>
            <p:cNvSpPr>
              <a:spLocks noChangeShapeType="1"/>
            </p:cNvSpPr>
            <p:nvPr/>
          </p:nvSpPr>
          <p:spPr bwMode="gray">
            <a:xfrm>
              <a:off x="451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3" name="Line 30"/>
            <p:cNvSpPr>
              <a:spLocks noChangeShapeType="1"/>
            </p:cNvSpPr>
            <p:nvPr/>
          </p:nvSpPr>
          <p:spPr bwMode="gray">
            <a:xfrm>
              <a:off x="5320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4" name="Line 31"/>
            <p:cNvSpPr>
              <a:spLocks noChangeShapeType="1"/>
            </p:cNvSpPr>
            <p:nvPr/>
          </p:nvSpPr>
          <p:spPr bwMode="gray">
            <a:xfrm>
              <a:off x="451" y="28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5" name="Line 32"/>
            <p:cNvSpPr>
              <a:spLocks noChangeShapeType="1"/>
            </p:cNvSpPr>
            <p:nvPr/>
          </p:nvSpPr>
          <p:spPr bwMode="gray">
            <a:xfrm>
              <a:off x="137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6" name="Line 33"/>
            <p:cNvSpPr>
              <a:spLocks noChangeShapeType="1"/>
            </p:cNvSpPr>
            <p:nvPr/>
          </p:nvSpPr>
          <p:spPr bwMode="gray">
            <a:xfrm>
              <a:off x="229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7" name="Line 34"/>
            <p:cNvSpPr>
              <a:spLocks noChangeShapeType="1"/>
            </p:cNvSpPr>
            <p:nvPr/>
          </p:nvSpPr>
          <p:spPr bwMode="gray">
            <a:xfrm>
              <a:off x="321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8" name="Line 35"/>
            <p:cNvSpPr>
              <a:spLocks noChangeShapeType="1"/>
            </p:cNvSpPr>
            <p:nvPr/>
          </p:nvSpPr>
          <p:spPr bwMode="gray">
            <a:xfrm>
              <a:off x="451" y="18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9" name="Line 36"/>
            <p:cNvSpPr>
              <a:spLocks noChangeShapeType="1"/>
            </p:cNvSpPr>
            <p:nvPr/>
          </p:nvSpPr>
          <p:spPr bwMode="gray">
            <a:xfrm>
              <a:off x="451" y="218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0" name="Line 37"/>
            <p:cNvSpPr>
              <a:spLocks noChangeShapeType="1"/>
            </p:cNvSpPr>
            <p:nvPr/>
          </p:nvSpPr>
          <p:spPr bwMode="gray">
            <a:xfrm>
              <a:off x="451" y="25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1" name="Line 38"/>
            <p:cNvSpPr>
              <a:spLocks noChangeShapeType="1"/>
            </p:cNvSpPr>
            <p:nvPr/>
          </p:nvSpPr>
          <p:spPr bwMode="gray">
            <a:xfrm>
              <a:off x="413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" name="Text Box 39"/>
          <p:cNvSpPr txBox="1">
            <a:spLocks noChangeArrowheads="1"/>
          </p:cNvSpPr>
          <p:nvPr/>
        </p:nvSpPr>
        <p:spPr bwMode="gray">
          <a:xfrm>
            <a:off x="668338" y="2744788"/>
            <a:ext cx="15446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>
                <a:solidFill>
                  <a:srgbClr val="F8F8F8"/>
                </a:solidFill>
                <a:latin typeface="Arial" charset="0"/>
              </a:rPr>
              <a:t>Title in here</a:t>
            </a:r>
          </a:p>
        </p:txBody>
      </p:sp>
      <p:sp>
        <p:nvSpPr>
          <p:cNvPr id="41" name="Text Box 40"/>
          <p:cNvSpPr txBox="1">
            <a:spLocks noChangeArrowheads="1"/>
          </p:cNvSpPr>
          <p:nvPr/>
        </p:nvSpPr>
        <p:spPr bwMode="gray">
          <a:xfrm>
            <a:off x="2133600" y="2744788"/>
            <a:ext cx="1544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>
                <a:solidFill>
                  <a:srgbClr val="F8F8F8"/>
                </a:solidFill>
                <a:latin typeface="Arial" charset="0"/>
              </a:rPr>
              <a:t>Title in here</a:t>
            </a:r>
          </a:p>
        </p:txBody>
      </p:sp>
      <p:sp>
        <p:nvSpPr>
          <p:cNvPr id="42" name="Text Box 41"/>
          <p:cNvSpPr txBox="1">
            <a:spLocks noChangeArrowheads="1"/>
          </p:cNvSpPr>
          <p:nvPr/>
        </p:nvSpPr>
        <p:spPr bwMode="gray">
          <a:xfrm>
            <a:off x="3592513" y="2744788"/>
            <a:ext cx="15446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>
                <a:solidFill>
                  <a:srgbClr val="F8F8F8"/>
                </a:solidFill>
                <a:latin typeface="Arial" charset="0"/>
              </a:rPr>
              <a:t>Title in here</a:t>
            </a:r>
          </a:p>
        </p:txBody>
      </p:sp>
      <p:sp>
        <p:nvSpPr>
          <p:cNvPr id="43" name="Text Box 42"/>
          <p:cNvSpPr txBox="1">
            <a:spLocks noChangeArrowheads="1"/>
          </p:cNvSpPr>
          <p:nvPr/>
        </p:nvSpPr>
        <p:spPr bwMode="gray">
          <a:xfrm>
            <a:off x="5057775" y="2744788"/>
            <a:ext cx="1544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>
                <a:solidFill>
                  <a:srgbClr val="F8F8F8"/>
                </a:solidFill>
                <a:latin typeface="Arial" charset="0"/>
              </a:rPr>
              <a:t>Title in here</a:t>
            </a:r>
          </a:p>
        </p:txBody>
      </p:sp>
      <p:sp>
        <p:nvSpPr>
          <p:cNvPr id="44" name="Text Box 43"/>
          <p:cNvSpPr txBox="1">
            <a:spLocks noChangeArrowheads="1"/>
          </p:cNvSpPr>
          <p:nvPr/>
        </p:nvSpPr>
        <p:spPr bwMode="gray">
          <a:xfrm>
            <a:off x="6718300" y="2744788"/>
            <a:ext cx="1544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>
                <a:solidFill>
                  <a:srgbClr val="F8F8F8"/>
                </a:solidFill>
                <a:latin typeface="Arial" charset="0"/>
              </a:rPr>
              <a:t>Title in here</a:t>
            </a:r>
          </a:p>
        </p:txBody>
      </p:sp>
      <p:sp>
        <p:nvSpPr>
          <p:cNvPr id="31787" name="Text Box 44"/>
          <p:cNvSpPr txBox="1">
            <a:spLocks noChangeArrowheads="1"/>
          </p:cNvSpPr>
          <p:nvPr/>
        </p:nvSpPr>
        <p:spPr bwMode="gray">
          <a:xfrm>
            <a:off x="1981200" y="5467350"/>
            <a:ext cx="50260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 typeface="Wingdings 2" panose="05020102010507070707" pitchFamily="18" charset="2"/>
              <a:buChar char="Ø"/>
            </a:pPr>
            <a:r>
              <a:rPr lang="en-US" altLang="zh-CN" sz="2000" b="1">
                <a:solidFill>
                  <a:srgbClr val="F8F8F8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31788" name="Rectangle 44"/>
          <p:cNvSpPr>
            <a:spLocks noChangeArrowheads="1"/>
          </p:cNvSpPr>
          <p:nvPr/>
        </p:nvSpPr>
        <p:spPr bwMode="auto">
          <a:xfrm>
            <a:off x="625475" y="1743075"/>
            <a:ext cx="7751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31775" indent="-2317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69963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541463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12963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684463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1416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5988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560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132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chemeClr val="tx2"/>
              </a:buClr>
              <a:buSzPct val="95000"/>
              <a:buFont typeface="Arial" panose="020B0604020202020204" pitchFamily="34" charset="0"/>
              <a:buChar char="●"/>
            </a:pPr>
            <a:r>
              <a:rPr lang="en-US" altLang="zh-CN" sz="2000" b="1">
                <a:ea typeface="宋体" panose="02010600030101010101" pitchFamily="2" charset="-122"/>
              </a:rPr>
              <a:t>ThemeGallery  is a Design Digital Content &amp; Contents mall </a:t>
            </a:r>
          </a:p>
          <a:p>
            <a:pPr>
              <a:buClr>
                <a:schemeClr val="tx2"/>
              </a:buClr>
              <a:buSzPct val="95000"/>
              <a:buFont typeface="Arial" panose="020B0604020202020204" pitchFamily="34" charset="0"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   developed by Guild Design Inc.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Oval 2"/>
          <p:cNvSpPr>
            <a:spLocks noChangeArrowheads="1"/>
          </p:cNvSpPr>
          <p:nvPr/>
        </p:nvSpPr>
        <p:spPr bwMode="gray">
          <a:xfrm>
            <a:off x="2609850" y="2271713"/>
            <a:ext cx="2743200" cy="27432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1" name="Oval 3"/>
          <p:cNvSpPr>
            <a:spLocks noChangeArrowheads="1"/>
          </p:cNvSpPr>
          <p:nvPr/>
        </p:nvSpPr>
        <p:spPr bwMode="gray">
          <a:xfrm>
            <a:off x="3752850" y="2786063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gray">
          <a:xfrm>
            <a:off x="2990850" y="3567113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gray">
          <a:xfrm>
            <a:off x="3829050" y="2424113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gray">
          <a:xfrm flipH="1">
            <a:off x="3924300" y="3948113"/>
            <a:ext cx="819150" cy="1409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gray">
          <a:xfrm>
            <a:off x="5124450" y="3871913"/>
            <a:ext cx="2286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gray">
          <a:xfrm flipV="1">
            <a:off x="5124450" y="2576513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7" name="Oval 9"/>
          <p:cNvSpPr>
            <a:spLocks noChangeArrowheads="1"/>
          </p:cNvSpPr>
          <p:nvPr/>
        </p:nvSpPr>
        <p:spPr bwMode="gray">
          <a:xfrm>
            <a:off x="4391025" y="3176588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8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32779" name="Group 11"/>
          <p:cNvGrpSpPr>
            <a:grpSpLocks/>
          </p:cNvGrpSpPr>
          <p:nvPr/>
        </p:nvGrpSpPr>
        <p:grpSpPr bwMode="auto">
          <a:xfrm>
            <a:off x="3009900" y="1547813"/>
            <a:ext cx="1146175" cy="1384300"/>
            <a:chOff x="2064" y="1008"/>
            <a:chExt cx="722" cy="872"/>
          </a:xfrm>
        </p:grpSpPr>
        <p:sp>
          <p:nvSpPr>
            <p:cNvPr id="32780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781" name="Group 13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32782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783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784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2785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32786" name="Group 1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2787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88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89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90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2791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2792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93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94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95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32796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32797" name="Group 2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2798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799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00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01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02" name="Group 3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2803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04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05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06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807" name="Rectangle 39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</p:grpSp>
      <p:grpSp>
        <p:nvGrpSpPr>
          <p:cNvPr id="32808" name="Group 40"/>
          <p:cNvGrpSpPr>
            <a:grpSpLocks/>
          </p:cNvGrpSpPr>
          <p:nvPr/>
        </p:nvGrpSpPr>
        <p:grpSpPr bwMode="auto">
          <a:xfrm>
            <a:off x="1925638" y="2830513"/>
            <a:ext cx="1146175" cy="1384300"/>
            <a:chOff x="2064" y="1008"/>
            <a:chExt cx="722" cy="872"/>
          </a:xfrm>
        </p:grpSpPr>
        <p:sp>
          <p:nvSpPr>
            <p:cNvPr id="32809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810" name="Group 42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32811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812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813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2814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32815" name="Group 4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2816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17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18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19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2820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2821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2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3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24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32825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32826" name="Group 5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2827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28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29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30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31" name="Group 6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2832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33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34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35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836" name="Rectangle 68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</p:grpSp>
      <p:grpSp>
        <p:nvGrpSpPr>
          <p:cNvPr id="32837" name="Group 69"/>
          <p:cNvGrpSpPr>
            <a:grpSpLocks/>
          </p:cNvGrpSpPr>
          <p:nvPr/>
        </p:nvGrpSpPr>
        <p:grpSpPr bwMode="auto">
          <a:xfrm>
            <a:off x="3038475" y="5178425"/>
            <a:ext cx="1146175" cy="1384300"/>
            <a:chOff x="2064" y="1008"/>
            <a:chExt cx="722" cy="872"/>
          </a:xfrm>
        </p:grpSpPr>
        <p:sp>
          <p:nvSpPr>
            <p:cNvPr id="32838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839" name="Group 71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32840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841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842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2843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32844" name="Group 7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2845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6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7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48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2849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2850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1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2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53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32854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32855" name="Group 8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2856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57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58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59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60" name="Group 9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2861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62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63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64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865" name="Rectangle 97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</p:grpSp>
      <p:grpSp>
        <p:nvGrpSpPr>
          <p:cNvPr id="32866" name="Group 98"/>
          <p:cNvGrpSpPr>
            <a:grpSpLocks/>
          </p:cNvGrpSpPr>
          <p:nvPr/>
        </p:nvGrpSpPr>
        <p:grpSpPr bwMode="auto">
          <a:xfrm>
            <a:off x="5283200" y="3719513"/>
            <a:ext cx="1146175" cy="1384300"/>
            <a:chOff x="2064" y="1008"/>
            <a:chExt cx="722" cy="872"/>
          </a:xfrm>
        </p:grpSpPr>
        <p:sp>
          <p:nvSpPr>
            <p:cNvPr id="32867" name="Oval 99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868" name="Group 100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32869" name="Picture 101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870" name="Oval 102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871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2872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32873" name="Group 105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2874" name="AutoShape 1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5" name="AutoShape 1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6" name="AutoShape 1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77" name="AutoShape 1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2878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2879" name="AutoShape 11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0" name="AutoShape 11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1" name="AutoShape 11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82" name="AutoShape 11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32883" name="Group 115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32884" name="Group 1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2885" name="AutoShape 1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86" name="AutoShape 1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87" name="AutoShape 1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88" name="AutoShape 1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89" name="Group 1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2890" name="AutoShape 1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91" name="AutoShape 1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92" name="AutoShape 1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93" name="AutoShape 1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894" name="Rectangle 126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</p:grpSp>
      <p:grpSp>
        <p:nvGrpSpPr>
          <p:cNvPr id="32895" name="Group 127"/>
          <p:cNvGrpSpPr>
            <a:grpSpLocks/>
          </p:cNvGrpSpPr>
          <p:nvPr/>
        </p:nvGrpSpPr>
        <p:grpSpPr bwMode="auto">
          <a:xfrm>
            <a:off x="5276850" y="1811338"/>
            <a:ext cx="1146175" cy="1384300"/>
            <a:chOff x="2064" y="1008"/>
            <a:chExt cx="722" cy="872"/>
          </a:xfrm>
        </p:grpSpPr>
        <p:sp>
          <p:nvSpPr>
            <p:cNvPr id="32896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897" name="Group 129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32898" name="Picture 130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899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900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2901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32902" name="Group 13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2903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04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05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06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2907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2908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09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10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11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32912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32913" name="Group 14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2914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15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16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17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918" name="Group 15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2919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20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21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22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923" name="Rectangle 155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</p:grpSp>
      <p:grpSp>
        <p:nvGrpSpPr>
          <p:cNvPr id="32924" name="Group 156"/>
          <p:cNvGrpSpPr>
            <a:grpSpLocks/>
          </p:cNvGrpSpPr>
          <p:nvPr/>
        </p:nvGrpSpPr>
        <p:grpSpPr bwMode="auto">
          <a:xfrm rot="4976862" flipH="1">
            <a:off x="4578350" y="3351213"/>
            <a:ext cx="673100" cy="647700"/>
            <a:chOff x="1944" y="1111"/>
            <a:chExt cx="204" cy="196"/>
          </a:xfrm>
        </p:grpSpPr>
        <p:pic>
          <p:nvPicPr>
            <p:cNvPr id="32925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926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927" name="Group 159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32928" name="Group 1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2929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30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31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32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933" name="Group 1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2934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35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36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937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938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2939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940" name="AutoShape 172"/>
          <p:cNvSpPr>
            <a:spLocks/>
          </p:cNvSpPr>
          <p:nvPr/>
        </p:nvSpPr>
        <p:spPr bwMode="auto">
          <a:xfrm>
            <a:off x="6902450" y="2082800"/>
            <a:ext cx="1857375" cy="366713"/>
          </a:xfrm>
          <a:prstGeom prst="accentCallout2">
            <a:avLst>
              <a:gd name="adj1" fmla="val 31167"/>
              <a:gd name="adj2" fmla="val -4102"/>
              <a:gd name="adj3" fmla="val 31167"/>
              <a:gd name="adj4" fmla="val -22306"/>
              <a:gd name="adj5" fmla="val 30301"/>
              <a:gd name="adj6" fmla="val -40769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4. Description of the business</a:t>
            </a:r>
          </a:p>
        </p:txBody>
      </p:sp>
      <p:sp>
        <p:nvSpPr>
          <p:cNvPr id="32941" name="AutoShape 173"/>
          <p:cNvSpPr>
            <a:spLocks/>
          </p:cNvSpPr>
          <p:nvPr/>
        </p:nvSpPr>
        <p:spPr bwMode="auto">
          <a:xfrm>
            <a:off x="6567488" y="3784600"/>
            <a:ext cx="1909762" cy="392113"/>
          </a:xfrm>
          <a:prstGeom prst="accentCallout2">
            <a:avLst>
              <a:gd name="adj1" fmla="val 29148"/>
              <a:gd name="adj2" fmla="val -3991"/>
              <a:gd name="adj3" fmla="val 29148"/>
              <a:gd name="adj4" fmla="val -3991"/>
              <a:gd name="adj5" fmla="val 112551"/>
              <a:gd name="adj6" fmla="val -26352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5. Description of the business</a:t>
            </a:r>
          </a:p>
        </p:txBody>
      </p:sp>
      <p:sp>
        <p:nvSpPr>
          <p:cNvPr id="32942" name="AutoShape 174"/>
          <p:cNvSpPr>
            <a:spLocks/>
          </p:cNvSpPr>
          <p:nvPr/>
        </p:nvSpPr>
        <p:spPr bwMode="auto">
          <a:xfrm>
            <a:off x="1104900" y="1620838"/>
            <a:ext cx="159385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98542"/>
              <a:gd name="adj6" fmla="val 125000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1. Description of the business</a:t>
            </a:r>
          </a:p>
        </p:txBody>
      </p:sp>
      <p:sp>
        <p:nvSpPr>
          <p:cNvPr id="32943" name="AutoShape 175"/>
          <p:cNvSpPr>
            <a:spLocks/>
          </p:cNvSpPr>
          <p:nvPr/>
        </p:nvSpPr>
        <p:spPr bwMode="auto">
          <a:xfrm>
            <a:off x="330200" y="3937000"/>
            <a:ext cx="159385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8926"/>
              <a:gd name="adj5" fmla="val -35769"/>
              <a:gd name="adj6" fmla="val 134463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2. Description of the business</a:t>
            </a:r>
          </a:p>
        </p:txBody>
      </p:sp>
      <p:sp>
        <p:nvSpPr>
          <p:cNvPr id="32944" name="AutoShape 176"/>
          <p:cNvSpPr>
            <a:spLocks/>
          </p:cNvSpPr>
          <p:nvPr/>
        </p:nvSpPr>
        <p:spPr bwMode="auto">
          <a:xfrm>
            <a:off x="558800" y="5243513"/>
            <a:ext cx="1509713" cy="392112"/>
          </a:xfrm>
          <a:prstGeom prst="accentCallout2">
            <a:avLst>
              <a:gd name="adj1" fmla="val 29148"/>
              <a:gd name="adj2" fmla="val 105046"/>
              <a:gd name="adj3" fmla="val 29148"/>
              <a:gd name="adj4" fmla="val 105046"/>
              <a:gd name="adj5" fmla="val 153440"/>
              <a:gd name="adj6" fmla="val 175500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3. Description of the business</a:t>
            </a:r>
          </a:p>
        </p:txBody>
      </p:sp>
      <p:sp>
        <p:nvSpPr>
          <p:cNvPr id="32945" name="Rectangle 177"/>
          <p:cNvSpPr>
            <a:spLocks noChangeArrowheads="1"/>
          </p:cNvSpPr>
          <p:nvPr/>
        </p:nvSpPr>
        <p:spPr bwMode="auto">
          <a:xfrm>
            <a:off x="4551363" y="5335588"/>
            <a:ext cx="33353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32946" name="Rectangle 178"/>
          <p:cNvSpPr>
            <a:spLocks noChangeArrowheads="1"/>
          </p:cNvSpPr>
          <p:nvPr/>
        </p:nvSpPr>
        <p:spPr bwMode="gray">
          <a:xfrm>
            <a:off x="4486275" y="5387975"/>
            <a:ext cx="42863" cy="741363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2947" name="Picture 179" descr="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34"/>
          <a:stretch>
            <a:fillRect/>
          </a:stretch>
        </p:blipFill>
        <p:spPr bwMode="auto">
          <a:xfrm>
            <a:off x="7786688" y="4191000"/>
            <a:ext cx="1357312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aphicFrame>
        <p:nvGraphicFramePr>
          <p:cNvPr id="33795" name="Group 3"/>
          <p:cNvGraphicFramePr>
            <a:graphicFrameLocks noGrp="1"/>
          </p:cNvGraphicFramePr>
          <p:nvPr/>
        </p:nvGraphicFramePr>
        <p:xfrm>
          <a:off x="2151063" y="2463800"/>
          <a:ext cx="5692775" cy="3206750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8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298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3839" name="Text Box 47"/>
          <p:cNvSpPr txBox="1">
            <a:spLocks noChangeArrowheads="1"/>
          </p:cNvSpPr>
          <p:nvPr/>
        </p:nvSpPr>
        <p:spPr bwMode="auto">
          <a:xfrm>
            <a:off x="625475" y="2538413"/>
            <a:ext cx="151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Contents01</a:t>
            </a:r>
          </a:p>
        </p:txBody>
      </p:sp>
      <p:sp>
        <p:nvSpPr>
          <p:cNvPr id="33840" name="Text Box 48"/>
          <p:cNvSpPr txBox="1">
            <a:spLocks noChangeArrowheads="1"/>
          </p:cNvSpPr>
          <p:nvPr/>
        </p:nvSpPr>
        <p:spPr bwMode="auto">
          <a:xfrm>
            <a:off x="625475" y="3095625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Contents02</a:t>
            </a:r>
          </a:p>
        </p:txBody>
      </p:sp>
      <p:sp>
        <p:nvSpPr>
          <p:cNvPr id="33841" name="Text Box 49"/>
          <p:cNvSpPr txBox="1">
            <a:spLocks noChangeArrowheads="1"/>
          </p:cNvSpPr>
          <p:nvPr/>
        </p:nvSpPr>
        <p:spPr bwMode="auto">
          <a:xfrm>
            <a:off x="625475" y="3619500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Contents03</a:t>
            </a:r>
          </a:p>
        </p:txBody>
      </p:sp>
      <p:sp>
        <p:nvSpPr>
          <p:cNvPr id="33842" name="Text Box 50"/>
          <p:cNvSpPr txBox="1">
            <a:spLocks noChangeArrowheads="1"/>
          </p:cNvSpPr>
          <p:nvPr/>
        </p:nvSpPr>
        <p:spPr bwMode="auto">
          <a:xfrm>
            <a:off x="625475" y="4133850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Contents04</a:t>
            </a:r>
          </a:p>
        </p:txBody>
      </p:sp>
      <p:sp>
        <p:nvSpPr>
          <p:cNvPr id="33843" name="Text Box 51"/>
          <p:cNvSpPr txBox="1">
            <a:spLocks noChangeArrowheads="1"/>
          </p:cNvSpPr>
          <p:nvPr/>
        </p:nvSpPr>
        <p:spPr bwMode="auto">
          <a:xfrm>
            <a:off x="625475" y="4667250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EC8AA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Contents05</a:t>
            </a:r>
          </a:p>
        </p:txBody>
      </p:sp>
      <p:sp>
        <p:nvSpPr>
          <p:cNvPr id="33844" name="Text Box 52"/>
          <p:cNvSpPr txBox="1">
            <a:spLocks noChangeArrowheads="1"/>
          </p:cNvSpPr>
          <p:nvPr/>
        </p:nvSpPr>
        <p:spPr bwMode="auto">
          <a:xfrm>
            <a:off x="625475" y="5210175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Contents06</a:t>
            </a:r>
          </a:p>
        </p:txBody>
      </p:sp>
      <p:sp>
        <p:nvSpPr>
          <p:cNvPr id="33845" name="Rectangle 53"/>
          <p:cNvSpPr>
            <a:spLocks noChangeArrowheads="1"/>
          </p:cNvSpPr>
          <p:nvPr/>
        </p:nvSpPr>
        <p:spPr bwMode="gray">
          <a:xfrm>
            <a:off x="2152650" y="257810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3846" name="Rectangle 54"/>
          <p:cNvSpPr>
            <a:spLocks noChangeArrowheads="1"/>
          </p:cNvSpPr>
          <p:nvPr/>
        </p:nvSpPr>
        <p:spPr bwMode="gray">
          <a:xfrm>
            <a:off x="2152650" y="3138488"/>
            <a:ext cx="849313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3847" name="Rectangle 55"/>
          <p:cNvSpPr>
            <a:spLocks noChangeArrowheads="1"/>
          </p:cNvSpPr>
          <p:nvPr/>
        </p:nvSpPr>
        <p:spPr bwMode="gray">
          <a:xfrm>
            <a:off x="2152650" y="368141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3848" name="Rectangle 56"/>
          <p:cNvSpPr>
            <a:spLocks noChangeArrowheads="1"/>
          </p:cNvSpPr>
          <p:nvPr/>
        </p:nvSpPr>
        <p:spPr bwMode="gray">
          <a:xfrm>
            <a:off x="2152650" y="4184650"/>
            <a:ext cx="1316038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3849" name="Rectangle 57"/>
          <p:cNvSpPr>
            <a:spLocks noChangeArrowheads="1"/>
          </p:cNvSpPr>
          <p:nvPr/>
        </p:nvSpPr>
        <p:spPr bwMode="gray">
          <a:xfrm>
            <a:off x="2152650" y="4738688"/>
            <a:ext cx="3573463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6666FF">
                  <a:gamma/>
                  <a:tint val="60000"/>
                  <a:invGamma/>
                </a:srgb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  <a:contourClr>
              <a:srgbClr val="6666FF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3850" name="Rectangle 58"/>
          <p:cNvSpPr>
            <a:spLocks noChangeArrowheads="1"/>
          </p:cNvSpPr>
          <p:nvPr/>
        </p:nvSpPr>
        <p:spPr bwMode="gray">
          <a:xfrm>
            <a:off x="2152650" y="5272088"/>
            <a:ext cx="4725988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AD67AA">
                  <a:gamma/>
                  <a:tint val="60000"/>
                  <a:invGamma/>
                </a:srgb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  <a:contourClr>
              <a:srgbClr val="AD67AA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3851" name="Text Box 59"/>
          <p:cNvSpPr txBox="1">
            <a:spLocks noChangeArrowheads="1"/>
          </p:cNvSpPr>
          <p:nvPr/>
        </p:nvSpPr>
        <p:spPr bwMode="auto">
          <a:xfrm>
            <a:off x="2051050" y="5715000"/>
            <a:ext cx="6164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33852" name="Text Box 60"/>
          <p:cNvSpPr txBox="1">
            <a:spLocks noChangeArrowheads="1"/>
          </p:cNvSpPr>
          <p:nvPr/>
        </p:nvSpPr>
        <p:spPr bwMode="auto">
          <a:xfrm>
            <a:off x="3287713" y="2559050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2700" dir="54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18.5%</a:t>
            </a:r>
          </a:p>
        </p:txBody>
      </p:sp>
      <p:sp>
        <p:nvSpPr>
          <p:cNvPr id="33853" name="Text Box 61"/>
          <p:cNvSpPr txBox="1">
            <a:spLocks noChangeArrowheads="1"/>
          </p:cNvSpPr>
          <p:nvPr/>
        </p:nvSpPr>
        <p:spPr bwMode="auto">
          <a:xfrm>
            <a:off x="3265488" y="3130550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17.5%</a:t>
            </a:r>
          </a:p>
        </p:txBody>
      </p:sp>
      <p:sp>
        <p:nvSpPr>
          <p:cNvPr id="33854" name="Text Box 62"/>
          <p:cNvSpPr txBox="1">
            <a:spLocks noChangeArrowheads="1"/>
          </p:cNvSpPr>
          <p:nvPr/>
        </p:nvSpPr>
        <p:spPr bwMode="auto">
          <a:xfrm>
            <a:off x="2692400" y="3663950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8.7%</a:t>
            </a:r>
          </a:p>
        </p:txBody>
      </p:sp>
      <p:sp>
        <p:nvSpPr>
          <p:cNvPr id="33855" name="Text Box 63"/>
          <p:cNvSpPr txBox="1">
            <a:spLocks noChangeArrowheads="1"/>
          </p:cNvSpPr>
          <p:nvPr/>
        </p:nvSpPr>
        <p:spPr bwMode="auto">
          <a:xfrm>
            <a:off x="3598863" y="4178300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23.6%</a:t>
            </a:r>
          </a:p>
        </p:txBody>
      </p:sp>
      <p:sp>
        <p:nvSpPr>
          <p:cNvPr id="33856" name="Text Box 64"/>
          <p:cNvSpPr txBox="1">
            <a:spLocks noChangeArrowheads="1"/>
          </p:cNvSpPr>
          <p:nvPr/>
        </p:nvSpPr>
        <p:spPr bwMode="auto">
          <a:xfrm>
            <a:off x="5837238" y="4724400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63.6%</a:t>
            </a:r>
          </a:p>
        </p:txBody>
      </p:sp>
      <p:sp>
        <p:nvSpPr>
          <p:cNvPr id="33857" name="Text Box 65"/>
          <p:cNvSpPr txBox="1">
            <a:spLocks noChangeArrowheads="1"/>
          </p:cNvSpPr>
          <p:nvPr/>
        </p:nvSpPr>
        <p:spPr bwMode="auto">
          <a:xfrm>
            <a:off x="6978650" y="5260975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84.3%</a:t>
            </a:r>
          </a:p>
        </p:txBody>
      </p:sp>
      <p:sp>
        <p:nvSpPr>
          <p:cNvPr id="33858" name="Rectangle 66"/>
          <p:cNvSpPr>
            <a:spLocks noChangeArrowheads="1"/>
          </p:cNvSpPr>
          <p:nvPr/>
        </p:nvSpPr>
        <p:spPr bwMode="gray">
          <a:xfrm>
            <a:off x="2351088" y="1703388"/>
            <a:ext cx="55499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gray">
          <a:xfrm>
            <a:off x="2205038" y="5497513"/>
            <a:ext cx="6607175" cy="368300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  <a:contourClr>
              <a:srgbClr val="808080"/>
            </a:contour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4819" name="Freeform 3"/>
          <p:cNvSpPr>
            <a:spLocks/>
          </p:cNvSpPr>
          <p:nvPr/>
        </p:nvSpPr>
        <p:spPr bwMode="ltGray">
          <a:xfrm>
            <a:off x="2905125" y="2392363"/>
            <a:ext cx="5240338" cy="3011487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9412"/>
                  <a:invGamma/>
                  <a:alpha val="8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gray">
          <a:xfrm>
            <a:off x="3019425" y="5518150"/>
            <a:ext cx="5508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01       02       03      04       05       06       07        08 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gray">
          <a:xfrm>
            <a:off x="3182938" y="4587875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50%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gray">
          <a:xfrm>
            <a:off x="3854450" y="4470400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70%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gray">
          <a:xfrm>
            <a:off x="4316413" y="3725863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160%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gray">
          <a:xfrm>
            <a:off x="5084763" y="301625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230%</a:t>
            </a: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gray">
          <a:xfrm>
            <a:off x="5715000" y="4537075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panose="02010600030101010101" pitchFamily="2" charset="-122"/>
              </a:rPr>
              <a:t>100%</a:t>
            </a: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gray">
          <a:xfrm>
            <a:off x="6197600" y="363855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150%</a:t>
            </a: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gray">
          <a:xfrm>
            <a:off x="6940550" y="1971675"/>
            <a:ext cx="96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6600"/>
                </a:solidFill>
                <a:ea typeface="宋体" panose="02010600030101010101" pitchFamily="2" charset="-122"/>
              </a:rPr>
              <a:t>380%</a:t>
            </a: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black">
          <a:xfrm>
            <a:off x="7977188" y="2695575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300%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gray">
          <a:xfrm>
            <a:off x="2193925" y="5927725"/>
            <a:ext cx="20955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1200">
                <a:ea typeface="宋体" panose="02010600030101010101" pitchFamily="2" charset="-122"/>
              </a:rPr>
              <a:t>Text in here  (unit: %)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gray">
          <a:xfrm>
            <a:off x="2262188" y="5580063"/>
            <a:ext cx="693737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ea typeface="宋体" panose="02010600030101010101" pitchFamily="2" charset="-122"/>
              </a:rPr>
              <a:t>Year</a:t>
            </a:r>
          </a:p>
        </p:txBody>
      </p:sp>
      <p:sp>
        <p:nvSpPr>
          <p:cNvPr id="34831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gray">
          <a:xfrm>
            <a:off x="481013" y="2632075"/>
            <a:ext cx="1727200" cy="81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34833" name="Line 17"/>
          <p:cNvSpPr>
            <a:spLocks noChangeShapeType="1"/>
          </p:cNvSpPr>
          <p:nvPr/>
        </p:nvSpPr>
        <p:spPr bwMode="gray">
          <a:xfrm>
            <a:off x="355600" y="2533650"/>
            <a:ext cx="3870325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4" name="Oval 18"/>
          <p:cNvSpPr>
            <a:spLocks noChangeArrowheads="1"/>
          </p:cNvSpPr>
          <p:nvPr/>
        </p:nvSpPr>
        <p:spPr bwMode="gray">
          <a:xfrm>
            <a:off x="3338513" y="484822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5" name="Oval 19"/>
          <p:cNvSpPr>
            <a:spLocks noChangeArrowheads="1"/>
          </p:cNvSpPr>
          <p:nvPr/>
        </p:nvSpPr>
        <p:spPr bwMode="gray">
          <a:xfrm>
            <a:off x="3997325" y="477202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6" name="Oval 20"/>
          <p:cNvSpPr>
            <a:spLocks noChangeArrowheads="1"/>
          </p:cNvSpPr>
          <p:nvPr/>
        </p:nvSpPr>
        <p:spPr bwMode="gray">
          <a:xfrm>
            <a:off x="4621213" y="406717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7" name="Oval 21"/>
          <p:cNvSpPr>
            <a:spLocks noChangeArrowheads="1"/>
          </p:cNvSpPr>
          <p:nvPr/>
        </p:nvSpPr>
        <p:spPr bwMode="gray">
          <a:xfrm>
            <a:off x="5254625" y="329406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8" name="Oval 22"/>
          <p:cNvSpPr>
            <a:spLocks noChangeArrowheads="1"/>
          </p:cNvSpPr>
          <p:nvPr/>
        </p:nvSpPr>
        <p:spPr bwMode="gray">
          <a:xfrm>
            <a:off x="5935663" y="4351338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9" name="Oval 23"/>
          <p:cNvSpPr>
            <a:spLocks noChangeArrowheads="1"/>
          </p:cNvSpPr>
          <p:nvPr/>
        </p:nvSpPr>
        <p:spPr bwMode="gray">
          <a:xfrm>
            <a:off x="6551613" y="394652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0" name="Oval 24"/>
          <p:cNvSpPr>
            <a:spLocks noChangeArrowheads="1"/>
          </p:cNvSpPr>
          <p:nvPr/>
        </p:nvSpPr>
        <p:spPr bwMode="gray">
          <a:xfrm>
            <a:off x="7319963" y="2376488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1" name="Oval 25"/>
          <p:cNvSpPr>
            <a:spLocks noChangeArrowheads="1"/>
          </p:cNvSpPr>
          <p:nvPr/>
        </p:nvSpPr>
        <p:spPr bwMode="gray">
          <a:xfrm>
            <a:off x="8012113" y="296227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2" name="Text Box 26"/>
          <p:cNvSpPr txBox="1">
            <a:spLocks noChangeArrowheads="1"/>
          </p:cNvSpPr>
          <p:nvPr/>
        </p:nvSpPr>
        <p:spPr bwMode="gray">
          <a:xfrm>
            <a:off x="2276475" y="2632075"/>
            <a:ext cx="1727200" cy="81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chemeClr val="tx2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34843" name="Rectangle 27"/>
          <p:cNvSpPr>
            <a:spLocks noChangeArrowheads="1"/>
          </p:cNvSpPr>
          <p:nvPr/>
        </p:nvSpPr>
        <p:spPr bwMode="auto">
          <a:xfrm>
            <a:off x="681038" y="2082800"/>
            <a:ext cx="3143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Description of the contents</a:t>
            </a:r>
          </a:p>
        </p:txBody>
      </p:sp>
      <p:pic>
        <p:nvPicPr>
          <p:cNvPr id="34844" name="Picture 28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4" r="6607" b="16216"/>
          <a:stretch>
            <a:fillRect/>
          </a:stretch>
        </p:blipFill>
        <p:spPr bwMode="auto">
          <a:xfrm>
            <a:off x="0" y="3429000"/>
            <a:ext cx="22034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5843" name="Freeform 3"/>
          <p:cNvSpPr>
            <a:spLocks/>
          </p:cNvSpPr>
          <p:nvPr/>
        </p:nvSpPr>
        <p:spPr bwMode="gray">
          <a:xfrm>
            <a:off x="1060450" y="3717925"/>
            <a:ext cx="7015163" cy="1785938"/>
          </a:xfrm>
          <a:custGeom>
            <a:avLst/>
            <a:gdLst>
              <a:gd name="T0" fmla="*/ 2216 w 4419"/>
              <a:gd name="T1" fmla="*/ 584 h 1125"/>
              <a:gd name="T2" fmla="*/ 963 w 4419"/>
              <a:gd name="T3" fmla="*/ 122 h 1125"/>
              <a:gd name="T4" fmla="*/ 1 w 4419"/>
              <a:gd name="T5" fmla="*/ 550 h 1125"/>
              <a:gd name="T6" fmla="*/ 888 w 4419"/>
              <a:gd name="T7" fmla="*/ 1038 h 1125"/>
              <a:gd name="T8" fmla="*/ 2216 w 4419"/>
              <a:gd name="T9" fmla="*/ 645 h 1125"/>
              <a:gd name="T10" fmla="*/ 3443 w 4419"/>
              <a:gd name="T11" fmla="*/ 1057 h 1125"/>
              <a:gd name="T12" fmla="*/ 4405 w 4419"/>
              <a:gd name="T13" fmla="*/ 590 h 1125"/>
              <a:gd name="T14" fmla="*/ 3497 w 4419"/>
              <a:gd name="T15" fmla="*/ 129 h 1125"/>
              <a:gd name="T16" fmla="*/ 2216 w 4419"/>
              <a:gd name="T17" fmla="*/ 584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19" h="1125">
                <a:moveTo>
                  <a:pt x="2216" y="584"/>
                </a:moveTo>
                <a:cubicBezTo>
                  <a:pt x="1769" y="582"/>
                  <a:pt x="1490" y="244"/>
                  <a:pt x="963" y="122"/>
                </a:cubicBezTo>
                <a:cubicBezTo>
                  <a:pt x="437" y="0"/>
                  <a:pt x="0" y="204"/>
                  <a:pt x="1" y="550"/>
                </a:cubicBezTo>
                <a:cubicBezTo>
                  <a:pt x="2" y="896"/>
                  <a:pt x="389" y="1066"/>
                  <a:pt x="888" y="1038"/>
                </a:cubicBezTo>
                <a:cubicBezTo>
                  <a:pt x="1387" y="1010"/>
                  <a:pt x="1756" y="644"/>
                  <a:pt x="2216" y="645"/>
                </a:cubicBezTo>
                <a:cubicBezTo>
                  <a:pt x="2676" y="646"/>
                  <a:pt x="2908" y="989"/>
                  <a:pt x="3443" y="1057"/>
                </a:cubicBezTo>
                <a:cubicBezTo>
                  <a:pt x="3978" y="1125"/>
                  <a:pt x="4391" y="936"/>
                  <a:pt x="4405" y="590"/>
                </a:cubicBezTo>
                <a:cubicBezTo>
                  <a:pt x="4419" y="244"/>
                  <a:pt x="3937" y="34"/>
                  <a:pt x="3497" y="129"/>
                </a:cubicBezTo>
                <a:cubicBezTo>
                  <a:pt x="3057" y="224"/>
                  <a:pt x="2663" y="586"/>
                  <a:pt x="2216" y="584"/>
                </a:cubicBezTo>
                <a:close/>
              </a:path>
            </a:pathLst>
          </a:custGeom>
          <a:gradFill rotWithShape="1">
            <a:gsLst>
              <a:gs pos="0">
                <a:srgbClr val="DDDDDD">
                  <a:gamma/>
                  <a:shade val="76078"/>
                  <a:invGamma/>
                </a:srgbClr>
              </a:gs>
              <a:gs pos="50000">
                <a:srgbClr val="DDDDDD"/>
              </a:gs>
              <a:gs pos="100000">
                <a:srgbClr val="DDDDDD">
                  <a:gamma/>
                  <a:shade val="76078"/>
                  <a:invGamma/>
                </a:srgbClr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Bottom">
              <a:rot lat="18900000" lon="0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DDDDDD"/>
            </a:extrusionClr>
            <a:contourClr>
              <a:srgbClr val="DDDDDD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35844" name="Oval 4"/>
          <p:cNvSpPr>
            <a:spLocks noChangeArrowheads="1"/>
          </p:cNvSpPr>
          <p:nvPr/>
        </p:nvSpPr>
        <p:spPr bwMode="gray">
          <a:xfrm>
            <a:off x="2684463" y="4511675"/>
            <a:ext cx="504825" cy="24923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5" name="Oval 5"/>
          <p:cNvSpPr>
            <a:spLocks noChangeArrowheads="1"/>
          </p:cNvSpPr>
          <p:nvPr/>
        </p:nvSpPr>
        <p:spPr bwMode="ltGray">
          <a:xfrm>
            <a:off x="2700338" y="4095750"/>
            <a:ext cx="463550" cy="193675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887400" prstMaterial="legacyPlastic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6" name="Oval 6"/>
          <p:cNvSpPr>
            <a:spLocks noChangeArrowheads="1"/>
          </p:cNvSpPr>
          <p:nvPr/>
        </p:nvSpPr>
        <p:spPr bwMode="gray">
          <a:xfrm>
            <a:off x="2030413" y="4398963"/>
            <a:ext cx="504825" cy="21748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7" name="Oval 7"/>
          <p:cNvSpPr>
            <a:spLocks noChangeArrowheads="1"/>
          </p:cNvSpPr>
          <p:nvPr/>
        </p:nvSpPr>
        <p:spPr bwMode="gray">
          <a:xfrm>
            <a:off x="2054225" y="1881188"/>
            <a:ext cx="463550" cy="1936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5053000" prstMaterial="legacyPlastic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48" name="Oval 8"/>
          <p:cNvSpPr>
            <a:spLocks noChangeArrowheads="1"/>
          </p:cNvSpPr>
          <p:nvPr/>
        </p:nvSpPr>
        <p:spPr bwMode="gray">
          <a:xfrm>
            <a:off x="1384300" y="4460875"/>
            <a:ext cx="504825" cy="24923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9" name="Oval 9"/>
          <p:cNvSpPr>
            <a:spLocks noChangeArrowheads="1"/>
          </p:cNvSpPr>
          <p:nvPr/>
        </p:nvSpPr>
        <p:spPr bwMode="gray">
          <a:xfrm>
            <a:off x="1408113" y="3548063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1878000" prstMaterial="legacyPlastic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50" name="Oval 10"/>
          <p:cNvSpPr>
            <a:spLocks noChangeArrowheads="1"/>
          </p:cNvSpPr>
          <p:nvPr/>
        </p:nvSpPr>
        <p:spPr bwMode="gray">
          <a:xfrm>
            <a:off x="7262813" y="4489450"/>
            <a:ext cx="504825" cy="24923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1" name="Oval 11"/>
          <p:cNvSpPr>
            <a:spLocks noChangeArrowheads="1"/>
          </p:cNvSpPr>
          <p:nvPr/>
        </p:nvSpPr>
        <p:spPr bwMode="ltGray">
          <a:xfrm>
            <a:off x="7289800" y="3268663"/>
            <a:ext cx="463550" cy="193675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2513000" prstMaterial="legacyPlastic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52" name="Oval 12"/>
          <p:cNvSpPr>
            <a:spLocks noChangeArrowheads="1"/>
          </p:cNvSpPr>
          <p:nvPr/>
        </p:nvSpPr>
        <p:spPr bwMode="gray">
          <a:xfrm>
            <a:off x="6608763" y="4344988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3" name="Oval 13"/>
          <p:cNvSpPr>
            <a:spLocks noChangeArrowheads="1"/>
          </p:cNvSpPr>
          <p:nvPr/>
        </p:nvSpPr>
        <p:spPr bwMode="gray">
          <a:xfrm>
            <a:off x="6632575" y="3475038"/>
            <a:ext cx="463550" cy="1936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54" name="Oval 14"/>
          <p:cNvSpPr>
            <a:spLocks noChangeArrowheads="1"/>
          </p:cNvSpPr>
          <p:nvPr/>
        </p:nvSpPr>
        <p:spPr bwMode="gray">
          <a:xfrm>
            <a:off x="5962650" y="4438650"/>
            <a:ext cx="504825" cy="24923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5" name="Oval 15"/>
          <p:cNvSpPr>
            <a:spLocks noChangeArrowheads="1"/>
          </p:cNvSpPr>
          <p:nvPr/>
        </p:nvSpPr>
        <p:spPr bwMode="gray">
          <a:xfrm>
            <a:off x="5984875" y="4249738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430200" prstMaterial="legacyPlastic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gray">
          <a:xfrm>
            <a:off x="1352550" y="4905375"/>
            <a:ext cx="18573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gray">
          <a:xfrm>
            <a:off x="5959475" y="4927600"/>
            <a:ext cx="18573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35858" name="Text Box 18"/>
          <p:cNvSpPr txBox="1">
            <a:spLocks noChangeArrowheads="1"/>
          </p:cNvSpPr>
          <p:nvPr/>
        </p:nvSpPr>
        <p:spPr bwMode="auto">
          <a:xfrm>
            <a:off x="1273175" y="319405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$40</a:t>
            </a:r>
          </a:p>
        </p:txBody>
      </p:sp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1879600" y="1533525"/>
            <a:ext cx="8270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$100</a:t>
            </a:r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2609850" y="374015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$25</a:t>
            </a:r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5868988" y="3925888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$10</a:t>
            </a:r>
          </a:p>
        </p:txBody>
      </p:sp>
      <p:sp>
        <p:nvSpPr>
          <p:cNvPr id="35862" name="Text Box 22"/>
          <p:cNvSpPr txBox="1">
            <a:spLocks noChangeArrowheads="1"/>
          </p:cNvSpPr>
          <p:nvPr/>
        </p:nvSpPr>
        <p:spPr bwMode="auto">
          <a:xfrm>
            <a:off x="6496050" y="3127375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$45</a:t>
            </a:r>
          </a:p>
        </p:txBody>
      </p:sp>
      <p:sp>
        <p:nvSpPr>
          <p:cNvPr id="35863" name="Text Box 23"/>
          <p:cNvSpPr txBox="1">
            <a:spLocks noChangeArrowheads="1"/>
          </p:cNvSpPr>
          <p:nvPr/>
        </p:nvSpPr>
        <p:spPr bwMode="auto">
          <a:xfrm>
            <a:off x="7164388" y="2925763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$55</a:t>
            </a:r>
          </a:p>
        </p:txBody>
      </p:sp>
      <p:sp>
        <p:nvSpPr>
          <p:cNvPr id="35864" name="Rectangle 24"/>
          <p:cNvSpPr>
            <a:spLocks noChangeArrowheads="1"/>
          </p:cNvSpPr>
          <p:nvPr/>
        </p:nvSpPr>
        <p:spPr bwMode="black">
          <a:xfrm>
            <a:off x="1271588" y="5476875"/>
            <a:ext cx="64897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b="1">
                <a:solidFill>
                  <a:schemeClr val="tx2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35865" name="Freeform 25"/>
          <p:cNvSpPr>
            <a:spLocks/>
          </p:cNvSpPr>
          <p:nvPr/>
        </p:nvSpPr>
        <p:spPr bwMode="gray">
          <a:xfrm>
            <a:off x="3589338" y="1763713"/>
            <a:ext cx="2097087" cy="1250950"/>
          </a:xfrm>
          <a:custGeom>
            <a:avLst/>
            <a:gdLst>
              <a:gd name="T0" fmla="*/ 4 w 1321"/>
              <a:gd name="T1" fmla="*/ 391 h 788"/>
              <a:gd name="T2" fmla="*/ 6 w 1321"/>
              <a:gd name="T3" fmla="*/ 788 h 788"/>
              <a:gd name="T4" fmla="*/ 1098 w 1321"/>
              <a:gd name="T5" fmla="*/ 782 h 788"/>
              <a:gd name="T6" fmla="*/ 1314 w 1321"/>
              <a:gd name="T7" fmla="*/ 388 h 788"/>
              <a:gd name="T8" fmla="*/ 1315 w 1321"/>
              <a:gd name="T9" fmla="*/ 0 h 788"/>
              <a:gd name="T10" fmla="*/ 244 w 1321"/>
              <a:gd name="T11" fmla="*/ 3 h 788"/>
              <a:gd name="T12" fmla="*/ 4 w 1321"/>
              <a:gd name="T13" fmla="*/ 391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1" h="788">
                <a:moveTo>
                  <a:pt x="4" y="391"/>
                </a:moveTo>
                <a:cubicBezTo>
                  <a:pt x="5" y="589"/>
                  <a:pt x="6" y="788"/>
                  <a:pt x="6" y="788"/>
                </a:cubicBezTo>
                <a:lnTo>
                  <a:pt x="1098" y="782"/>
                </a:lnTo>
                <a:cubicBezTo>
                  <a:pt x="1321" y="782"/>
                  <a:pt x="1315" y="667"/>
                  <a:pt x="1314" y="388"/>
                </a:cubicBezTo>
                <a:cubicBezTo>
                  <a:pt x="1314" y="193"/>
                  <a:pt x="1315" y="0"/>
                  <a:pt x="1315" y="0"/>
                </a:cubicBezTo>
                <a:lnTo>
                  <a:pt x="244" y="3"/>
                </a:lnTo>
                <a:cubicBezTo>
                  <a:pt x="0" y="3"/>
                  <a:pt x="5" y="138"/>
                  <a:pt x="4" y="391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89020"/>
                  <a:invGamma/>
                </a:srgbClr>
              </a:gs>
            </a:gsLst>
            <a:lin ang="18900000" scaled="1"/>
          </a:gradFill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6" name="Oval 26"/>
          <p:cNvSpPr>
            <a:spLocks noChangeArrowheads="1"/>
          </p:cNvSpPr>
          <p:nvPr/>
        </p:nvSpPr>
        <p:spPr bwMode="gray">
          <a:xfrm>
            <a:off x="3914775" y="1876425"/>
            <a:ext cx="225425" cy="225425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67" name="Oval 27"/>
          <p:cNvSpPr>
            <a:spLocks noChangeArrowheads="1"/>
          </p:cNvSpPr>
          <p:nvPr/>
        </p:nvSpPr>
        <p:spPr bwMode="gray">
          <a:xfrm>
            <a:off x="3914775" y="2259013"/>
            <a:ext cx="225425" cy="2254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117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68" name="Oval 28"/>
          <p:cNvSpPr>
            <a:spLocks noChangeArrowheads="1"/>
          </p:cNvSpPr>
          <p:nvPr/>
        </p:nvSpPr>
        <p:spPr bwMode="gray">
          <a:xfrm>
            <a:off x="3914775" y="2652713"/>
            <a:ext cx="225425" cy="22542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69" name="Text Box 29"/>
          <p:cNvSpPr txBox="1">
            <a:spLocks noChangeArrowheads="1"/>
          </p:cNvSpPr>
          <p:nvPr/>
        </p:nvSpPr>
        <p:spPr bwMode="auto">
          <a:xfrm>
            <a:off x="4225925" y="1831975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161614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5870" name="Text Box 30"/>
          <p:cNvSpPr txBox="1">
            <a:spLocks noChangeArrowheads="1"/>
          </p:cNvSpPr>
          <p:nvPr/>
        </p:nvSpPr>
        <p:spPr bwMode="auto">
          <a:xfrm>
            <a:off x="4225925" y="2214563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161614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5871" name="Text Box 31"/>
          <p:cNvSpPr txBox="1">
            <a:spLocks noChangeArrowheads="1"/>
          </p:cNvSpPr>
          <p:nvPr/>
        </p:nvSpPr>
        <p:spPr bwMode="auto">
          <a:xfrm>
            <a:off x="4225925" y="2619375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161614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5872" name="AutoShape 32"/>
          <p:cNvSpPr>
            <a:spLocks/>
          </p:cNvSpPr>
          <p:nvPr/>
        </p:nvSpPr>
        <p:spPr bwMode="auto">
          <a:xfrm flipV="1">
            <a:off x="3578225" y="3884613"/>
            <a:ext cx="2259013" cy="252412"/>
          </a:xfrm>
          <a:prstGeom prst="accentCallout1">
            <a:avLst>
              <a:gd name="adj1" fmla="val 54713"/>
              <a:gd name="adj2" fmla="val -3375"/>
              <a:gd name="adj3" fmla="val -3778"/>
              <a:gd name="adj4" fmla="val -22843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r>
              <a:rPr lang="en-US" altLang="zh-CN" sz="1000">
                <a:solidFill>
                  <a:srgbClr val="1C1C1C"/>
                </a:solidFill>
                <a:ea typeface="宋体" panose="02010600030101010101" pitchFamily="2" charset="-122"/>
              </a:rPr>
              <a:t>Coordinate Depth in </a:t>
            </a:r>
            <a:r>
              <a:rPr lang="en-US" altLang="zh-CN" sz="1000" b="1">
                <a:solidFill>
                  <a:srgbClr val="1C1C1C"/>
                </a:solidFill>
                <a:ea typeface="宋体" panose="02010600030101010101" pitchFamily="2" charset="-122"/>
              </a:rPr>
              <a:t>3-D Settings</a:t>
            </a:r>
            <a:r>
              <a:rPr lang="en-US" altLang="zh-CN" sz="1000">
                <a:solidFill>
                  <a:srgbClr val="1C1C1C"/>
                </a:solidFill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6867" name="Freeform 3"/>
          <p:cNvSpPr>
            <a:spLocks/>
          </p:cNvSpPr>
          <p:nvPr/>
        </p:nvSpPr>
        <p:spPr bwMode="invGray">
          <a:xfrm>
            <a:off x="839788" y="2457450"/>
            <a:ext cx="7389812" cy="3273425"/>
          </a:xfrm>
          <a:custGeom>
            <a:avLst/>
            <a:gdLst>
              <a:gd name="T0" fmla="*/ 496 w 5190"/>
              <a:gd name="T1" fmla="*/ 157 h 2298"/>
              <a:gd name="T2" fmla="*/ 0 w 5190"/>
              <a:gd name="T3" fmla="*/ 0 h 2298"/>
              <a:gd name="T4" fmla="*/ 231 w 5190"/>
              <a:gd name="T5" fmla="*/ 124 h 2298"/>
              <a:gd name="T6" fmla="*/ 4282 w 5190"/>
              <a:gd name="T7" fmla="*/ 2025 h 2298"/>
              <a:gd name="T8" fmla="*/ 3974 w 5190"/>
              <a:gd name="T9" fmla="*/ 2298 h 2298"/>
              <a:gd name="T10" fmla="*/ 5190 w 5190"/>
              <a:gd name="T11" fmla="*/ 2065 h 2298"/>
              <a:gd name="T12" fmla="*/ 5039 w 5190"/>
              <a:gd name="T13" fmla="*/ 1268 h 2298"/>
              <a:gd name="T14" fmla="*/ 4748 w 5190"/>
              <a:gd name="T15" fmla="*/ 1507 h 2298"/>
              <a:gd name="T16" fmla="*/ 496 w 5190"/>
              <a:gd name="T17" fmla="*/ 157 h 2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000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000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ltGray">
          <a:xfrm>
            <a:off x="1912938" y="2806700"/>
            <a:ext cx="227012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ltGray">
          <a:xfrm>
            <a:off x="2819400" y="3136900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ltGray">
          <a:xfrm>
            <a:off x="3803650" y="3452813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ltGray">
          <a:xfrm>
            <a:off x="6172200" y="4110038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2" name="AutoShape 8"/>
          <p:cNvSpPr>
            <a:spLocks noChangeArrowheads="1"/>
          </p:cNvSpPr>
          <p:nvPr/>
        </p:nvSpPr>
        <p:spPr bwMode="ltGray">
          <a:xfrm>
            <a:off x="4960938" y="3835400"/>
            <a:ext cx="442912" cy="427038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gray">
          <a:xfrm>
            <a:off x="1549400" y="2078038"/>
            <a:ext cx="1220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Level 1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gray">
          <a:xfrm>
            <a:off x="2489200" y="2092325"/>
            <a:ext cx="12207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Level 2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gray">
          <a:xfrm>
            <a:off x="3524250" y="2097088"/>
            <a:ext cx="1220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Level 3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gray">
          <a:xfrm>
            <a:off x="4716463" y="2089150"/>
            <a:ext cx="12239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Level 4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gray">
          <a:xfrm>
            <a:off x="5970588" y="2087563"/>
            <a:ext cx="12223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Level 5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gray">
          <a:xfrm>
            <a:off x="346075" y="3149600"/>
            <a:ext cx="23098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gray">
          <a:xfrm>
            <a:off x="1028700" y="3640138"/>
            <a:ext cx="2451100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" b="1"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gray">
          <a:xfrm>
            <a:off x="1971675" y="4206875"/>
            <a:ext cx="24526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gray">
          <a:xfrm>
            <a:off x="3184525" y="4772025"/>
            <a:ext cx="24526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gray">
          <a:xfrm>
            <a:off x="4121150" y="5426075"/>
            <a:ext cx="24526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</a:rPr>
              <a:t> Description of the contents</a:t>
            </a:r>
          </a:p>
        </p:txBody>
      </p:sp>
      <p:cxnSp>
        <p:nvCxnSpPr>
          <p:cNvPr id="36883" name="AutoShape 19"/>
          <p:cNvCxnSpPr>
            <a:cxnSpLocks noChangeShapeType="1"/>
            <a:stCxn id="36868" idx="3"/>
            <a:endCxn id="36878" idx="0"/>
          </p:cNvCxnSpPr>
          <p:nvPr/>
        </p:nvCxnSpPr>
        <p:spPr bwMode="gray">
          <a:xfrm rot="5400000">
            <a:off x="1662907" y="2785268"/>
            <a:ext cx="203200" cy="5254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884" name="AutoShape 20"/>
          <p:cNvCxnSpPr>
            <a:cxnSpLocks noChangeShapeType="1"/>
            <a:stCxn id="36869" idx="3"/>
            <a:endCxn id="36879" idx="0"/>
          </p:cNvCxnSpPr>
          <p:nvPr/>
        </p:nvCxnSpPr>
        <p:spPr bwMode="gray">
          <a:xfrm rot="5400000">
            <a:off x="2446338" y="3135312"/>
            <a:ext cx="312738" cy="696913"/>
          </a:xfrm>
          <a:prstGeom prst="bentConnector3">
            <a:avLst>
              <a:gd name="adj1" fmla="val 49745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885" name="AutoShape 21"/>
          <p:cNvCxnSpPr>
            <a:cxnSpLocks noChangeShapeType="1"/>
            <a:stCxn id="36870" idx="3"/>
            <a:endCxn id="36880" idx="0"/>
          </p:cNvCxnSpPr>
          <p:nvPr/>
        </p:nvCxnSpPr>
        <p:spPr bwMode="gray">
          <a:xfrm rot="5400000">
            <a:off x="3367882" y="3591719"/>
            <a:ext cx="446087" cy="784225"/>
          </a:xfrm>
          <a:prstGeom prst="bentConnector3">
            <a:avLst>
              <a:gd name="adj1" fmla="val 49824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886" name="AutoShape 22"/>
          <p:cNvCxnSpPr>
            <a:cxnSpLocks noChangeShapeType="1"/>
            <a:stCxn id="36872" idx="3"/>
            <a:endCxn id="36881" idx="0"/>
          </p:cNvCxnSpPr>
          <p:nvPr/>
        </p:nvCxnSpPr>
        <p:spPr bwMode="gray">
          <a:xfrm rot="5400000">
            <a:off x="4542632" y="4131469"/>
            <a:ext cx="509587" cy="771525"/>
          </a:xfrm>
          <a:prstGeom prst="bentConnector3">
            <a:avLst>
              <a:gd name="adj1" fmla="val 49843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887" name="AutoShape 23"/>
          <p:cNvCxnSpPr>
            <a:cxnSpLocks noChangeShapeType="1"/>
            <a:stCxn id="36871" idx="3"/>
            <a:endCxn id="36882" idx="0"/>
          </p:cNvCxnSpPr>
          <p:nvPr/>
        </p:nvCxnSpPr>
        <p:spPr bwMode="gray">
          <a:xfrm rot="5400000">
            <a:off x="5584826" y="4556125"/>
            <a:ext cx="633412" cy="1106487"/>
          </a:xfrm>
          <a:prstGeom prst="bentConnector3">
            <a:avLst>
              <a:gd name="adj1" fmla="val 49875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888" name="AutoShape 24"/>
          <p:cNvSpPr>
            <a:spLocks noChangeArrowheads="1"/>
          </p:cNvSpPr>
          <p:nvPr/>
        </p:nvSpPr>
        <p:spPr bwMode="invGray">
          <a:xfrm>
            <a:off x="6172200" y="2501900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9" name="AutoShape 25"/>
          <p:cNvSpPr>
            <a:spLocks noChangeArrowheads="1"/>
          </p:cNvSpPr>
          <p:nvPr/>
        </p:nvSpPr>
        <p:spPr bwMode="invGray">
          <a:xfrm>
            <a:off x="4960938" y="2500313"/>
            <a:ext cx="442912" cy="1433512"/>
          </a:xfrm>
          <a:prstGeom prst="can">
            <a:avLst>
              <a:gd name="adj" fmla="val 2755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90" name="AutoShape 26"/>
          <p:cNvSpPr>
            <a:spLocks noChangeArrowheads="1"/>
          </p:cNvSpPr>
          <p:nvPr/>
        </p:nvSpPr>
        <p:spPr bwMode="invGray">
          <a:xfrm>
            <a:off x="3803650" y="2497138"/>
            <a:ext cx="358775" cy="1049337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91" name="AutoShape 27"/>
          <p:cNvSpPr>
            <a:spLocks noChangeArrowheads="1"/>
          </p:cNvSpPr>
          <p:nvPr/>
        </p:nvSpPr>
        <p:spPr bwMode="invGray">
          <a:xfrm>
            <a:off x="2819400" y="2503488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92" name="AutoShape 28"/>
          <p:cNvSpPr>
            <a:spLocks noChangeArrowheads="1"/>
          </p:cNvSpPr>
          <p:nvPr/>
        </p:nvSpPr>
        <p:spPr bwMode="invGray">
          <a:xfrm>
            <a:off x="1912938" y="2505075"/>
            <a:ext cx="227012" cy="358775"/>
          </a:xfrm>
          <a:prstGeom prst="can">
            <a:avLst>
              <a:gd name="adj" fmla="val 26831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6893" name="Picture 29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"/>
          <a:stretch>
            <a:fillRect/>
          </a:stretch>
        </p:blipFill>
        <p:spPr bwMode="auto">
          <a:xfrm>
            <a:off x="7481888" y="152400"/>
            <a:ext cx="1662112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18" name="AutoShape 30"/>
          <p:cNvSpPr>
            <a:spLocks noChangeArrowheads="1"/>
          </p:cNvSpPr>
          <p:nvPr/>
        </p:nvSpPr>
        <p:spPr bwMode="gray">
          <a:xfrm>
            <a:off x="304800" y="1511300"/>
            <a:ext cx="8534400" cy="4737100"/>
          </a:xfrm>
          <a:prstGeom prst="roundRect">
            <a:avLst>
              <a:gd name="adj" fmla="val 4657"/>
            </a:avLst>
          </a:prstGeom>
          <a:solidFill>
            <a:schemeClr val="bg1">
              <a:alpha val="50000"/>
            </a:schemeClr>
          </a:solidFill>
          <a:ln w="3175">
            <a:solidFill>
              <a:srgbClr val="000000">
                <a:alpha val="30000"/>
              </a:srgbClr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7892" name="Freeform 4"/>
          <p:cNvSpPr>
            <a:spLocks/>
          </p:cNvSpPr>
          <p:nvPr/>
        </p:nvSpPr>
        <p:spPr bwMode="gray">
          <a:xfrm>
            <a:off x="1443038" y="2251075"/>
            <a:ext cx="1520825" cy="204788"/>
          </a:xfrm>
          <a:custGeom>
            <a:avLst/>
            <a:gdLst>
              <a:gd name="T0" fmla="*/ 1120 w 1120"/>
              <a:gd name="T1" fmla="*/ 252 h 252"/>
              <a:gd name="T2" fmla="*/ 1116 w 1120"/>
              <a:gd name="T3" fmla="*/ 250 h 252"/>
              <a:gd name="T4" fmla="*/ 1100 w 1120"/>
              <a:gd name="T5" fmla="*/ 246 h 252"/>
              <a:gd name="T6" fmla="*/ 1074 w 1120"/>
              <a:gd name="T7" fmla="*/ 240 h 252"/>
              <a:gd name="T8" fmla="*/ 1038 w 1120"/>
              <a:gd name="T9" fmla="*/ 232 h 252"/>
              <a:gd name="T10" fmla="*/ 992 w 1120"/>
              <a:gd name="T11" fmla="*/ 222 h 252"/>
              <a:gd name="T12" fmla="*/ 938 w 1120"/>
              <a:gd name="T13" fmla="*/ 212 h 252"/>
              <a:gd name="T14" fmla="*/ 876 w 1120"/>
              <a:gd name="T15" fmla="*/ 204 h 252"/>
              <a:gd name="T16" fmla="*/ 806 w 1120"/>
              <a:gd name="T17" fmla="*/ 196 h 252"/>
              <a:gd name="T18" fmla="*/ 730 w 1120"/>
              <a:gd name="T19" fmla="*/ 190 h 252"/>
              <a:gd name="T20" fmla="*/ 646 w 1120"/>
              <a:gd name="T21" fmla="*/ 184 h 252"/>
              <a:gd name="T22" fmla="*/ 556 w 1120"/>
              <a:gd name="T23" fmla="*/ 184 h 252"/>
              <a:gd name="T24" fmla="*/ 466 w 1120"/>
              <a:gd name="T25" fmla="*/ 184 h 252"/>
              <a:gd name="T26" fmla="*/ 384 w 1120"/>
              <a:gd name="T27" fmla="*/ 190 h 252"/>
              <a:gd name="T28" fmla="*/ 308 w 1120"/>
              <a:gd name="T29" fmla="*/ 196 h 252"/>
              <a:gd name="T30" fmla="*/ 238 w 1120"/>
              <a:gd name="T31" fmla="*/ 204 h 252"/>
              <a:gd name="T32" fmla="*/ 178 w 1120"/>
              <a:gd name="T33" fmla="*/ 212 h 252"/>
              <a:gd name="T34" fmla="*/ 126 w 1120"/>
              <a:gd name="T35" fmla="*/ 222 h 252"/>
              <a:gd name="T36" fmla="*/ 82 w 1120"/>
              <a:gd name="T37" fmla="*/ 232 h 252"/>
              <a:gd name="T38" fmla="*/ 46 w 1120"/>
              <a:gd name="T39" fmla="*/ 240 h 252"/>
              <a:gd name="T40" fmla="*/ 20 w 1120"/>
              <a:gd name="T41" fmla="*/ 246 h 252"/>
              <a:gd name="T42" fmla="*/ 6 w 1120"/>
              <a:gd name="T43" fmla="*/ 250 h 252"/>
              <a:gd name="T44" fmla="*/ 0 w 1120"/>
              <a:gd name="T45" fmla="*/ 252 h 252"/>
              <a:gd name="T46" fmla="*/ 0 w 1120"/>
              <a:gd name="T47" fmla="*/ 62 h 252"/>
              <a:gd name="T48" fmla="*/ 560 w 1120"/>
              <a:gd name="T49" fmla="*/ 0 h 252"/>
              <a:gd name="T50" fmla="*/ 1120 w 1120"/>
              <a:gd name="T51" fmla="*/ 62 h 252"/>
              <a:gd name="T52" fmla="*/ 1120 w 1120"/>
              <a:gd name="T53" fmla="*/ 252 h 252"/>
              <a:gd name="T54" fmla="*/ 1120 w 1120"/>
              <a:gd name="T55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gray">
          <a:xfrm>
            <a:off x="1341438" y="1973263"/>
            <a:ext cx="1724025" cy="423862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48627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grpSp>
        <p:nvGrpSpPr>
          <p:cNvPr id="37894" name="Group 6"/>
          <p:cNvGrpSpPr>
            <a:grpSpLocks/>
          </p:cNvGrpSpPr>
          <p:nvPr/>
        </p:nvGrpSpPr>
        <p:grpSpPr bwMode="auto">
          <a:xfrm>
            <a:off x="1341438" y="3116263"/>
            <a:ext cx="1724025" cy="482600"/>
            <a:chOff x="816" y="2304"/>
            <a:chExt cx="1440" cy="448"/>
          </a:xfrm>
        </p:grpSpPr>
        <p:sp>
          <p:nvSpPr>
            <p:cNvPr id="37895" name="Freeform 7"/>
            <p:cNvSpPr>
              <a:spLocks/>
            </p:cNvSpPr>
            <p:nvPr/>
          </p:nvSpPr>
          <p:spPr bwMode="lt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6" name="Rectangle 8"/>
            <p:cNvSpPr>
              <a:spLocks noChangeArrowheads="1"/>
            </p:cNvSpPr>
            <p:nvPr/>
          </p:nvSpPr>
          <p:spPr bwMode="lt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37897" name="Group 9"/>
          <p:cNvGrpSpPr>
            <a:grpSpLocks/>
          </p:cNvGrpSpPr>
          <p:nvPr/>
        </p:nvGrpSpPr>
        <p:grpSpPr bwMode="auto">
          <a:xfrm>
            <a:off x="1341438" y="4259263"/>
            <a:ext cx="1724025" cy="482600"/>
            <a:chOff x="816" y="2304"/>
            <a:chExt cx="1440" cy="448"/>
          </a:xfrm>
        </p:grpSpPr>
        <p:sp>
          <p:nvSpPr>
            <p:cNvPr id="37898" name="Freeform 10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Rectangle 11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3647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37901" name="Freeform 13"/>
          <p:cNvSpPr>
            <a:spLocks/>
          </p:cNvSpPr>
          <p:nvPr/>
        </p:nvSpPr>
        <p:spPr bwMode="gray">
          <a:xfrm>
            <a:off x="1443038" y="5680075"/>
            <a:ext cx="1520825" cy="204788"/>
          </a:xfrm>
          <a:custGeom>
            <a:avLst/>
            <a:gdLst>
              <a:gd name="T0" fmla="*/ 1120 w 1120"/>
              <a:gd name="T1" fmla="*/ 252 h 252"/>
              <a:gd name="T2" fmla="*/ 1116 w 1120"/>
              <a:gd name="T3" fmla="*/ 250 h 252"/>
              <a:gd name="T4" fmla="*/ 1100 w 1120"/>
              <a:gd name="T5" fmla="*/ 246 h 252"/>
              <a:gd name="T6" fmla="*/ 1074 w 1120"/>
              <a:gd name="T7" fmla="*/ 240 h 252"/>
              <a:gd name="T8" fmla="*/ 1038 w 1120"/>
              <a:gd name="T9" fmla="*/ 232 h 252"/>
              <a:gd name="T10" fmla="*/ 992 w 1120"/>
              <a:gd name="T11" fmla="*/ 222 h 252"/>
              <a:gd name="T12" fmla="*/ 938 w 1120"/>
              <a:gd name="T13" fmla="*/ 212 h 252"/>
              <a:gd name="T14" fmla="*/ 876 w 1120"/>
              <a:gd name="T15" fmla="*/ 204 h 252"/>
              <a:gd name="T16" fmla="*/ 806 w 1120"/>
              <a:gd name="T17" fmla="*/ 196 h 252"/>
              <a:gd name="T18" fmla="*/ 730 w 1120"/>
              <a:gd name="T19" fmla="*/ 190 h 252"/>
              <a:gd name="T20" fmla="*/ 646 w 1120"/>
              <a:gd name="T21" fmla="*/ 184 h 252"/>
              <a:gd name="T22" fmla="*/ 556 w 1120"/>
              <a:gd name="T23" fmla="*/ 184 h 252"/>
              <a:gd name="T24" fmla="*/ 466 w 1120"/>
              <a:gd name="T25" fmla="*/ 184 h 252"/>
              <a:gd name="T26" fmla="*/ 384 w 1120"/>
              <a:gd name="T27" fmla="*/ 190 h 252"/>
              <a:gd name="T28" fmla="*/ 308 w 1120"/>
              <a:gd name="T29" fmla="*/ 196 h 252"/>
              <a:gd name="T30" fmla="*/ 238 w 1120"/>
              <a:gd name="T31" fmla="*/ 204 h 252"/>
              <a:gd name="T32" fmla="*/ 178 w 1120"/>
              <a:gd name="T33" fmla="*/ 212 h 252"/>
              <a:gd name="T34" fmla="*/ 126 w 1120"/>
              <a:gd name="T35" fmla="*/ 222 h 252"/>
              <a:gd name="T36" fmla="*/ 82 w 1120"/>
              <a:gd name="T37" fmla="*/ 232 h 252"/>
              <a:gd name="T38" fmla="*/ 46 w 1120"/>
              <a:gd name="T39" fmla="*/ 240 h 252"/>
              <a:gd name="T40" fmla="*/ 20 w 1120"/>
              <a:gd name="T41" fmla="*/ 246 h 252"/>
              <a:gd name="T42" fmla="*/ 6 w 1120"/>
              <a:gd name="T43" fmla="*/ 250 h 252"/>
              <a:gd name="T44" fmla="*/ 0 w 1120"/>
              <a:gd name="T45" fmla="*/ 252 h 252"/>
              <a:gd name="T46" fmla="*/ 0 w 1120"/>
              <a:gd name="T47" fmla="*/ 62 h 252"/>
              <a:gd name="T48" fmla="*/ 560 w 1120"/>
              <a:gd name="T49" fmla="*/ 0 h 252"/>
              <a:gd name="T50" fmla="*/ 1120 w 1120"/>
              <a:gd name="T51" fmla="*/ 62 h 252"/>
              <a:gd name="T52" fmla="*/ 1120 w 1120"/>
              <a:gd name="T53" fmla="*/ 252 h 252"/>
              <a:gd name="T54" fmla="*/ 1120 w 1120"/>
              <a:gd name="T55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gray">
          <a:xfrm>
            <a:off x="1341438" y="5402263"/>
            <a:ext cx="1724025" cy="42386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cxnSp>
        <p:nvCxnSpPr>
          <p:cNvPr id="37903" name="AutoShape 15"/>
          <p:cNvCxnSpPr>
            <a:cxnSpLocks noChangeShapeType="1"/>
            <a:stCxn id="37892" idx="11"/>
            <a:endCxn id="37896" idx="0"/>
          </p:cNvCxnSpPr>
          <p:nvPr/>
        </p:nvCxnSpPr>
        <p:spPr bwMode="gray">
          <a:xfrm>
            <a:off x="2198688" y="24003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904" name="AutoShape 16"/>
          <p:cNvCxnSpPr>
            <a:cxnSpLocks noChangeShapeType="1"/>
            <a:stCxn id="37895" idx="11"/>
            <a:endCxn id="37899" idx="0"/>
          </p:cNvCxnSpPr>
          <p:nvPr/>
        </p:nvCxnSpPr>
        <p:spPr bwMode="gray">
          <a:xfrm>
            <a:off x="2198688" y="35433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905" name="AutoShape 17"/>
          <p:cNvCxnSpPr>
            <a:cxnSpLocks noChangeShapeType="1"/>
            <a:stCxn id="37898" idx="11"/>
            <a:endCxn id="37902" idx="0"/>
          </p:cNvCxnSpPr>
          <p:nvPr/>
        </p:nvCxnSpPr>
        <p:spPr bwMode="gray">
          <a:xfrm>
            <a:off x="2198688" y="46863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906" name="Line 18"/>
          <p:cNvSpPr>
            <a:spLocks noChangeShapeType="1"/>
          </p:cNvSpPr>
          <p:nvPr/>
        </p:nvSpPr>
        <p:spPr bwMode="auto">
          <a:xfrm>
            <a:off x="2255838" y="268605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2255838" y="393065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8" name="Line 20"/>
          <p:cNvSpPr>
            <a:spLocks noChangeShapeType="1"/>
          </p:cNvSpPr>
          <p:nvPr/>
        </p:nvSpPr>
        <p:spPr bwMode="auto">
          <a:xfrm flipV="1">
            <a:off x="2255838" y="5048250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9" name="Text Box 21"/>
          <p:cNvSpPr txBox="1">
            <a:spLocks noChangeArrowheads="1"/>
          </p:cNvSpPr>
          <p:nvPr/>
        </p:nvSpPr>
        <p:spPr bwMode="auto">
          <a:xfrm>
            <a:off x="3551238" y="1847850"/>
            <a:ext cx="2376487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2005.10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2005.10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2005.10   Add Your Text</a:t>
            </a:r>
          </a:p>
        </p:txBody>
      </p:sp>
      <p:sp>
        <p:nvSpPr>
          <p:cNvPr id="37910" name="Text Box 22"/>
          <p:cNvSpPr txBox="1">
            <a:spLocks noChangeArrowheads="1"/>
          </p:cNvSpPr>
          <p:nvPr/>
        </p:nvSpPr>
        <p:spPr bwMode="auto">
          <a:xfrm>
            <a:off x="3551238" y="2990850"/>
            <a:ext cx="2376487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2006.10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2006.10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2006.10   Add Your Text</a:t>
            </a:r>
          </a:p>
        </p:txBody>
      </p:sp>
      <p:sp>
        <p:nvSpPr>
          <p:cNvPr id="37911" name="Text Box 23"/>
          <p:cNvSpPr txBox="1">
            <a:spLocks noChangeArrowheads="1"/>
          </p:cNvSpPr>
          <p:nvPr/>
        </p:nvSpPr>
        <p:spPr bwMode="auto">
          <a:xfrm>
            <a:off x="3551238" y="4133850"/>
            <a:ext cx="2376487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2007.10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2007.10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2007.10   Add Your Text</a:t>
            </a:r>
          </a:p>
        </p:txBody>
      </p:sp>
      <p:sp>
        <p:nvSpPr>
          <p:cNvPr id="37912" name="Text Box 24"/>
          <p:cNvSpPr txBox="1">
            <a:spLocks noChangeArrowheads="1"/>
          </p:cNvSpPr>
          <p:nvPr/>
        </p:nvSpPr>
        <p:spPr bwMode="auto">
          <a:xfrm>
            <a:off x="3551238" y="5276850"/>
            <a:ext cx="2376487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2008.10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2008.10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2008.10   Add Your Text</a:t>
            </a:r>
          </a:p>
        </p:txBody>
      </p:sp>
      <p:sp>
        <p:nvSpPr>
          <p:cNvPr id="37914" name="Text Box 26"/>
          <p:cNvSpPr txBox="1">
            <a:spLocks noChangeArrowheads="1"/>
          </p:cNvSpPr>
          <p:nvPr/>
        </p:nvSpPr>
        <p:spPr bwMode="auto">
          <a:xfrm>
            <a:off x="1828800" y="1993900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anose="02010600030101010101" pitchFamily="2" charset="-122"/>
              </a:rPr>
              <a:t>2005</a:t>
            </a:r>
          </a:p>
        </p:txBody>
      </p:sp>
      <p:sp>
        <p:nvSpPr>
          <p:cNvPr id="37915" name="Text Box 27"/>
          <p:cNvSpPr txBox="1">
            <a:spLocks noChangeArrowheads="1"/>
          </p:cNvSpPr>
          <p:nvPr/>
        </p:nvSpPr>
        <p:spPr bwMode="auto">
          <a:xfrm>
            <a:off x="1828800" y="3136900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anose="02010600030101010101" pitchFamily="2" charset="-122"/>
              </a:rPr>
              <a:t>2006</a:t>
            </a:r>
          </a:p>
        </p:txBody>
      </p:sp>
      <p:sp>
        <p:nvSpPr>
          <p:cNvPr id="37916" name="Text Box 28"/>
          <p:cNvSpPr txBox="1">
            <a:spLocks noChangeArrowheads="1"/>
          </p:cNvSpPr>
          <p:nvPr/>
        </p:nvSpPr>
        <p:spPr bwMode="auto">
          <a:xfrm>
            <a:off x="1828800" y="4279900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anose="02010600030101010101" pitchFamily="2" charset="-122"/>
              </a:rPr>
              <a:t>2007</a:t>
            </a:r>
          </a:p>
        </p:txBody>
      </p:sp>
      <p:sp>
        <p:nvSpPr>
          <p:cNvPr id="37917" name="Text Box 29"/>
          <p:cNvSpPr txBox="1">
            <a:spLocks noChangeArrowheads="1"/>
          </p:cNvSpPr>
          <p:nvPr/>
        </p:nvSpPr>
        <p:spPr bwMode="auto">
          <a:xfrm>
            <a:off x="1828800" y="5422900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anose="02010600030101010101" pitchFamily="2" charset="-122"/>
              </a:rPr>
              <a:t>2008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38915" name="Group 3"/>
          <p:cNvGrpSpPr>
            <a:grpSpLocks/>
          </p:cNvGrpSpPr>
          <p:nvPr/>
        </p:nvGrpSpPr>
        <p:grpSpPr bwMode="auto">
          <a:xfrm>
            <a:off x="5829300" y="2824163"/>
            <a:ext cx="1711325" cy="536575"/>
            <a:chOff x="3964" y="2071"/>
            <a:chExt cx="1484" cy="330"/>
          </a:xfrm>
        </p:grpSpPr>
        <p:sp>
          <p:nvSpPr>
            <p:cNvPr id="38916" name="AutoShape 4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17" name="AutoShape 5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8918" name="Rectangle 6"/>
          <p:cNvSpPr>
            <a:spLocks noChangeArrowheads="1"/>
          </p:cNvSpPr>
          <p:nvPr/>
        </p:nvSpPr>
        <p:spPr bwMode="gray">
          <a:xfrm>
            <a:off x="7080250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gray">
          <a:xfrm>
            <a:off x="5916613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8920" name="Group 8"/>
          <p:cNvGrpSpPr>
            <a:grpSpLocks/>
          </p:cNvGrpSpPr>
          <p:nvPr/>
        </p:nvGrpSpPr>
        <p:grpSpPr bwMode="auto">
          <a:xfrm>
            <a:off x="854075" y="4068763"/>
            <a:ext cx="2273300" cy="536575"/>
            <a:chOff x="3964" y="2071"/>
            <a:chExt cx="1484" cy="330"/>
          </a:xfrm>
        </p:grpSpPr>
        <p:sp>
          <p:nvSpPr>
            <p:cNvPr id="38921" name="AutoShape 9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2" name="AutoShape 10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8923" name="Group 11"/>
          <p:cNvGrpSpPr>
            <a:grpSpLocks/>
          </p:cNvGrpSpPr>
          <p:nvPr/>
        </p:nvGrpSpPr>
        <p:grpSpPr bwMode="auto">
          <a:xfrm>
            <a:off x="5899150" y="4068763"/>
            <a:ext cx="2273300" cy="536575"/>
            <a:chOff x="3964" y="2071"/>
            <a:chExt cx="1484" cy="330"/>
          </a:xfrm>
        </p:grpSpPr>
        <p:sp>
          <p:nvSpPr>
            <p:cNvPr id="38924" name="AutoShape 12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5" name="AutoShape 13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8926" name="Group 14"/>
          <p:cNvGrpSpPr>
            <a:grpSpLocks/>
          </p:cNvGrpSpPr>
          <p:nvPr/>
        </p:nvGrpSpPr>
        <p:grpSpPr bwMode="auto">
          <a:xfrm>
            <a:off x="3373438" y="4078288"/>
            <a:ext cx="2273300" cy="536575"/>
            <a:chOff x="3964" y="2071"/>
            <a:chExt cx="1484" cy="330"/>
          </a:xfrm>
        </p:grpSpPr>
        <p:sp>
          <p:nvSpPr>
            <p:cNvPr id="38927" name="AutoShape 15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8" name="AutoShape 16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8929" name="Group 17"/>
          <p:cNvGrpSpPr>
            <a:grpSpLocks/>
          </p:cNvGrpSpPr>
          <p:nvPr/>
        </p:nvGrpSpPr>
        <p:grpSpPr bwMode="auto">
          <a:xfrm>
            <a:off x="3656013" y="2824163"/>
            <a:ext cx="1711325" cy="536575"/>
            <a:chOff x="3964" y="2071"/>
            <a:chExt cx="1484" cy="330"/>
          </a:xfrm>
        </p:grpSpPr>
        <p:sp>
          <p:nvSpPr>
            <p:cNvPr id="38930" name="AutoShape 18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31" name="AutoShape 19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8932" name="Group 20"/>
          <p:cNvGrpSpPr>
            <a:grpSpLocks/>
          </p:cNvGrpSpPr>
          <p:nvPr/>
        </p:nvGrpSpPr>
        <p:grpSpPr bwMode="auto">
          <a:xfrm>
            <a:off x="3714750" y="1809750"/>
            <a:ext cx="1597025" cy="536575"/>
            <a:chOff x="3964" y="2071"/>
            <a:chExt cx="1484" cy="330"/>
          </a:xfrm>
        </p:grpSpPr>
        <p:sp>
          <p:nvSpPr>
            <p:cNvPr id="38933" name="AutoShape 21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34" name="AutoShape 22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8935" name="Rectangle 23"/>
          <p:cNvSpPr>
            <a:spLocks noChangeArrowheads="1"/>
          </p:cNvSpPr>
          <p:nvPr/>
        </p:nvSpPr>
        <p:spPr bwMode="gray">
          <a:xfrm>
            <a:off x="873125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6" name="Rectangle 24"/>
          <p:cNvSpPr>
            <a:spLocks noChangeArrowheads="1"/>
          </p:cNvSpPr>
          <p:nvPr/>
        </p:nvSpPr>
        <p:spPr bwMode="gray">
          <a:xfrm>
            <a:off x="2036763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38937" name="AutoShape 25"/>
          <p:cNvCxnSpPr>
            <a:cxnSpLocks noChangeShapeType="1"/>
          </p:cNvCxnSpPr>
          <p:nvPr/>
        </p:nvCxnSpPr>
        <p:spPr bwMode="black">
          <a:xfrm flipH="1">
            <a:off x="5386388" y="3065463"/>
            <a:ext cx="4302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938" name="AutoShape 26"/>
          <p:cNvCxnSpPr>
            <a:cxnSpLocks noChangeShapeType="1"/>
            <a:stCxn id="38921" idx="0"/>
            <a:endCxn id="38930" idx="2"/>
          </p:cNvCxnSpPr>
          <p:nvPr/>
        </p:nvCxnSpPr>
        <p:spPr bwMode="black">
          <a:xfrm rot="16200000">
            <a:off x="2897187" y="2454276"/>
            <a:ext cx="708025" cy="25209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939" name="AutoShape 27"/>
          <p:cNvCxnSpPr>
            <a:cxnSpLocks noChangeShapeType="1"/>
            <a:stCxn id="38924" idx="0"/>
            <a:endCxn id="38930" idx="2"/>
          </p:cNvCxnSpPr>
          <p:nvPr/>
        </p:nvCxnSpPr>
        <p:spPr bwMode="black">
          <a:xfrm rot="5400000" flipH="1">
            <a:off x="5419725" y="2452688"/>
            <a:ext cx="708025" cy="25241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940" name="Text Box 28"/>
          <p:cNvSpPr txBox="1">
            <a:spLocks noChangeArrowheads="1"/>
          </p:cNvSpPr>
          <p:nvPr/>
        </p:nvSpPr>
        <p:spPr bwMode="black">
          <a:xfrm>
            <a:off x="4010025" y="1890713"/>
            <a:ext cx="10001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172E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CC0000"/>
                </a:solidFill>
                <a:ea typeface="宋体" panose="02010600030101010101" pitchFamily="2" charset="-122"/>
              </a:rPr>
              <a:t>CEO</a:t>
            </a:r>
          </a:p>
        </p:txBody>
      </p:sp>
      <p:sp>
        <p:nvSpPr>
          <p:cNvPr id="38941" name="Text Box 29"/>
          <p:cNvSpPr txBox="1">
            <a:spLocks noChangeArrowheads="1"/>
          </p:cNvSpPr>
          <p:nvPr/>
        </p:nvSpPr>
        <p:spPr bwMode="black">
          <a:xfrm>
            <a:off x="5838825" y="2924175"/>
            <a:ext cx="1689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Sub Department</a:t>
            </a:r>
          </a:p>
        </p:txBody>
      </p:sp>
      <p:sp>
        <p:nvSpPr>
          <p:cNvPr id="38942" name="Text Box 30"/>
          <p:cNvSpPr txBox="1">
            <a:spLocks noChangeArrowheads="1"/>
          </p:cNvSpPr>
          <p:nvPr/>
        </p:nvSpPr>
        <p:spPr bwMode="white">
          <a:xfrm>
            <a:off x="5940425" y="4159250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Sub Department</a:t>
            </a:r>
          </a:p>
        </p:txBody>
      </p:sp>
      <p:sp>
        <p:nvSpPr>
          <p:cNvPr id="38943" name="Text Box 31"/>
          <p:cNvSpPr txBox="1">
            <a:spLocks noChangeArrowheads="1"/>
          </p:cNvSpPr>
          <p:nvPr/>
        </p:nvSpPr>
        <p:spPr bwMode="white">
          <a:xfrm>
            <a:off x="881063" y="4149725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Sub Department</a:t>
            </a:r>
          </a:p>
        </p:txBody>
      </p:sp>
      <p:sp>
        <p:nvSpPr>
          <p:cNvPr id="38944" name="Text Box 32"/>
          <p:cNvSpPr txBox="1">
            <a:spLocks noChangeArrowheads="1"/>
          </p:cNvSpPr>
          <p:nvPr/>
        </p:nvSpPr>
        <p:spPr bwMode="gray">
          <a:xfrm>
            <a:off x="773113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38945" name="Text Box 33"/>
          <p:cNvSpPr txBox="1">
            <a:spLocks noChangeArrowheads="1"/>
          </p:cNvSpPr>
          <p:nvPr/>
        </p:nvSpPr>
        <p:spPr bwMode="gray">
          <a:xfrm>
            <a:off x="1931988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38946" name="Text Box 34"/>
          <p:cNvSpPr txBox="1">
            <a:spLocks noChangeArrowheads="1"/>
          </p:cNvSpPr>
          <p:nvPr/>
        </p:nvSpPr>
        <p:spPr bwMode="white">
          <a:xfrm>
            <a:off x="3403600" y="4156075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Sub Department</a:t>
            </a:r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gray">
          <a:xfrm>
            <a:off x="3390900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8" name="Rectangle 36"/>
          <p:cNvSpPr>
            <a:spLocks noChangeArrowheads="1"/>
          </p:cNvSpPr>
          <p:nvPr/>
        </p:nvSpPr>
        <p:spPr bwMode="gray">
          <a:xfrm>
            <a:off x="4554538" y="47561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9" name="Text Box 37"/>
          <p:cNvSpPr txBox="1">
            <a:spLocks noChangeArrowheads="1"/>
          </p:cNvSpPr>
          <p:nvPr/>
        </p:nvSpPr>
        <p:spPr bwMode="gray">
          <a:xfrm>
            <a:off x="3290888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38950" name="Text Box 38"/>
          <p:cNvSpPr txBox="1">
            <a:spLocks noChangeArrowheads="1"/>
          </p:cNvSpPr>
          <p:nvPr/>
        </p:nvSpPr>
        <p:spPr bwMode="gray">
          <a:xfrm>
            <a:off x="4449763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38951" name="Text Box 39"/>
          <p:cNvSpPr txBox="1">
            <a:spLocks noChangeArrowheads="1"/>
          </p:cNvSpPr>
          <p:nvPr/>
        </p:nvSpPr>
        <p:spPr bwMode="gray">
          <a:xfrm>
            <a:off x="5816600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38952" name="Text Box 40"/>
          <p:cNvSpPr txBox="1">
            <a:spLocks noChangeArrowheads="1"/>
          </p:cNvSpPr>
          <p:nvPr/>
        </p:nvSpPr>
        <p:spPr bwMode="gray">
          <a:xfrm>
            <a:off x="6975475" y="5091113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Sub 01</a:t>
            </a:r>
          </a:p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Department</a:t>
            </a:r>
          </a:p>
        </p:txBody>
      </p:sp>
      <p:sp>
        <p:nvSpPr>
          <p:cNvPr id="38953" name="Text Box 41"/>
          <p:cNvSpPr txBox="1">
            <a:spLocks noChangeArrowheads="1"/>
          </p:cNvSpPr>
          <p:nvPr/>
        </p:nvSpPr>
        <p:spPr bwMode="black">
          <a:xfrm>
            <a:off x="3786188" y="2900363"/>
            <a:ext cx="14605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Department</a:t>
            </a:r>
          </a:p>
        </p:txBody>
      </p:sp>
      <p:cxnSp>
        <p:nvCxnSpPr>
          <p:cNvPr id="38954" name="AutoShape 42"/>
          <p:cNvCxnSpPr>
            <a:cxnSpLocks noChangeShapeType="1"/>
            <a:stCxn id="38933" idx="2"/>
            <a:endCxn id="38930" idx="0"/>
          </p:cNvCxnSpPr>
          <p:nvPr/>
        </p:nvCxnSpPr>
        <p:spPr bwMode="black">
          <a:xfrm flipH="1">
            <a:off x="4511675" y="2346325"/>
            <a:ext cx="1588" cy="4778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955" name="AutoShape 43"/>
          <p:cNvCxnSpPr>
            <a:cxnSpLocks noChangeShapeType="1"/>
            <a:stCxn id="38930" idx="2"/>
            <a:endCxn id="38927" idx="0"/>
          </p:cNvCxnSpPr>
          <p:nvPr/>
        </p:nvCxnSpPr>
        <p:spPr bwMode="black">
          <a:xfrm rot="5400000">
            <a:off x="4152107" y="3718719"/>
            <a:ext cx="717550" cy="15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Hot Tip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 bwMode="black">
          <a:xfrm>
            <a:off x="911225" y="1851025"/>
            <a:ext cx="7378700" cy="2614613"/>
          </a:xfrm>
        </p:spPr>
        <p:txBody>
          <a:bodyPr/>
          <a:lstStyle/>
          <a:p>
            <a:pPr>
              <a:buFont typeface="Arial" panose="020B0604020202020204" pitchFamily="34" charset="0"/>
              <a:buChar char="●"/>
            </a:pPr>
            <a:r>
              <a:rPr lang="en-US" altLang="zh-CN" sz="2800" b="1">
                <a:ea typeface="宋体" panose="02010600030101010101" pitchFamily="2" charset="-122"/>
              </a:rPr>
              <a:t>How do I incorporate my logo to a slide that will apply to all the other slides? </a:t>
            </a:r>
          </a:p>
          <a:p>
            <a:pPr>
              <a:buSzPct val="90000"/>
            </a:pPr>
            <a:endParaRPr lang="en-US" altLang="zh-CN" sz="2800" b="1">
              <a:ea typeface="宋体" panose="02010600030101010101" pitchFamily="2" charset="-122"/>
            </a:endParaRPr>
          </a:p>
          <a:p>
            <a:pPr lvl="1"/>
            <a:r>
              <a:rPr lang="en-US" altLang="zh-CN" sz="2000">
                <a:ea typeface="宋体" panose="02010600030101010101" pitchFamily="2" charset="-122"/>
              </a:rPr>
              <a:t>On the </a:t>
            </a:r>
            <a:r>
              <a:rPr lang="en-US" altLang="zh-CN" sz="2000">
                <a:solidFill>
                  <a:schemeClr val="accent1"/>
                </a:solidFill>
                <a:ea typeface="宋体" panose="02010600030101010101" pitchFamily="2" charset="-122"/>
              </a:rPr>
              <a:t>[View]</a:t>
            </a:r>
            <a:r>
              <a:rPr lang="en-US" altLang="zh-CN" sz="2000">
                <a:ea typeface="宋体" panose="02010600030101010101" pitchFamily="2" charset="-122"/>
              </a:rPr>
              <a:t> menu, point to </a:t>
            </a:r>
            <a:r>
              <a:rPr lang="en-US" altLang="zh-CN" sz="2000">
                <a:solidFill>
                  <a:schemeClr val="accent1"/>
                </a:solidFill>
                <a:ea typeface="宋体" panose="02010600030101010101" pitchFamily="2" charset="-122"/>
              </a:rPr>
              <a:t>[Master],</a:t>
            </a:r>
            <a:r>
              <a:rPr lang="en-US" altLang="zh-CN" sz="2000">
                <a:ea typeface="宋体" panose="02010600030101010101" pitchFamily="2" charset="-122"/>
              </a:rPr>
              <a:t> and then click </a:t>
            </a:r>
            <a:r>
              <a:rPr lang="en-US" altLang="zh-CN" sz="2000">
                <a:solidFill>
                  <a:schemeClr val="accent1"/>
                </a:solidFill>
                <a:ea typeface="宋体" panose="02010600030101010101" pitchFamily="2" charset="-122"/>
              </a:rPr>
              <a:t>[Slide Master]</a:t>
            </a:r>
            <a:r>
              <a:rPr lang="en-US" altLang="zh-CN" sz="2000">
                <a:ea typeface="宋体" panose="02010600030101010101" pitchFamily="2" charset="-122"/>
              </a:rPr>
              <a:t> or </a:t>
            </a:r>
            <a:r>
              <a:rPr lang="en-US" altLang="zh-CN" sz="2000">
                <a:solidFill>
                  <a:schemeClr val="accent1"/>
                </a:solidFill>
                <a:ea typeface="宋体" panose="02010600030101010101" pitchFamily="2" charset="-122"/>
              </a:rPr>
              <a:t>[Notes Master].</a:t>
            </a:r>
            <a:r>
              <a:rPr lang="en-US" altLang="zh-CN" sz="2000">
                <a:ea typeface="宋体" panose="02010600030101010101" pitchFamily="2" charset="-122"/>
              </a:rPr>
              <a:t> Change images to the one you like, then it will apply to all the other slides. 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731963" y="4867275"/>
            <a:ext cx="63246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000" b="1">
                <a:ea typeface="宋体" panose="02010600030101010101" pitchFamily="2" charset="-122"/>
              </a:rPr>
              <a:t>[ Image information in product ]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zh-CN" sz="1000">
                <a:ea typeface="宋体" panose="02010600030101010101" pitchFamily="2" charset="-122"/>
              </a:rPr>
              <a:t> Image : CD_Happy Families (BananaStock), www.openas.com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zh-CN" sz="1000">
                <a:ea typeface="宋体" panose="02010600030101010101" pitchFamily="2" charset="-122"/>
              </a:rPr>
              <a:t> Note to customers : This image has been licensed to be used within this PowerPoint template only. </a:t>
            </a:r>
          </a:p>
          <a:p>
            <a:r>
              <a:rPr lang="en-US" altLang="zh-CN" sz="1000">
                <a:ea typeface="宋体" panose="02010600030101010101" pitchFamily="2" charset="-122"/>
              </a:rPr>
              <a:t>                                   You may not extract the image for any other use.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5000">
                <a:ea typeface="宋体" panose="02010600030101010101" pitchFamily="2" charset="-122"/>
              </a:rPr>
              <a:t>Thank You!</a:t>
            </a: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6184900"/>
            <a:ext cx="6400800" cy="3429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>
                <a:ea typeface="宋体" panose="02010600030101010101" pitchFamily="2" charset="-122"/>
              </a:rPr>
              <a:t>Your company slogan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/>
          </p:cNvSpPr>
          <p:nvPr/>
        </p:nvSpPr>
        <p:spPr bwMode="gray">
          <a:xfrm rot="3046289" flipH="1">
            <a:off x="4829175" y="1073150"/>
            <a:ext cx="1978025" cy="3159125"/>
          </a:xfrm>
          <a:custGeom>
            <a:avLst/>
            <a:gdLst>
              <a:gd name="T0" fmla="*/ 1467 w 1470"/>
              <a:gd name="T1" fmla="*/ 1246 h 2346"/>
              <a:gd name="T2" fmla="*/ 1444 w 1470"/>
              <a:gd name="T3" fmla="*/ 1390 h 2346"/>
              <a:gd name="T4" fmla="*/ 1400 w 1470"/>
              <a:gd name="T5" fmla="*/ 1529 h 2346"/>
              <a:gd name="T6" fmla="*/ 1339 w 1470"/>
              <a:gd name="T7" fmla="*/ 1662 h 2346"/>
              <a:gd name="T8" fmla="*/ 1267 w 1470"/>
              <a:gd name="T9" fmla="*/ 1784 h 2346"/>
              <a:gd name="T10" fmla="*/ 1187 w 1470"/>
              <a:gd name="T11" fmla="*/ 1898 h 2346"/>
              <a:gd name="T12" fmla="*/ 1102 w 1470"/>
              <a:gd name="T13" fmla="*/ 2002 h 2346"/>
              <a:gd name="T14" fmla="*/ 1019 w 1470"/>
              <a:gd name="T15" fmla="*/ 2094 h 2346"/>
              <a:gd name="T16" fmla="*/ 939 w 1470"/>
              <a:gd name="T17" fmla="*/ 2174 h 2346"/>
              <a:gd name="T18" fmla="*/ 866 w 1470"/>
              <a:gd name="T19" fmla="*/ 2239 h 2346"/>
              <a:gd name="T20" fmla="*/ 806 w 1470"/>
              <a:gd name="T21" fmla="*/ 2290 h 2346"/>
              <a:gd name="T22" fmla="*/ 763 w 1470"/>
              <a:gd name="T23" fmla="*/ 2325 h 2346"/>
              <a:gd name="T24" fmla="*/ 739 w 1470"/>
              <a:gd name="T25" fmla="*/ 2343 h 2346"/>
              <a:gd name="T26" fmla="*/ 732 w 1470"/>
              <a:gd name="T27" fmla="*/ 2343 h 2346"/>
              <a:gd name="T28" fmla="*/ 709 w 1470"/>
              <a:gd name="T29" fmla="*/ 2325 h 2346"/>
              <a:gd name="T30" fmla="*/ 665 w 1470"/>
              <a:gd name="T31" fmla="*/ 2290 h 2346"/>
              <a:gd name="T32" fmla="*/ 604 w 1470"/>
              <a:gd name="T33" fmla="*/ 2239 h 2346"/>
              <a:gd name="T34" fmla="*/ 532 w 1470"/>
              <a:gd name="T35" fmla="*/ 2174 h 2346"/>
              <a:gd name="T36" fmla="*/ 452 w 1470"/>
              <a:gd name="T37" fmla="*/ 2094 h 2346"/>
              <a:gd name="T38" fmla="*/ 367 w 1470"/>
              <a:gd name="T39" fmla="*/ 2002 h 2346"/>
              <a:gd name="T40" fmla="*/ 284 w 1470"/>
              <a:gd name="T41" fmla="*/ 1898 h 2346"/>
              <a:gd name="T42" fmla="*/ 204 w 1470"/>
              <a:gd name="T43" fmla="*/ 1784 h 2346"/>
              <a:gd name="T44" fmla="*/ 131 w 1470"/>
              <a:gd name="T45" fmla="*/ 1662 h 2346"/>
              <a:gd name="T46" fmla="*/ 71 w 1470"/>
              <a:gd name="T47" fmla="*/ 1529 h 2346"/>
              <a:gd name="T48" fmla="*/ 27 w 1470"/>
              <a:gd name="T49" fmla="*/ 1390 h 2346"/>
              <a:gd name="T50" fmla="*/ 4 w 1470"/>
              <a:gd name="T51" fmla="*/ 1246 h 2346"/>
              <a:gd name="T52" fmla="*/ 4 w 1470"/>
              <a:gd name="T53" fmla="*/ 1098 h 2346"/>
              <a:gd name="T54" fmla="*/ 27 w 1470"/>
              <a:gd name="T55" fmla="*/ 954 h 2346"/>
              <a:gd name="T56" fmla="*/ 71 w 1470"/>
              <a:gd name="T57" fmla="*/ 815 h 2346"/>
              <a:gd name="T58" fmla="*/ 131 w 1470"/>
              <a:gd name="T59" fmla="*/ 684 h 2346"/>
              <a:gd name="T60" fmla="*/ 204 w 1470"/>
              <a:gd name="T61" fmla="*/ 560 h 2346"/>
              <a:gd name="T62" fmla="*/ 284 w 1470"/>
              <a:gd name="T63" fmla="*/ 446 h 2346"/>
              <a:gd name="T64" fmla="*/ 367 w 1470"/>
              <a:gd name="T65" fmla="*/ 343 h 2346"/>
              <a:gd name="T66" fmla="*/ 452 w 1470"/>
              <a:gd name="T67" fmla="*/ 251 h 2346"/>
              <a:gd name="T68" fmla="*/ 532 w 1470"/>
              <a:gd name="T69" fmla="*/ 170 h 2346"/>
              <a:gd name="T70" fmla="*/ 604 w 1470"/>
              <a:gd name="T71" fmla="*/ 105 h 2346"/>
              <a:gd name="T72" fmla="*/ 665 w 1470"/>
              <a:gd name="T73" fmla="*/ 55 h 2346"/>
              <a:gd name="T74" fmla="*/ 709 w 1470"/>
              <a:gd name="T75" fmla="*/ 19 h 2346"/>
              <a:gd name="T76" fmla="*/ 732 w 1470"/>
              <a:gd name="T77" fmla="*/ 1 h 2346"/>
              <a:gd name="T78" fmla="*/ 739 w 1470"/>
              <a:gd name="T79" fmla="*/ 1 h 2346"/>
              <a:gd name="T80" fmla="*/ 763 w 1470"/>
              <a:gd name="T81" fmla="*/ 19 h 2346"/>
              <a:gd name="T82" fmla="*/ 806 w 1470"/>
              <a:gd name="T83" fmla="*/ 55 h 2346"/>
              <a:gd name="T84" fmla="*/ 866 w 1470"/>
              <a:gd name="T85" fmla="*/ 105 h 2346"/>
              <a:gd name="T86" fmla="*/ 939 w 1470"/>
              <a:gd name="T87" fmla="*/ 170 h 2346"/>
              <a:gd name="T88" fmla="*/ 1019 w 1470"/>
              <a:gd name="T89" fmla="*/ 251 h 2346"/>
              <a:gd name="T90" fmla="*/ 1102 w 1470"/>
              <a:gd name="T91" fmla="*/ 343 h 2346"/>
              <a:gd name="T92" fmla="*/ 1187 w 1470"/>
              <a:gd name="T93" fmla="*/ 446 h 2346"/>
              <a:gd name="T94" fmla="*/ 1267 w 1470"/>
              <a:gd name="T95" fmla="*/ 560 h 2346"/>
              <a:gd name="T96" fmla="*/ 1339 w 1470"/>
              <a:gd name="T97" fmla="*/ 684 h 2346"/>
              <a:gd name="T98" fmla="*/ 1400 w 1470"/>
              <a:gd name="T99" fmla="*/ 815 h 2346"/>
              <a:gd name="T100" fmla="*/ 1444 w 1470"/>
              <a:gd name="T101" fmla="*/ 954 h 2346"/>
              <a:gd name="T102" fmla="*/ 1467 w 1470"/>
              <a:gd name="T103" fmla="*/ 1098 h 2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hlink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1267" name="Freeform 3"/>
          <p:cNvSpPr>
            <a:spLocks/>
          </p:cNvSpPr>
          <p:nvPr/>
        </p:nvSpPr>
        <p:spPr bwMode="ltGray">
          <a:xfrm rot="3171804" flipH="1">
            <a:off x="2290762" y="3284538"/>
            <a:ext cx="1952625" cy="3117850"/>
          </a:xfrm>
          <a:custGeom>
            <a:avLst/>
            <a:gdLst>
              <a:gd name="T0" fmla="*/ 1467 w 1470"/>
              <a:gd name="T1" fmla="*/ 1246 h 2346"/>
              <a:gd name="T2" fmla="*/ 1444 w 1470"/>
              <a:gd name="T3" fmla="*/ 1390 h 2346"/>
              <a:gd name="T4" fmla="*/ 1400 w 1470"/>
              <a:gd name="T5" fmla="*/ 1529 h 2346"/>
              <a:gd name="T6" fmla="*/ 1339 w 1470"/>
              <a:gd name="T7" fmla="*/ 1662 h 2346"/>
              <a:gd name="T8" fmla="*/ 1267 w 1470"/>
              <a:gd name="T9" fmla="*/ 1784 h 2346"/>
              <a:gd name="T10" fmla="*/ 1187 w 1470"/>
              <a:gd name="T11" fmla="*/ 1898 h 2346"/>
              <a:gd name="T12" fmla="*/ 1102 w 1470"/>
              <a:gd name="T13" fmla="*/ 2002 h 2346"/>
              <a:gd name="T14" fmla="*/ 1019 w 1470"/>
              <a:gd name="T15" fmla="*/ 2094 h 2346"/>
              <a:gd name="T16" fmla="*/ 939 w 1470"/>
              <a:gd name="T17" fmla="*/ 2174 h 2346"/>
              <a:gd name="T18" fmla="*/ 866 w 1470"/>
              <a:gd name="T19" fmla="*/ 2239 h 2346"/>
              <a:gd name="T20" fmla="*/ 806 w 1470"/>
              <a:gd name="T21" fmla="*/ 2290 h 2346"/>
              <a:gd name="T22" fmla="*/ 763 w 1470"/>
              <a:gd name="T23" fmla="*/ 2325 h 2346"/>
              <a:gd name="T24" fmla="*/ 739 w 1470"/>
              <a:gd name="T25" fmla="*/ 2343 h 2346"/>
              <a:gd name="T26" fmla="*/ 732 w 1470"/>
              <a:gd name="T27" fmla="*/ 2343 h 2346"/>
              <a:gd name="T28" fmla="*/ 709 w 1470"/>
              <a:gd name="T29" fmla="*/ 2325 h 2346"/>
              <a:gd name="T30" fmla="*/ 665 w 1470"/>
              <a:gd name="T31" fmla="*/ 2290 h 2346"/>
              <a:gd name="T32" fmla="*/ 604 w 1470"/>
              <a:gd name="T33" fmla="*/ 2239 h 2346"/>
              <a:gd name="T34" fmla="*/ 532 w 1470"/>
              <a:gd name="T35" fmla="*/ 2174 h 2346"/>
              <a:gd name="T36" fmla="*/ 452 w 1470"/>
              <a:gd name="T37" fmla="*/ 2094 h 2346"/>
              <a:gd name="T38" fmla="*/ 367 w 1470"/>
              <a:gd name="T39" fmla="*/ 2002 h 2346"/>
              <a:gd name="T40" fmla="*/ 284 w 1470"/>
              <a:gd name="T41" fmla="*/ 1898 h 2346"/>
              <a:gd name="T42" fmla="*/ 204 w 1470"/>
              <a:gd name="T43" fmla="*/ 1784 h 2346"/>
              <a:gd name="T44" fmla="*/ 131 w 1470"/>
              <a:gd name="T45" fmla="*/ 1662 h 2346"/>
              <a:gd name="T46" fmla="*/ 71 w 1470"/>
              <a:gd name="T47" fmla="*/ 1529 h 2346"/>
              <a:gd name="T48" fmla="*/ 27 w 1470"/>
              <a:gd name="T49" fmla="*/ 1390 h 2346"/>
              <a:gd name="T50" fmla="*/ 4 w 1470"/>
              <a:gd name="T51" fmla="*/ 1246 h 2346"/>
              <a:gd name="T52" fmla="*/ 4 w 1470"/>
              <a:gd name="T53" fmla="*/ 1098 h 2346"/>
              <a:gd name="T54" fmla="*/ 27 w 1470"/>
              <a:gd name="T55" fmla="*/ 954 h 2346"/>
              <a:gd name="T56" fmla="*/ 71 w 1470"/>
              <a:gd name="T57" fmla="*/ 815 h 2346"/>
              <a:gd name="T58" fmla="*/ 131 w 1470"/>
              <a:gd name="T59" fmla="*/ 684 h 2346"/>
              <a:gd name="T60" fmla="*/ 204 w 1470"/>
              <a:gd name="T61" fmla="*/ 560 h 2346"/>
              <a:gd name="T62" fmla="*/ 284 w 1470"/>
              <a:gd name="T63" fmla="*/ 446 h 2346"/>
              <a:gd name="T64" fmla="*/ 367 w 1470"/>
              <a:gd name="T65" fmla="*/ 343 h 2346"/>
              <a:gd name="T66" fmla="*/ 452 w 1470"/>
              <a:gd name="T67" fmla="*/ 251 h 2346"/>
              <a:gd name="T68" fmla="*/ 532 w 1470"/>
              <a:gd name="T69" fmla="*/ 170 h 2346"/>
              <a:gd name="T70" fmla="*/ 604 w 1470"/>
              <a:gd name="T71" fmla="*/ 105 h 2346"/>
              <a:gd name="T72" fmla="*/ 665 w 1470"/>
              <a:gd name="T73" fmla="*/ 55 h 2346"/>
              <a:gd name="T74" fmla="*/ 709 w 1470"/>
              <a:gd name="T75" fmla="*/ 19 h 2346"/>
              <a:gd name="T76" fmla="*/ 732 w 1470"/>
              <a:gd name="T77" fmla="*/ 1 h 2346"/>
              <a:gd name="T78" fmla="*/ 739 w 1470"/>
              <a:gd name="T79" fmla="*/ 1 h 2346"/>
              <a:gd name="T80" fmla="*/ 763 w 1470"/>
              <a:gd name="T81" fmla="*/ 19 h 2346"/>
              <a:gd name="T82" fmla="*/ 806 w 1470"/>
              <a:gd name="T83" fmla="*/ 55 h 2346"/>
              <a:gd name="T84" fmla="*/ 866 w 1470"/>
              <a:gd name="T85" fmla="*/ 105 h 2346"/>
              <a:gd name="T86" fmla="*/ 939 w 1470"/>
              <a:gd name="T87" fmla="*/ 170 h 2346"/>
              <a:gd name="T88" fmla="*/ 1019 w 1470"/>
              <a:gd name="T89" fmla="*/ 251 h 2346"/>
              <a:gd name="T90" fmla="*/ 1102 w 1470"/>
              <a:gd name="T91" fmla="*/ 343 h 2346"/>
              <a:gd name="T92" fmla="*/ 1187 w 1470"/>
              <a:gd name="T93" fmla="*/ 446 h 2346"/>
              <a:gd name="T94" fmla="*/ 1267 w 1470"/>
              <a:gd name="T95" fmla="*/ 560 h 2346"/>
              <a:gd name="T96" fmla="*/ 1339 w 1470"/>
              <a:gd name="T97" fmla="*/ 684 h 2346"/>
              <a:gd name="T98" fmla="*/ 1400 w 1470"/>
              <a:gd name="T99" fmla="*/ 815 h 2346"/>
              <a:gd name="T100" fmla="*/ 1444 w 1470"/>
              <a:gd name="T101" fmla="*/ 954 h 2346"/>
              <a:gd name="T102" fmla="*/ 1467 w 1470"/>
              <a:gd name="T103" fmla="*/ 1098 h 2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2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1268" name="Freeform 4"/>
          <p:cNvSpPr>
            <a:spLocks/>
          </p:cNvSpPr>
          <p:nvPr/>
        </p:nvSpPr>
        <p:spPr bwMode="gray">
          <a:xfrm rot="-46326947">
            <a:off x="4829175" y="3289300"/>
            <a:ext cx="1978025" cy="3159125"/>
          </a:xfrm>
          <a:custGeom>
            <a:avLst/>
            <a:gdLst>
              <a:gd name="T0" fmla="*/ 1467 w 1470"/>
              <a:gd name="T1" fmla="*/ 1246 h 2346"/>
              <a:gd name="T2" fmla="*/ 1444 w 1470"/>
              <a:gd name="T3" fmla="*/ 1390 h 2346"/>
              <a:gd name="T4" fmla="*/ 1400 w 1470"/>
              <a:gd name="T5" fmla="*/ 1529 h 2346"/>
              <a:gd name="T6" fmla="*/ 1339 w 1470"/>
              <a:gd name="T7" fmla="*/ 1662 h 2346"/>
              <a:gd name="T8" fmla="*/ 1267 w 1470"/>
              <a:gd name="T9" fmla="*/ 1784 h 2346"/>
              <a:gd name="T10" fmla="*/ 1187 w 1470"/>
              <a:gd name="T11" fmla="*/ 1898 h 2346"/>
              <a:gd name="T12" fmla="*/ 1102 w 1470"/>
              <a:gd name="T13" fmla="*/ 2002 h 2346"/>
              <a:gd name="T14" fmla="*/ 1019 w 1470"/>
              <a:gd name="T15" fmla="*/ 2094 h 2346"/>
              <a:gd name="T16" fmla="*/ 939 w 1470"/>
              <a:gd name="T17" fmla="*/ 2174 h 2346"/>
              <a:gd name="T18" fmla="*/ 866 w 1470"/>
              <a:gd name="T19" fmla="*/ 2239 h 2346"/>
              <a:gd name="T20" fmla="*/ 806 w 1470"/>
              <a:gd name="T21" fmla="*/ 2290 h 2346"/>
              <a:gd name="T22" fmla="*/ 763 w 1470"/>
              <a:gd name="T23" fmla="*/ 2325 h 2346"/>
              <a:gd name="T24" fmla="*/ 739 w 1470"/>
              <a:gd name="T25" fmla="*/ 2343 h 2346"/>
              <a:gd name="T26" fmla="*/ 732 w 1470"/>
              <a:gd name="T27" fmla="*/ 2343 h 2346"/>
              <a:gd name="T28" fmla="*/ 709 w 1470"/>
              <a:gd name="T29" fmla="*/ 2325 h 2346"/>
              <a:gd name="T30" fmla="*/ 665 w 1470"/>
              <a:gd name="T31" fmla="*/ 2290 h 2346"/>
              <a:gd name="T32" fmla="*/ 604 w 1470"/>
              <a:gd name="T33" fmla="*/ 2239 h 2346"/>
              <a:gd name="T34" fmla="*/ 532 w 1470"/>
              <a:gd name="T35" fmla="*/ 2174 h 2346"/>
              <a:gd name="T36" fmla="*/ 452 w 1470"/>
              <a:gd name="T37" fmla="*/ 2094 h 2346"/>
              <a:gd name="T38" fmla="*/ 367 w 1470"/>
              <a:gd name="T39" fmla="*/ 2002 h 2346"/>
              <a:gd name="T40" fmla="*/ 284 w 1470"/>
              <a:gd name="T41" fmla="*/ 1898 h 2346"/>
              <a:gd name="T42" fmla="*/ 204 w 1470"/>
              <a:gd name="T43" fmla="*/ 1784 h 2346"/>
              <a:gd name="T44" fmla="*/ 131 w 1470"/>
              <a:gd name="T45" fmla="*/ 1662 h 2346"/>
              <a:gd name="T46" fmla="*/ 71 w 1470"/>
              <a:gd name="T47" fmla="*/ 1529 h 2346"/>
              <a:gd name="T48" fmla="*/ 27 w 1470"/>
              <a:gd name="T49" fmla="*/ 1390 h 2346"/>
              <a:gd name="T50" fmla="*/ 4 w 1470"/>
              <a:gd name="T51" fmla="*/ 1246 h 2346"/>
              <a:gd name="T52" fmla="*/ 4 w 1470"/>
              <a:gd name="T53" fmla="*/ 1098 h 2346"/>
              <a:gd name="T54" fmla="*/ 27 w 1470"/>
              <a:gd name="T55" fmla="*/ 954 h 2346"/>
              <a:gd name="T56" fmla="*/ 71 w 1470"/>
              <a:gd name="T57" fmla="*/ 815 h 2346"/>
              <a:gd name="T58" fmla="*/ 131 w 1470"/>
              <a:gd name="T59" fmla="*/ 684 h 2346"/>
              <a:gd name="T60" fmla="*/ 204 w 1470"/>
              <a:gd name="T61" fmla="*/ 560 h 2346"/>
              <a:gd name="T62" fmla="*/ 284 w 1470"/>
              <a:gd name="T63" fmla="*/ 446 h 2346"/>
              <a:gd name="T64" fmla="*/ 367 w 1470"/>
              <a:gd name="T65" fmla="*/ 343 h 2346"/>
              <a:gd name="T66" fmla="*/ 452 w 1470"/>
              <a:gd name="T67" fmla="*/ 251 h 2346"/>
              <a:gd name="T68" fmla="*/ 532 w 1470"/>
              <a:gd name="T69" fmla="*/ 170 h 2346"/>
              <a:gd name="T70" fmla="*/ 604 w 1470"/>
              <a:gd name="T71" fmla="*/ 105 h 2346"/>
              <a:gd name="T72" fmla="*/ 665 w 1470"/>
              <a:gd name="T73" fmla="*/ 55 h 2346"/>
              <a:gd name="T74" fmla="*/ 709 w 1470"/>
              <a:gd name="T75" fmla="*/ 19 h 2346"/>
              <a:gd name="T76" fmla="*/ 732 w 1470"/>
              <a:gd name="T77" fmla="*/ 1 h 2346"/>
              <a:gd name="T78" fmla="*/ 739 w 1470"/>
              <a:gd name="T79" fmla="*/ 1 h 2346"/>
              <a:gd name="T80" fmla="*/ 763 w 1470"/>
              <a:gd name="T81" fmla="*/ 19 h 2346"/>
              <a:gd name="T82" fmla="*/ 806 w 1470"/>
              <a:gd name="T83" fmla="*/ 55 h 2346"/>
              <a:gd name="T84" fmla="*/ 866 w 1470"/>
              <a:gd name="T85" fmla="*/ 105 h 2346"/>
              <a:gd name="T86" fmla="*/ 939 w 1470"/>
              <a:gd name="T87" fmla="*/ 170 h 2346"/>
              <a:gd name="T88" fmla="*/ 1019 w 1470"/>
              <a:gd name="T89" fmla="*/ 251 h 2346"/>
              <a:gd name="T90" fmla="*/ 1102 w 1470"/>
              <a:gd name="T91" fmla="*/ 343 h 2346"/>
              <a:gd name="T92" fmla="*/ 1187 w 1470"/>
              <a:gd name="T93" fmla="*/ 446 h 2346"/>
              <a:gd name="T94" fmla="*/ 1267 w 1470"/>
              <a:gd name="T95" fmla="*/ 560 h 2346"/>
              <a:gd name="T96" fmla="*/ 1339 w 1470"/>
              <a:gd name="T97" fmla="*/ 684 h 2346"/>
              <a:gd name="T98" fmla="*/ 1400 w 1470"/>
              <a:gd name="T99" fmla="*/ 815 h 2346"/>
              <a:gd name="T100" fmla="*/ 1444 w 1470"/>
              <a:gd name="T101" fmla="*/ 954 h 2346"/>
              <a:gd name="T102" fmla="*/ 1467 w 1470"/>
              <a:gd name="T103" fmla="*/ 1098 h 2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1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Freeform 5"/>
          <p:cNvSpPr>
            <a:spLocks/>
          </p:cNvSpPr>
          <p:nvPr/>
        </p:nvSpPr>
        <p:spPr bwMode="ltGray">
          <a:xfrm rot="-46246289">
            <a:off x="2295525" y="1071563"/>
            <a:ext cx="1978025" cy="3159125"/>
          </a:xfrm>
          <a:custGeom>
            <a:avLst/>
            <a:gdLst>
              <a:gd name="T0" fmla="*/ 1467 w 1470"/>
              <a:gd name="T1" fmla="*/ 1246 h 2346"/>
              <a:gd name="T2" fmla="*/ 1444 w 1470"/>
              <a:gd name="T3" fmla="*/ 1390 h 2346"/>
              <a:gd name="T4" fmla="*/ 1400 w 1470"/>
              <a:gd name="T5" fmla="*/ 1529 h 2346"/>
              <a:gd name="T6" fmla="*/ 1339 w 1470"/>
              <a:gd name="T7" fmla="*/ 1662 h 2346"/>
              <a:gd name="T8" fmla="*/ 1267 w 1470"/>
              <a:gd name="T9" fmla="*/ 1784 h 2346"/>
              <a:gd name="T10" fmla="*/ 1187 w 1470"/>
              <a:gd name="T11" fmla="*/ 1898 h 2346"/>
              <a:gd name="T12" fmla="*/ 1102 w 1470"/>
              <a:gd name="T13" fmla="*/ 2002 h 2346"/>
              <a:gd name="T14" fmla="*/ 1019 w 1470"/>
              <a:gd name="T15" fmla="*/ 2094 h 2346"/>
              <a:gd name="T16" fmla="*/ 939 w 1470"/>
              <a:gd name="T17" fmla="*/ 2174 h 2346"/>
              <a:gd name="T18" fmla="*/ 866 w 1470"/>
              <a:gd name="T19" fmla="*/ 2239 h 2346"/>
              <a:gd name="T20" fmla="*/ 806 w 1470"/>
              <a:gd name="T21" fmla="*/ 2290 h 2346"/>
              <a:gd name="T22" fmla="*/ 763 w 1470"/>
              <a:gd name="T23" fmla="*/ 2325 h 2346"/>
              <a:gd name="T24" fmla="*/ 739 w 1470"/>
              <a:gd name="T25" fmla="*/ 2343 h 2346"/>
              <a:gd name="T26" fmla="*/ 732 w 1470"/>
              <a:gd name="T27" fmla="*/ 2343 h 2346"/>
              <a:gd name="T28" fmla="*/ 709 w 1470"/>
              <a:gd name="T29" fmla="*/ 2325 h 2346"/>
              <a:gd name="T30" fmla="*/ 665 w 1470"/>
              <a:gd name="T31" fmla="*/ 2290 h 2346"/>
              <a:gd name="T32" fmla="*/ 604 w 1470"/>
              <a:gd name="T33" fmla="*/ 2239 h 2346"/>
              <a:gd name="T34" fmla="*/ 532 w 1470"/>
              <a:gd name="T35" fmla="*/ 2174 h 2346"/>
              <a:gd name="T36" fmla="*/ 452 w 1470"/>
              <a:gd name="T37" fmla="*/ 2094 h 2346"/>
              <a:gd name="T38" fmla="*/ 367 w 1470"/>
              <a:gd name="T39" fmla="*/ 2002 h 2346"/>
              <a:gd name="T40" fmla="*/ 284 w 1470"/>
              <a:gd name="T41" fmla="*/ 1898 h 2346"/>
              <a:gd name="T42" fmla="*/ 204 w 1470"/>
              <a:gd name="T43" fmla="*/ 1784 h 2346"/>
              <a:gd name="T44" fmla="*/ 131 w 1470"/>
              <a:gd name="T45" fmla="*/ 1662 h 2346"/>
              <a:gd name="T46" fmla="*/ 71 w 1470"/>
              <a:gd name="T47" fmla="*/ 1529 h 2346"/>
              <a:gd name="T48" fmla="*/ 27 w 1470"/>
              <a:gd name="T49" fmla="*/ 1390 h 2346"/>
              <a:gd name="T50" fmla="*/ 4 w 1470"/>
              <a:gd name="T51" fmla="*/ 1246 h 2346"/>
              <a:gd name="T52" fmla="*/ 4 w 1470"/>
              <a:gd name="T53" fmla="*/ 1098 h 2346"/>
              <a:gd name="T54" fmla="*/ 27 w 1470"/>
              <a:gd name="T55" fmla="*/ 954 h 2346"/>
              <a:gd name="T56" fmla="*/ 71 w 1470"/>
              <a:gd name="T57" fmla="*/ 815 h 2346"/>
              <a:gd name="T58" fmla="*/ 131 w 1470"/>
              <a:gd name="T59" fmla="*/ 684 h 2346"/>
              <a:gd name="T60" fmla="*/ 204 w 1470"/>
              <a:gd name="T61" fmla="*/ 560 h 2346"/>
              <a:gd name="T62" fmla="*/ 284 w 1470"/>
              <a:gd name="T63" fmla="*/ 446 h 2346"/>
              <a:gd name="T64" fmla="*/ 367 w 1470"/>
              <a:gd name="T65" fmla="*/ 343 h 2346"/>
              <a:gd name="T66" fmla="*/ 452 w 1470"/>
              <a:gd name="T67" fmla="*/ 251 h 2346"/>
              <a:gd name="T68" fmla="*/ 532 w 1470"/>
              <a:gd name="T69" fmla="*/ 170 h 2346"/>
              <a:gd name="T70" fmla="*/ 604 w 1470"/>
              <a:gd name="T71" fmla="*/ 105 h 2346"/>
              <a:gd name="T72" fmla="*/ 665 w 1470"/>
              <a:gd name="T73" fmla="*/ 55 h 2346"/>
              <a:gd name="T74" fmla="*/ 709 w 1470"/>
              <a:gd name="T75" fmla="*/ 19 h 2346"/>
              <a:gd name="T76" fmla="*/ 732 w 1470"/>
              <a:gd name="T77" fmla="*/ 1 h 2346"/>
              <a:gd name="T78" fmla="*/ 739 w 1470"/>
              <a:gd name="T79" fmla="*/ 1 h 2346"/>
              <a:gd name="T80" fmla="*/ 763 w 1470"/>
              <a:gd name="T81" fmla="*/ 19 h 2346"/>
              <a:gd name="T82" fmla="*/ 806 w 1470"/>
              <a:gd name="T83" fmla="*/ 55 h 2346"/>
              <a:gd name="T84" fmla="*/ 866 w 1470"/>
              <a:gd name="T85" fmla="*/ 105 h 2346"/>
              <a:gd name="T86" fmla="*/ 939 w 1470"/>
              <a:gd name="T87" fmla="*/ 170 h 2346"/>
              <a:gd name="T88" fmla="*/ 1019 w 1470"/>
              <a:gd name="T89" fmla="*/ 251 h 2346"/>
              <a:gd name="T90" fmla="*/ 1102 w 1470"/>
              <a:gd name="T91" fmla="*/ 343 h 2346"/>
              <a:gd name="T92" fmla="*/ 1187 w 1470"/>
              <a:gd name="T93" fmla="*/ 446 h 2346"/>
              <a:gd name="T94" fmla="*/ 1267 w 1470"/>
              <a:gd name="T95" fmla="*/ 560 h 2346"/>
              <a:gd name="T96" fmla="*/ 1339 w 1470"/>
              <a:gd name="T97" fmla="*/ 684 h 2346"/>
              <a:gd name="T98" fmla="*/ 1400 w 1470"/>
              <a:gd name="T99" fmla="*/ 815 h 2346"/>
              <a:gd name="T100" fmla="*/ 1444 w 1470"/>
              <a:gd name="T101" fmla="*/ 954 h 2346"/>
              <a:gd name="T102" fmla="*/ 1467 w 1470"/>
              <a:gd name="T103" fmla="*/ 1098 h 2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folHlink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1271" name="Oval 7"/>
          <p:cNvSpPr>
            <a:spLocks noChangeArrowheads="1"/>
          </p:cNvSpPr>
          <p:nvPr/>
        </p:nvSpPr>
        <p:spPr bwMode="gray">
          <a:xfrm>
            <a:off x="3711575" y="2943225"/>
            <a:ext cx="1647825" cy="164782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gray">
          <a:xfrm>
            <a:off x="1819275" y="6035675"/>
            <a:ext cx="5181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black">
          <a:xfrm>
            <a:off x="4951413" y="2268538"/>
            <a:ext cx="17922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black">
          <a:xfrm>
            <a:off x="2378075" y="4676775"/>
            <a:ext cx="17922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black">
          <a:xfrm>
            <a:off x="4926013" y="4659313"/>
            <a:ext cx="17922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3906838" y="3219450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M1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660900" y="3219450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M2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3935413" y="3930650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M4</a:t>
            </a: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4660900" y="3921125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M3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black">
          <a:xfrm>
            <a:off x="2332038" y="2289175"/>
            <a:ext cx="17922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pic>
        <p:nvPicPr>
          <p:cNvPr id="11281" name="Picture 17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"/>
          <a:stretch>
            <a:fillRect/>
          </a:stretch>
        </p:blipFill>
        <p:spPr bwMode="auto">
          <a:xfrm>
            <a:off x="7108825" y="2247900"/>
            <a:ext cx="1925638" cy="458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5783263" y="1676400"/>
            <a:ext cx="2273300" cy="536575"/>
            <a:chOff x="3964" y="2071"/>
            <a:chExt cx="1484" cy="330"/>
          </a:xfrm>
        </p:grpSpPr>
        <p:sp>
          <p:nvSpPr>
            <p:cNvPr id="12291" name="AutoShape 3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2" name="AutoShape 4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293" name="Group 5"/>
          <p:cNvGrpSpPr>
            <a:grpSpLocks/>
          </p:cNvGrpSpPr>
          <p:nvPr/>
        </p:nvGrpSpPr>
        <p:grpSpPr bwMode="auto">
          <a:xfrm>
            <a:off x="6315075" y="3222625"/>
            <a:ext cx="2273300" cy="536575"/>
            <a:chOff x="3964" y="2071"/>
            <a:chExt cx="1484" cy="330"/>
          </a:xfrm>
        </p:grpSpPr>
        <p:sp>
          <p:nvSpPr>
            <p:cNvPr id="12294" name="AutoShape 6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5" name="AutoShape 7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296" name="Group 8"/>
          <p:cNvGrpSpPr>
            <a:grpSpLocks/>
          </p:cNvGrpSpPr>
          <p:nvPr/>
        </p:nvGrpSpPr>
        <p:grpSpPr bwMode="auto">
          <a:xfrm>
            <a:off x="5791200" y="4822825"/>
            <a:ext cx="2273300" cy="536575"/>
            <a:chOff x="3964" y="2071"/>
            <a:chExt cx="1484" cy="330"/>
          </a:xfrm>
        </p:grpSpPr>
        <p:sp>
          <p:nvSpPr>
            <p:cNvPr id="1229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299" name="Group 11"/>
          <p:cNvGrpSpPr>
            <a:grpSpLocks/>
          </p:cNvGrpSpPr>
          <p:nvPr/>
        </p:nvGrpSpPr>
        <p:grpSpPr bwMode="auto">
          <a:xfrm>
            <a:off x="966788" y="4822825"/>
            <a:ext cx="2273300" cy="536575"/>
            <a:chOff x="3964" y="2071"/>
            <a:chExt cx="1484" cy="330"/>
          </a:xfrm>
        </p:grpSpPr>
        <p:sp>
          <p:nvSpPr>
            <p:cNvPr id="12300" name="AutoShape 12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1" name="AutoShape 13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302" name="Group 14"/>
          <p:cNvGrpSpPr>
            <a:grpSpLocks/>
          </p:cNvGrpSpPr>
          <p:nvPr/>
        </p:nvGrpSpPr>
        <p:grpSpPr bwMode="auto">
          <a:xfrm>
            <a:off x="466725" y="3222625"/>
            <a:ext cx="2273300" cy="536575"/>
            <a:chOff x="3964" y="2071"/>
            <a:chExt cx="1484" cy="330"/>
          </a:xfrm>
        </p:grpSpPr>
        <p:sp>
          <p:nvSpPr>
            <p:cNvPr id="12303" name="AutoShape 15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4" name="AutoShape 16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305" name="Group 17"/>
          <p:cNvGrpSpPr>
            <a:grpSpLocks/>
          </p:cNvGrpSpPr>
          <p:nvPr/>
        </p:nvGrpSpPr>
        <p:grpSpPr bwMode="auto">
          <a:xfrm>
            <a:off x="966788" y="1676400"/>
            <a:ext cx="2273300" cy="536575"/>
            <a:chOff x="3964" y="2071"/>
            <a:chExt cx="1484" cy="330"/>
          </a:xfrm>
        </p:grpSpPr>
        <p:sp>
          <p:nvSpPr>
            <p:cNvPr id="12306" name="AutoShape 18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7" name="AutoShape 19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08" name="AutoShape 20"/>
          <p:cNvSpPr>
            <a:spLocks noChangeArrowheads="1"/>
          </p:cNvSpPr>
          <p:nvPr/>
        </p:nvSpPr>
        <p:spPr bwMode="gray">
          <a:xfrm rot="39573186">
            <a:off x="4716463" y="2346325"/>
            <a:ext cx="730250" cy="266700"/>
          </a:xfrm>
          <a:prstGeom prst="rightArrow">
            <a:avLst>
              <a:gd name="adj1" fmla="val 35167"/>
              <a:gd name="adj2" fmla="val 110880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09" name="AutoShape 21"/>
          <p:cNvSpPr>
            <a:spLocks noChangeArrowheads="1"/>
          </p:cNvSpPr>
          <p:nvPr/>
        </p:nvSpPr>
        <p:spPr bwMode="gray">
          <a:xfrm rot="3465783">
            <a:off x="4717257" y="4337844"/>
            <a:ext cx="728662" cy="266700"/>
          </a:xfrm>
          <a:prstGeom prst="rightArrow">
            <a:avLst>
              <a:gd name="adj1" fmla="val 35167"/>
              <a:gd name="adj2" fmla="val 110639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0" name="AutoShape 22"/>
          <p:cNvSpPr>
            <a:spLocks noChangeArrowheads="1"/>
          </p:cNvSpPr>
          <p:nvPr/>
        </p:nvSpPr>
        <p:spPr bwMode="gray">
          <a:xfrm rot="35969022">
            <a:off x="3595688" y="2417763"/>
            <a:ext cx="728662" cy="265112"/>
          </a:xfrm>
          <a:prstGeom prst="rightArrow">
            <a:avLst>
              <a:gd name="adj1" fmla="val 35167"/>
              <a:gd name="adj2" fmla="val 111302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1" name="AutoShape 23"/>
          <p:cNvSpPr>
            <a:spLocks noChangeArrowheads="1"/>
          </p:cNvSpPr>
          <p:nvPr/>
        </p:nvSpPr>
        <p:spPr bwMode="gray">
          <a:xfrm rot="7535209">
            <a:off x="3560762" y="4308476"/>
            <a:ext cx="728663" cy="265112"/>
          </a:xfrm>
          <a:prstGeom prst="rightArrow">
            <a:avLst>
              <a:gd name="adj1" fmla="val 35167"/>
              <a:gd name="adj2" fmla="val 111302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2" name="AutoShape 24"/>
          <p:cNvSpPr>
            <a:spLocks noChangeArrowheads="1"/>
          </p:cNvSpPr>
          <p:nvPr/>
        </p:nvSpPr>
        <p:spPr bwMode="gray">
          <a:xfrm>
            <a:off x="5249863" y="3384550"/>
            <a:ext cx="728662" cy="266700"/>
          </a:xfrm>
          <a:prstGeom prst="rightArrow">
            <a:avLst>
              <a:gd name="adj1" fmla="val 35167"/>
              <a:gd name="adj2" fmla="val 110639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3" name="AutoShape 25"/>
          <p:cNvSpPr>
            <a:spLocks noChangeArrowheads="1"/>
          </p:cNvSpPr>
          <p:nvPr/>
        </p:nvSpPr>
        <p:spPr bwMode="gray">
          <a:xfrm rot="-10800000">
            <a:off x="3032125" y="3379788"/>
            <a:ext cx="795338" cy="265112"/>
          </a:xfrm>
          <a:prstGeom prst="rightArrow">
            <a:avLst>
              <a:gd name="adj1" fmla="val 35167"/>
              <a:gd name="adj2" fmla="val 121486"/>
            </a:avLst>
          </a:prstGeom>
          <a:gradFill rotWithShape="1">
            <a:gsLst>
              <a:gs pos="0">
                <a:srgbClr val="5F5F5F">
                  <a:gamma/>
                  <a:shade val="89020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4" name="Oval 26"/>
          <p:cNvSpPr>
            <a:spLocks noChangeArrowheads="1"/>
          </p:cNvSpPr>
          <p:nvPr/>
        </p:nvSpPr>
        <p:spPr bwMode="gray">
          <a:xfrm>
            <a:off x="2798763" y="1757363"/>
            <a:ext cx="3444875" cy="3446462"/>
          </a:xfrm>
          <a:prstGeom prst="ellipse">
            <a:avLst/>
          </a:prstGeom>
          <a:noFill/>
          <a:ln w="38100" algn="ctr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2315" name="Group 27"/>
          <p:cNvGrpSpPr>
            <a:grpSpLocks/>
          </p:cNvGrpSpPr>
          <p:nvPr/>
        </p:nvGrpSpPr>
        <p:grpSpPr bwMode="auto">
          <a:xfrm>
            <a:off x="3484563" y="2516188"/>
            <a:ext cx="1989137" cy="1987550"/>
            <a:chOff x="2238" y="1769"/>
            <a:chExt cx="1361" cy="1361"/>
          </a:xfrm>
        </p:grpSpPr>
        <p:sp>
          <p:nvSpPr>
            <p:cNvPr id="12316" name="Oval 28"/>
            <p:cNvSpPr>
              <a:spLocks noChangeArrowheads="1"/>
            </p:cNvSpPr>
            <p:nvPr/>
          </p:nvSpPr>
          <p:spPr bwMode="gray">
            <a:xfrm>
              <a:off x="2238" y="1769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tint val="42353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tint val="42353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317" name="Oval 29"/>
            <p:cNvSpPr>
              <a:spLocks noChangeArrowheads="1"/>
            </p:cNvSpPr>
            <p:nvPr/>
          </p:nvSpPr>
          <p:spPr bwMode="gray">
            <a:xfrm>
              <a:off x="2327" y="185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54118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318" name="Oval 30"/>
            <p:cNvSpPr>
              <a:spLocks noChangeArrowheads="1"/>
            </p:cNvSpPr>
            <p:nvPr/>
          </p:nvSpPr>
          <p:spPr bwMode="gray">
            <a:xfrm>
              <a:off x="2328" y="186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63529"/>
                    <a:invGamma/>
                  </a:srgbClr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319" name="Oval 31"/>
            <p:cNvSpPr>
              <a:spLocks noChangeArrowheads="1"/>
            </p:cNvSpPr>
            <p:nvPr/>
          </p:nvSpPr>
          <p:spPr bwMode="gray">
            <a:xfrm>
              <a:off x="2391" y="1917"/>
              <a:ext cx="1065" cy="106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2320" name="Group 32"/>
            <p:cNvGrpSpPr>
              <a:grpSpLocks/>
            </p:cNvGrpSpPr>
            <p:nvPr/>
          </p:nvGrpSpPr>
          <p:grpSpPr bwMode="auto">
            <a:xfrm>
              <a:off x="2410" y="1929"/>
              <a:ext cx="1031" cy="1031"/>
              <a:chOff x="4166" y="1706"/>
              <a:chExt cx="1252" cy="1252"/>
            </a:xfrm>
          </p:grpSpPr>
          <p:sp>
            <p:nvSpPr>
              <p:cNvPr id="12321" name="Oval 33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2322" name="Oval 34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2323" name="Oval 35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2324" name="Oval 36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2325" name="Text Box 37"/>
            <p:cNvSpPr txBox="1">
              <a:spLocks noChangeArrowheads="1"/>
            </p:cNvSpPr>
            <p:nvPr/>
          </p:nvSpPr>
          <p:spPr bwMode="gray">
            <a:xfrm>
              <a:off x="2653" y="2310"/>
              <a:ext cx="555" cy="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80808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</p:grpSp>
      <p:sp>
        <p:nvSpPr>
          <p:cNvPr id="12326" name="Text Box 38"/>
          <p:cNvSpPr txBox="1">
            <a:spLocks noChangeArrowheads="1"/>
          </p:cNvSpPr>
          <p:nvPr/>
        </p:nvSpPr>
        <p:spPr bwMode="auto">
          <a:xfrm>
            <a:off x="1066800" y="1774825"/>
            <a:ext cx="20574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Add your text</a:t>
            </a:r>
          </a:p>
        </p:txBody>
      </p:sp>
      <p:sp>
        <p:nvSpPr>
          <p:cNvPr id="12327" name="Text Box 39"/>
          <p:cNvSpPr txBox="1">
            <a:spLocks noChangeArrowheads="1"/>
          </p:cNvSpPr>
          <p:nvPr/>
        </p:nvSpPr>
        <p:spPr bwMode="auto">
          <a:xfrm>
            <a:off x="5872163" y="1754188"/>
            <a:ext cx="20574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Add your text</a:t>
            </a:r>
          </a:p>
        </p:txBody>
      </p:sp>
      <p:sp>
        <p:nvSpPr>
          <p:cNvPr id="12328" name="Text Box 40"/>
          <p:cNvSpPr txBox="1">
            <a:spLocks noChangeArrowheads="1"/>
          </p:cNvSpPr>
          <p:nvPr/>
        </p:nvSpPr>
        <p:spPr bwMode="auto">
          <a:xfrm>
            <a:off x="1050925" y="4899025"/>
            <a:ext cx="20574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Add your text</a:t>
            </a:r>
          </a:p>
        </p:txBody>
      </p:sp>
      <p:sp>
        <p:nvSpPr>
          <p:cNvPr id="12329" name="Text Box 41"/>
          <p:cNvSpPr txBox="1">
            <a:spLocks noChangeArrowheads="1"/>
          </p:cNvSpPr>
          <p:nvPr/>
        </p:nvSpPr>
        <p:spPr bwMode="auto">
          <a:xfrm>
            <a:off x="5883275" y="4899025"/>
            <a:ext cx="205740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Add your text</a:t>
            </a:r>
          </a:p>
        </p:txBody>
      </p:sp>
      <p:sp>
        <p:nvSpPr>
          <p:cNvPr id="12330" name="Text Box 42"/>
          <p:cNvSpPr txBox="1">
            <a:spLocks noChangeArrowheads="1"/>
          </p:cNvSpPr>
          <p:nvPr/>
        </p:nvSpPr>
        <p:spPr bwMode="auto">
          <a:xfrm>
            <a:off x="609600" y="3313113"/>
            <a:ext cx="20574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Add your text</a:t>
            </a:r>
          </a:p>
        </p:txBody>
      </p:sp>
      <p:sp>
        <p:nvSpPr>
          <p:cNvPr id="12331" name="Text Box 43"/>
          <p:cNvSpPr txBox="1">
            <a:spLocks noChangeArrowheads="1"/>
          </p:cNvSpPr>
          <p:nvPr/>
        </p:nvSpPr>
        <p:spPr bwMode="auto">
          <a:xfrm>
            <a:off x="6410325" y="3313113"/>
            <a:ext cx="20574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Add your text</a:t>
            </a:r>
          </a:p>
        </p:txBody>
      </p:sp>
      <p:sp>
        <p:nvSpPr>
          <p:cNvPr id="12332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2333" name="Rectangle 45"/>
          <p:cNvSpPr>
            <a:spLocks noChangeArrowheads="1"/>
          </p:cNvSpPr>
          <p:nvPr/>
        </p:nvSpPr>
        <p:spPr bwMode="black">
          <a:xfrm>
            <a:off x="896938" y="5835650"/>
            <a:ext cx="7123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“ThemeGallery is a Design Digital Content &amp; Contents mall developed by Guild Design Inc.”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gray">
          <a:xfrm rot="5400000">
            <a:off x="3284538" y="2944812"/>
            <a:ext cx="2224088" cy="11731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315" name="Group 3"/>
          <p:cNvGrpSpPr>
            <a:grpSpLocks/>
          </p:cNvGrpSpPr>
          <p:nvPr/>
        </p:nvGrpSpPr>
        <p:grpSpPr bwMode="auto">
          <a:xfrm>
            <a:off x="517525" y="2403475"/>
            <a:ext cx="3657600" cy="688975"/>
            <a:chOff x="720" y="1392"/>
            <a:chExt cx="4058" cy="480"/>
          </a:xfrm>
        </p:grpSpPr>
        <p:sp>
          <p:nvSpPr>
            <p:cNvPr id="13316" name="AutoShape 4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17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3318" name="AutoShape 6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19" name="AutoShape 7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320" name="Group 8"/>
          <p:cNvGrpSpPr>
            <a:grpSpLocks/>
          </p:cNvGrpSpPr>
          <p:nvPr/>
        </p:nvGrpSpPr>
        <p:grpSpPr bwMode="auto">
          <a:xfrm>
            <a:off x="517525" y="3192463"/>
            <a:ext cx="3657600" cy="688975"/>
            <a:chOff x="720" y="1392"/>
            <a:chExt cx="4058" cy="480"/>
          </a:xfrm>
        </p:grpSpPr>
        <p:sp>
          <p:nvSpPr>
            <p:cNvPr id="13321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22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3323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4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2549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325" name="Group 13"/>
          <p:cNvGrpSpPr>
            <a:grpSpLocks/>
          </p:cNvGrpSpPr>
          <p:nvPr/>
        </p:nvGrpSpPr>
        <p:grpSpPr bwMode="auto">
          <a:xfrm>
            <a:off x="517525" y="3973513"/>
            <a:ext cx="3657600" cy="688975"/>
            <a:chOff x="720" y="1392"/>
            <a:chExt cx="4058" cy="480"/>
          </a:xfrm>
        </p:grpSpPr>
        <p:sp>
          <p:nvSpPr>
            <p:cNvPr id="13326" name="AutoShape 14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27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3328" name="AutoShape 16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9" name="AutoShape 17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22353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330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black">
          <a:xfrm>
            <a:off x="1560513" y="2552700"/>
            <a:ext cx="1676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black">
          <a:xfrm>
            <a:off x="1568450" y="3314700"/>
            <a:ext cx="1676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black">
          <a:xfrm>
            <a:off x="1570038" y="4094163"/>
            <a:ext cx="1676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3334" name="AutoShape 22"/>
          <p:cNvSpPr>
            <a:spLocks noChangeArrowheads="1"/>
          </p:cNvSpPr>
          <p:nvPr/>
        </p:nvSpPr>
        <p:spPr bwMode="gray">
          <a:xfrm>
            <a:off x="5053013" y="2201863"/>
            <a:ext cx="3395662" cy="2616200"/>
          </a:xfrm>
          <a:prstGeom prst="flowChartAlternateProcess">
            <a:avLst/>
          </a:prstGeom>
          <a:gradFill rotWithShape="1">
            <a:gsLst>
              <a:gs pos="0">
                <a:srgbClr val="FFFFFF">
                  <a:gamma/>
                  <a:shade val="89020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89020"/>
                  <a:invGamma/>
                </a:srgb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black">
          <a:xfrm>
            <a:off x="5135563" y="2270125"/>
            <a:ext cx="3230562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2000" b="1">
                <a:ea typeface="宋体" panose="02010600030101010101" pitchFamily="2" charset="-122"/>
              </a:rPr>
              <a:t> </a:t>
            </a:r>
            <a:r>
              <a:rPr lang="en-US" altLang="zh-CN" sz="2000" b="1" u="sng">
                <a:solidFill>
                  <a:srgbClr val="A50021"/>
                </a:solidFill>
                <a:ea typeface="宋体" panose="02010600030101010101" pitchFamily="2" charset="-122"/>
              </a:rPr>
              <a:t>Title in here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1000" b="1">
              <a:solidFill>
                <a:srgbClr val="FF9900"/>
              </a:solidFill>
              <a:ea typeface="宋体" panose="02010600030101010101" pitchFamily="2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is a Design Digital Content &amp; Contents mall developed by Guild Design Inc.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140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1. Description of  the contents </a:t>
            </a: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2. Description of  the contents</a:t>
            </a: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3. Description of  the contents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14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3336" name="Picture 24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504825" y="2459038"/>
            <a:ext cx="576263" cy="69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7" name="Picture 25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706438" y="3248025"/>
            <a:ext cx="576262" cy="69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8" name="Picture 2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504825" y="4038600"/>
            <a:ext cx="576263" cy="69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9" name="Rectangle 27"/>
          <p:cNvSpPr>
            <a:spLocks noChangeArrowheads="1"/>
          </p:cNvSpPr>
          <p:nvPr/>
        </p:nvSpPr>
        <p:spPr bwMode="black">
          <a:xfrm>
            <a:off x="896938" y="5226050"/>
            <a:ext cx="7123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“ThemeGallery is a Design Digital Content &amp; Contents mall developed by Guild Design Inc.”</a:t>
            </a:r>
          </a:p>
        </p:txBody>
      </p:sp>
      <p:pic>
        <p:nvPicPr>
          <p:cNvPr id="13340" name="Picture 28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5"/>
          <a:stretch>
            <a:fillRect/>
          </a:stretch>
        </p:blipFill>
        <p:spPr bwMode="auto">
          <a:xfrm>
            <a:off x="7348538" y="0"/>
            <a:ext cx="1795462" cy="273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gray">
          <a:xfrm>
            <a:off x="3282950" y="33702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gray">
          <a:xfrm>
            <a:off x="6046788" y="33702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6186488" y="3119438"/>
            <a:ext cx="2355850" cy="523875"/>
            <a:chOff x="3964" y="2071"/>
            <a:chExt cx="1484" cy="330"/>
          </a:xfrm>
        </p:grpSpPr>
        <p:sp>
          <p:nvSpPr>
            <p:cNvPr id="14341" name="AutoShape 5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2" name="AutoShape 6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43" name="Rectangle 7"/>
          <p:cNvSpPr>
            <a:spLocks noChangeArrowheads="1"/>
          </p:cNvSpPr>
          <p:nvPr/>
        </p:nvSpPr>
        <p:spPr bwMode="black">
          <a:xfrm>
            <a:off x="6680200" y="3195638"/>
            <a:ext cx="1365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Content 03</a:t>
            </a:r>
          </a:p>
        </p:txBody>
      </p:sp>
      <p:grpSp>
        <p:nvGrpSpPr>
          <p:cNvPr id="14344" name="Group 8"/>
          <p:cNvGrpSpPr>
            <a:grpSpLocks/>
          </p:cNvGrpSpPr>
          <p:nvPr/>
        </p:nvGrpSpPr>
        <p:grpSpPr bwMode="auto">
          <a:xfrm>
            <a:off x="3394075" y="3119438"/>
            <a:ext cx="2355850" cy="523875"/>
            <a:chOff x="2140" y="2071"/>
            <a:chExt cx="1484" cy="330"/>
          </a:xfrm>
        </p:grpSpPr>
        <p:sp>
          <p:nvSpPr>
            <p:cNvPr id="14345" name="AutoShape 9"/>
            <p:cNvSpPr>
              <a:spLocks noChangeArrowheads="1"/>
            </p:cNvSpPr>
            <p:nvPr/>
          </p:nvSpPr>
          <p:spPr bwMode="ltGray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6" name="AutoShape 10"/>
            <p:cNvSpPr>
              <a:spLocks noChangeArrowheads="1"/>
            </p:cNvSpPr>
            <p:nvPr/>
          </p:nvSpPr>
          <p:spPr bwMode="ltGray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47" name="Rectangle 11"/>
          <p:cNvSpPr>
            <a:spLocks noChangeArrowheads="1"/>
          </p:cNvSpPr>
          <p:nvPr/>
        </p:nvSpPr>
        <p:spPr bwMode="black">
          <a:xfrm>
            <a:off x="3881438" y="3195638"/>
            <a:ext cx="1365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Content 02</a:t>
            </a: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gray">
          <a:xfrm>
            <a:off x="520700" y="33702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14350" name="Group 14"/>
          <p:cNvGrpSpPr>
            <a:grpSpLocks/>
          </p:cNvGrpSpPr>
          <p:nvPr/>
        </p:nvGrpSpPr>
        <p:grpSpPr bwMode="auto">
          <a:xfrm>
            <a:off x="619125" y="3119438"/>
            <a:ext cx="2355850" cy="523875"/>
            <a:chOff x="301" y="2071"/>
            <a:chExt cx="1484" cy="330"/>
          </a:xfrm>
        </p:grpSpPr>
        <p:sp>
          <p:nvSpPr>
            <p:cNvPr id="14351" name="AutoShape 15"/>
            <p:cNvSpPr>
              <a:spLocks noChangeArrowheads="1"/>
            </p:cNvSpPr>
            <p:nvPr/>
          </p:nvSpPr>
          <p:spPr bwMode="gray">
            <a:xfrm>
              <a:off x="301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2" name="AutoShape 16"/>
            <p:cNvSpPr>
              <a:spLocks noChangeArrowheads="1"/>
            </p:cNvSpPr>
            <p:nvPr/>
          </p:nvSpPr>
          <p:spPr bwMode="gray">
            <a:xfrm>
              <a:off x="324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53" name="Rectangle 17"/>
          <p:cNvSpPr>
            <a:spLocks noChangeArrowheads="1"/>
          </p:cNvSpPr>
          <p:nvPr/>
        </p:nvSpPr>
        <p:spPr bwMode="black">
          <a:xfrm>
            <a:off x="1106488" y="3195638"/>
            <a:ext cx="1365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Content 01</a:t>
            </a: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625475" y="1743075"/>
            <a:ext cx="7751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31775" indent="-2317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69963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541463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12963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684463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1416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5988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560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132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chemeClr val="tx2"/>
              </a:buClr>
              <a:buSzPct val="95000"/>
              <a:buFont typeface="Arial" panose="020B0604020202020204" pitchFamily="34" charset="0"/>
              <a:buChar char="●"/>
            </a:pPr>
            <a:r>
              <a:rPr lang="en-US" altLang="zh-CN" sz="2000" b="1">
                <a:ea typeface="宋体" panose="02010600030101010101" pitchFamily="2" charset="-122"/>
              </a:rPr>
              <a:t>ThemeGallery  is a Design Digital Content &amp; Contents mall </a:t>
            </a:r>
          </a:p>
          <a:p>
            <a:pPr>
              <a:buClr>
                <a:schemeClr val="tx2"/>
              </a:buClr>
              <a:buSzPct val="95000"/>
              <a:buFont typeface="Arial" panose="020B0604020202020204" pitchFamily="34" charset="0"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   developed by Guild Design Inc. 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gray">
          <a:xfrm>
            <a:off x="742950" y="2679700"/>
            <a:ext cx="391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gray">
          <a:xfrm>
            <a:off x="665163" y="3913188"/>
            <a:ext cx="2262187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gray">
          <a:xfrm>
            <a:off x="3354388" y="3946525"/>
            <a:ext cx="2506662" cy="119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gray">
          <a:xfrm>
            <a:off x="6096000" y="3946525"/>
            <a:ext cx="2506663" cy="119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gray">
          <a:xfrm flipV="1">
            <a:off x="3440113" y="2855913"/>
            <a:ext cx="2262187" cy="1817687"/>
          </a:xfrm>
          <a:prstGeom prst="upArrow">
            <a:avLst>
              <a:gd name="adj1" fmla="val 66602"/>
              <a:gd name="adj2" fmla="val 48259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5363" name="AutoShape 3"/>
          <p:cNvSpPr>
            <a:spLocks noChangeArrowheads="1"/>
          </p:cNvSpPr>
          <p:nvPr/>
        </p:nvSpPr>
        <p:spPr bwMode="gray">
          <a:xfrm>
            <a:off x="636588" y="2909888"/>
            <a:ext cx="1658937" cy="7620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gray">
          <a:xfrm>
            <a:off x="2906713" y="2205038"/>
            <a:ext cx="3379787" cy="1133475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127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gray">
          <a:xfrm>
            <a:off x="2919413" y="2225675"/>
            <a:ext cx="3340100" cy="460375"/>
          </a:xfrm>
          <a:prstGeom prst="roundRect">
            <a:avLst>
              <a:gd name="adj" fmla="val 34829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6" name="Oval 6"/>
          <p:cNvSpPr>
            <a:spLocks noChangeArrowheads="1"/>
          </p:cNvSpPr>
          <p:nvPr/>
        </p:nvSpPr>
        <p:spPr bwMode="gray">
          <a:xfrm>
            <a:off x="1444625" y="4735513"/>
            <a:ext cx="6294438" cy="1589087"/>
          </a:xfrm>
          <a:prstGeom prst="ellipse">
            <a:avLst/>
          </a:prstGeom>
          <a:gradFill rotWithShape="1">
            <a:gsLst>
              <a:gs pos="0">
                <a:srgbClr val="FFFFCC"/>
              </a:gs>
              <a:gs pos="100000">
                <a:srgbClr val="FFFFCC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>
            <a:outerShdw dist="64758" dir="4721404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5368" name="AutoShape 8"/>
          <p:cNvSpPr>
            <a:spLocks noChangeArrowheads="1"/>
          </p:cNvSpPr>
          <p:nvPr/>
        </p:nvSpPr>
        <p:spPr bwMode="gray">
          <a:xfrm rot="5400000">
            <a:off x="2151856" y="2537619"/>
            <a:ext cx="865188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gray">
          <a:xfrm rot="-5400000">
            <a:off x="6174581" y="2583657"/>
            <a:ext cx="865187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black">
          <a:xfrm>
            <a:off x="3821113" y="2276475"/>
            <a:ext cx="160655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black">
          <a:xfrm>
            <a:off x="3133725" y="2855913"/>
            <a:ext cx="29400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ea typeface="宋体" panose="02010600030101010101" pitchFamily="2" charset="-122"/>
              </a:rPr>
              <a:t>Please write down of contents.</a:t>
            </a:r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gray">
          <a:xfrm>
            <a:off x="2960688" y="2671763"/>
            <a:ext cx="3243262" cy="0"/>
          </a:xfrm>
          <a:prstGeom prst="line">
            <a:avLst/>
          </a:prstGeom>
          <a:noFill/>
          <a:ln w="9525">
            <a:solidFill>
              <a:srgbClr val="EAEAEA"/>
            </a:solidFill>
            <a:prstDash val="dash"/>
            <a:round/>
            <a:headEnd/>
            <a:tailEnd/>
          </a:ln>
          <a:effectLst>
            <a:outerShdw dist="17961" dir="189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3" name="AutoShape 13"/>
          <p:cNvSpPr>
            <a:spLocks noChangeArrowheads="1"/>
          </p:cNvSpPr>
          <p:nvPr/>
        </p:nvSpPr>
        <p:spPr bwMode="gray">
          <a:xfrm>
            <a:off x="636588" y="1958975"/>
            <a:ext cx="1658937" cy="7620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4" name="AutoShape 14"/>
          <p:cNvSpPr>
            <a:spLocks noChangeArrowheads="1"/>
          </p:cNvSpPr>
          <p:nvPr/>
        </p:nvSpPr>
        <p:spPr bwMode="gray">
          <a:xfrm>
            <a:off x="6926263" y="2898775"/>
            <a:ext cx="1658937" cy="762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5" name="AutoShape 15"/>
          <p:cNvSpPr>
            <a:spLocks noChangeArrowheads="1"/>
          </p:cNvSpPr>
          <p:nvPr/>
        </p:nvSpPr>
        <p:spPr bwMode="gray">
          <a:xfrm>
            <a:off x="6931025" y="1966913"/>
            <a:ext cx="1658938" cy="762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white">
          <a:xfrm>
            <a:off x="7059613" y="2163763"/>
            <a:ext cx="1393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white">
          <a:xfrm>
            <a:off x="7059613" y="3100388"/>
            <a:ext cx="1393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white">
          <a:xfrm>
            <a:off x="762000" y="2163763"/>
            <a:ext cx="1393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white">
          <a:xfrm>
            <a:off x="762000" y="3100388"/>
            <a:ext cx="1393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5380" name="Rectangle 20"/>
          <p:cNvSpPr>
            <a:spLocks noChangeArrowheads="1"/>
          </p:cNvSpPr>
          <p:nvPr/>
        </p:nvSpPr>
        <p:spPr bwMode="auto">
          <a:xfrm>
            <a:off x="1674813" y="5203825"/>
            <a:ext cx="5808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1433513" y="1903413"/>
            <a:ext cx="6311900" cy="1165225"/>
            <a:chOff x="904" y="2057"/>
            <a:chExt cx="3976" cy="804"/>
          </a:xfrm>
        </p:grpSpPr>
        <p:sp>
          <p:nvSpPr>
            <p:cNvPr id="16387" name="AutoShape 3"/>
            <p:cNvSpPr>
              <a:spLocks noChangeArrowheads="1"/>
            </p:cNvSpPr>
            <p:nvPr/>
          </p:nvSpPr>
          <p:spPr bwMode="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88" name="AutoShape 4"/>
            <p:cNvSpPr>
              <a:spLocks noChangeArrowheads="1"/>
            </p:cNvSpPr>
            <p:nvPr/>
          </p:nvSpPr>
          <p:spPr bwMode="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389" name="Group 5"/>
          <p:cNvGrpSpPr>
            <a:grpSpLocks/>
          </p:cNvGrpSpPr>
          <p:nvPr/>
        </p:nvGrpSpPr>
        <p:grpSpPr bwMode="auto">
          <a:xfrm>
            <a:off x="1433513" y="4791075"/>
            <a:ext cx="6311900" cy="1165225"/>
            <a:chOff x="904" y="2057"/>
            <a:chExt cx="3976" cy="804"/>
          </a:xfrm>
        </p:grpSpPr>
        <p:sp>
          <p:nvSpPr>
            <p:cNvPr id="16390" name="AutoShape 6"/>
            <p:cNvSpPr>
              <a:spLocks noChangeArrowheads="1"/>
            </p:cNvSpPr>
            <p:nvPr/>
          </p:nvSpPr>
          <p:spPr bwMode="lt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1" name="AutoShape 7"/>
            <p:cNvSpPr>
              <a:spLocks noChangeArrowheads="1"/>
            </p:cNvSpPr>
            <p:nvPr/>
          </p:nvSpPr>
          <p:spPr bwMode="lt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392" name="Group 8"/>
          <p:cNvGrpSpPr>
            <a:grpSpLocks/>
          </p:cNvGrpSpPr>
          <p:nvPr/>
        </p:nvGrpSpPr>
        <p:grpSpPr bwMode="auto">
          <a:xfrm>
            <a:off x="1433513" y="3348038"/>
            <a:ext cx="6311900" cy="1165225"/>
            <a:chOff x="904" y="2057"/>
            <a:chExt cx="3976" cy="804"/>
          </a:xfrm>
        </p:grpSpPr>
        <p:sp>
          <p:nvSpPr>
            <p:cNvPr id="16393" name="AutoShape 9"/>
            <p:cNvSpPr>
              <a:spLocks noChangeArrowheads="1"/>
            </p:cNvSpPr>
            <p:nvPr/>
          </p:nvSpPr>
          <p:spPr bwMode="lt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4" name="AutoShape 10"/>
            <p:cNvSpPr>
              <a:spLocks noChangeArrowheads="1"/>
            </p:cNvSpPr>
            <p:nvPr/>
          </p:nvSpPr>
          <p:spPr bwMode="lt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395" name="Group 11"/>
          <p:cNvGrpSpPr>
            <a:grpSpLocks/>
          </p:cNvGrpSpPr>
          <p:nvPr/>
        </p:nvGrpSpPr>
        <p:grpSpPr bwMode="auto">
          <a:xfrm>
            <a:off x="1120775" y="2174875"/>
            <a:ext cx="611188" cy="608013"/>
            <a:chOff x="579" y="1386"/>
            <a:chExt cx="385" cy="383"/>
          </a:xfrm>
        </p:grpSpPr>
        <p:sp>
          <p:nvSpPr>
            <p:cNvPr id="16396" name="Oval 12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397" name="Group 13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6398" name="Oval 14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399" name="Oval 15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400" name="Oval 16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401" name="Oval 17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1109663" y="3641725"/>
            <a:ext cx="611187" cy="608013"/>
            <a:chOff x="579" y="1386"/>
            <a:chExt cx="385" cy="383"/>
          </a:xfrm>
        </p:grpSpPr>
        <p:sp>
          <p:nvSpPr>
            <p:cNvPr id="16403" name="Oval 1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404" name="Group 20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6405" name="Oval 2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406" name="Oval 2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407" name="Oval 2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408" name="Oval 2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409" name="Group 25"/>
          <p:cNvGrpSpPr>
            <a:grpSpLocks/>
          </p:cNvGrpSpPr>
          <p:nvPr/>
        </p:nvGrpSpPr>
        <p:grpSpPr bwMode="auto">
          <a:xfrm>
            <a:off x="1120775" y="5087938"/>
            <a:ext cx="611188" cy="608012"/>
            <a:chOff x="579" y="1386"/>
            <a:chExt cx="385" cy="383"/>
          </a:xfrm>
        </p:grpSpPr>
        <p:sp>
          <p:nvSpPr>
            <p:cNvPr id="16410" name="Oval 26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411" name="Group 27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6412" name="Oval 28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413" name="Oval 29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414" name="Oval 30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415" name="Oval 31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416" name="Text Box 32"/>
          <p:cNvSpPr txBox="1">
            <a:spLocks noChangeArrowheads="1"/>
          </p:cNvSpPr>
          <p:nvPr/>
        </p:nvSpPr>
        <p:spPr bwMode="black">
          <a:xfrm>
            <a:off x="1828800" y="2244725"/>
            <a:ext cx="5334000" cy="581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black">
          <a:xfrm>
            <a:off x="1828800" y="3633788"/>
            <a:ext cx="5334000" cy="581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black">
          <a:xfrm>
            <a:off x="1828800" y="5056188"/>
            <a:ext cx="5334000" cy="581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gray">
          <a:xfrm>
            <a:off x="1241425" y="2265363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6420" name="Text Box 36"/>
          <p:cNvSpPr txBox="1">
            <a:spLocks noChangeArrowheads="1"/>
          </p:cNvSpPr>
          <p:nvPr/>
        </p:nvSpPr>
        <p:spPr bwMode="gray">
          <a:xfrm>
            <a:off x="1230313" y="3725863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6421" name="Text Box 37"/>
          <p:cNvSpPr txBox="1">
            <a:spLocks noChangeArrowheads="1"/>
          </p:cNvSpPr>
          <p:nvPr/>
        </p:nvSpPr>
        <p:spPr bwMode="gray">
          <a:xfrm>
            <a:off x="1241425" y="5159375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16422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CA304"/>
      </a:accent1>
      <a:accent2>
        <a:srgbClr val="E1595C"/>
      </a:accent2>
      <a:accent3>
        <a:srgbClr val="FFFFFF"/>
      </a:accent3>
      <a:accent4>
        <a:srgbClr val="000000"/>
      </a:accent4>
      <a:accent5>
        <a:srgbClr val="FDCEAA"/>
      </a:accent5>
      <a:accent6>
        <a:srgbClr val="CC5053"/>
      </a:accent6>
      <a:hlink>
        <a:srgbClr val="80E05A"/>
      </a:hlink>
      <a:folHlink>
        <a:srgbClr val="4BA5E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CA304"/>
        </a:accent1>
        <a:accent2>
          <a:srgbClr val="E1595C"/>
        </a:accent2>
        <a:accent3>
          <a:srgbClr val="FFFFFF"/>
        </a:accent3>
        <a:accent4>
          <a:srgbClr val="000000"/>
        </a:accent4>
        <a:accent5>
          <a:srgbClr val="FDCEAA"/>
        </a:accent5>
        <a:accent6>
          <a:srgbClr val="CC5053"/>
        </a:accent6>
        <a:hlink>
          <a:srgbClr val="80E05A"/>
        </a:hlink>
        <a:folHlink>
          <a:srgbClr val="4BA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491EA"/>
        </a:accent1>
        <a:accent2>
          <a:srgbClr val="EB943D"/>
        </a:accent2>
        <a:accent3>
          <a:srgbClr val="FFFFFF"/>
        </a:accent3>
        <a:accent4>
          <a:srgbClr val="000000"/>
        </a:accent4>
        <a:accent5>
          <a:srgbClr val="B8C7F3"/>
        </a:accent5>
        <a:accent6>
          <a:srgbClr val="D58636"/>
        </a:accent6>
        <a:hlink>
          <a:srgbClr val="4DBF9C"/>
        </a:hlink>
        <a:folHlink>
          <a:srgbClr val="D0C9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6D092"/>
        </a:accent1>
        <a:accent2>
          <a:srgbClr val="55B5D3"/>
        </a:accent2>
        <a:accent3>
          <a:srgbClr val="FFFFFF"/>
        </a:accent3>
        <a:accent4>
          <a:srgbClr val="000000"/>
        </a:accent4>
        <a:accent5>
          <a:srgbClr val="C3E4C7"/>
        </a:accent5>
        <a:accent6>
          <a:srgbClr val="4CA4BF"/>
        </a:accent6>
        <a:hlink>
          <a:srgbClr val="C389EF"/>
        </a:hlink>
        <a:folHlink>
          <a:srgbClr val="E5B6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答辩05 美乐辰</Template>
  <TotalTime>1</TotalTime>
  <Words>1631</Words>
  <Application>Microsoft Office PowerPoint</Application>
  <PresentationFormat>全屏显示(4:3)</PresentationFormat>
  <Paragraphs>365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Times New Roman</vt:lpstr>
      <vt:lpstr>Arial Black</vt:lpstr>
      <vt:lpstr>Wingdings</vt:lpstr>
      <vt:lpstr>Wingdings 2</vt:lpstr>
      <vt:lpstr>Verdana</vt:lpstr>
      <vt:lpstr>Default Design</vt:lpstr>
      <vt:lpstr>ThemeGallery PowerTemplate</vt:lpstr>
      <vt:lpstr>Contents</vt:lpstr>
      <vt:lpstr>Hot Tip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Thank You!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Administrator</dc:creator>
  <cp:lastModifiedBy>Administrator</cp:lastModifiedBy>
  <cp:revision>1</cp:revision>
  <dcterms:created xsi:type="dcterms:W3CDTF">2016-07-25T03:00:31Z</dcterms:created>
  <dcterms:modified xsi:type="dcterms:W3CDTF">2016-07-25T03:01:52Z</dcterms:modified>
</cp:coreProperties>
</file>