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2"/>
  </p:handoutMasterIdLst>
  <p:sldIdLst>
    <p:sldId id="256" r:id="rId2"/>
    <p:sldId id="257" r:id="rId3"/>
    <p:sldId id="258" r:id="rId4"/>
    <p:sldId id="259" r:id="rId5"/>
    <p:sldId id="261" r:id="rId6"/>
    <p:sldId id="262" r:id="rId7"/>
    <p:sldId id="260" r:id="rId8"/>
    <p:sldId id="263" r:id="rId9"/>
    <p:sldId id="274" r:id="rId10"/>
    <p:sldId id="265" r:id="rId11"/>
    <p:sldId id="266" r:id="rId12"/>
    <p:sldId id="267" r:id="rId13"/>
    <p:sldId id="268" r:id="rId14"/>
    <p:sldId id="269" r:id="rId15"/>
    <p:sldId id="275" r:id="rId16"/>
    <p:sldId id="270" r:id="rId17"/>
    <p:sldId id="271" r:id="rId18"/>
    <p:sldId id="272" r:id="rId19"/>
    <p:sldId id="273" r:id="rId20"/>
    <p:sldId id="276" r:id="rId2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5pPr>
    <a:lvl6pPr marL="2286000" algn="l" defTabSz="914400" rtl="0" eaLnBrk="1" latinLnBrk="0" hangingPunct="1">
      <a:defRPr kern="1200">
        <a:solidFill>
          <a:schemeClr val="tx1"/>
        </a:solidFill>
        <a:latin typeface="Calibri" pitchFamily="34" charset="0"/>
        <a:ea typeface="微软雅黑" pitchFamily="34" charset="-122"/>
        <a:cs typeface="+mn-cs"/>
      </a:defRPr>
    </a:lvl6pPr>
    <a:lvl7pPr marL="2743200" algn="l" defTabSz="914400" rtl="0" eaLnBrk="1" latinLnBrk="0" hangingPunct="1">
      <a:defRPr kern="1200">
        <a:solidFill>
          <a:schemeClr val="tx1"/>
        </a:solidFill>
        <a:latin typeface="Calibri" pitchFamily="34" charset="0"/>
        <a:ea typeface="微软雅黑" pitchFamily="34" charset="-122"/>
        <a:cs typeface="+mn-cs"/>
      </a:defRPr>
    </a:lvl7pPr>
    <a:lvl8pPr marL="3200400" algn="l" defTabSz="914400" rtl="0" eaLnBrk="1" latinLnBrk="0" hangingPunct="1">
      <a:defRPr kern="1200">
        <a:solidFill>
          <a:schemeClr val="tx1"/>
        </a:solidFill>
        <a:latin typeface="Calibri" pitchFamily="34" charset="0"/>
        <a:ea typeface="微软雅黑" pitchFamily="34" charset="-122"/>
        <a:cs typeface="+mn-cs"/>
      </a:defRPr>
    </a:lvl8pPr>
    <a:lvl9pPr marL="3657600" algn="l" defTabSz="914400" rtl="0" eaLnBrk="1" latinLnBrk="0" hangingPunct="1">
      <a:defRPr kern="1200">
        <a:solidFill>
          <a:schemeClr val="tx1"/>
        </a:solidFill>
        <a:latin typeface="Calibri" pitchFamily="34"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1207"/>
    <a:srgbClr val="5C71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59" d="100"/>
          <a:sy n="59" d="100"/>
        </p:scale>
        <p:origin x="-1938" y="-1188"/>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notesViewPr>
    <p:cSldViewPr snapToGrid="0">
      <p:cViewPr varScale="1">
        <p:scale>
          <a:sx n="58" d="100"/>
          <a:sy n="58" d="100"/>
        </p:scale>
        <p:origin x="280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19F9AEE-03AC-49C2-BF5F-21C649CEC984}" type="datetimeFigureOut">
              <a:rPr lang="zh-CN" altLang="en-US"/>
              <a:pPr>
                <a:defRPr/>
              </a:pPr>
              <a:t>2016-11-19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a typeface="宋体" pitchFamily="2" charset="-122"/>
              </a:defRPr>
            </a:lvl1pPr>
          </a:lstStyle>
          <a:p>
            <a:pPr>
              <a:defRPr/>
            </a:pPr>
            <a:fld id="{8AF3EDB8-EC9D-4BB4-9FD3-D6F9412A66F0}" type="slidenum">
              <a:rPr lang="zh-CN" altLang="en-US"/>
              <a:pPr>
                <a:defRPr/>
              </a:pPr>
              <a:t>‹#›</a:t>
            </a:fld>
            <a:endParaRPr lang="zh-CN" altLang="en-US"/>
          </a:p>
        </p:txBody>
      </p:sp>
    </p:spTree>
    <p:extLst>
      <p:ext uri="{BB962C8B-B14F-4D97-AF65-F5344CB8AC3E}">
        <p14:creationId xmlns:p14="http://schemas.microsoft.com/office/powerpoint/2010/main" val="62569915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8"/>
          <p:cNvSpPr>
            <a:spLocks noChangeArrowheads="1"/>
          </p:cNvSpPr>
          <p:nvPr userDrawn="1"/>
        </p:nvSpPr>
        <p:spPr bwMode="auto">
          <a:xfrm>
            <a:off x="5867400" y="6372225"/>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fld id="{C45F64FA-43F1-4FB0-ACD9-1D9CAB2C9533}" type="slidenum">
              <a:rPr lang="zh-CN" altLang="en-US">
                <a:solidFill>
                  <a:srgbClr val="FFC000"/>
                </a:solidFill>
              </a:rPr>
              <a:pPr eaLnBrk="1" hangingPunct="1"/>
              <a:t>‹#›</a:t>
            </a:fld>
            <a:endParaRPr lang="zh-CN" altLang="en-US">
              <a:solidFill>
                <a:srgbClr val="FFC000"/>
              </a:solidFill>
            </a:endParaRPr>
          </a:p>
        </p:txBody>
      </p:sp>
      <p:sp>
        <p:nvSpPr>
          <p:cNvPr id="2" name="标题 1"/>
          <p:cNvSpPr>
            <a:spLocks noGrp="1"/>
          </p:cNvSpPr>
          <p:nvPr>
            <p:ph type="ctrTitle"/>
          </p:nvPr>
        </p:nvSpPr>
        <p:spPr>
          <a:xfrm>
            <a:off x="838200" y="808774"/>
            <a:ext cx="10515600" cy="2387600"/>
          </a:xfrm>
        </p:spPr>
        <p:txBody>
          <a:bodyPr anchor="b">
            <a:normAutofit/>
          </a:bodyPr>
          <a:lstStyle>
            <a:lvl1pPr algn="ctr">
              <a:defRPr sz="6600" b="1" spc="1200" baseline="0">
                <a:solidFill>
                  <a:schemeClr val="bg1"/>
                </a:solidFill>
                <a:latin typeface="+mj-ea"/>
                <a:ea typeface="+mj-ea"/>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838200" y="3672050"/>
            <a:ext cx="10515600" cy="1655762"/>
          </a:xfrm>
        </p:spPr>
        <p:txBody>
          <a:bodyPr>
            <a:normAutofit/>
          </a:bodyPr>
          <a:lstStyle>
            <a:lvl1pPr marL="0" indent="0" algn="ctr">
              <a:buNone/>
              <a:defRPr sz="2000" spc="1200" baseline="0">
                <a:solidFill>
                  <a:schemeClr val="bg1"/>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2909015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442"/>
          <a:stretch>
            <a:fillRect/>
          </a:stretch>
        </p:blipFill>
        <p:spPr bwMode="auto">
          <a:xfrm>
            <a:off x="0" y="-14288"/>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1850" y="576263"/>
            <a:ext cx="10515600" cy="2852737"/>
          </a:xfrm>
        </p:spPr>
        <p:txBody>
          <a:bodyPr anchor="b">
            <a:normAutofit/>
          </a:bodyPr>
          <a:lstStyle>
            <a:lvl1pPr algn="ctr">
              <a:defRPr sz="6600" b="1" spc="1200" baseline="0">
                <a:solidFill>
                  <a:srgbClr val="FFC000"/>
                </a:solidFill>
                <a:latin typeface="+mj-ea"/>
                <a:ea typeface="+mj-ea"/>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3608385"/>
            <a:ext cx="10515600" cy="1500187"/>
          </a:xfrm>
        </p:spPr>
        <p:txBody>
          <a:bodyPr/>
          <a:lstStyle>
            <a:lvl1pPr marL="0" indent="0" algn="ctr">
              <a:buNone/>
              <a:defRPr sz="2400" spc="12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E9B5B199-E922-4817-870A-F9C8D9217517}" type="datetimeFigureOut">
              <a:rPr lang="zh-CN" altLang="en-US"/>
              <a:pPr>
                <a:defRPr/>
              </a:pPr>
              <a:t>2016-11-19</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BEC587DE-5A24-408E-A2FC-D6B663E64780}" type="slidenum">
              <a:rPr lang="zh-CN" altLang="en-US"/>
              <a:pPr>
                <a:defRPr/>
              </a:pPr>
              <a:t>‹#›</a:t>
            </a:fld>
            <a:endParaRPr lang="zh-CN" altLang="en-US"/>
          </a:p>
        </p:txBody>
      </p:sp>
    </p:spTree>
    <p:extLst>
      <p:ext uri="{BB962C8B-B14F-4D97-AF65-F5344CB8AC3E}">
        <p14:creationId xmlns:p14="http://schemas.microsoft.com/office/powerpoint/2010/main" val="3049180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5C7185"/>
        </a:solidFill>
        <a:effectLst/>
      </p:bgPr>
    </p:bg>
    <p:spTree>
      <p:nvGrpSpPr>
        <p:cNvPr id="1" name=""/>
        <p:cNvGrpSpPr/>
        <p:nvPr/>
      </p:nvGrpSpPr>
      <p:grpSpPr>
        <a:xfrm>
          <a:off x="0" y="0"/>
          <a:ext cx="0" cy="0"/>
          <a:chOff x="0" y="0"/>
          <a:chExt cx="0" cy="0"/>
        </a:xfrm>
      </p:grpSpPr>
      <p:pic>
        <p:nvPicPr>
          <p:cNvPr id="3"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userDrawn="1"/>
        </p:nvSpPr>
        <p:spPr>
          <a:xfrm>
            <a:off x="5265738" y="0"/>
            <a:ext cx="6926262"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1" y="2766218"/>
            <a:ext cx="5276320" cy="1325563"/>
          </a:xfrm>
        </p:spPr>
        <p:txBody>
          <a:bodyPr>
            <a:noAutofit/>
          </a:bodyPr>
          <a:lstStyle>
            <a:lvl1pPr algn="ctr">
              <a:defRPr sz="8000" b="1" spc="2200" baseline="0">
                <a:solidFill>
                  <a:srgbClr val="FFC000"/>
                </a:solidFill>
                <a:latin typeface="+mj-ea"/>
                <a:ea typeface="+mj-ea"/>
              </a:defRPr>
            </a:lvl1pPr>
          </a:lstStyle>
          <a:p>
            <a:r>
              <a:rPr lang="zh-CN" altLang="en-US" dirty="0" smtClean="0"/>
              <a:t>单击此处编辑母版标题样式</a:t>
            </a:r>
            <a:endParaRPr lang="zh-CN" altLang="en-US" dirty="0"/>
          </a:p>
        </p:txBody>
      </p:sp>
      <p:sp>
        <p:nvSpPr>
          <p:cNvPr id="6" name="日期占位符 2"/>
          <p:cNvSpPr>
            <a:spLocks noGrp="1"/>
          </p:cNvSpPr>
          <p:nvPr>
            <p:ph type="dt" sz="half" idx="10"/>
          </p:nvPr>
        </p:nvSpPr>
        <p:spPr/>
        <p:txBody>
          <a:bodyPr/>
          <a:lstStyle>
            <a:lvl1pPr>
              <a:defRPr/>
            </a:lvl1pPr>
          </a:lstStyle>
          <a:p>
            <a:pPr>
              <a:defRPr/>
            </a:pPr>
            <a:fld id="{B9C96294-FE48-4AE7-9B3E-72355525B981}" type="datetimeFigureOut">
              <a:rPr lang="zh-CN" altLang="en-US"/>
              <a:pPr>
                <a:defRPr/>
              </a:pPr>
              <a:t>2016-11-19</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7638B4B1-8C00-4403-ACEC-FE6FDFFD013E}" type="slidenum">
              <a:rPr lang="zh-CN" altLang="en-US"/>
              <a:pPr>
                <a:defRPr/>
              </a:pPr>
              <a:t>‹#›</a:t>
            </a:fld>
            <a:endParaRPr lang="zh-CN" altLang="en-US"/>
          </a:p>
        </p:txBody>
      </p:sp>
    </p:spTree>
    <p:extLst>
      <p:ext uri="{BB962C8B-B14F-4D97-AF65-F5344CB8AC3E}">
        <p14:creationId xmlns:p14="http://schemas.microsoft.com/office/powerpoint/2010/main" val="624956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rgbClr val="5C7185"/>
        </a:solidFill>
        <a:effectLst/>
      </p:bgPr>
    </p:bg>
    <p:spTree>
      <p:nvGrpSpPr>
        <p:cNvPr id="1" name=""/>
        <p:cNvGrpSpPr/>
        <p:nvPr/>
      </p:nvGrpSpPr>
      <p:grpSpPr>
        <a:xfrm>
          <a:off x="0" y="0"/>
          <a:ext cx="0" cy="0"/>
          <a:chOff x="0" y="0"/>
          <a:chExt cx="0" cy="0"/>
        </a:xfrm>
      </p:grpSpPr>
      <p:sp>
        <p:nvSpPr>
          <p:cNvPr id="3" name="矩形 2"/>
          <p:cNvSpPr/>
          <p:nvPr userDrawn="1"/>
        </p:nvSpPr>
        <p:spPr>
          <a:xfrm>
            <a:off x="793750" y="461963"/>
            <a:ext cx="46038" cy="8080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8199" y="203200"/>
            <a:ext cx="10514013" cy="1325563"/>
          </a:xfrm>
        </p:spPr>
        <p:txBody>
          <a:bodyPr>
            <a:noAutofit/>
          </a:bodyPr>
          <a:lstStyle>
            <a:lvl1pPr algn="l">
              <a:defRPr sz="4000" spc="2200" baseline="0">
                <a:solidFill>
                  <a:schemeClr val="bg1"/>
                </a:solidFill>
                <a:latin typeface="+mj-ea"/>
                <a:ea typeface="+mj-ea"/>
              </a:defRPr>
            </a:lvl1pPr>
          </a:lstStyle>
          <a:p>
            <a:r>
              <a:rPr lang="zh-CN" altLang="en-US" dirty="0" smtClean="0"/>
              <a:t>单击此处编辑母版标题样式</a:t>
            </a:r>
            <a:endParaRPr lang="zh-CN" altLang="en-US" dirty="0"/>
          </a:p>
        </p:txBody>
      </p:sp>
      <p:sp>
        <p:nvSpPr>
          <p:cNvPr id="4" name="日期占位符 2"/>
          <p:cNvSpPr>
            <a:spLocks noGrp="1"/>
          </p:cNvSpPr>
          <p:nvPr>
            <p:ph type="dt" sz="half" idx="10"/>
          </p:nvPr>
        </p:nvSpPr>
        <p:spPr/>
        <p:txBody>
          <a:bodyPr/>
          <a:lstStyle>
            <a:lvl1pPr>
              <a:defRPr/>
            </a:lvl1pPr>
          </a:lstStyle>
          <a:p>
            <a:pPr>
              <a:defRPr/>
            </a:pPr>
            <a:fld id="{9744ECED-EB45-49C8-9569-6EDD60084FFC}" type="datetimeFigureOut">
              <a:rPr lang="zh-CN" altLang="en-US"/>
              <a:pPr>
                <a:defRPr/>
              </a:pPr>
              <a:t>2016-11-19</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14A62447-2AF5-4781-849A-FA822AFA6559}" type="slidenum">
              <a:rPr lang="zh-CN" altLang="en-US"/>
              <a:pPr>
                <a:defRPr/>
              </a:pPr>
              <a:t>‹#›</a:t>
            </a:fld>
            <a:endParaRPr lang="zh-CN" altLang="en-US"/>
          </a:p>
        </p:txBody>
      </p:sp>
    </p:spTree>
    <p:extLst>
      <p:ext uri="{BB962C8B-B14F-4D97-AF65-F5344CB8AC3E}">
        <p14:creationId xmlns:p14="http://schemas.microsoft.com/office/powerpoint/2010/main" val="3327880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333B919-9B80-4A14-A3F8-5AC2E6456C23}" type="datetimeFigureOut">
              <a:rPr lang="zh-CN" altLang="en-US"/>
              <a:pPr>
                <a:defRPr/>
              </a:pPr>
              <a:t>2016-11-19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610B9DE-338D-4489-9751-5BA1E9D405B5}" type="slidenum">
              <a:rPr lang="zh-CN" altLang="en-US"/>
              <a:pPr>
                <a:defRPr/>
              </a:pPr>
              <a:t>‹#›</a:t>
            </a:fld>
            <a:endParaRPr lang="zh-CN" altLang="en-US"/>
          </a:p>
        </p:txBody>
      </p:sp>
    </p:spTree>
    <p:extLst>
      <p:ext uri="{BB962C8B-B14F-4D97-AF65-F5344CB8AC3E}">
        <p14:creationId xmlns:p14="http://schemas.microsoft.com/office/powerpoint/2010/main" val="18463457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6EABE86-A221-477C-9F14-78A0DE5203E7}" type="datetimeFigureOut">
              <a:rPr lang="zh-CN" altLang="en-US"/>
              <a:pPr>
                <a:defRPr/>
              </a:pPr>
              <a:t>2016-11-19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D98C3FE-7A08-4B95-9123-B64E8792EE9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88"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smtClean="0">
                <a:latin typeface="+mn-ea"/>
                <a:ea typeface="+mn-ea"/>
              </a:rPr>
              <a:t>员工培训商务会议通用</a:t>
            </a:r>
            <a:endParaRPr lang="zh-CN" altLang="en-US" dirty="0">
              <a:latin typeface="+mn-ea"/>
              <a:ea typeface="+mn-ea"/>
            </a:endParaRP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smtClean="0">
                <a:solidFill>
                  <a:schemeClr val="accent1">
                    <a:lumMod val="20000"/>
                    <a:lumOff val="80000"/>
                  </a:schemeClr>
                </a:solidFill>
              </a:rPr>
              <a:t>简洁大气</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易编辑</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任意替换内容</a:t>
            </a:r>
            <a:endParaRPr lang="zh-CN" altLang="en-US" sz="1800" dirty="0">
              <a:solidFill>
                <a:schemeClr val="accent1">
                  <a:lumMod val="20000"/>
                  <a:lumOff val="80000"/>
                </a:schemeClr>
              </a:solidFill>
            </a:endParaRPr>
          </a:p>
        </p:txBody>
      </p:sp>
      <p:grpSp>
        <p:nvGrpSpPr>
          <p:cNvPr id="6148" name="组合 27"/>
          <p:cNvGrpSpPr>
            <a:grpSpLocks/>
          </p:cNvGrpSpPr>
          <p:nvPr/>
        </p:nvGrpSpPr>
        <p:grpSpPr bwMode="auto">
          <a:xfrm>
            <a:off x="4587875" y="4257675"/>
            <a:ext cx="3073400" cy="442913"/>
            <a:chOff x="4588475" y="4480489"/>
            <a:chExt cx="3072602" cy="44260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450598" cy="39976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9</a:t>
              </a:r>
              <a:r>
                <a:rPr lang="zh-CN" altLang="en-US" sz="2000" dirty="0">
                  <a:solidFill>
                    <a:srgbClr val="FFC000"/>
                  </a:solidFill>
                  <a:latin typeface="+mj-ea"/>
                  <a:ea typeface="+mj-ea"/>
                </a:rPr>
                <a:t>月</a:t>
              </a:r>
            </a:p>
          </p:txBody>
        </p:sp>
      </p:grpSp>
      <p:sp>
        <p:nvSpPr>
          <p:cNvPr id="27" name="矩形 26"/>
          <p:cNvSpPr/>
          <p:nvPr/>
        </p:nvSpPr>
        <p:spPr>
          <a:xfrm>
            <a:off x="6096000" y="4257675"/>
            <a:ext cx="1528763"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16256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矩形 4"/>
          <p:cNvSpPr/>
          <p:nvPr/>
        </p:nvSpPr>
        <p:spPr>
          <a:xfrm>
            <a:off x="19685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6" name="椭圆 5"/>
          <p:cNvSpPr/>
          <p:nvPr/>
        </p:nvSpPr>
        <p:spPr>
          <a:xfrm>
            <a:off x="40640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44069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8" name="椭圆 7"/>
          <p:cNvSpPr/>
          <p:nvPr/>
        </p:nvSpPr>
        <p:spPr>
          <a:xfrm>
            <a:off x="65024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68453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0" name="椭圆 9"/>
          <p:cNvSpPr/>
          <p:nvPr/>
        </p:nvSpPr>
        <p:spPr>
          <a:xfrm>
            <a:off x="89408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矩形 10"/>
          <p:cNvSpPr/>
          <p:nvPr/>
        </p:nvSpPr>
        <p:spPr>
          <a:xfrm>
            <a:off x="92837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5371" name="矩形 17"/>
          <p:cNvSpPr>
            <a:spLocks noChangeArrowheads="1"/>
          </p:cNvSpPr>
          <p:nvPr/>
        </p:nvSpPr>
        <p:spPr bwMode="auto">
          <a:xfrm>
            <a:off x="14033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2" name="矩形 17"/>
          <p:cNvSpPr>
            <a:spLocks noChangeArrowheads="1"/>
          </p:cNvSpPr>
          <p:nvPr/>
        </p:nvSpPr>
        <p:spPr bwMode="auto">
          <a:xfrm>
            <a:off x="38417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3" name="矩形 17"/>
          <p:cNvSpPr>
            <a:spLocks noChangeArrowheads="1"/>
          </p:cNvSpPr>
          <p:nvPr/>
        </p:nvSpPr>
        <p:spPr bwMode="auto">
          <a:xfrm>
            <a:off x="62801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4" name="矩形 17"/>
          <p:cNvSpPr>
            <a:spLocks noChangeArrowheads="1"/>
          </p:cNvSpPr>
          <p:nvPr/>
        </p:nvSpPr>
        <p:spPr bwMode="auto">
          <a:xfrm>
            <a:off x="87185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grpSp>
        <p:nvGrpSpPr>
          <p:cNvPr id="16" name="Group 4"/>
          <p:cNvGrpSpPr>
            <a:grpSpLocks noChangeAspect="1"/>
          </p:cNvGrpSpPr>
          <p:nvPr/>
        </p:nvGrpSpPr>
        <p:grpSpPr bwMode="auto">
          <a:xfrm>
            <a:off x="2066973" y="2759755"/>
            <a:ext cx="723177" cy="764267"/>
            <a:chOff x="1834" y="425"/>
            <a:chExt cx="704" cy="744"/>
          </a:xfrm>
          <a:solidFill>
            <a:srgbClr val="FFC426"/>
          </a:solidFill>
        </p:grpSpPr>
        <p:sp>
          <p:nvSpPr>
            <p:cNvPr id="17"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2" name="Group 12"/>
          <p:cNvGrpSpPr>
            <a:grpSpLocks noChangeAspect="1"/>
          </p:cNvGrpSpPr>
          <p:nvPr/>
        </p:nvGrpSpPr>
        <p:grpSpPr bwMode="auto">
          <a:xfrm>
            <a:off x="4422709" y="2753494"/>
            <a:ext cx="882782" cy="776788"/>
            <a:chOff x="3551" y="1900"/>
            <a:chExt cx="583" cy="513"/>
          </a:xfrm>
          <a:solidFill>
            <a:srgbClr val="FFC000"/>
          </a:solidFill>
        </p:grpSpPr>
        <p:sp>
          <p:nvSpPr>
            <p:cNvPr id="23"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5" name="Group 17"/>
          <p:cNvGrpSpPr>
            <a:grpSpLocks noChangeAspect="1"/>
          </p:cNvGrpSpPr>
          <p:nvPr/>
        </p:nvGrpSpPr>
        <p:grpSpPr bwMode="auto">
          <a:xfrm>
            <a:off x="6914325" y="2733598"/>
            <a:ext cx="776350" cy="816581"/>
            <a:chOff x="4364" y="740"/>
            <a:chExt cx="1428" cy="1502"/>
          </a:xfrm>
          <a:solidFill>
            <a:srgbClr val="FFC426"/>
          </a:solidFill>
        </p:grpSpPr>
        <p:sp>
          <p:nvSpPr>
            <p:cNvPr id="26"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9" name="Group 25"/>
          <p:cNvGrpSpPr>
            <a:grpSpLocks noChangeAspect="1"/>
          </p:cNvGrpSpPr>
          <p:nvPr/>
        </p:nvGrpSpPr>
        <p:grpSpPr bwMode="auto">
          <a:xfrm>
            <a:off x="9361924" y="2725772"/>
            <a:ext cx="757952" cy="832233"/>
            <a:chOff x="5449" y="693"/>
            <a:chExt cx="551" cy="605"/>
          </a:xfrm>
          <a:solidFill>
            <a:srgbClr val="FFC000"/>
          </a:solidFill>
        </p:grpSpPr>
        <p:sp>
          <p:nvSpPr>
            <p:cNvPr id="30"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6" name="椭圆 5"/>
          <p:cNvSpPr/>
          <p:nvPr/>
        </p:nvSpPr>
        <p:spPr>
          <a:xfrm>
            <a:off x="839788"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1</a:t>
            </a:r>
            <a:endParaRPr lang="zh-CN" altLang="en-US" dirty="0">
              <a:solidFill>
                <a:schemeClr val="bg1"/>
              </a:solidFill>
            </a:endParaRPr>
          </a:p>
        </p:txBody>
      </p:sp>
      <p:sp>
        <p:nvSpPr>
          <p:cNvPr id="8" name="椭圆 7"/>
          <p:cNvSpPr/>
          <p:nvPr/>
        </p:nvSpPr>
        <p:spPr>
          <a:xfrm>
            <a:off x="2786063"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2</a:t>
            </a:r>
            <a:endParaRPr lang="zh-CN" altLang="en-US" dirty="0">
              <a:solidFill>
                <a:schemeClr val="bg1"/>
              </a:solidFill>
            </a:endParaRPr>
          </a:p>
        </p:txBody>
      </p:sp>
      <p:sp>
        <p:nvSpPr>
          <p:cNvPr id="10" name="椭圆 9"/>
          <p:cNvSpPr/>
          <p:nvPr/>
        </p:nvSpPr>
        <p:spPr>
          <a:xfrm>
            <a:off x="4732338" y="18542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3</a:t>
            </a:r>
            <a:endParaRPr lang="zh-CN" altLang="en-US" dirty="0">
              <a:solidFill>
                <a:schemeClr val="bg1"/>
              </a:solidFill>
            </a:endParaRPr>
          </a:p>
        </p:txBody>
      </p:sp>
      <p:sp>
        <p:nvSpPr>
          <p:cNvPr id="12" name="椭圆 11"/>
          <p:cNvSpPr/>
          <p:nvPr/>
        </p:nvSpPr>
        <p:spPr>
          <a:xfrm>
            <a:off x="6680200"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4</a:t>
            </a:r>
            <a:endParaRPr lang="zh-CN" altLang="en-US" dirty="0">
              <a:solidFill>
                <a:schemeClr val="bg1"/>
              </a:solidFill>
            </a:endParaRPr>
          </a:p>
        </p:txBody>
      </p:sp>
      <p:grpSp>
        <p:nvGrpSpPr>
          <p:cNvPr id="16391" name="组合 1"/>
          <p:cNvGrpSpPr>
            <a:grpSpLocks/>
          </p:cNvGrpSpPr>
          <p:nvPr/>
        </p:nvGrpSpPr>
        <p:grpSpPr bwMode="auto">
          <a:xfrm>
            <a:off x="839788" y="2336800"/>
            <a:ext cx="10512425" cy="2451100"/>
            <a:chOff x="839788" y="2336800"/>
            <a:chExt cx="10512425" cy="2451100"/>
          </a:xfrm>
        </p:grpSpPr>
        <p:cxnSp>
          <p:nvCxnSpPr>
            <p:cNvPr id="3" name="直接连接符 2"/>
            <p:cNvCxnSpPr/>
            <p:nvPr/>
          </p:nvCxnSpPr>
          <p:spPr>
            <a:xfrm>
              <a:off x="839788" y="4787900"/>
              <a:ext cx="10512425"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081088"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027363"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73638" y="2336800"/>
              <a:ext cx="0" cy="24511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1500"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67775"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8626475"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5</a:t>
            </a:r>
            <a:endParaRPr lang="zh-CN" altLang="en-US" dirty="0">
              <a:solidFill>
                <a:schemeClr val="bg1"/>
              </a:solidFill>
            </a:endParaRPr>
          </a:p>
        </p:txBody>
      </p:sp>
      <p:sp>
        <p:nvSpPr>
          <p:cNvPr id="16393" name="矩形 14"/>
          <p:cNvSpPr>
            <a:spLocks noChangeArrowheads="1"/>
          </p:cNvSpPr>
          <p:nvPr/>
        </p:nvSpPr>
        <p:spPr bwMode="auto">
          <a:xfrm>
            <a:off x="960438" y="5338763"/>
            <a:ext cx="10391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
        <p:nvSpPr>
          <p:cNvPr id="16394" name="矩形 15"/>
          <p:cNvSpPr>
            <a:spLocks noChangeArrowheads="1"/>
          </p:cNvSpPr>
          <p:nvPr/>
        </p:nvSpPr>
        <p:spPr bwMode="auto">
          <a:xfrm>
            <a:off x="1270000" y="3492500"/>
            <a:ext cx="158591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5" name="矩形 16"/>
          <p:cNvSpPr>
            <a:spLocks noChangeArrowheads="1"/>
          </p:cNvSpPr>
          <p:nvPr/>
        </p:nvSpPr>
        <p:spPr bwMode="auto">
          <a:xfrm>
            <a:off x="1270000" y="32432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6" name="矩形 17"/>
          <p:cNvSpPr>
            <a:spLocks noChangeArrowheads="1"/>
          </p:cNvSpPr>
          <p:nvPr/>
        </p:nvSpPr>
        <p:spPr bwMode="auto">
          <a:xfrm>
            <a:off x="3251200" y="2976563"/>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7" name="矩形 18"/>
          <p:cNvSpPr>
            <a:spLocks noChangeArrowheads="1"/>
          </p:cNvSpPr>
          <p:nvPr/>
        </p:nvSpPr>
        <p:spPr bwMode="auto">
          <a:xfrm>
            <a:off x="3251200" y="272732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8" name="矩形 19"/>
          <p:cNvSpPr>
            <a:spLocks noChangeArrowheads="1"/>
          </p:cNvSpPr>
          <p:nvPr/>
        </p:nvSpPr>
        <p:spPr bwMode="auto">
          <a:xfrm>
            <a:off x="5143500" y="2471738"/>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9" name="矩形 20"/>
          <p:cNvSpPr>
            <a:spLocks noChangeArrowheads="1"/>
          </p:cNvSpPr>
          <p:nvPr/>
        </p:nvSpPr>
        <p:spPr bwMode="auto">
          <a:xfrm>
            <a:off x="5143500" y="222250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0" name="矩形 21"/>
          <p:cNvSpPr>
            <a:spLocks noChangeArrowheads="1"/>
          </p:cNvSpPr>
          <p:nvPr/>
        </p:nvSpPr>
        <p:spPr bwMode="auto">
          <a:xfrm>
            <a:off x="7112000" y="3465513"/>
            <a:ext cx="16097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1" name="矩形 22"/>
          <p:cNvSpPr>
            <a:spLocks noChangeArrowheads="1"/>
          </p:cNvSpPr>
          <p:nvPr/>
        </p:nvSpPr>
        <p:spPr bwMode="auto">
          <a:xfrm>
            <a:off x="7112000" y="3216275"/>
            <a:ext cx="1811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2" name="矩形 23"/>
          <p:cNvSpPr>
            <a:spLocks noChangeArrowheads="1"/>
          </p:cNvSpPr>
          <p:nvPr/>
        </p:nvSpPr>
        <p:spPr bwMode="auto">
          <a:xfrm>
            <a:off x="9069388" y="2974975"/>
            <a:ext cx="15541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3" name="矩形 24"/>
          <p:cNvSpPr>
            <a:spLocks noChangeArrowheads="1"/>
          </p:cNvSpPr>
          <p:nvPr/>
        </p:nvSpPr>
        <p:spPr bwMode="auto">
          <a:xfrm>
            <a:off x="9069388" y="27257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弧形 2"/>
          <p:cNvSpPr/>
          <p:nvPr/>
        </p:nvSpPr>
        <p:spPr>
          <a:xfrm rot="4727359">
            <a:off x="8651876" y="3328987"/>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弧形 4"/>
          <p:cNvSpPr/>
          <p:nvPr/>
        </p:nvSpPr>
        <p:spPr>
          <a:xfrm rot="14755400">
            <a:off x="6588126" y="3167062"/>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椭圆 5"/>
          <p:cNvSpPr/>
          <p:nvPr/>
        </p:nvSpPr>
        <p:spPr>
          <a:xfrm>
            <a:off x="7169150" y="2543175"/>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8926513" y="4986338"/>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15" name="矩形 7"/>
          <p:cNvSpPr>
            <a:spLocks noChangeArrowheads="1"/>
          </p:cNvSpPr>
          <p:nvPr/>
        </p:nvSpPr>
        <p:spPr bwMode="auto">
          <a:xfrm>
            <a:off x="6827838" y="3776663"/>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7416" name="矩形 8"/>
          <p:cNvSpPr>
            <a:spLocks noChangeArrowheads="1"/>
          </p:cNvSpPr>
          <p:nvPr/>
        </p:nvSpPr>
        <p:spPr bwMode="auto">
          <a:xfrm>
            <a:off x="6827838" y="3527425"/>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7417" name="矩形 9"/>
          <p:cNvSpPr>
            <a:spLocks noChangeArrowheads="1"/>
          </p:cNvSpPr>
          <p:nvPr/>
        </p:nvSpPr>
        <p:spPr bwMode="auto">
          <a:xfrm>
            <a:off x="8786813" y="3863975"/>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a:t>
            </a:r>
          </a:p>
        </p:txBody>
      </p:sp>
      <p:sp>
        <p:nvSpPr>
          <p:cNvPr id="17418" name="矩形 10"/>
          <p:cNvSpPr>
            <a:spLocks noChangeArrowheads="1"/>
          </p:cNvSpPr>
          <p:nvPr/>
        </p:nvSpPr>
        <p:spPr bwMode="auto">
          <a:xfrm>
            <a:off x="8618538" y="361315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2" name="KSO_Shape"/>
          <p:cNvSpPr/>
          <p:nvPr/>
        </p:nvSpPr>
        <p:spPr>
          <a:xfrm>
            <a:off x="7373938" y="2811463"/>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20" name="Freeform 9"/>
          <p:cNvSpPr>
            <a:spLocks noEditPoints="1"/>
          </p:cNvSpPr>
          <p:nvPr/>
        </p:nvSpPr>
        <p:spPr bwMode="auto">
          <a:xfrm>
            <a:off x="9190038" y="5249863"/>
            <a:ext cx="385762" cy="385762"/>
          </a:xfrm>
          <a:custGeom>
            <a:avLst/>
            <a:gdLst>
              <a:gd name="T0" fmla="*/ 2147483647 w 2073"/>
              <a:gd name="T1" fmla="*/ 2147483647 h 2073"/>
              <a:gd name="T2" fmla="*/ 2147483647 w 2073"/>
              <a:gd name="T3" fmla="*/ 2147483647 h 2073"/>
              <a:gd name="T4" fmla="*/ 2147483647 w 2073"/>
              <a:gd name="T5" fmla="*/ 2147483647 h 2073"/>
              <a:gd name="T6" fmla="*/ 2147483647 w 2073"/>
              <a:gd name="T7" fmla="*/ 2147483647 h 2073"/>
              <a:gd name="T8" fmla="*/ 2147483647 w 2073"/>
              <a:gd name="T9" fmla="*/ 2147483647 h 2073"/>
              <a:gd name="T10" fmla="*/ 2147483647 w 2073"/>
              <a:gd name="T11" fmla="*/ 2147483647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2147483647 w 2073"/>
              <a:gd name="T27" fmla="*/ 2147483647 h 2073"/>
              <a:gd name="T28" fmla="*/ 2147483647 w 2073"/>
              <a:gd name="T29" fmla="*/ 2147483647 h 2073"/>
              <a:gd name="T30" fmla="*/ 2147483647 w 2073"/>
              <a:gd name="T31" fmla="*/ 2147483647 h 2073"/>
              <a:gd name="T32" fmla="*/ 2147483647 w 2073"/>
              <a:gd name="T33" fmla="*/ 2147483647 h 2073"/>
              <a:gd name="T34" fmla="*/ 2147483647 w 2073"/>
              <a:gd name="T35" fmla="*/ 2147483647 h 2073"/>
              <a:gd name="T36" fmla="*/ 2147483647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2147483647 w 2073"/>
              <a:gd name="T59" fmla="*/ 2147483647 h 2073"/>
              <a:gd name="T60" fmla="*/ 2147483647 w 2073"/>
              <a:gd name="T61" fmla="*/ 2147483647 h 2073"/>
              <a:gd name="T62" fmla="*/ 2147483647 w 2073"/>
              <a:gd name="T63" fmla="*/ 2147483647 h 2073"/>
              <a:gd name="T64" fmla="*/ 2147483647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矩形 13"/>
          <p:cNvSpPr>
            <a:spLocks noChangeArrowheads="1"/>
          </p:cNvSpPr>
          <p:nvPr/>
        </p:nvSpPr>
        <p:spPr bwMode="auto">
          <a:xfrm>
            <a:off x="1435100" y="25892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2" name="矩形 14"/>
          <p:cNvSpPr>
            <a:spLocks noChangeArrowheads="1"/>
          </p:cNvSpPr>
          <p:nvPr/>
        </p:nvSpPr>
        <p:spPr bwMode="auto">
          <a:xfrm>
            <a:off x="1447800" y="23161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7423" name="矩形 15"/>
          <p:cNvSpPr>
            <a:spLocks noChangeArrowheads="1"/>
          </p:cNvSpPr>
          <p:nvPr/>
        </p:nvSpPr>
        <p:spPr bwMode="auto">
          <a:xfrm>
            <a:off x="1435100" y="45577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4" name="矩形 16"/>
          <p:cNvSpPr>
            <a:spLocks noChangeArrowheads="1"/>
          </p:cNvSpPr>
          <p:nvPr/>
        </p:nvSpPr>
        <p:spPr bwMode="auto">
          <a:xfrm>
            <a:off x="1447800" y="42846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8" name="椭圆 17"/>
          <p:cNvSpPr/>
          <p:nvPr/>
        </p:nvSpPr>
        <p:spPr>
          <a:xfrm>
            <a:off x="1060450" y="2368550"/>
            <a:ext cx="398463" cy="3984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 name="椭圆 18"/>
          <p:cNvSpPr/>
          <p:nvPr/>
        </p:nvSpPr>
        <p:spPr>
          <a:xfrm>
            <a:off x="1060450" y="4360863"/>
            <a:ext cx="398463" cy="4000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5126038" y="2414588"/>
            <a:ext cx="1884362" cy="18843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椭圆 4"/>
          <p:cNvSpPr/>
          <p:nvPr/>
        </p:nvSpPr>
        <p:spPr>
          <a:xfrm>
            <a:off x="5630863" y="40354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弧形 5"/>
          <p:cNvSpPr/>
          <p:nvPr/>
        </p:nvSpPr>
        <p:spPr>
          <a:xfrm>
            <a:off x="4911725" y="2198688"/>
            <a:ext cx="2312988" cy="2314575"/>
          </a:xfrm>
          <a:prstGeom prst="arc">
            <a:avLst>
              <a:gd name="adj1" fmla="val 6642635"/>
              <a:gd name="adj2" fmla="val 4215182"/>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6526213" y="21431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椭圆 7"/>
          <p:cNvSpPr/>
          <p:nvPr/>
        </p:nvSpPr>
        <p:spPr>
          <a:xfrm>
            <a:off x="6632575" y="3328988"/>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5843588" y="4330700"/>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KSO_Shape"/>
          <p:cNvSpPr/>
          <p:nvPr/>
        </p:nvSpPr>
        <p:spPr>
          <a:xfrm>
            <a:off x="6756400" y="2430463"/>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KSO_Shape"/>
          <p:cNvSpPr/>
          <p:nvPr/>
        </p:nvSpPr>
        <p:spPr>
          <a:xfrm>
            <a:off x="6880225" y="3629025"/>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18443" name="组合 11"/>
          <p:cNvGrpSpPr>
            <a:grpSpLocks/>
          </p:cNvGrpSpPr>
          <p:nvPr/>
        </p:nvGrpSpPr>
        <p:grpSpPr bwMode="auto">
          <a:xfrm>
            <a:off x="5629275" y="2771775"/>
            <a:ext cx="877888" cy="1168400"/>
            <a:chOff x="2443163" y="2125663"/>
            <a:chExt cx="315913" cy="511175"/>
          </a:xfrm>
        </p:grpSpPr>
        <p:sp>
          <p:nvSpPr>
            <p:cNvPr id="18452" name="Freeform 78"/>
            <p:cNvSpPr>
              <a:spLocks/>
            </p:cNvSpPr>
            <p:nvPr/>
          </p:nvSpPr>
          <p:spPr bwMode="auto">
            <a:xfrm>
              <a:off x="2443163" y="2125663"/>
              <a:ext cx="315913" cy="396875"/>
            </a:xfrm>
            <a:custGeom>
              <a:avLst/>
              <a:gdLst>
                <a:gd name="T0" fmla="*/ 2147483647 w 362"/>
                <a:gd name="T1" fmla="*/ 0 h 455"/>
                <a:gd name="T2" fmla="*/ 2147483647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3"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4"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7"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8444" name="矩形 19"/>
          <p:cNvSpPr>
            <a:spLocks noChangeArrowheads="1"/>
          </p:cNvSpPr>
          <p:nvPr/>
        </p:nvSpPr>
        <p:spPr bwMode="auto">
          <a:xfrm>
            <a:off x="7715250" y="21986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5" name="矩形 20"/>
          <p:cNvSpPr>
            <a:spLocks noChangeArrowheads="1"/>
          </p:cNvSpPr>
          <p:nvPr/>
        </p:nvSpPr>
        <p:spPr bwMode="auto">
          <a:xfrm>
            <a:off x="7715250" y="1951038"/>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6" name="矩形 21"/>
          <p:cNvSpPr>
            <a:spLocks noChangeArrowheads="1"/>
          </p:cNvSpPr>
          <p:nvPr/>
        </p:nvSpPr>
        <p:spPr bwMode="auto">
          <a:xfrm>
            <a:off x="7905750" y="361473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7" name="矩形 22"/>
          <p:cNvSpPr>
            <a:spLocks noChangeArrowheads="1"/>
          </p:cNvSpPr>
          <p:nvPr/>
        </p:nvSpPr>
        <p:spPr bwMode="auto">
          <a:xfrm>
            <a:off x="7905750" y="3365500"/>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8" name="矩形 23"/>
          <p:cNvSpPr>
            <a:spLocks noChangeArrowheads="1"/>
          </p:cNvSpPr>
          <p:nvPr/>
        </p:nvSpPr>
        <p:spPr bwMode="auto">
          <a:xfrm>
            <a:off x="6680200" y="50307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9" name="矩形 24"/>
          <p:cNvSpPr>
            <a:spLocks noChangeArrowheads="1"/>
          </p:cNvSpPr>
          <p:nvPr/>
        </p:nvSpPr>
        <p:spPr bwMode="auto">
          <a:xfrm>
            <a:off x="6680200" y="47815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50" name="矩形 25"/>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18451" name="矩形 26"/>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4713426" y="1725113"/>
            <a:ext cx="2765148" cy="4475662"/>
            <a:chOff x="4550052" y="1761264"/>
            <a:chExt cx="2866824" cy="4640235"/>
          </a:xfrm>
          <a:solidFill>
            <a:srgbClr val="FFC000"/>
          </a:solidFill>
        </p:grpSpPr>
        <p:sp>
          <p:nvSpPr>
            <p:cNvPr id="5" name="泪滴形 4"/>
            <p:cNvSpPr/>
            <p:nvPr/>
          </p:nvSpPr>
          <p:spPr>
            <a:xfrm rot="4903424">
              <a:off x="4550052" y="176126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泪滴形 5"/>
            <p:cNvSpPr/>
            <p:nvPr/>
          </p:nvSpPr>
          <p:spPr>
            <a:xfrm rot="4903424">
              <a:off x="4550052" y="295101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泪滴形 6"/>
            <p:cNvSpPr/>
            <p:nvPr/>
          </p:nvSpPr>
          <p:spPr>
            <a:xfrm rot="4903424">
              <a:off x="4550052" y="4140772"/>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flipV="1">
              <a:off x="6502476" y="3107591"/>
              <a:ext cx="914400" cy="3293908"/>
              <a:chOff x="5638800" y="2614170"/>
              <a:chExt cx="914400" cy="3293908"/>
            </a:xfrm>
            <a:grpFill/>
          </p:grpSpPr>
          <p:sp>
            <p:nvSpPr>
              <p:cNvPr id="20" name="泪滴形 19"/>
              <p:cNvSpPr/>
              <p:nvPr/>
            </p:nvSpPr>
            <p:spPr>
              <a:xfrm rot="16696576" flipH="1">
                <a:off x="5638800" y="2614170"/>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 name="泪滴形 20"/>
              <p:cNvSpPr/>
              <p:nvPr/>
            </p:nvSpPr>
            <p:spPr>
              <a:xfrm rot="16696576" flipH="1">
                <a:off x="5638800" y="380392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2" name="泪滴形 21"/>
              <p:cNvSpPr/>
              <p:nvPr/>
            </p:nvSpPr>
            <p:spPr>
              <a:xfrm rot="16696576" flipH="1">
                <a:off x="5638800" y="499367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cxnSp>
          <p:nvCxnSpPr>
            <p:cNvPr id="9" name="直接连接符 8"/>
            <p:cNvCxnSpPr/>
            <p:nvPr/>
          </p:nvCxnSpPr>
          <p:spPr>
            <a:xfrm>
              <a:off x="5503123" y="259555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03123" y="3785307"/>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03123" y="497248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flipH="1">
              <a:off x="6370844" y="3113798"/>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椭圆 12"/>
            <p:cNvSpPr/>
            <p:nvPr/>
          </p:nvSpPr>
          <p:spPr>
            <a:xfrm flipH="1">
              <a:off x="5413618" y="251892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 name="椭圆 13"/>
            <p:cNvSpPr/>
            <p:nvPr/>
          </p:nvSpPr>
          <p:spPr>
            <a:xfrm flipH="1">
              <a:off x="5413618" y="37086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椭圆 14"/>
            <p:cNvSpPr/>
            <p:nvPr/>
          </p:nvSpPr>
          <p:spPr>
            <a:xfrm flipH="1">
              <a:off x="5413618" y="490190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椭圆 15"/>
            <p:cNvSpPr/>
            <p:nvPr/>
          </p:nvSpPr>
          <p:spPr>
            <a:xfrm flipH="1">
              <a:off x="6370844" y="4284965"/>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椭圆 16"/>
            <p:cNvSpPr/>
            <p:nvPr/>
          </p:nvSpPr>
          <p:spPr>
            <a:xfrm flipH="1">
              <a:off x="6370844" y="54784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18" name="直接连接符 17"/>
            <p:cNvCxnSpPr/>
            <p:nvPr/>
          </p:nvCxnSpPr>
          <p:spPr>
            <a:xfrm flipH="1">
              <a:off x="5522937" y="3168122"/>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522937" y="438082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grpSp>
      <p:sp>
        <p:nvSpPr>
          <p:cNvPr id="19460" name="矩形 22"/>
          <p:cNvSpPr>
            <a:spLocks noChangeArrowheads="1"/>
          </p:cNvSpPr>
          <p:nvPr/>
        </p:nvSpPr>
        <p:spPr bwMode="auto">
          <a:xfrm>
            <a:off x="7605713" y="3165475"/>
            <a:ext cx="36369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1" name="矩形 23"/>
          <p:cNvSpPr>
            <a:spLocks noChangeArrowheads="1"/>
          </p:cNvSpPr>
          <p:nvPr/>
        </p:nvSpPr>
        <p:spPr bwMode="auto">
          <a:xfrm>
            <a:off x="7605713" y="2916238"/>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2" name="矩形 24"/>
          <p:cNvSpPr>
            <a:spLocks noChangeArrowheads="1"/>
          </p:cNvSpPr>
          <p:nvPr/>
        </p:nvSpPr>
        <p:spPr bwMode="auto">
          <a:xfrm>
            <a:off x="7605713" y="4295775"/>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3" name="矩形 25"/>
          <p:cNvSpPr>
            <a:spLocks noChangeArrowheads="1"/>
          </p:cNvSpPr>
          <p:nvPr/>
        </p:nvSpPr>
        <p:spPr bwMode="auto">
          <a:xfrm>
            <a:off x="7605713" y="40465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4" name="矩形 26"/>
          <p:cNvSpPr>
            <a:spLocks noChangeArrowheads="1"/>
          </p:cNvSpPr>
          <p:nvPr/>
        </p:nvSpPr>
        <p:spPr bwMode="auto">
          <a:xfrm>
            <a:off x="7605713" y="5537200"/>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5" name="矩形 27"/>
          <p:cNvSpPr>
            <a:spLocks noChangeArrowheads="1"/>
          </p:cNvSpPr>
          <p:nvPr/>
        </p:nvSpPr>
        <p:spPr bwMode="auto">
          <a:xfrm>
            <a:off x="7605713" y="52879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6" name="矩形 28"/>
          <p:cNvSpPr>
            <a:spLocks noChangeArrowheads="1"/>
          </p:cNvSpPr>
          <p:nvPr/>
        </p:nvSpPr>
        <p:spPr bwMode="auto">
          <a:xfrm>
            <a:off x="1293813" y="1924050"/>
            <a:ext cx="33035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7" name="矩形 29"/>
          <p:cNvSpPr>
            <a:spLocks noChangeArrowheads="1"/>
          </p:cNvSpPr>
          <p:nvPr/>
        </p:nvSpPr>
        <p:spPr bwMode="auto">
          <a:xfrm>
            <a:off x="2787650" y="16748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68" name="矩形 30"/>
          <p:cNvSpPr>
            <a:spLocks noChangeArrowheads="1"/>
          </p:cNvSpPr>
          <p:nvPr/>
        </p:nvSpPr>
        <p:spPr bwMode="auto">
          <a:xfrm>
            <a:off x="1293813" y="3062288"/>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9" name="矩形 31"/>
          <p:cNvSpPr>
            <a:spLocks noChangeArrowheads="1"/>
          </p:cNvSpPr>
          <p:nvPr/>
        </p:nvSpPr>
        <p:spPr bwMode="auto">
          <a:xfrm>
            <a:off x="2787650" y="28130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70" name="矩形 32"/>
          <p:cNvSpPr>
            <a:spLocks noChangeArrowheads="1"/>
          </p:cNvSpPr>
          <p:nvPr/>
        </p:nvSpPr>
        <p:spPr bwMode="auto">
          <a:xfrm>
            <a:off x="1293813" y="4202113"/>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71" name="矩形 33"/>
          <p:cNvSpPr>
            <a:spLocks noChangeArrowheads="1"/>
          </p:cNvSpPr>
          <p:nvPr/>
        </p:nvSpPr>
        <p:spPr bwMode="auto">
          <a:xfrm>
            <a:off x="2787650" y="395287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35" name="KSO_Shape"/>
          <p:cNvSpPr/>
          <p:nvPr/>
        </p:nvSpPr>
        <p:spPr>
          <a:xfrm>
            <a:off x="4929188" y="1995488"/>
            <a:ext cx="450850"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6" name="KSO_Shape"/>
          <p:cNvSpPr/>
          <p:nvPr/>
        </p:nvSpPr>
        <p:spPr>
          <a:xfrm>
            <a:off x="4908550" y="3152775"/>
            <a:ext cx="488950"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7" name="KSO_Shape"/>
          <p:cNvSpPr/>
          <p:nvPr/>
        </p:nvSpPr>
        <p:spPr>
          <a:xfrm>
            <a:off x="4903788" y="4270375"/>
            <a:ext cx="496887" cy="37147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38" name="组合 37"/>
          <p:cNvGrpSpPr/>
          <p:nvPr/>
        </p:nvGrpSpPr>
        <p:grpSpPr>
          <a:xfrm>
            <a:off x="6808377" y="3240288"/>
            <a:ext cx="448774" cy="448774"/>
            <a:chOff x="3138488" y="5478463"/>
            <a:chExt cx="239713" cy="239713"/>
          </a:xfrm>
          <a:solidFill>
            <a:schemeClr val="bg1"/>
          </a:solidFill>
        </p:grpSpPr>
        <p:sp>
          <p:nvSpPr>
            <p:cNvPr id="39"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19476" name="Freeform 5"/>
          <p:cNvSpPr>
            <a:spLocks noEditPoints="1"/>
          </p:cNvSpPr>
          <p:nvPr/>
        </p:nvSpPr>
        <p:spPr bwMode="auto">
          <a:xfrm>
            <a:off x="6819900" y="4430713"/>
            <a:ext cx="447675" cy="363537"/>
          </a:xfrm>
          <a:custGeom>
            <a:avLst/>
            <a:gdLst>
              <a:gd name="T0" fmla="*/ 2147483647 w 322"/>
              <a:gd name="T1" fmla="*/ 0 h 261"/>
              <a:gd name="T2" fmla="*/ 2147483647 w 322"/>
              <a:gd name="T3" fmla="*/ 0 h 261"/>
              <a:gd name="T4" fmla="*/ 0 w 322"/>
              <a:gd name="T5" fmla="*/ 2147483647 h 261"/>
              <a:gd name="T6" fmla="*/ 0 w 322"/>
              <a:gd name="T7" fmla="*/ 2147483647 h 261"/>
              <a:gd name="T8" fmla="*/ 2147483647 w 322"/>
              <a:gd name="T9" fmla="*/ 2147483647 h 261"/>
              <a:gd name="T10" fmla="*/ 2147483647 w 322"/>
              <a:gd name="T11" fmla="*/ 2147483647 h 261"/>
              <a:gd name="T12" fmla="*/ 2147483647 w 322"/>
              <a:gd name="T13" fmla="*/ 2147483647 h 261"/>
              <a:gd name="T14" fmla="*/ 2147483647 w 322"/>
              <a:gd name="T15" fmla="*/ 2147483647 h 261"/>
              <a:gd name="T16" fmla="*/ 2147483647 w 322"/>
              <a:gd name="T17" fmla="*/ 2147483647 h 261"/>
              <a:gd name="T18" fmla="*/ 2147483647 w 322"/>
              <a:gd name="T19" fmla="*/ 2147483647 h 261"/>
              <a:gd name="T20" fmla="*/ 2147483647 w 322"/>
              <a:gd name="T21" fmla="*/ 2147483647 h 261"/>
              <a:gd name="T22" fmla="*/ 2147483647 w 322"/>
              <a:gd name="T23" fmla="*/ 2147483647 h 261"/>
              <a:gd name="T24" fmla="*/ 2147483647 w 322"/>
              <a:gd name="T25" fmla="*/ 2147483647 h 261"/>
              <a:gd name="T26" fmla="*/ 2147483647 w 322"/>
              <a:gd name="T27" fmla="*/ 2147483647 h 261"/>
              <a:gd name="T28" fmla="*/ 2147483647 w 322"/>
              <a:gd name="T29" fmla="*/ 2147483647 h 261"/>
              <a:gd name="T30" fmla="*/ 2147483647 w 322"/>
              <a:gd name="T31" fmla="*/ 2147483647 h 261"/>
              <a:gd name="T32" fmla="*/ 2147483647 w 322"/>
              <a:gd name="T33" fmla="*/ 2147483647 h 261"/>
              <a:gd name="T34" fmla="*/ 2147483647 w 322"/>
              <a:gd name="T35" fmla="*/ 2147483647 h 261"/>
              <a:gd name="T36" fmla="*/ 2147483647 w 322"/>
              <a:gd name="T37" fmla="*/ 2147483647 h 261"/>
              <a:gd name="T38" fmla="*/ 2147483647 w 322"/>
              <a:gd name="T39" fmla="*/ 2147483647 h 261"/>
              <a:gd name="T40" fmla="*/ 2147483647 w 322"/>
              <a:gd name="T41" fmla="*/ 0 h 261"/>
              <a:gd name="T42" fmla="*/ 2147483647 w 322"/>
              <a:gd name="T43" fmla="*/ 2147483647 h 261"/>
              <a:gd name="T44" fmla="*/ 2147483647 w 322"/>
              <a:gd name="T45" fmla="*/ 2147483647 h 261"/>
              <a:gd name="T46" fmla="*/ 2147483647 w 322"/>
              <a:gd name="T47" fmla="*/ 2147483647 h 261"/>
              <a:gd name="T48" fmla="*/ 2147483647 w 322"/>
              <a:gd name="T49" fmla="*/ 2147483647 h 261"/>
              <a:gd name="T50" fmla="*/ 2147483647 w 322"/>
              <a:gd name="T51" fmla="*/ 2147483647 h 261"/>
              <a:gd name="T52" fmla="*/ 2147483647 w 322"/>
              <a:gd name="T53" fmla="*/ 2147483647 h 261"/>
              <a:gd name="T54" fmla="*/ 2147483647 w 322"/>
              <a:gd name="T55" fmla="*/ 2147483647 h 261"/>
              <a:gd name="T56" fmla="*/ 2147483647 w 322"/>
              <a:gd name="T57" fmla="*/ 2147483647 h 261"/>
              <a:gd name="T58" fmla="*/ 2147483647 w 322"/>
              <a:gd name="T59" fmla="*/ 2147483647 h 2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22" h="261">
                <a:moveTo>
                  <a:pt x="315" y="0"/>
                </a:moveTo>
                <a:cubicBezTo>
                  <a:pt x="7" y="0"/>
                  <a:pt x="7" y="0"/>
                  <a:pt x="7" y="0"/>
                </a:cubicBezTo>
                <a:cubicBezTo>
                  <a:pt x="3" y="0"/>
                  <a:pt x="0" y="3"/>
                  <a:pt x="0" y="8"/>
                </a:cubicBezTo>
                <a:cubicBezTo>
                  <a:pt x="0" y="220"/>
                  <a:pt x="0" y="220"/>
                  <a:pt x="0" y="220"/>
                </a:cubicBezTo>
                <a:cubicBezTo>
                  <a:pt x="0" y="224"/>
                  <a:pt x="3" y="228"/>
                  <a:pt x="7" y="228"/>
                </a:cubicBezTo>
                <a:cubicBezTo>
                  <a:pt x="123" y="228"/>
                  <a:pt x="123" y="228"/>
                  <a:pt x="123" y="228"/>
                </a:cubicBezTo>
                <a:cubicBezTo>
                  <a:pt x="123" y="246"/>
                  <a:pt x="123" y="246"/>
                  <a:pt x="123" y="246"/>
                </a:cubicBezTo>
                <a:cubicBezTo>
                  <a:pt x="123" y="246"/>
                  <a:pt x="123" y="246"/>
                  <a:pt x="123" y="247"/>
                </a:cubicBezTo>
                <a:cubicBezTo>
                  <a:pt x="106" y="247"/>
                  <a:pt x="106" y="247"/>
                  <a:pt x="106" y="247"/>
                </a:cubicBezTo>
                <a:cubicBezTo>
                  <a:pt x="102" y="247"/>
                  <a:pt x="99" y="250"/>
                  <a:pt x="99" y="254"/>
                </a:cubicBezTo>
                <a:cubicBezTo>
                  <a:pt x="99" y="257"/>
                  <a:pt x="102" y="261"/>
                  <a:pt x="106" y="261"/>
                </a:cubicBezTo>
                <a:cubicBezTo>
                  <a:pt x="219" y="261"/>
                  <a:pt x="219" y="261"/>
                  <a:pt x="219" y="261"/>
                </a:cubicBezTo>
                <a:cubicBezTo>
                  <a:pt x="223" y="261"/>
                  <a:pt x="226" y="257"/>
                  <a:pt x="226" y="254"/>
                </a:cubicBezTo>
                <a:cubicBezTo>
                  <a:pt x="226" y="250"/>
                  <a:pt x="223" y="247"/>
                  <a:pt x="219" y="247"/>
                </a:cubicBezTo>
                <a:cubicBezTo>
                  <a:pt x="203" y="247"/>
                  <a:pt x="203" y="247"/>
                  <a:pt x="203" y="247"/>
                </a:cubicBezTo>
                <a:cubicBezTo>
                  <a:pt x="203" y="246"/>
                  <a:pt x="203" y="246"/>
                  <a:pt x="203" y="246"/>
                </a:cubicBezTo>
                <a:cubicBezTo>
                  <a:pt x="203" y="228"/>
                  <a:pt x="203" y="228"/>
                  <a:pt x="203" y="228"/>
                </a:cubicBezTo>
                <a:cubicBezTo>
                  <a:pt x="315" y="228"/>
                  <a:pt x="315" y="228"/>
                  <a:pt x="315" y="228"/>
                </a:cubicBezTo>
                <a:cubicBezTo>
                  <a:pt x="319" y="228"/>
                  <a:pt x="322" y="224"/>
                  <a:pt x="322" y="220"/>
                </a:cubicBezTo>
                <a:cubicBezTo>
                  <a:pt x="322" y="8"/>
                  <a:pt x="322" y="8"/>
                  <a:pt x="322" y="8"/>
                </a:cubicBezTo>
                <a:cubicBezTo>
                  <a:pt x="322" y="3"/>
                  <a:pt x="319" y="0"/>
                  <a:pt x="315" y="0"/>
                </a:cubicBezTo>
                <a:close/>
                <a:moveTo>
                  <a:pt x="301" y="187"/>
                </a:moveTo>
                <a:cubicBezTo>
                  <a:pt x="301" y="191"/>
                  <a:pt x="297" y="194"/>
                  <a:pt x="293" y="194"/>
                </a:cubicBezTo>
                <a:cubicBezTo>
                  <a:pt x="29" y="194"/>
                  <a:pt x="29" y="194"/>
                  <a:pt x="29" y="194"/>
                </a:cubicBezTo>
                <a:cubicBezTo>
                  <a:pt x="25" y="194"/>
                  <a:pt x="21" y="191"/>
                  <a:pt x="21" y="187"/>
                </a:cubicBezTo>
                <a:cubicBezTo>
                  <a:pt x="21" y="26"/>
                  <a:pt x="21" y="26"/>
                  <a:pt x="21" y="26"/>
                </a:cubicBezTo>
                <a:cubicBezTo>
                  <a:pt x="21" y="21"/>
                  <a:pt x="25" y="18"/>
                  <a:pt x="29" y="18"/>
                </a:cubicBezTo>
                <a:cubicBezTo>
                  <a:pt x="293" y="18"/>
                  <a:pt x="293" y="18"/>
                  <a:pt x="293" y="18"/>
                </a:cubicBezTo>
                <a:cubicBezTo>
                  <a:pt x="297" y="18"/>
                  <a:pt x="301" y="21"/>
                  <a:pt x="301" y="26"/>
                </a:cubicBezTo>
                <a:lnTo>
                  <a:pt x="301"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1992"/>
          <p:cNvSpPr>
            <a:spLocks noEditPoints="1"/>
          </p:cNvSpPr>
          <p:nvPr/>
        </p:nvSpPr>
        <p:spPr bwMode="auto">
          <a:xfrm>
            <a:off x="6894513" y="5538788"/>
            <a:ext cx="276225" cy="441325"/>
          </a:xfrm>
          <a:custGeom>
            <a:avLst/>
            <a:gdLst>
              <a:gd name="T0" fmla="*/ 2147483647 w 258"/>
              <a:gd name="T1" fmla="*/ 2147483647 h 414"/>
              <a:gd name="T2" fmla="*/ 2147483647 w 258"/>
              <a:gd name="T3" fmla="*/ 2147483647 h 414"/>
              <a:gd name="T4" fmla="*/ 2147483647 w 258"/>
              <a:gd name="T5" fmla="*/ 0 h 414"/>
              <a:gd name="T6" fmla="*/ 2147483647 w 258"/>
              <a:gd name="T7" fmla="*/ 2147483647 h 414"/>
              <a:gd name="T8" fmla="*/ 2147483647 w 258"/>
              <a:gd name="T9" fmla="*/ 2147483647 h 414"/>
              <a:gd name="T10" fmla="*/ 2147483647 w 258"/>
              <a:gd name="T11" fmla="*/ 2147483647 h 414"/>
              <a:gd name="T12" fmla="*/ 2147483647 w 258"/>
              <a:gd name="T13" fmla="*/ 2147483647 h 414"/>
              <a:gd name="T14" fmla="*/ 2147483647 w 258"/>
              <a:gd name="T15" fmla="*/ 2147483647 h 414"/>
              <a:gd name="T16" fmla="*/ 2147483647 w 258"/>
              <a:gd name="T17" fmla="*/ 2147483647 h 414"/>
              <a:gd name="T18" fmla="*/ 2147483647 w 258"/>
              <a:gd name="T19" fmla="*/ 2147483647 h 414"/>
              <a:gd name="T20" fmla="*/ 2147483647 w 258"/>
              <a:gd name="T21" fmla="*/ 2147483647 h 414"/>
              <a:gd name="T22" fmla="*/ 2147483647 w 258"/>
              <a:gd name="T23" fmla="*/ 2147483647 h 414"/>
              <a:gd name="T24" fmla="*/ 2147483647 w 258"/>
              <a:gd name="T25" fmla="*/ 2147483647 h 414"/>
              <a:gd name="T26" fmla="*/ 2147483647 w 258"/>
              <a:gd name="T27" fmla="*/ 0 h 414"/>
              <a:gd name="T28" fmla="*/ 2147483647 w 258"/>
              <a:gd name="T29" fmla="*/ 0 h 414"/>
              <a:gd name="T30" fmla="*/ 2147483647 w 258"/>
              <a:gd name="T31" fmla="*/ 2147483647 h 414"/>
              <a:gd name="T32" fmla="*/ 2147483647 w 258"/>
              <a:gd name="T33" fmla="*/ 2147483647 h 414"/>
              <a:gd name="T34" fmla="*/ 2147483647 w 258"/>
              <a:gd name="T35" fmla="*/ 2147483647 h 414"/>
              <a:gd name="T36" fmla="*/ 2147483647 w 258"/>
              <a:gd name="T37" fmla="*/ 2147483647 h 414"/>
              <a:gd name="T38" fmla="*/ 2147483647 w 258"/>
              <a:gd name="T39" fmla="*/ 2147483647 h 414"/>
              <a:gd name="T40" fmla="*/ 2147483647 w 258"/>
              <a:gd name="T41" fmla="*/ 2147483647 h 414"/>
              <a:gd name="T42" fmla="*/ 2147483647 w 258"/>
              <a:gd name="T43" fmla="*/ 2147483647 h 414"/>
              <a:gd name="T44" fmla="*/ 2147483647 w 258"/>
              <a:gd name="T45" fmla="*/ 2147483647 h 414"/>
              <a:gd name="T46" fmla="*/ 2147483647 w 258"/>
              <a:gd name="T47" fmla="*/ 2147483647 h 414"/>
              <a:gd name="T48" fmla="*/ 2147483647 w 258"/>
              <a:gd name="T49" fmla="*/ 2147483647 h 414"/>
              <a:gd name="T50" fmla="*/ 2147483647 w 258"/>
              <a:gd name="T51" fmla="*/ 2147483647 h 414"/>
              <a:gd name="T52" fmla="*/ 2147483647 w 258"/>
              <a:gd name="T53" fmla="*/ 2147483647 h 414"/>
              <a:gd name="T54" fmla="*/ 2147483647 w 258"/>
              <a:gd name="T55" fmla="*/ 2147483647 h 414"/>
              <a:gd name="T56" fmla="*/ 2147483647 w 258"/>
              <a:gd name="T57" fmla="*/ 2147483647 h 414"/>
              <a:gd name="T58" fmla="*/ 2147483647 w 258"/>
              <a:gd name="T59" fmla="*/ 2147483647 h 414"/>
              <a:gd name="T60" fmla="*/ 2147483647 w 258"/>
              <a:gd name="T61" fmla="*/ 2147483647 h 414"/>
              <a:gd name="T62" fmla="*/ 2147483647 w 258"/>
              <a:gd name="T63" fmla="*/ 2147483647 h 414"/>
              <a:gd name="T64" fmla="*/ 2147483647 w 258"/>
              <a:gd name="T65" fmla="*/ 2147483647 h 414"/>
              <a:gd name="T66" fmla="*/ 2147483647 w 258"/>
              <a:gd name="T67" fmla="*/ 2147483647 h 414"/>
              <a:gd name="T68" fmla="*/ 2147483647 w 258"/>
              <a:gd name="T69" fmla="*/ 2147483647 h 414"/>
              <a:gd name="T70" fmla="*/ 2147483647 w 258"/>
              <a:gd name="T71" fmla="*/ 2147483647 h 414"/>
              <a:gd name="T72" fmla="*/ 2147483647 w 258"/>
              <a:gd name="T73" fmla="*/ 2147483647 h 414"/>
              <a:gd name="T74" fmla="*/ 2147483647 w 258"/>
              <a:gd name="T75" fmla="*/ 2147483647 h 414"/>
              <a:gd name="T76" fmla="*/ 2147483647 w 258"/>
              <a:gd name="T77" fmla="*/ 2147483647 h 414"/>
              <a:gd name="T78" fmla="*/ 2147483647 w 258"/>
              <a:gd name="T79" fmla="*/ 2147483647 h 414"/>
              <a:gd name="T80" fmla="*/ 2147483647 w 258"/>
              <a:gd name="T81" fmla="*/ 2147483647 h 414"/>
              <a:gd name="T82" fmla="*/ 0 w 258"/>
              <a:gd name="T83" fmla="*/ 2147483647 h 414"/>
              <a:gd name="T84" fmla="*/ 2147483647 w 258"/>
              <a:gd name="T85" fmla="*/ 2147483647 h 414"/>
              <a:gd name="T86" fmla="*/ 2147483647 w 258"/>
              <a:gd name="T87" fmla="*/ 2147483647 h 414"/>
              <a:gd name="T88" fmla="*/ 2147483647 w 258"/>
              <a:gd name="T89" fmla="*/ 2147483647 h 414"/>
              <a:gd name="T90" fmla="*/ 2147483647 w 258"/>
              <a:gd name="T91" fmla="*/ 2147483647 h 414"/>
              <a:gd name="T92" fmla="*/ 2147483647 w 258"/>
              <a:gd name="T93" fmla="*/ 2147483647 h 414"/>
              <a:gd name="T94" fmla="*/ 2147483647 w 258"/>
              <a:gd name="T95" fmla="*/ 2147483647 h 414"/>
              <a:gd name="T96" fmla="*/ 2147483647 w 258"/>
              <a:gd name="T97" fmla="*/ 2147483647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394750" y="2139044"/>
            <a:ext cx="2808640" cy="3699480"/>
            <a:chOff x="4619626" y="1692276"/>
            <a:chExt cx="2947987" cy="3883025"/>
          </a:xfrm>
          <a:solidFill>
            <a:srgbClr val="FFC000"/>
          </a:solidFill>
        </p:grpSpPr>
        <p:sp>
          <p:nvSpPr>
            <p:cNvPr id="5" name="Freeform 5"/>
            <p:cNvSpPr>
              <a:spLocks/>
            </p:cNvSpPr>
            <p:nvPr/>
          </p:nvSpPr>
          <p:spPr bwMode="auto">
            <a:xfrm>
              <a:off x="6911976" y="2670176"/>
              <a:ext cx="4763" cy="14288"/>
            </a:xfrm>
            <a:custGeom>
              <a:avLst/>
              <a:gdLst>
                <a:gd name="T0" fmla="*/ 0 w 2"/>
                <a:gd name="T1" fmla="*/ 3 h 5"/>
                <a:gd name="T2" fmla="*/ 0 w 2"/>
                <a:gd name="T3" fmla="*/ 5 h 5"/>
                <a:gd name="T4" fmla="*/ 2 w 2"/>
                <a:gd name="T5" fmla="*/ 0 h 5"/>
                <a:gd name="T6" fmla="*/ 0 w 2"/>
                <a:gd name="T7" fmla="*/ 3 h 5"/>
              </a:gdLst>
              <a:ahLst/>
              <a:cxnLst>
                <a:cxn ang="0">
                  <a:pos x="T0" y="T1"/>
                </a:cxn>
                <a:cxn ang="0">
                  <a:pos x="T2" y="T3"/>
                </a:cxn>
                <a:cxn ang="0">
                  <a:pos x="T4" y="T5"/>
                </a:cxn>
                <a:cxn ang="0">
                  <a:pos x="T6" y="T7"/>
                </a:cxn>
              </a:cxnLst>
              <a:rect l="0" t="0" r="r" b="b"/>
              <a:pathLst>
                <a:path w="2" h="5">
                  <a:moveTo>
                    <a:pt x="0" y="3"/>
                  </a:moveTo>
                  <a:cubicBezTo>
                    <a:pt x="0" y="4"/>
                    <a:pt x="0" y="4"/>
                    <a:pt x="0" y="5"/>
                  </a:cubicBezTo>
                  <a:cubicBezTo>
                    <a:pt x="1" y="3"/>
                    <a:pt x="1" y="2"/>
                    <a:pt x="2" y="0"/>
                  </a:cubicBezTo>
                  <a:cubicBezTo>
                    <a:pt x="1" y="1"/>
                    <a:pt x="0" y="2"/>
                    <a:pt x="0"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 name="Freeform 6"/>
            <p:cNvSpPr>
              <a:spLocks/>
            </p:cNvSpPr>
            <p:nvPr/>
          </p:nvSpPr>
          <p:spPr bwMode="auto">
            <a:xfrm>
              <a:off x="5100638" y="3294063"/>
              <a:ext cx="7938" cy="7938"/>
            </a:xfrm>
            <a:custGeom>
              <a:avLst/>
              <a:gdLst>
                <a:gd name="T0" fmla="*/ 1 w 3"/>
                <a:gd name="T1" fmla="*/ 3 h 3"/>
                <a:gd name="T2" fmla="*/ 0 w 3"/>
                <a:gd name="T3" fmla="*/ 3 h 3"/>
                <a:gd name="T4" fmla="*/ 3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0" y="3"/>
                    <a:pt x="0" y="3"/>
                  </a:cubicBezTo>
                  <a:cubicBezTo>
                    <a:pt x="1" y="2"/>
                    <a:pt x="2" y="1"/>
                    <a:pt x="3" y="0"/>
                  </a:cubicBezTo>
                  <a:cubicBezTo>
                    <a:pt x="2" y="1"/>
                    <a:pt x="1" y="2"/>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 name="Freeform 7"/>
            <p:cNvSpPr>
              <a:spLocks/>
            </p:cNvSpPr>
            <p:nvPr/>
          </p:nvSpPr>
          <p:spPr bwMode="auto">
            <a:xfrm>
              <a:off x="5108576" y="3289301"/>
              <a:ext cx="3175" cy="4763"/>
            </a:xfrm>
            <a:custGeom>
              <a:avLst/>
              <a:gdLst>
                <a:gd name="T0" fmla="*/ 1 w 1"/>
                <a:gd name="T1" fmla="*/ 0 h 2"/>
                <a:gd name="T2" fmla="*/ 0 w 1"/>
                <a:gd name="T3" fmla="*/ 2 h 2"/>
                <a:gd name="T4" fmla="*/ 1 w 1"/>
                <a:gd name="T5" fmla="*/ 0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0" y="2"/>
                    <a:pt x="0" y="2"/>
                  </a:cubicBezTo>
                  <a:cubicBezTo>
                    <a:pt x="0" y="2"/>
                    <a:pt x="1" y="1"/>
                    <a:pt x="1" y="0"/>
                  </a:cubicBezTo>
                  <a:cubicBezTo>
                    <a:pt x="1" y="0"/>
                    <a:pt x="1"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 name="Freeform 8"/>
            <p:cNvSpPr>
              <a:spLocks noEditPoints="1"/>
            </p:cNvSpPr>
            <p:nvPr/>
          </p:nvSpPr>
          <p:spPr bwMode="auto">
            <a:xfrm>
              <a:off x="4997450" y="2162176"/>
              <a:ext cx="2089150" cy="3413125"/>
            </a:xfrm>
            <a:custGeom>
              <a:avLst/>
              <a:gdLst>
                <a:gd name="T0" fmla="*/ 299 w 755"/>
                <a:gd name="T1" fmla="*/ 1200 h 1236"/>
                <a:gd name="T2" fmla="*/ 734 w 755"/>
                <a:gd name="T3" fmla="*/ 277 h 1236"/>
                <a:gd name="T4" fmla="*/ 655 w 755"/>
                <a:gd name="T5" fmla="*/ 152 h 1236"/>
                <a:gd name="T6" fmla="*/ 339 w 755"/>
                <a:gd name="T7" fmla="*/ 1205 h 1236"/>
                <a:gd name="T8" fmla="*/ 321 w 755"/>
                <a:gd name="T9" fmla="*/ 1213 h 1236"/>
                <a:gd name="T10" fmla="*/ 340 w 755"/>
                <a:gd name="T11" fmla="*/ 1219 h 1236"/>
                <a:gd name="T12" fmla="*/ 354 w 755"/>
                <a:gd name="T13" fmla="*/ 1208 h 1236"/>
                <a:gd name="T14" fmla="*/ 366 w 755"/>
                <a:gd name="T15" fmla="*/ 1226 h 1236"/>
                <a:gd name="T16" fmla="*/ 381 w 755"/>
                <a:gd name="T17" fmla="*/ 1222 h 1236"/>
                <a:gd name="T18" fmla="*/ 418 w 755"/>
                <a:gd name="T19" fmla="*/ 1204 h 1236"/>
                <a:gd name="T20" fmla="*/ 404 w 755"/>
                <a:gd name="T21" fmla="*/ 1221 h 1236"/>
                <a:gd name="T22" fmla="*/ 512 w 755"/>
                <a:gd name="T23" fmla="*/ 1019 h 1236"/>
                <a:gd name="T24" fmla="*/ 510 w 755"/>
                <a:gd name="T25" fmla="*/ 1095 h 1236"/>
                <a:gd name="T26" fmla="*/ 231 w 755"/>
                <a:gd name="T27" fmla="*/ 1126 h 1236"/>
                <a:gd name="T28" fmla="*/ 373 w 755"/>
                <a:gd name="T29" fmla="*/ 1131 h 1236"/>
                <a:gd name="T30" fmla="*/ 302 w 755"/>
                <a:gd name="T31" fmla="*/ 1125 h 1236"/>
                <a:gd name="T32" fmla="*/ 416 w 755"/>
                <a:gd name="T33" fmla="*/ 1084 h 1236"/>
                <a:gd name="T34" fmla="*/ 365 w 755"/>
                <a:gd name="T35" fmla="*/ 1084 h 1236"/>
                <a:gd name="T36" fmla="*/ 309 w 755"/>
                <a:gd name="T37" fmla="*/ 1080 h 1236"/>
                <a:gd name="T38" fmla="*/ 253 w 755"/>
                <a:gd name="T39" fmla="*/ 1034 h 1236"/>
                <a:gd name="T40" fmla="*/ 351 w 755"/>
                <a:gd name="T41" fmla="*/ 1041 h 1236"/>
                <a:gd name="T42" fmla="*/ 283 w 755"/>
                <a:gd name="T43" fmla="*/ 1032 h 1236"/>
                <a:gd name="T44" fmla="*/ 436 w 755"/>
                <a:gd name="T45" fmla="*/ 996 h 1236"/>
                <a:gd name="T46" fmla="*/ 374 w 755"/>
                <a:gd name="T47" fmla="*/ 1000 h 1236"/>
                <a:gd name="T48" fmla="*/ 318 w 755"/>
                <a:gd name="T49" fmla="*/ 991 h 1236"/>
                <a:gd name="T50" fmla="*/ 259 w 755"/>
                <a:gd name="T51" fmla="*/ 980 h 1236"/>
                <a:gd name="T52" fmla="*/ 242 w 755"/>
                <a:gd name="T53" fmla="*/ 945 h 1236"/>
                <a:gd name="T54" fmla="*/ 413 w 755"/>
                <a:gd name="T55" fmla="*/ 963 h 1236"/>
                <a:gd name="T56" fmla="*/ 235 w 755"/>
                <a:gd name="T57" fmla="*/ 930 h 1236"/>
                <a:gd name="T58" fmla="*/ 283 w 755"/>
                <a:gd name="T59" fmla="*/ 886 h 1236"/>
                <a:gd name="T60" fmla="*/ 283 w 755"/>
                <a:gd name="T61" fmla="*/ 926 h 1236"/>
                <a:gd name="T62" fmla="*/ 272 w 755"/>
                <a:gd name="T63" fmla="*/ 879 h 1236"/>
                <a:gd name="T64" fmla="*/ 341 w 755"/>
                <a:gd name="T65" fmla="*/ 680 h 1236"/>
                <a:gd name="T66" fmla="*/ 425 w 755"/>
                <a:gd name="T67" fmla="*/ 404 h 1236"/>
                <a:gd name="T68" fmla="*/ 472 w 755"/>
                <a:gd name="T69" fmla="*/ 428 h 1236"/>
                <a:gd name="T70" fmla="*/ 394 w 755"/>
                <a:gd name="T71" fmla="*/ 928 h 1236"/>
                <a:gd name="T72" fmla="*/ 351 w 755"/>
                <a:gd name="T73" fmla="*/ 932 h 1236"/>
                <a:gd name="T74" fmla="*/ 360 w 755"/>
                <a:gd name="T75" fmla="*/ 877 h 1236"/>
                <a:gd name="T76" fmla="*/ 331 w 755"/>
                <a:gd name="T77" fmla="*/ 914 h 1236"/>
                <a:gd name="T78" fmla="*/ 389 w 755"/>
                <a:gd name="T79" fmla="*/ 950 h 1236"/>
                <a:gd name="T80" fmla="*/ 389 w 755"/>
                <a:gd name="T81" fmla="*/ 873 h 1236"/>
                <a:gd name="T82" fmla="*/ 370 w 755"/>
                <a:gd name="T83" fmla="*/ 445 h 1236"/>
                <a:gd name="T84" fmla="*/ 383 w 755"/>
                <a:gd name="T85" fmla="*/ 604 h 1236"/>
                <a:gd name="T86" fmla="*/ 416 w 755"/>
                <a:gd name="T87" fmla="*/ 905 h 1236"/>
                <a:gd name="T88" fmla="*/ 423 w 755"/>
                <a:gd name="T89" fmla="*/ 909 h 1236"/>
                <a:gd name="T90" fmla="*/ 424 w 755"/>
                <a:gd name="T91" fmla="*/ 953 h 1236"/>
                <a:gd name="T92" fmla="*/ 417 w 755"/>
                <a:gd name="T93" fmla="*/ 635 h 1236"/>
                <a:gd name="T94" fmla="*/ 319 w 755"/>
                <a:gd name="T95" fmla="*/ 918 h 1236"/>
                <a:gd name="T96" fmla="*/ 309 w 755"/>
                <a:gd name="T97" fmla="*/ 952 h 1236"/>
                <a:gd name="T98" fmla="*/ 452 w 755"/>
                <a:gd name="T99" fmla="*/ 901 h 1236"/>
                <a:gd name="T100" fmla="*/ 471 w 755"/>
                <a:gd name="T101" fmla="*/ 937 h 1236"/>
                <a:gd name="T102" fmla="*/ 496 w 755"/>
                <a:gd name="T103" fmla="*/ 913 h 1236"/>
                <a:gd name="T104" fmla="*/ 475 w 755"/>
                <a:gd name="T105" fmla="*/ 917 h 1236"/>
                <a:gd name="T106" fmla="*/ 495 w 755"/>
                <a:gd name="T107" fmla="*/ 929 h 1236"/>
                <a:gd name="T108" fmla="*/ 524 w 755"/>
                <a:gd name="T109" fmla="*/ 908 h 1236"/>
                <a:gd name="T110" fmla="*/ 463 w 755"/>
                <a:gd name="T111" fmla="*/ 872 h 1236"/>
                <a:gd name="T112" fmla="*/ 683 w 755"/>
                <a:gd name="T113" fmla="*/ 568 h 1236"/>
                <a:gd name="T114" fmla="*/ 531 w 755"/>
                <a:gd name="T115" fmla="*/ 364 h 1236"/>
                <a:gd name="T116" fmla="*/ 292 w 755"/>
                <a:gd name="T117" fmla="*/ 375 h 1236"/>
                <a:gd name="T118" fmla="*/ 157 w 755"/>
                <a:gd name="T119" fmla="*/ 705 h 1236"/>
                <a:gd name="T120" fmla="*/ 55 w 755"/>
                <a:gd name="T121" fmla="*/ 513 h 1236"/>
                <a:gd name="T122" fmla="*/ 16 w 755"/>
                <a:gd name="T123" fmla="*/ 294 h 1236"/>
                <a:gd name="T124" fmla="*/ 661 w 755"/>
                <a:gd name="T125" fmla="*/ 166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 h="1236">
                  <a:moveTo>
                    <a:pt x="746" y="298"/>
                  </a:moveTo>
                  <a:cubicBezTo>
                    <a:pt x="740" y="262"/>
                    <a:pt x="729" y="227"/>
                    <a:pt x="710" y="196"/>
                  </a:cubicBezTo>
                  <a:cubicBezTo>
                    <a:pt x="702" y="181"/>
                    <a:pt x="691" y="167"/>
                    <a:pt x="680" y="154"/>
                  </a:cubicBezTo>
                  <a:cubicBezTo>
                    <a:pt x="667" y="140"/>
                    <a:pt x="659" y="123"/>
                    <a:pt x="647" y="108"/>
                  </a:cubicBezTo>
                  <a:cubicBezTo>
                    <a:pt x="643" y="103"/>
                    <a:pt x="637" y="98"/>
                    <a:pt x="632" y="93"/>
                  </a:cubicBezTo>
                  <a:cubicBezTo>
                    <a:pt x="632" y="93"/>
                    <a:pt x="632" y="93"/>
                    <a:pt x="632" y="92"/>
                  </a:cubicBezTo>
                  <a:cubicBezTo>
                    <a:pt x="632" y="92"/>
                    <a:pt x="631" y="92"/>
                    <a:pt x="630" y="91"/>
                  </a:cubicBezTo>
                  <a:cubicBezTo>
                    <a:pt x="629" y="90"/>
                    <a:pt x="629" y="90"/>
                    <a:pt x="628" y="89"/>
                  </a:cubicBezTo>
                  <a:cubicBezTo>
                    <a:pt x="627" y="88"/>
                    <a:pt x="626" y="88"/>
                    <a:pt x="625" y="88"/>
                  </a:cubicBezTo>
                  <a:cubicBezTo>
                    <a:pt x="612" y="80"/>
                    <a:pt x="599" y="72"/>
                    <a:pt x="585" y="65"/>
                  </a:cubicBezTo>
                  <a:cubicBezTo>
                    <a:pt x="569" y="56"/>
                    <a:pt x="553" y="48"/>
                    <a:pt x="536" y="41"/>
                  </a:cubicBezTo>
                  <a:cubicBezTo>
                    <a:pt x="518" y="34"/>
                    <a:pt x="500" y="29"/>
                    <a:pt x="483" y="22"/>
                  </a:cubicBezTo>
                  <a:cubicBezTo>
                    <a:pt x="466" y="15"/>
                    <a:pt x="449" y="7"/>
                    <a:pt x="431" y="5"/>
                  </a:cubicBezTo>
                  <a:cubicBezTo>
                    <a:pt x="413" y="2"/>
                    <a:pt x="394" y="0"/>
                    <a:pt x="375" y="1"/>
                  </a:cubicBezTo>
                  <a:cubicBezTo>
                    <a:pt x="338" y="2"/>
                    <a:pt x="302" y="12"/>
                    <a:pt x="267" y="23"/>
                  </a:cubicBezTo>
                  <a:cubicBezTo>
                    <a:pt x="236" y="33"/>
                    <a:pt x="206" y="47"/>
                    <a:pt x="179" y="65"/>
                  </a:cubicBezTo>
                  <a:cubicBezTo>
                    <a:pt x="124" y="100"/>
                    <a:pt x="79" y="149"/>
                    <a:pt x="44" y="204"/>
                  </a:cubicBezTo>
                  <a:cubicBezTo>
                    <a:pt x="14" y="251"/>
                    <a:pt x="1" y="307"/>
                    <a:pt x="0" y="363"/>
                  </a:cubicBezTo>
                  <a:cubicBezTo>
                    <a:pt x="0" y="363"/>
                    <a:pt x="0" y="363"/>
                    <a:pt x="0" y="363"/>
                  </a:cubicBezTo>
                  <a:cubicBezTo>
                    <a:pt x="0" y="373"/>
                    <a:pt x="1" y="383"/>
                    <a:pt x="1" y="393"/>
                  </a:cubicBezTo>
                  <a:cubicBezTo>
                    <a:pt x="4" y="426"/>
                    <a:pt x="11" y="458"/>
                    <a:pt x="24" y="489"/>
                  </a:cubicBezTo>
                  <a:cubicBezTo>
                    <a:pt x="37" y="521"/>
                    <a:pt x="50" y="554"/>
                    <a:pt x="68" y="585"/>
                  </a:cubicBezTo>
                  <a:cubicBezTo>
                    <a:pt x="85" y="613"/>
                    <a:pt x="111" y="636"/>
                    <a:pt x="127" y="665"/>
                  </a:cubicBezTo>
                  <a:cubicBezTo>
                    <a:pt x="135" y="682"/>
                    <a:pt x="142" y="699"/>
                    <a:pt x="149" y="715"/>
                  </a:cubicBezTo>
                  <a:cubicBezTo>
                    <a:pt x="156" y="730"/>
                    <a:pt x="161" y="743"/>
                    <a:pt x="164" y="759"/>
                  </a:cubicBezTo>
                  <a:cubicBezTo>
                    <a:pt x="173" y="808"/>
                    <a:pt x="164" y="867"/>
                    <a:pt x="199" y="907"/>
                  </a:cubicBezTo>
                  <a:cubicBezTo>
                    <a:pt x="203" y="913"/>
                    <a:pt x="208" y="919"/>
                    <a:pt x="213" y="923"/>
                  </a:cubicBezTo>
                  <a:cubicBezTo>
                    <a:pt x="212" y="931"/>
                    <a:pt x="212" y="939"/>
                    <a:pt x="213" y="947"/>
                  </a:cubicBezTo>
                  <a:cubicBezTo>
                    <a:pt x="213" y="952"/>
                    <a:pt x="215" y="956"/>
                    <a:pt x="217" y="961"/>
                  </a:cubicBezTo>
                  <a:cubicBezTo>
                    <a:pt x="218" y="963"/>
                    <a:pt x="219" y="966"/>
                    <a:pt x="221" y="968"/>
                  </a:cubicBezTo>
                  <a:cubicBezTo>
                    <a:pt x="222" y="969"/>
                    <a:pt x="222" y="971"/>
                    <a:pt x="222" y="972"/>
                  </a:cubicBezTo>
                  <a:cubicBezTo>
                    <a:pt x="216" y="976"/>
                    <a:pt x="212" y="984"/>
                    <a:pt x="212" y="991"/>
                  </a:cubicBezTo>
                  <a:cubicBezTo>
                    <a:pt x="212" y="995"/>
                    <a:pt x="213" y="1000"/>
                    <a:pt x="216" y="1003"/>
                  </a:cubicBezTo>
                  <a:cubicBezTo>
                    <a:pt x="218" y="1007"/>
                    <a:pt x="226" y="1011"/>
                    <a:pt x="223" y="1016"/>
                  </a:cubicBezTo>
                  <a:cubicBezTo>
                    <a:pt x="218" y="1019"/>
                    <a:pt x="215" y="1028"/>
                    <a:pt x="215" y="1033"/>
                  </a:cubicBezTo>
                  <a:cubicBezTo>
                    <a:pt x="214" y="1037"/>
                    <a:pt x="217" y="1041"/>
                    <a:pt x="220" y="1044"/>
                  </a:cubicBezTo>
                  <a:cubicBezTo>
                    <a:pt x="221" y="1045"/>
                    <a:pt x="223" y="1047"/>
                    <a:pt x="225" y="1048"/>
                  </a:cubicBezTo>
                  <a:cubicBezTo>
                    <a:pt x="227" y="1050"/>
                    <a:pt x="228" y="1052"/>
                    <a:pt x="228" y="1054"/>
                  </a:cubicBezTo>
                  <a:cubicBezTo>
                    <a:pt x="228" y="1055"/>
                    <a:pt x="227" y="1056"/>
                    <a:pt x="227" y="1056"/>
                  </a:cubicBezTo>
                  <a:cubicBezTo>
                    <a:pt x="219" y="1061"/>
                    <a:pt x="215" y="1071"/>
                    <a:pt x="215" y="1080"/>
                  </a:cubicBezTo>
                  <a:cubicBezTo>
                    <a:pt x="215" y="1086"/>
                    <a:pt x="218" y="1093"/>
                    <a:pt x="222" y="1097"/>
                  </a:cubicBezTo>
                  <a:cubicBezTo>
                    <a:pt x="222" y="1098"/>
                    <a:pt x="223" y="1100"/>
                    <a:pt x="225" y="1101"/>
                  </a:cubicBezTo>
                  <a:cubicBezTo>
                    <a:pt x="218" y="1107"/>
                    <a:pt x="221" y="1123"/>
                    <a:pt x="224" y="1129"/>
                  </a:cubicBezTo>
                  <a:cubicBezTo>
                    <a:pt x="227" y="1136"/>
                    <a:pt x="234" y="1143"/>
                    <a:pt x="239" y="1148"/>
                  </a:cubicBezTo>
                  <a:cubicBezTo>
                    <a:pt x="245" y="1155"/>
                    <a:pt x="251" y="1162"/>
                    <a:pt x="258" y="1169"/>
                  </a:cubicBezTo>
                  <a:cubicBezTo>
                    <a:pt x="270" y="1180"/>
                    <a:pt x="282" y="1194"/>
                    <a:pt x="298" y="1199"/>
                  </a:cubicBezTo>
                  <a:cubicBezTo>
                    <a:pt x="298" y="1199"/>
                    <a:pt x="298" y="1200"/>
                    <a:pt x="299" y="1200"/>
                  </a:cubicBezTo>
                  <a:cubicBezTo>
                    <a:pt x="303" y="1207"/>
                    <a:pt x="309" y="1213"/>
                    <a:pt x="311" y="1221"/>
                  </a:cubicBezTo>
                  <a:cubicBezTo>
                    <a:pt x="313" y="1227"/>
                    <a:pt x="317" y="1231"/>
                    <a:pt x="323" y="1233"/>
                  </a:cubicBezTo>
                  <a:cubicBezTo>
                    <a:pt x="330" y="1236"/>
                    <a:pt x="339" y="1235"/>
                    <a:pt x="346" y="1235"/>
                  </a:cubicBezTo>
                  <a:cubicBezTo>
                    <a:pt x="355" y="1235"/>
                    <a:pt x="365" y="1235"/>
                    <a:pt x="375" y="1234"/>
                  </a:cubicBezTo>
                  <a:cubicBezTo>
                    <a:pt x="384" y="1233"/>
                    <a:pt x="392" y="1231"/>
                    <a:pt x="401" y="1231"/>
                  </a:cubicBezTo>
                  <a:cubicBezTo>
                    <a:pt x="408" y="1230"/>
                    <a:pt x="416" y="1230"/>
                    <a:pt x="423" y="1227"/>
                  </a:cubicBezTo>
                  <a:cubicBezTo>
                    <a:pt x="430" y="1224"/>
                    <a:pt x="432" y="1217"/>
                    <a:pt x="437" y="1211"/>
                  </a:cubicBezTo>
                  <a:cubicBezTo>
                    <a:pt x="439" y="1208"/>
                    <a:pt x="442" y="1205"/>
                    <a:pt x="445" y="1202"/>
                  </a:cubicBezTo>
                  <a:cubicBezTo>
                    <a:pt x="448" y="1199"/>
                    <a:pt x="450" y="1195"/>
                    <a:pt x="453" y="1193"/>
                  </a:cubicBezTo>
                  <a:cubicBezTo>
                    <a:pt x="454" y="1192"/>
                    <a:pt x="454" y="1192"/>
                    <a:pt x="455" y="1191"/>
                  </a:cubicBezTo>
                  <a:cubicBezTo>
                    <a:pt x="456" y="1191"/>
                    <a:pt x="457" y="1190"/>
                    <a:pt x="458" y="1189"/>
                  </a:cubicBezTo>
                  <a:cubicBezTo>
                    <a:pt x="472" y="1178"/>
                    <a:pt x="488" y="1168"/>
                    <a:pt x="502" y="1155"/>
                  </a:cubicBezTo>
                  <a:cubicBezTo>
                    <a:pt x="506" y="1151"/>
                    <a:pt x="511" y="1147"/>
                    <a:pt x="514" y="1141"/>
                  </a:cubicBezTo>
                  <a:cubicBezTo>
                    <a:pt x="515" y="1137"/>
                    <a:pt x="516" y="1130"/>
                    <a:pt x="513" y="1126"/>
                  </a:cubicBezTo>
                  <a:cubicBezTo>
                    <a:pt x="514" y="1125"/>
                    <a:pt x="514" y="1125"/>
                    <a:pt x="514" y="1124"/>
                  </a:cubicBezTo>
                  <a:cubicBezTo>
                    <a:pt x="517" y="1122"/>
                    <a:pt x="521" y="1119"/>
                    <a:pt x="524" y="1117"/>
                  </a:cubicBezTo>
                  <a:cubicBezTo>
                    <a:pt x="532" y="1110"/>
                    <a:pt x="531" y="1096"/>
                    <a:pt x="526" y="1087"/>
                  </a:cubicBezTo>
                  <a:cubicBezTo>
                    <a:pt x="526" y="1085"/>
                    <a:pt x="527" y="1083"/>
                    <a:pt x="526" y="1081"/>
                  </a:cubicBezTo>
                  <a:cubicBezTo>
                    <a:pt x="526" y="1074"/>
                    <a:pt x="526" y="1071"/>
                    <a:pt x="530" y="1065"/>
                  </a:cubicBezTo>
                  <a:cubicBezTo>
                    <a:pt x="534" y="1059"/>
                    <a:pt x="537" y="1051"/>
                    <a:pt x="530" y="1045"/>
                  </a:cubicBezTo>
                  <a:cubicBezTo>
                    <a:pt x="530" y="1045"/>
                    <a:pt x="529" y="1045"/>
                    <a:pt x="529" y="1044"/>
                  </a:cubicBezTo>
                  <a:cubicBezTo>
                    <a:pt x="526" y="1037"/>
                    <a:pt x="526" y="1031"/>
                    <a:pt x="529" y="1023"/>
                  </a:cubicBezTo>
                  <a:cubicBezTo>
                    <a:pt x="531" y="1018"/>
                    <a:pt x="534" y="1014"/>
                    <a:pt x="534" y="1008"/>
                  </a:cubicBezTo>
                  <a:cubicBezTo>
                    <a:pt x="534" y="1006"/>
                    <a:pt x="533" y="1005"/>
                    <a:pt x="532" y="1004"/>
                  </a:cubicBezTo>
                  <a:cubicBezTo>
                    <a:pt x="530" y="1000"/>
                    <a:pt x="528" y="997"/>
                    <a:pt x="529" y="992"/>
                  </a:cubicBezTo>
                  <a:cubicBezTo>
                    <a:pt x="529" y="987"/>
                    <a:pt x="532" y="985"/>
                    <a:pt x="534" y="981"/>
                  </a:cubicBezTo>
                  <a:cubicBezTo>
                    <a:pt x="537" y="977"/>
                    <a:pt x="538" y="971"/>
                    <a:pt x="536" y="966"/>
                  </a:cubicBezTo>
                  <a:cubicBezTo>
                    <a:pt x="535" y="964"/>
                    <a:pt x="534" y="964"/>
                    <a:pt x="532" y="963"/>
                  </a:cubicBezTo>
                  <a:cubicBezTo>
                    <a:pt x="531" y="962"/>
                    <a:pt x="531" y="960"/>
                    <a:pt x="531" y="958"/>
                  </a:cubicBezTo>
                  <a:cubicBezTo>
                    <a:pt x="530" y="955"/>
                    <a:pt x="530" y="951"/>
                    <a:pt x="530" y="947"/>
                  </a:cubicBezTo>
                  <a:cubicBezTo>
                    <a:pt x="530" y="940"/>
                    <a:pt x="533" y="933"/>
                    <a:pt x="535" y="927"/>
                  </a:cubicBezTo>
                  <a:cubicBezTo>
                    <a:pt x="535" y="926"/>
                    <a:pt x="535" y="926"/>
                    <a:pt x="535" y="925"/>
                  </a:cubicBezTo>
                  <a:cubicBezTo>
                    <a:pt x="536" y="924"/>
                    <a:pt x="538" y="923"/>
                    <a:pt x="539" y="922"/>
                  </a:cubicBezTo>
                  <a:cubicBezTo>
                    <a:pt x="545" y="917"/>
                    <a:pt x="550" y="910"/>
                    <a:pt x="554" y="904"/>
                  </a:cubicBezTo>
                  <a:cubicBezTo>
                    <a:pt x="559" y="896"/>
                    <a:pt x="561" y="887"/>
                    <a:pt x="564" y="878"/>
                  </a:cubicBezTo>
                  <a:cubicBezTo>
                    <a:pt x="568" y="871"/>
                    <a:pt x="573" y="862"/>
                    <a:pt x="574" y="854"/>
                  </a:cubicBezTo>
                  <a:cubicBezTo>
                    <a:pt x="579" y="841"/>
                    <a:pt x="583" y="829"/>
                    <a:pt x="587" y="816"/>
                  </a:cubicBezTo>
                  <a:cubicBezTo>
                    <a:pt x="593" y="797"/>
                    <a:pt x="598" y="778"/>
                    <a:pt x="602" y="759"/>
                  </a:cubicBezTo>
                  <a:cubicBezTo>
                    <a:pt x="605" y="740"/>
                    <a:pt x="607" y="721"/>
                    <a:pt x="615" y="704"/>
                  </a:cubicBezTo>
                  <a:cubicBezTo>
                    <a:pt x="623" y="688"/>
                    <a:pt x="636" y="675"/>
                    <a:pt x="645" y="660"/>
                  </a:cubicBezTo>
                  <a:cubicBezTo>
                    <a:pt x="655" y="645"/>
                    <a:pt x="661" y="629"/>
                    <a:pt x="671" y="614"/>
                  </a:cubicBezTo>
                  <a:cubicBezTo>
                    <a:pt x="680" y="598"/>
                    <a:pt x="693" y="586"/>
                    <a:pt x="702" y="571"/>
                  </a:cubicBezTo>
                  <a:cubicBezTo>
                    <a:pt x="712" y="555"/>
                    <a:pt x="720" y="539"/>
                    <a:pt x="727" y="522"/>
                  </a:cubicBezTo>
                  <a:cubicBezTo>
                    <a:pt x="735" y="505"/>
                    <a:pt x="741" y="487"/>
                    <a:pt x="746" y="469"/>
                  </a:cubicBezTo>
                  <a:cubicBezTo>
                    <a:pt x="750" y="451"/>
                    <a:pt x="752" y="432"/>
                    <a:pt x="753" y="413"/>
                  </a:cubicBezTo>
                  <a:cubicBezTo>
                    <a:pt x="755" y="375"/>
                    <a:pt x="752" y="336"/>
                    <a:pt x="746" y="298"/>
                  </a:cubicBezTo>
                  <a:close/>
                  <a:moveTo>
                    <a:pt x="734" y="277"/>
                  </a:moveTo>
                  <a:cubicBezTo>
                    <a:pt x="738" y="295"/>
                    <a:pt x="741" y="314"/>
                    <a:pt x="743" y="333"/>
                  </a:cubicBezTo>
                  <a:cubicBezTo>
                    <a:pt x="741" y="328"/>
                    <a:pt x="739" y="322"/>
                    <a:pt x="737" y="317"/>
                  </a:cubicBezTo>
                  <a:cubicBezTo>
                    <a:pt x="732" y="308"/>
                    <a:pt x="726" y="299"/>
                    <a:pt x="721" y="291"/>
                  </a:cubicBezTo>
                  <a:cubicBezTo>
                    <a:pt x="718" y="287"/>
                    <a:pt x="714" y="282"/>
                    <a:pt x="711" y="278"/>
                  </a:cubicBezTo>
                  <a:cubicBezTo>
                    <a:pt x="713" y="273"/>
                    <a:pt x="715" y="268"/>
                    <a:pt x="716" y="263"/>
                  </a:cubicBezTo>
                  <a:cubicBezTo>
                    <a:pt x="717" y="260"/>
                    <a:pt x="718" y="256"/>
                    <a:pt x="719" y="252"/>
                  </a:cubicBezTo>
                  <a:cubicBezTo>
                    <a:pt x="723" y="256"/>
                    <a:pt x="727" y="260"/>
                    <a:pt x="731" y="264"/>
                  </a:cubicBezTo>
                  <a:cubicBezTo>
                    <a:pt x="732" y="268"/>
                    <a:pt x="733" y="272"/>
                    <a:pt x="734" y="277"/>
                  </a:cubicBezTo>
                  <a:close/>
                  <a:moveTo>
                    <a:pt x="721" y="234"/>
                  </a:moveTo>
                  <a:cubicBezTo>
                    <a:pt x="724" y="243"/>
                    <a:pt x="727" y="252"/>
                    <a:pt x="730" y="261"/>
                  </a:cubicBezTo>
                  <a:cubicBezTo>
                    <a:pt x="726" y="258"/>
                    <a:pt x="723" y="254"/>
                    <a:pt x="719" y="250"/>
                  </a:cubicBezTo>
                  <a:cubicBezTo>
                    <a:pt x="720" y="247"/>
                    <a:pt x="720" y="244"/>
                    <a:pt x="720" y="241"/>
                  </a:cubicBezTo>
                  <a:cubicBezTo>
                    <a:pt x="721" y="239"/>
                    <a:pt x="721" y="236"/>
                    <a:pt x="721" y="234"/>
                  </a:cubicBezTo>
                  <a:close/>
                  <a:moveTo>
                    <a:pt x="695" y="188"/>
                  </a:moveTo>
                  <a:cubicBezTo>
                    <a:pt x="693" y="187"/>
                    <a:pt x="690" y="185"/>
                    <a:pt x="688" y="184"/>
                  </a:cubicBezTo>
                  <a:cubicBezTo>
                    <a:pt x="686" y="183"/>
                    <a:pt x="684" y="182"/>
                    <a:pt x="682" y="180"/>
                  </a:cubicBezTo>
                  <a:cubicBezTo>
                    <a:pt x="683" y="177"/>
                    <a:pt x="683" y="173"/>
                    <a:pt x="683" y="170"/>
                  </a:cubicBezTo>
                  <a:cubicBezTo>
                    <a:pt x="685" y="173"/>
                    <a:pt x="688" y="175"/>
                    <a:pt x="690" y="178"/>
                  </a:cubicBezTo>
                  <a:cubicBezTo>
                    <a:pt x="702" y="194"/>
                    <a:pt x="711" y="211"/>
                    <a:pt x="719" y="230"/>
                  </a:cubicBezTo>
                  <a:cubicBezTo>
                    <a:pt x="719" y="233"/>
                    <a:pt x="720" y="236"/>
                    <a:pt x="719" y="239"/>
                  </a:cubicBezTo>
                  <a:cubicBezTo>
                    <a:pt x="719" y="242"/>
                    <a:pt x="719" y="246"/>
                    <a:pt x="718" y="249"/>
                  </a:cubicBezTo>
                  <a:cubicBezTo>
                    <a:pt x="715" y="245"/>
                    <a:pt x="712" y="242"/>
                    <a:pt x="709" y="239"/>
                  </a:cubicBezTo>
                  <a:cubicBezTo>
                    <a:pt x="702" y="232"/>
                    <a:pt x="696" y="225"/>
                    <a:pt x="689" y="218"/>
                  </a:cubicBezTo>
                  <a:cubicBezTo>
                    <a:pt x="687" y="216"/>
                    <a:pt x="684" y="213"/>
                    <a:pt x="681" y="211"/>
                  </a:cubicBezTo>
                  <a:cubicBezTo>
                    <a:pt x="681" y="207"/>
                    <a:pt x="681" y="203"/>
                    <a:pt x="681" y="199"/>
                  </a:cubicBezTo>
                  <a:cubicBezTo>
                    <a:pt x="682" y="193"/>
                    <a:pt x="682" y="187"/>
                    <a:pt x="682" y="182"/>
                  </a:cubicBezTo>
                  <a:cubicBezTo>
                    <a:pt x="683" y="182"/>
                    <a:pt x="683" y="182"/>
                    <a:pt x="683" y="182"/>
                  </a:cubicBezTo>
                  <a:cubicBezTo>
                    <a:pt x="685" y="184"/>
                    <a:pt x="688" y="185"/>
                    <a:pt x="690" y="187"/>
                  </a:cubicBezTo>
                  <a:cubicBezTo>
                    <a:pt x="692" y="187"/>
                    <a:pt x="697" y="190"/>
                    <a:pt x="697" y="191"/>
                  </a:cubicBezTo>
                  <a:cubicBezTo>
                    <a:pt x="697" y="192"/>
                    <a:pt x="698" y="192"/>
                    <a:pt x="698" y="191"/>
                  </a:cubicBezTo>
                  <a:cubicBezTo>
                    <a:pt x="698" y="190"/>
                    <a:pt x="696" y="189"/>
                    <a:pt x="695" y="188"/>
                  </a:cubicBezTo>
                  <a:close/>
                  <a:moveTo>
                    <a:pt x="656" y="135"/>
                  </a:moveTo>
                  <a:cubicBezTo>
                    <a:pt x="664" y="147"/>
                    <a:pt x="673" y="157"/>
                    <a:pt x="682" y="168"/>
                  </a:cubicBezTo>
                  <a:cubicBezTo>
                    <a:pt x="682" y="172"/>
                    <a:pt x="681" y="176"/>
                    <a:pt x="681" y="179"/>
                  </a:cubicBezTo>
                  <a:cubicBezTo>
                    <a:pt x="681" y="179"/>
                    <a:pt x="681" y="179"/>
                    <a:pt x="681" y="179"/>
                  </a:cubicBezTo>
                  <a:cubicBezTo>
                    <a:pt x="676" y="176"/>
                    <a:pt x="671" y="171"/>
                    <a:pt x="666" y="167"/>
                  </a:cubicBezTo>
                  <a:cubicBezTo>
                    <a:pt x="663" y="165"/>
                    <a:pt x="660" y="163"/>
                    <a:pt x="657" y="161"/>
                  </a:cubicBezTo>
                  <a:cubicBezTo>
                    <a:pt x="656" y="159"/>
                    <a:pt x="656" y="156"/>
                    <a:pt x="656" y="154"/>
                  </a:cubicBezTo>
                  <a:cubicBezTo>
                    <a:pt x="656" y="148"/>
                    <a:pt x="656" y="143"/>
                    <a:pt x="655" y="138"/>
                  </a:cubicBezTo>
                  <a:cubicBezTo>
                    <a:pt x="655" y="136"/>
                    <a:pt x="655" y="135"/>
                    <a:pt x="655" y="134"/>
                  </a:cubicBezTo>
                  <a:cubicBezTo>
                    <a:pt x="655" y="134"/>
                    <a:pt x="655" y="134"/>
                    <a:pt x="656" y="135"/>
                  </a:cubicBezTo>
                  <a:close/>
                  <a:moveTo>
                    <a:pt x="611" y="88"/>
                  </a:moveTo>
                  <a:cubicBezTo>
                    <a:pt x="616" y="91"/>
                    <a:pt x="621" y="94"/>
                    <a:pt x="626" y="97"/>
                  </a:cubicBezTo>
                  <a:cubicBezTo>
                    <a:pt x="630" y="102"/>
                    <a:pt x="635" y="106"/>
                    <a:pt x="639" y="111"/>
                  </a:cubicBezTo>
                  <a:cubicBezTo>
                    <a:pt x="645" y="117"/>
                    <a:pt x="649" y="124"/>
                    <a:pt x="653" y="131"/>
                  </a:cubicBezTo>
                  <a:cubicBezTo>
                    <a:pt x="654" y="133"/>
                    <a:pt x="654" y="135"/>
                    <a:pt x="654" y="137"/>
                  </a:cubicBezTo>
                  <a:cubicBezTo>
                    <a:pt x="655" y="142"/>
                    <a:pt x="654" y="147"/>
                    <a:pt x="655" y="152"/>
                  </a:cubicBezTo>
                  <a:cubicBezTo>
                    <a:pt x="655" y="155"/>
                    <a:pt x="655" y="158"/>
                    <a:pt x="655" y="161"/>
                  </a:cubicBezTo>
                  <a:cubicBezTo>
                    <a:pt x="650" y="157"/>
                    <a:pt x="645" y="154"/>
                    <a:pt x="640" y="151"/>
                  </a:cubicBezTo>
                  <a:cubicBezTo>
                    <a:pt x="633" y="146"/>
                    <a:pt x="625" y="141"/>
                    <a:pt x="618" y="136"/>
                  </a:cubicBezTo>
                  <a:cubicBezTo>
                    <a:pt x="617" y="132"/>
                    <a:pt x="617" y="128"/>
                    <a:pt x="616" y="124"/>
                  </a:cubicBezTo>
                  <a:cubicBezTo>
                    <a:pt x="615" y="117"/>
                    <a:pt x="614" y="110"/>
                    <a:pt x="613" y="103"/>
                  </a:cubicBezTo>
                  <a:cubicBezTo>
                    <a:pt x="613" y="100"/>
                    <a:pt x="612" y="97"/>
                    <a:pt x="612" y="94"/>
                  </a:cubicBezTo>
                  <a:cubicBezTo>
                    <a:pt x="611" y="92"/>
                    <a:pt x="610" y="90"/>
                    <a:pt x="610" y="87"/>
                  </a:cubicBezTo>
                  <a:cubicBezTo>
                    <a:pt x="610" y="88"/>
                    <a:pt x="610" y="88"/>
                    <a:pt x="611" y="88"/>
                  </a:cubicBezTo>
                  <a:close/>
                  <a:moveTo>
                    <a:pt x="26" y="258"/>
                  </a:moveTo>
                  <a:cubicBezTo>
                    <a:pt x="26" y="260"/>
                    <a:pt x="27" y="262"/>
                    <a:pt x="27" y="263"/>
                  </a:cubicBezTo>
                  <a:cubicBezTo>
                    <a:pt x="28" y="266"/>
                    <a:pt x="30" y="269"/>
                    <a:pt x="32" y="272"/>
                  </a:cubicBezTo>
                  <a:cubicBezTo>
                    <a:pt x="33" y="275"/>
                    <a:pt x="34" y="279"/>
                    <a:pt x="36" y="282"/>
                  </a:cubicBezTo>
                  <a:cubicBezTo>
                    <a:pt x="36" y="282"/>
                    <a:pt x="36" y="282"/>
                    <a:pt x="36" y="282"/>
                  </a:cubicBezTo>
                  <a:cubicBezTo>
                    <a:pt x="33" y="284"/>
                    <a:pt x="30" y="285"/>
                    <a:pt x="27" y="287"/>
                  </a:cubicBezTo>
                  <a:cubicBezTo>
                    <a:pt x="25" y="288"/>
                    <a:pt x="22" y="289"/>
                    <a:pt x="20" y="290"/>
                  </a:cubicBezTo>
                  <a:cubicBezTo>
                    <a:pt x="19" y="291"/>
                    <a:pt x="17" y="292"/>
                    <a:pt x="16" y="292"/>
                  </a:cubicBezTo>
                  <a:cubicBezTo>
                    <a:pt x="19" y="281"/>
                    <a:pt x="22" y="269"/>
                    <a:pt x="26" y="258"/>
                  </a:cubicBezTo>
                  <a:close/>
                  <a:moveTo>
                    <a:pt x="48" y="527"/>
                  </a:moveTo>
                  <a:cubicBezTo>
                    <a:pt x="47" y="526"/>
                    <a:pt x="47" y="525"/>
                    <a:pt x="47" y="525"/>
                  </a:cubicBezTo>
                  <a:cubicBezTo>
                    <a:pt x="47" y="525"/>
                    <a:pt x="48" y="525"/>
                    <a:pt x="48" y="525"/>
                  </a:cubicBezTo>
                  <a:cubicBezTo>
                    <a:pt x="48" y="526"/>
                    <a:pt x="48" y="526"/>
                    <a:pt x="48" y="527"/>
                  </a:cubicBezTo>
                  <a:close/>
                  <a:moveTo>
                    <a:pt x="78" y="586"/>
                  </a:moveTo>
                  <a:cubicBezTo>
                    <a:pt x="71" y="574"/>
                    <a:pt x="64" y="563"/>
                    <a:pt x="59" y="551"/>
                  </a:cubicBezTo>
                  <a:cubicBezTo>
                    <a:pt x="55" y="544"/>
                    <a:pt x="52" y="537"/>
                    <a:pt x="49" y="530"/>
                  </a:cubicBezTo>
                  <a:cubicBezTo>
                    <a:pt x="49" y="529"/>
                    <a:pt x="50" y="528"/>
                    <a:pt x="50" y="527"/>
                  </a:cubicBezTo>
                  <a:cubicBezTo>
                    <a:pt x="53" y="529"/>
                    <a:pt x="56" y="533"/>
                    <a:pt x="59" y="536"/>
                  </a:cubicBezTo>
                  <a:cubicBezTo>
                    <a:pt x="61" y="537"/>
                    <a:pt x="63" y="539"/>
                    <a:pt x="66" y="540"/>
                  </a:cubicBezTo>
                  <a:cubicBezTo>
                    <a:pt x="68" y="542"/>
                    <a:pt x="70" y="543"/>
                    <a:pt x="73" y="545"/>
                  </a:cubicBezTo>
                  <a:cubicBezTo>
                    <a:pt x="75" y="546"/>
                    <a:pt x="76" y="549"/>
                    <a:pt x="78" y="550"/>
                  </a:cubicBezTo>
                  <a:cubicBezTo>
                    <a:pt x="79" y="550"/>
                    <a:pt x="81" y="551"/>
                    <a:pt x="82" y="551"/>
                  </a:cubicBezTo>
                  <a:cubicBezTo>
                    <a:pt x="83" y="552"/>
                    <a:pt x="84" y="553"/>
                    <a:pt x="85" y="553"/>
                  </a:cubicBezTo>
                  <a:cubicBezTo>
                    <a:pt x="84" y="556"/>
                    <a:pt x="83" y="559"/>
                    <a:pt x="83" y="562"/>
                  </a:cubicBezTo>
                  <a:cubicBezTo>
                    <a:pt x="81" y="567"/>
                    <a:pt x="81" y="572"/>
                    <a:pt x="80" y="577"/>
                  </a:cubicBezTo>
                  <a:cubicBezTo>
                    <a:pt x="79" y="580"/>
                    <a:pt x="78" y="582"/>
                    <a:pt x="78" y="585"/>
                  </a:cubicBezTo>
                  <a:cubicBezTo>
                    <a:pt x="78" y="585"/>
                    <a:pt x="78" y="585"/>
                    <a:pt x="78" y="586"/>
                  </a:cubicBezTo>
                  <a:close/>
                  <a:moveTo>
                    <a:pt x="311" y="1202"/>
                  </a:moveTo>
                  <a:cubicBezTo>
                    <a:pt x="313" y="1202"/>
                    <a:pt x="314" y="1202"/>
                    <a:pt x="316" y="1202"/>
                  </a:cubicBezTo>
                  <a:cubicBezTo>
                    <a:pt x="317" y="1204"/>
                    <a:pt x="318" y="1206"/>
                    <a:pt x="319" y="1209"/>
                  </a:cubicBezTo>
                  <a:cubicBezTo>
                    <a:pt x="319" y="1210"/>
                    <a:pt x="320" y="1211"/>
                    <a:pt x="320" y="1212"/>
                  </a:cubicBezTo>
                  <a:cubicBezTo>
                    <a:pt x="319" y="1212"/>
                    <a:pt x="318" y="1212"/>
                    <a:pt x="317" y="1212"/>
                  </a:cubicBezTo>
                  <a:cubicBezTo>
                    <a:pt x="316" y="1208"/>
                    <a:pt x="313" y="1205"/>
                    <a:pt x="311" y="1202"/>
                  </a:cubicBezTo>
                  <a:close/>
                  <a:moveTo>
                    <a:pt x="339" y="1206"/>
                  </a:moveTo>
                  <a:cubicBezTo>
                    <a:pt x="338" y="1206"/>
                    <a:pt x="338" y="1206"/>
                    <a:pt x="337" y="1206"/>
                  </a:cubicBezTo>
                  <a:cubicBezTo>
                    <a:pt x="337" y="1206"/>
                    <a:pt x="337" y="1207"/>
                    <a:pt x="337" y="1207"/>
                  </a:cubicBezTo>
                  <a:cubicBezTo>
                    <a:pt x="337" y="1206"/>
                    <a:pt x="336" y="1205"/>
                    <a:pt x="336" y="1205"/>
                  </a:cubicBezTo>
                  <a:cubicBezTo>
                    <a:pt x="337" y="1205"/>
                    <a:pt x="338" y="1205"/>
                    <a:pt x="339" y="1205"/>
                  </a:cubicBezTo>
                  <a:cubicBezTo>
                    <a:pt x="339" y="1205"/>
                    <a:pt x="339" y="1205"/>
                    <a:pt x="339" y="1205"/>
                  </a:cubicBezTo>
                  <a:cubicBezTo>
                    <a:pt x="339" y="1205"/>
                    <a:pt x="339" y="1206"/>
                    <a:pt x="339" y="1206"/>
                  </a:cubicBezTo>
                  <a:close/>
                  <a:moveTo>
                    <a:pt x="339" y="1207"/>
                  </a:moveTo>
                  <a:cubicBezTo>
                    <a:pt x="339" y="1208"/>
                    <a:pt x="339" y="1210"/>
                    <a:pt x="339" y="1211"/>
                  </a:cubicBezTo>
                  <a:cubicBezTo>
                    <a:pt x="339" y="1212"/>
                    <a:pt x="338" y="1212"/>
                    <a:pt x="338" y="1212"/>
                  </a:cubicBezTo>
                  <a:cubicBezTo>
                    <a:pt x="337" y="1211"/>
                    <a:pt x="337" y="1209"/>
                    <a:pt x="337" y="1208"/>
                  </a:cubicBezTo>
                  <a:cubicBezTo>
                    <a:pt x="337" y="1208"/>
                    <a:pt x="338" y="1208"/>
                    <a:pt x="338" y="1207"/>
                  </a:cubicBezTo>
                  <a:cubicBezTo>
                    <a:pt x="338" y="1207"/>
                    <a:pt x="339" y="1207"/>
                    <a:pt x="339" y="1207"/>
                  </a:cubicBezTo>
                  <a:close/>
                  <a:moveTo>
                    <a:pt x="336" y="1212"/>
                  </a:moveTo>
                  <a:cubicBezTo>
                    <a:pt x="335" y="1213"/>
                    <a:pt x="334" y="1213"/>
                    <a:pt x="333" y="1213"/>
                  </a:cubicBezTo>
                  <a:cubicBezTo>
                    <a:pt x="333" y="1212"/>
                    <a:pt x="333" y="1211"/>
                    <a:pt x="332" y="1210"/>
                  </a:cubicBezTo>
                  <a:cubicBezTo>
                    <a:pt x="333" y="1210"/>
                    <a:pt x="335" y="1209"/>
                    <a:pt x="336" y="1208"/>
                  </a:cubicBezTo>
                  <a:cubicBezTo>
                    <a:pt x="336" y="1210"/>
                    <a:pt x="336" y="1211"/>
                    <a:pt x="336" y="1212"/>
                  </a:cubicBezTo>
                  <a:close/>
                  <a:moveTo>
                    <a:pt x="332" y="1209"/>
                  </a:moveTo>
                  <a:cubicBezTo>
                    <a:pt x="332" y="1209"/>
                    <a:pt x="332" y="1209"/>
                    <a:pt x="332" y="1209"/>
                  </a:cubicBezTo>
                  <a:cubicBezTo>
                    <a:pt x="331" y="1208"/>
                    <a:pt x="331" y="1206"/>
                    <a:pt x="330" y="1204"/>
                  </a:cubicBezTo>
                  <a:cubicBezTo>
                    <a:pt x="332" y="1204"/>
                    <a:pt x="333" y="1204"/>
                    <a:pt x="335" y="1204"/>
                  </a:cubicBezTo>
                  <a:cubicBezTo>
                    <a:pt x="335" y="1205"/>
                    <a:pt x="335" y="1206"/>
                    <a:pt x="335" y="1207"/>
                  </a:cubicBezTo>
                  <a:cubicBezTo>
                    <a:pt x="334" y="1208"/>
                    <a:pt x="333" y="1208"/>
                    <a:pt x="332" y="1209"/>
                  </a:cubicBezTo>
                  <a:close/>
                  <a:moveTo>
                    <a:pt x="328" y="1211"/>
                  </a:moveTo>
                  <a:cubicBezTo>
                    <a:pt x="329" y="1211"/>
                    <a:pt x="330" y="1211"/>
                    <a:pt x="331" y="1210"/>
                  </a:cubicBezTo>
                  <a:cubicBezTo>
                    <a:pt x="331" y="1211"/>
                    <a:pt x="332" y="1212"/>
                    <a:pt x="332" y="1213"/>
                  </a:cubicBezTo>
                  <a:cubicBezTo>
                    <a:pt x="332" y="1214"/>
                    <a:pt x="332" y="1214"/>
                    <a:pt x="332" y="1214"/>
                  </a:cubicBezTo>
                  <a:cubicBezTo>
                    <a:pt x="331" y="1214"/>
                    <a:pt x="330" y="1214"/>
                    <a:pt x="329" y="1215"/>
                  </a:cubicBezTo>
                  <a:cubicBezTo>
                    <a:pt x="328" y="1214"/>
                    <a:pt x="328" y="1213"/>
                    <a:pt x="328" y="1211"/>
                  </a:cubicBezTo>
                  <a:close/>
                  <a:moveTo>
                    <a:pt x="328" y="1215"/>
                  </a:moveTo>
                  <a:cubicBezTo>
                    <a:pt x="326" y="1216"/>
                    <a:pt x="325" y="1216"/>
                    <a:pt x="324" y="1216"/>
                  </a:cubicBezTo>
                  <a:cubicBezTo>
                    <a:pt x="323" y="1216"/>
                    <a:pt x="323" y="1216"/>
                    <a:pt x="323" y="1216"/>
                  </a:cubicBezTo>
                  <a:cubicBezTo>
                    <a:pt x="323" y="1215"/>
                    <a:pt x="322" y="1214"/>
                    <a:pt x="322" y="1213"/>
                  </a:cubicBezTo>
                  <a:cubicBezTo>
                    <a:pt x="323" y="1212"/>
                    <a:pt x="325" y="1212"/>
                    <a:pt x="326" y="1212"/>
                  </a:cubicBezTo>
                  <a:cubicBezTo>
                    <a:pt x="327" y="1213"/>
                    <a:pt x="327" y="1214"/>
                    <a:pt x="328" y="1215"/>
                  </a:cubicBezTo>
                  <a:close/>
                  <a:moveTo>
                    <a:pt x="331" y="1209"/>
                  </a:moveTo>
                  <a:cubicBezTo>
                    <a:pt x="331" y="1209"/>
                    <a:pt x="330" y="1209"/>
                    <a:pt x="330" y="1209"/>
                  </a:cubicBezTo>
                  <a:cubicBezTo>
                    <a:pt x="329" y="1210"/>
                    <a:pt x="328" y="1210"/>
                    <a:pt x="327" y="1210"/>
                  </a:cubicBezTo>
                  <a:cubicBezTo>
                    <a:pt x="326" y="1208"/>
                    <a:pt x="326" y="1206"/>
                    <a:pt x="325" y="1203"/>
                  </a:cubicBezTo>
                  <a:cubicBezTo>
                    <a:pt x="326" y="1203"/>
                    <a:pt x="328" y="1204"/>
                    <a:pt x="329" y="1204"/>
                  </a:cubicBezTo>
                  <a:cubicBezTo>
                    <a:pt x="329" y="1204"/>
                    <a:pt x="329" y="1205"/>
                    <a:pt x="329" y="1205"/>
                  </a:cubicBezTo>
                  <a:cubicBezTo>
                    <a:pt x="330" y="1206"/>
                    <a:pt x="330" y="1208"/>
                    <a:pt x="331" y="1209"/>
                  </a:cubicBezTo>
                  <a:close/>
                  <a:moveTo>
                    <a:pt x="326" y="1211"/>
                  </a:moveTo>
                  <a:cubicBezTo>
                    <a:pt x="324" y="1211"/>
                    <a:pt x="323" y="1211"/>
                    <a:pt x="321" y="1211"/>
                  </a:cubicBezTo>
                  <a:cubicBezTo>
                    <a:pt x="321" y="1210"/>
                    <a:pt x="321" y="1209"/>
                    <a:pt x="320" y="1208"/>
                  </a:cubicBezTo>
                  <a:cubicBezTo>
                    <a:pt x="320" y="1206"/>
                    <a:pt x="318" y="1204"/>
                    <a:pt x="318" y="1202"/>
                  </a:cubicBezTo>
                  <a:cubicBezTo>
                    <a:pt x="319" y="1203"/>
                    <a:pt x="320" y="1203"/>
                    <a:pt x="322" y="1203"/>
                  </a:cubicBezTo>
                  <a:cubicBezTo>
                    <a:pt x="322" y="1203"/>
                    <a:pt x="323" y="1203"/>
                    <a:pt x="324" y="1203"/>
                  </a:cubicBezTo>
                  <a:cubicBezTo>
                    <a:pt x="324" y="1206"/>
                    <a:pt x="325" y="1208"/>
                    <a:pt x="326" y="1211"/>
                  </a:cubicBezTo>
                  <a:close/>
                  <a:moveTo>
                    <a:pt x="318" y="1214"/>
                  </a:moveTo>
                  <a:cubicBezTo>
                    <a:pt x="318" y="1213"/>
                    <a:pt x="318" y="1213"/>
                    <a:pt x="318" y="1213"/>
                  </a:cubicBezTo>
                  <a:cubicBezTo>
                    <a:pt x="319" y="1213"/>
                    <a:pt x="320" y="1213"/>
                    <a:pt x="321" y="1213"/>
                  </a:cubicBezTo>
                  <a:cubicBezTo>
                    <a:pt x="321" y="1214"/>
                    <a:pt x="322" y="1215"/>
                    <a:pt x="322" y="1216"/>
                  </a:cubicBezTo>
                  <a:cubicBezTo>
                    <a:pt x="322" y="1216"/>
                    <a:pt x="322" y="1217"/>
                    <a:pt x="322" y="1217"/>
                  </a:cubicBezTo>
                  <a:cubicBezTo>
                    <a:pt x="321" y="1217"/>
                    <a:pt x="320" y="1217"/>
                    <a:pt x="319" y="1217"/>
                  </a:cubicBezTo>
                  <a:cubicBezTo>
                    <a:pt x="319" y="1216"/>
                    <a:pt x="319" y="1215"/>
                    <a:pt x="318" y="1214"/>
                  </a:cubicBezTo>
                  <a:close/>
                  <a:moveTo>
                    <a:pt x="324" y="1224"/>
                  </a:moveTo>
                  <a:cubicBezTo>
                    <a:pt x="322" y="1223"/>
                    <a:pt x="320" y="1221"/>
                    <a:pt x="320" y="1219"/>
                  </a:cubicBezTo>
                  <a:cubicBezTo>
                    <a:pt x="321" y="1218"/>
                    <a:pt x="322" y="1218"/>
                    <a:pt x="323" y="1218"/>
                  </a:cubicBezTo>
                  <a:cubicBezTo>
                    <a:pt x="324" y="1220"/>
                    <a:pt x="325" y="1222"/>
                    <a:pt x="326" y="1225"/>
                  </a:cubicBezTo>
                  <a:cubicBezTo>
                    <a:pt x="326" y="1225"/>
                    <a:pt x="326" y="1225"/>
                    <a:pt x="326" y="1225"/>
                  </a:cubicBezTo>
                  <a:cubicBezTo>
                    <a:pt x="325" y="1225"/>
                    <a:pt x="325" y="1225"/>
                    <a:pt x="324" y="1224"/>
                  </a:cubicBezTo>
                  <a:close/>
                  <a:moveTo>
                    <a:pt x="328" y="1225"/>
                  </a:moveTo>
                  <a:cubicBezTo>
                    <a:pt x="327" y="1224"/>
                    <a:pt x="327" y="1223"/>
                    <a:pt x="327" y="1222"/>
                  </a:cubicBezTo>
                  <a:cubicBezTo>
                    <a:pt x="326" y="1221"/>
                    <a:pt x="325" y="1219"/>
                    <a:pt x="324" y="1217"/>
                  </a:cubicBezTo>
                  <a:cubicBezTo>
                    <a:pt x="325" y="1217"/>
                    <a:pt x="327" y="1217"/>
                    <a:pt x="328" y="1216"/>
                  </a:cubicBezTo>
                  <a:cubicBezTo>
                    <a:pt x="328" y="1217"/>
                    <a:pt x="329" y="1218"/>
                    <a:pt x="329" y="1218"/>
                  </a:cubicBezTo>
                  <a:cubicBezTo>
                    <a:pt x="329" y="1220"/>
                    <a:pt x="330" y="1222"/>
                    <a:pt x="331" y="1224"/>
                  </a:cubicBezTo>
                  <a:cubicBezTo>
                    <a:pt x="330" y="1224"/>
                    <a:pt x="329" y="1225"/>
                    <a:pt x="328" y="1225"/>
                  </a:cubicBezTo>
                  <a:close/>
                  <a:moveTo>
                    <a:pt x="332" y="1223"/>
                  </a:moveTo>
                  <a:cubicBezTo>
                    <a:pt x="331" y="1220"/>
                    <a:pt x="330" y="1218"/>
                    <a:pt x="329" y="1216"/>
                  </a:cubicBezTo>
                  <a:cubicBezTo>
                    <a:pt x="330" y="1216"/>
                    <a:pt x="331" y="1215"/>
                    <a:pt x="333" y="1215"/>
                  </a:cubicBezTo>
                  <a:cubicBezTo>
                    <a:pt x="333" y="1217"/>
                    <a:pt x="334" y="1219"/>
                    <a:pt x="335" y="1222"/>
                  </a:cubicBezTo>
                  <a:cubicBezTo>
                    <a:pt x="335" y="1222"/>
                    <a:pt x="335" y="1223"/>
                    <a:pt x="335" y="1223"/>
                  </a:cubicBezTo>
                  <a:cubicBezTo>
                    <a:pt x="334" y="1223"/>
                    <a:pt x="333" y="1224"/>
                    <a:pt x="332" y="1224"/>
                  </a:cubicBezTo>
                  <a:cubicBezTo>
                    <a:pt x="332" y="1223"/>
                    <a:pt x="332" y="1223"/>
                    <a:pt x="332" y="1223"/>
                  </a:cubicBezTo>
                  <a:close/>
                  <a:moveTo>
                    <a:pt x="333" y="1226"/>
                  </a:moveTo>
                  <a:cubicBezTo>
                    <a:pt x="333" y="1226"/>
                    <a:pt x="333" y="1226"/>
                    <a:pt x="333" y="1226"/>
                  </a:cubicBezTo>
                  <a:cubicBezTo>
                    <a:pt x="332" y="1226"/>
                    <a:pt x="332" y="1225"/>
                    <a:pt x="332" y="1225"/>
                  </a:cubicBezTo>
                  <a:cubicBezTo>
                    <a:pt x="333" y="1225"/>
                    <a:pt x="335" y="1225"/>
                    <a:pt x="336" y="1224"/>
                  </a:cubicBezTo>
                  <a:cubicBezTo>
                    <a:pt x="336" y="1225"/>
                    <a:pt x="336" y="1225"/>
                    <a:pt x="336" y="1226"/>
                  </a:cubicBezTo>
                  <a:cubicBezTo>
                    <a:pt x="335" y="1226"/>
                    <a:pt x="334" y="1226"/>
                    <a:pt x="333" y="1226"/>
                  </a:cubicBezTo>
                  <a:close/>
                  <a:moveTo>
                    <a:pt x="334" y="1215"/>
                  </a:moveTo>
                  <a:cubicBezTo>
                    <a:pt x="334" y="1215"/>
                    <a:pt x="334" y="1215"/>
                    <a:pt x="334" y="1215"/>
                  </a:cubicBezTo>
                  <a:cubicBezTo>
                    <a:pt x="335" y="1214"/>
                    <a:pt x="336" y="1214"/>
                    <a:pt x="337" y="1214"/>
                  </a:cubicBezTo>
                  <a:cubicBezTo>
                    <a:pt x="337" y="1215"/>
                    <a:pt x="337" y="1216"/>
                    <a:pt x="337" y="1217"/>
                  </a:cubicBezTo>
                  <a:cubicBezTo>
                    <a:pt x="338" y="1219"/>
                    <a:pt x="338" y="1220"/>
                    <a:pt x="338" y="1222"/>
                  </a:cubicBezTo>
                  <a:cubicBezTo>
                    <a:pt x="338" y="1222"/>
                    <a:pt x="337" y="1222"/>
                    <a:pt x="337" y="1222"/>
                  </a:cubicBezTo>
                  <a:cubicBezTo>
                    <a:pt x="337" y="1223"/>
                    <a:pt x="337" y="1223"/>
                    <a:pt x="336" y="1223"/>
                  </a:cubicBezTo>
                  <a:cubicBezTo>
                    <a:pt x="336" y="1220"/>
                    <a:pt x="335" y="1218"/>
                    <a:pt x="334" y="1215"/>
                  </a:cubicBezTo>
                  <a:close/>
                  <a:moveTo>
                    <a:pt x="338" y="1226"/>
                  </a:moveTo>
                  <a:cubicBezTo>
                    <a:pt x="337" y="1225"/>
                    <a:pt x="337" y="1225"/>
                    <a:pt x="337" y="1224"/>
                  </a:cubicBezTo>
                  <a:cubicBezTo>
                    <a:pt x="337" y="1224"/>
                    <a:pt x="338" y="1224"/>
                    <a:pt x="338" y="1223"/>
                  </a:cubicBezTo>
                  <a:cubicBezTo>
                    <a:pt x="338" y="1224"/>
                    <a:pt x="338" y="1225"/>
                    <a:pt x="339" y="1226"/>
                  </a:cubicBezTo>
                  <a:cubicBezTo>
                    <a:pt x="338" y="1226"/>
                    <a:pt x="338" y="1226"/>
                    <a:pt x="338" y="1226"/>
                  </a:cubicBezTo>
                  <a:close/>
                  <a:moveTo>
                    <a:pt x="338" y="1217"/>
                  </a:moveTo>
                  <a:cubicBezTo>
                    <a:pt x="338" y="1216"/>
                    <a:pt x="338" y="1214"/>
                    <a:pt x="338" y="1213"/>
                  </a:cubicBezTo>
                  <a:cubicBezTo>
                    <a:pt x="338" y="1213"/>
                    <a:pt x="339" y="1213"/>
                    <a:pt x="339" y="1213"/>
                  </a:cubicBezTo>
                  <a:cubicBezTo>
                    <a:pt x="340" y="1215"/>
                    <a:pt x="340" y="1217"/>
                    <a:pt x="340" y="1219"/>
                  </a:cubicBezTo>
                  <a:cubicBezTo>
                    <a:pt x="340" y="1220"/>
                    <a:pt x="341" y="1220"/>
                    <a:pt x="341" y="1221"/>
                  </a:cubicBezTo>
                  <a:cubicBezTo>
                    <a:pt x="340" y="1221"/>
                    <a:pt x="340" y="1221"/>
                    <a:pt x="339" y="1222"/>
                  </a:cubicBezTo>
                  <a:cubicBezTo>
                    <a:pt x="339" y="1220"/>
                    <a:pt x="339" y="1218"/>
                    <a:pt x="338" y="1217"/>
                  </a:cubicBezTo>
                  <a:close/>
                  <a:moveTo>
                    <a:pt x="346" y="1208"/>
                  </a:moveTo>
                  <a:cubicBezTo>
                    <a:pt x="346" y="1208"/>
                    <a:pt x="346" y="1209"/>
                    <a:pt x="346" y="1209"/>
                  </a:cubicBezTo>
                  <a:cubicBezTo>
                    <a:pt x="346" y="1209"/>
                    <a:pt x="346" y="1209"/>
                    <a:pt x="346" y="1209"/>
                  </a:cubicBezTo>
                  <a:cubicBezTo>
                    <a:pt x="344" y="1209"/>
                    <a:pt x="342" y="1210"/>
                    <a:pt x="340" y="1211"/>
                  </a:cubicBezTo>
                  <a:cubicBezTo>
                    <a:pt x="340" y="1209"/>
                    <a:pt x="340" y="1208"/>
                    <a:pt x="340" y="1206"/>
                  </a:cubicBezTo>
                  <a:cubicBezTo>
                    <a:pt x="341" y="1206"/>
                    <a:pt x="342" y="1206"/>
                    <a:pt x="342" y="1205"/>
                  </a:cubicBezTo>
                  <a:cubicBezTo>
                    <a:pt x="343" y="1205"/>
                    <a:pt x="345" y="1205"/>
                    <a:pt x="346" y="1205"/>
                  </a:cubicBezTo>
                  <a:cubicBezTo>
                    <a:pt x="346" y="1206"/>
                    <a:pt x="345" y="1208"/>
                    <a:pt x="346" y="1208"/>
                  </a:cubicBezTo>
                  <a:close/>
                  <a:moveTo>
                    <a:pt x="340" y="1226"/>
                  </a:moveTo>
                  <a:cubicBezTo>
                    <a:pt x="340" y="1225"/>
                    <a:pt x="339" y="1224"/>
                    <a:pt x="339" y="1223"/>
                  </a:cubicBezTo>
                  <a:cubicBezTo>
                    <a:pt x="339" y="1223"/>
                    <a:pt x="339" y="1223"/>
                    <a:pt x="339" y="1223"/>
                  </a:cubicBezTo>
                  <a:cubicBezTo>
                    <a:pt x="340" y="1223"/>
                    <a:pt x="340" y="1222"/>
                    <a:pt x="341" y="1222"/>
                  </a:cubicBezTo>
                  <a:cubicBezTo>
                    <a:pt x="341" y="1223"/>
                    <a:pt x="341" y="1225"/>
                    <a:pt x="342" y="1226"/>
                  </a:cubicBezTo>
                  <a:cubicBezTo>
                    <a:pt x="342" y="1226"/>
                    <a:pt x="342" y="1226"/>
                    <a:pt x="342" y="1226"/>
                  </a:cubicBezTo>
                  <a:cubicBezTo>
                    <a:pt x="341" y="1226"/>
                    <a:pt x="340" y="1226"/>
                    <a:pt x="340" y="1226"/>
                  </a:cubicBezTo>
                  <a:close/>
                  <a:moveTo>
                    <a:pt x="342" y="1220"/>
                  </a:moveTo>
                  <a:cubicBezTo>
                    <a:pt x="341" y="1217"/>
                    <a:pt x="341" y="1215"/>
                    <a:pt x="341" y="1212"/>
                  </a:cubicBezTo>
                  <a:cubicBezTo>
                    <a:pt x="343" y="1211"/>
                    <a:pt x="344" y="1211"/>
                    <a:pt x="346" y="1210"/>
                  </a:cubicBezTo>
                  <a:cubicBezTo>
                    <a:pt x="346" y="1210"/>
                    <a:pt x="347" y="1211"/>
                    <a:pt x="347" y="1211"/>
                  </a:cubicBezTo>
                  <a:cubicBezTo>
                    <a:pt x="347" y="1213"/>
                    <a:pt x="347" y="1215"/>
                    <a:pt x="347" y="1217"/>
                  </a:cubicBezTo>
                  <a:cubicBezTo>
                    <a:pt x="347" y="1217"/>
                    <a:pt x="347" y="1218"/>
                    <a:pt x="347" y="1218"/>
                  </a:cubicBezTo>
                  <a:cubicBezTo>
                    <a:pt x="345" y="1219"/>
                    <a:pt x="344" y="1220"/>
                    <a:pt x="342" y="1220"/>
                  </a:cubicBezTo>
                  <a:cubicBezTo>
                    <a:pt x="342" y="1220"/>
                    <a:pt x="342" y="1220"/>
                    <a:pt x="342" y="1220"/>
                  </a:cubicBezTo>
                  <a:close/>
                  <a:moveTo>
                    <a:pt x="343" y="1226"/>
                  </a:moveTo>
                  <a:cubicBezTo>
                    <a:pt x="343" y="1226"/>
                    <a:pt x="343" y="1226"/>
                    <a:pt x="343" y="1226"/>
                  </a:cubicBezTo>
                  <a:cubicBezTo>
                    <a:pt x="343" y="1224"/>
                    <a:pt x="342" y="1223"/>
                    <a:pt x="342" y="1222"/>
                  </a:cubicBezTo>
                  <a:cubicBezTo>
                    <a:pt x="344" y="1221"/>
                    <a:pt x="345" y="1220"/>
                    <a:pt x="347" y="1219"/>
                  </a:cubicBezTo>
                  <a:cubicBezTo>
                    <a:pt x="347" y="1220"/>
                    <a:pt x="347" y="1221"/>
                    <a:pt x="347" y="1221"/>
                  </a:cubicBezTo>
                  <a:cubicBezTo>
                    <a:pt x="347" y="1222"/>
                    <a:pt x="347" y="1224"/>
                    <a:pt x="348" y="1226"/>
                  </a:cubicBezTo>
                  <a:cubicBezTo>
                    <a:pt x="346" y="1226"/>
                    <a:pt x="345" y="1226"/>
                    <a:pt x="343" y="1226"/>
                  </a:cubicBezTo>
                  <a:close/>
                  <a:moveTo>
                    <a:pt x="347" y="1206"/>
                  </a:moveTo>
                  <a:cubicBezTo>
                    <a:pt x="347" y="1206"/>
                    <a:pt x="347" y="1206"/>
                    <a:pt x="347" y="1206"/>
                  </a:cubicBezTo>
                  <a:cubicBezTo>
                    <a:pt x="347" y="1206"/>
                    <a:pt x="347" y="1206"/>
                    <a:pt x="347" y="1206"/>
                  </a:cubicBezTo>
                  <a:cubicBezTo>
                    <a:pt x="349" y="1206"/>
                    <a:pt x="350" y="1206"/>
                    <a:pt x="352" y="1206"/>
                  </a:cubicBezTo>
                  <a:cubicBezTo>
                    <a:pt x="353" y="1206"/>
                    <a:pt x="353" y="1206"/>
                    <a:pt x="354" y="1206"/>
                  </a:cubicBezTo>
                  <a:cubicBezTo>
                    <a:pt x="354" y="1206"/>
                    <a:pt x="354" y="1206"/>
                    <a:pt x="354" y="1206"/>
                  </a:cubicBezTo>
                  <a:cubicBezTo>
                    <a:pt x="353" y="1206"/>
                    <a:pt x="353" y="1207"/>
                    <a:pt x="352" y="1207"/>
                  </a:cubicBezTo>
                  <a:cubicBezTo>
                    <a:pt x="350" y="1207"/>
                    <a:pt x="349" y="1208"/>
                    <a:pt x="347" y="1208"/>
                  </a:cubicBezTo>
                  <a:cubicBezTo>
                    <a:pt x="347" y="1208"/>
                    <a:pt x="347" y="1207"/>
                    <a:pt x="347" y="1206"/>
                  </a:cubicBezTo>
                  <a:cubicBezTo>
                    <a:pt x="347" y="1206"/>
                    <a:pt x="347" y="1206"/>
                    <a:pt x="347" y="1206"/>
                  </a:cubicBezTo>
                  <a:close/>
                  <a:moveTo>
                    <a:pt x="348" y="1215"/>
                  </a:moveTo>
                  <a:cubicBezTo>
                    <a:pt x="348" y="1213"/>
                    <a:pt x="348" y="1211"/>
                    <a:pt x="347" y="1210"/>
                  </a:cubicBezTo>
                  <a:cubicBezTo>
                    <a:pt x="349" y="1209"/>
                    <a:pt x="351" y="1209"/>
                    <a:pt x="352" y="1208"/>
                  </a:cubicBezTo>
                  <a:cubicBezTo>
                    <a:pt x="353" y="1208"/>
                    <a:pt x="353" y="1208"/>
                    <a:pt x="354" y="1208"/>
                  </a:cubicBezTo>
                  <a:cubicBezTo>
                    <a:pt x="354" y="1208"/>
                    <a:pt x="354" y="1208"/>
                    <a:pt x="354" y="1209"/>
                  </a:cubicBezTo>
                  <a:cubicBezTo>
                    <a:pt x="354" y="1211"/>
                    <a:pt x="354" y="1213"/>
                    <a:pt x="355" y="1215"/>
                  </a:cubicBezTo>
                  <a:cubicBezTo>
                    <a:pt x="354" y="1215"/>
                    <a:pt x="354" y="1215"/>
                    <a:pt x="354" y="1215"/>
                  </a:cubicBezTo>
                  <a:cubicBezTo>
                    <a:pt x="352" y="1216"/>
                    <a:pt x="350" y="1217"/>
                    <a:pt x="348" y="1217"/>
                  </a:cubicBezTo>
                  <a:cubicBezTo>
                    <a:pt x="348" y="1217"/>
                    <a:pt x="348" y="1216"/>
                    <a:pt x="348" y="1215"/>
                  </a:cubicBezTo>
                  <a:close/>
                  <a:moveTo>
                    <a:pt x="353" y="1226"/>
                  </a:moveTo>
                  <a:cubicBezTo>
                    <a:pt x="352" y="1226"/>
                    <a:pt x="350" y="1226"/>
                    <a:pt x="349" y="1226"/>
                  </a:cubicBezTo>
                  <a:cubicBezTo>
                    <a:pt x="348" y="1224"/>
                    <a:pt x="348" y="1220"/>
                    <a:pt x="348" y="1219"/>
                  </a:cubicBezTo>
                  <a:cubicBezTo>
                    <a:pt x="348" y="1219"/>
                    <a:pt x="348" y="1219"/>
                    <a:pt x="348" y="1219"/>
                  </a:cubicBezTo>
                  <a:cubicBezTo>
                    <a:pt x="350" y="1218"/>
                    <a:pt x="353" y="1217"/>
                    <a:pt x="355" y="1216"/>
                  </a:cubicBezTo>
                  <a:cubicBezTo>
                    <a:pt x="355" y="1219"/>
                    <a:pt x="355" y="1222"/>
                    <a:pt x="355" y="1225"/>
                  </a:cubicBezTo>
                  <a:cubicBezTo>
                    <a:pt x="355" y="1225"/>
                    <a:pt x="354" y="1225"/>
                    <a:pt x="353" y="1226"/>
                  </a:cubicBezTo>
                  <a:close/>
                  <a:moveTo>
                    <a:pt x="356" y="1212"/>
                  </a:moveTo>
                  <a:cubicBezTo>
                    <a:pt x="355" y="1211"/>
                    <a:pt x="355" y="1209"/>
                    <a:pt x="355" y="1207"/>
                  </a:cubicBezTo>
                  <a:cubicBezTo>
                    <a:pt x="356" y="1207"/>
                    <a:pt x="357" y="1207"/>
                    <a:pt x="358" y="1206"/>
                  </a:cubicBezTo>
                  <a:cubicBezTo>
                    <a:pt x="360" y="1206"/>
                    <a:pt x="361" y="1206"/>
                    <a:pt x="362" y="1206"/>
                  </a:cubicBezTo>
                  <a:cubicBezTo>
                    <a:pt x="362" y="1208"/>
                    <a:pt x="362" y="1211"/>
                    <a:pt x="363" y="1213"/>
                  </a:cubicBezTo>
                  <a:cubicBezTo>
                    <a:pt x="360" y="1213"/>
                    <a:pt x="358" y="1214"/>
                    <a:pt x="356" y="1215"/>
                  </a:cubicBezTo>
                  <a:cubicBezTo>
                    <a:pt x="356" y="1214"/>
                    <a:pt x="356" y="1213"/>
                    <a:pt x="356" y="1212"/>
                  </a:cubicBezTo>
                  <a:close/>
                  <a:moveTo>
                    <a:pt x="356" y="1218"/>
                  </a:moveTo>
                  <a:cubicBezTo>
                    <a:pt x="356" y="1218"/>
                    <a:pt x="356" y="1217"/>
                    <a:pt x="356" y="1216"/>
                  </a:cubicBezTo>
                  <a:cubicBezTo>
                    <a:pt x="356" y="1216"/>
                    <a:pt x="356" y="1216"/>
                    <a:pt x="357" y="1216"/>
                  </a:cubicBezTo>
                  <a:cubicBezTo>
                    <a:pt x="359" y="1215"/>
                    <a:pt x="361" y="1214"/>
                    <a:pt x="363" y="1214"/>
                  </a:cubicBezTo>
                  <a:cubicBezTo>
                    <a:pt x="363" y="1214"/>
                    <a:pt x="363" y="1214"/>
                    <a:pt x="363" y="1215"/>
                  </a:cubicBezTo>
                  <a:cubicBezTo>
                    <a:pt x="363" y="1216"/>
                    <a:pt x="363" y="1218"/>
                    <a:pt x="363" y="1220"/>
                  </a:cubicBezTo>
                  <a:cubicBezTo>
                    <a:pt x="361" y="1221"/>
                    <a:pt x="359" y="1222"/>
                    <a:pt x="357" y="1224"/>
                  </a:cubicBezTo>
                  <a:cubicBezTo>
                    <a:pt x="356" y="1222"/>
                    <a:pt x="356" y="1220"/>
                    <a:pt x="356" y="1218"/>
                  </a:cubicBezTo>
                  <a:close/>
                  <a:moveTo>
                    <a:pt x="357" y="1226"/>
                  </a:moveTo>
                  <a:cubicBezTo>
                    <a:pt x="357" y="1226"/>
                    <a:pt x="357" y="1226"/>
                    <a:pt x="357" y="1226"/>
                  </a:cubicBezTo>
                  <a:cubicBezTo>
                    <a:pt x="357" y="1226"/>
                    <a:pt x="357" y="1225"/>
                    <a:pt x="357" y="1225"/>
                  </a:cubicBezTo>
                  <a:cubicBezTo>
                    <a:pt x="359" y="1224"/>
                    <a:pt x="361" y="1222"/>
                    <a:pt x="363" y="1221"/>
                  </a:cubicBezTo>
                  <a:cubicBezTo>
                    <a:pt x="364" y="1223"/>
                    <a:pt x="364" y="1224"/>
                    <a:pt x="364" y="1226"/>
                  </a:cubicBezTo>
                  <a:cubicBezTo>
                    <a:pt x="362" y="1226"/>
                    <a:pt x="360" y="1226"/>
                    <a:pt x="357" y="1226"/>
                  </a:cubicBezTo>
                  <a:close/>
                  <a:moveTo>
                    <a:pt x="371" y="1211"/>
                  </a:moveTo>
                  <a:cubicBezTo>
                    <a:pt x="369" y="1211"/>
                    <a:pt x="366" y="1212"/>
                    <a:pt x="364" y="1212"/>
                  </a:cubicBezTo>
                  <a:cubicBezTo>
                    <a:pt x="363" y="1210"/>
                    <a:pt x="363" y="1208"/>
                    <a:pt x="364" y="1206"/>
                  </a:cubicBezTo>
                  <a:cubicBezTo>
                    <a:pt x="366" y="1206"/>
                    <a:pt x="369" y="1206"/>
                    <a:pt x="371" y="1206"/>
                  </a:cubicBezTo>
                  <a:cubicBezTo>
                    <a:pt x="371" y="1208"/>
                    <a:pt x="371" y="1209"/>
                    <a:pt x="371" y="1211"/>
                  </a:cubicBezTo>
                  <a:close/>
                  <a:moveTo>
                    <a:pt x="371" y="1216"/>
                  </a:moveTo>
                  <a:cubicBezTo>
                    <a:pt x="369" y="1217"/>
                    <a:pt x="367" y="1218"/>
                    <a:pt x="364" y="1219"/>
                  </a:cubicBezTo>
                  <a:cubicBezTo>
                    <a:pt x="364" y="1218"/>
                    <a:pt x="364" y="1217"/>
                    <a:pt x="364" y="1216"/>
                  </a:cubicBezTo>
                  <a:cubicBezTo>
                    <a:pt x="364" y="1215"/>
                    <a:pt x="364" y="1214"/>
                    <a:pt x="364" y="1214"/>
                  </a:cubicBezTo>
                  <a:cubicBezTo>
                    <a:pt x="366" y="1213"/>
                    <a:pt x="369" y="1212"/>
                    <a:pt x="371" y="1212"/>
                  </a:cubicBezTo>
                  <a:cubicBezTo>
                    <a:pt x="371" y="1213"/>
                    <a:pt x="371" y="1215"/>
                    <a:pt x="371" y="1216"/>
                  </a:cubicBezTo>
                  <a:close/>
                  <a:moveTo>
                    <a:pt x="372" y="1225"/>
                  </a:moveTo>
                  <a:cubicBezTo>
                    <a:pt x="372" y="1225"/>
                    <a:pt x="372" y="1225"/>
                    <a:pt x="371" y="1226"/>
                  </a:cubicBezTo>
                  <a:cubicBezTo>
                    <a:pt x="369" y="1226"/>
                    <a:pt x="368" y="1226"/>
                    <a:pt x="366" y="1226"/>
                  </a:cubicBezTo>
                  <a:cubicBezTo>
                    <a:pt x="366" y="1226"/>
                    <a:pt x="366" y="1226"/>
                    <a:pt x="366" y="1226"/>
                  </a:cubicBezTo>
                  <a:cubicBezTo>
                    <a:pt x="365" y="1224"/>
                    <a:pt x="365" y="1222"/>
                    <a:pt x="365" y="1221"/>
                  </a:cubicBezTo>
                  <a:cubicBezTo>
                    <a:pt x="367" y="1219"/>
                    <a:pt x="369" y="1218"/>
                    <a:pt x="371" y="1217"/>
                  </a:cubicBezTo>
                  <a:cubicBezTo>
                    <a:pt x="371" y="1220"/>
                    <a:pt x="372" y="1222"/>
                    <a:pt x="372" y="1225"/>
                  </a:cubicBezTo>
                  <a:cubicBezTo>
                    <a:pt x="372" y="1225"/>
                    <a:pt x="372" y="1225"/>
                    <a:pt x="372" y="1225"/>
                  </a:cubicBezTo>
                  <a:close/>
                  <a:moveTo>
                    <a:pt x="372" y="1212"/>
                  </a:moveTo>
                  <a:cubicBezTo>
                    <a:pt x="373" y="1211"/>
                    <a:pt x="373" y="1211"/>
                    <a:pt x="374" y="1211"/>
                  </a:cubicBezTo>
                  <a:cubicBezTo>
                    <a:pt x="375" y="1211"/>
                    <a:pt x="376" y="1210"/>
                    <a:pt x="377" y="1210"/>
                  </a:cubicBezTo>
                  <a:cubicBezTo>
                    <a:pt x="378" y="1211"/>
                    <a:pt x="378" y="1212"/>
                    <a:pt x="378" y="1213"/>
                  </a:cubicBezTo>
                  <a:cubicBezTo>
                    <a:pt x="376" y="1213"/>
                    <a:pt x="374" y="1214"/>
                    <a:pt x="372" y="1215"/>
                  </a:cubicBezTo>
                  <a:cubicBezTo>
                    <a:pt x="372" y="1214"/>
                    <a:pt x="372" y="1213"/>
                    <a:pt x="372" y="1212"/>
                  </a:cubicBezTo>
                  <a:close/>
                  <a:moveTo>
                    <a:pt x="377" y="1209"/>
                  </a:moveTo>
                  <a:cubicBezTo>
                    <a:pt x="376" y="1209"/>
                    <a:pt x="374" y="1210"/>
                    <a:pt x="372" y="1210"/>
                  </a:cubicBezTo>
                  <a:cubicBezTo>
                    <a:pt x="372" y="1209"/>
                    <a:pt x="372" y="1208"/>
                    <a:pt x="372" y="1206"/>
                  </a:cubicBezTo>
                  <a:cubicBezTo>
                    <a:pt x="374" y="1206"/>
                    <a:pt x="376" y="1206"/>
                    <a:pt x="377" y="1206"/>
                  </a:cubicBezTo>
                  <a:cubicBezTo>
                    <a:pt x="377" y="1207"/>
                    <a:pt x="377" y="1208"/>
                    <a:pt x="377" y="1209"/>
                  </a:cubicBezTo>
                  <a:close/>
                  <a:moveTo>
                    <a:pt x="372" y="1217"/>
                  </a:moveTo>
                  <a:cubicBezTo>
                    <a:pt x="374" y="1216"/>
                    <a:pt x="376" y="1215"/>
                    <a:pt x="378" y="1214"/>
                  </a:cubicBezTo>
                  <a:cubicBezTo>
                    <a:pt x="379" y="1215"/>
                    <a:pt x="379" y="1216"/>
                    <a:pt x="379" y="1217"/>
                  </a:cubicBezTo>
                  <a:cubicBezTo>
                    <a:pt x="379" y="1218"/>
                    <a:pt x="379" y="1220"/>
                    <a:pt x="379" y="1222"/>
                  </a:cubicBezTo>
                  <a:cubicBezTo>
                    <a:pt x="378" y="1222"/>
                    <a:pt x="377" y="1223"/>
                    <a:pt x="376" y="1223"/>
                  </a:cubicBezTo>
                  <a:cubicBezTo>
                    <a:pt x="375" y="1224"/>
                    <a:pt x="374" y="1224"/>
                    <a:pt x="374" y="1224"/>
                  </a:cubicBezTo>
                  <a:cubicBezTo>
                    <a:pt x="373" y="1222"/>
                    <a:pt x="373" y="1219"/>
                    <a:pt x="372" y="1217"/>
                  </a:cubicBezTo>
                  <a:close/>
                  <a:moveTo>
                    <a:pt x="380" y="1207"/>
                  </a:moveTo>
                  <a:cubicBezTo>
                    <a:pt x="380" y="1207"/>
                    <a:pt x="379" y="1208"/>
                    <a:pt x="379" y="1208"/>
                  </a:cubicBezTo>
                  <a:cubicBezTo>
                    <a:pt x="378" y="1207"/>
                    <a:pt x="378" y="1207"/>
                    <a:pt x="379" y="1206"/>
                  </a:cubicBezTo>
                  <a:cubicBezTo>
                    <a:pt x="379" y="1206"/>
                    <a:pt x="379" y="1206"/>
                    <a:pt x="380" y="1206"/>
                  </a:cubicBezTo>
                  <a:cubicBezTo>
                    <a:pt x="380" y="1206"/>
                    <a:pt x="381" y="1206"/>
                    <a:pt x="382" y="1206"/>
                  </a:cubicBezTo>
                  <a:cubicBezTo>
                    <a:pt x="381" y="1206"/>
                    <a:pt x="381" y="1207"/>
                    <a:pt x="380" y="1207"/>
                  </a:cubicBezTo>
                  <a:close/>
                  <a:moveTo>
                    <a:pt x="383" y="1207"/>
                  </a:moveTo>
                  <a:cubicBezTo>
                    <a:pt x="383" y="1208"/>
                    <a:pt x="383" y="1209"/>
                    <a:pt x="384" y="1210"/>
                  </a:cubicBezTo>
                  <a:cubicBezTo>
                    <a:pt x="382" y="1211"/>
                    <a:pt x="381" y="1211"/>
                    <a:pt x="380" y="1212"/>
                  </a:cubicBezTo>
                  <a:cubicBezTo>
                    <a:pt x="380" y="1212"/>
                    <a:pt x="379" y="1212"/>
                    <a:pt x="379" y="1212"/>
                  </a:cubicBezTo>
                  <a:cubicBezTo>
                    <a:pt x="379" y="1211"/>
                    <a:pt x="379" y="1210"/>
                    <a:pt x="379" y="1209"/>
                  </a:cubicBezTo>
                  <a:cubicBezTo>
                    <a:pt x="379" y="1209"/>
                    <a:pt x="380" y="1209"/>
                    <a:pt x="381" y="1208"/>
                  </a:cubicBezTo>
                  <a:cubicBezTo>
                    <a:pt x="382" y="1208"/>
                    <a:pt x="382" y="1207"/>
                    <a:pt x="383" y="1207"/>
                  </a:cubicBezTo>
                  <a:close/>
                  <a:moveTo>
                    <a:pt x="375" y="1225"/>
                  </a:moveTo>
                  <a:cubicBezTo>
                    <a:pt x="376" y="1225"/>
                    <a:pt x="378" y="1224"/>
                    <a:pt x="380" y="1223"/>
                  </a:cubicBezTo>
                  <a:cubicBezTo>
                    <a:pt x="380" y="1224"/>
                    <a:pt x="380" y="1224"/>
                    <a:pt x="380" y="1225"/>
                  </a:cubicBezTo>
                  <a:cubicBezTo>
                    <a:pt x="378" y="1225"/>
                    <a:pt x="377" y="1225"/>
                    <a:pt x="375" y="1225"/>
                  </a:cubicBezTo>
                  <a:close/>
                  <a:moveTo>
                    <a:pt x="380" y="1215"/>
                  </a:moveTo>
                  <a:cubicBezTo>
                    <a:pt x="380" y="1214"/>
                    <a:pt x="380" y="1214"/>
                    <a:pt x="380" y="1213"/>
                  </a:cubicBezTo>
                  <a:cubicBezTo>
                    <a:pt x="380" y="1213"/>
                    <a:pt x="381" y="1213"/>
                    <a:pt x="381" y="1212"/>
                  </a:cubicBezTo>
                  <a:cubicBezTo>
                    <a:pt x="382" y="1212"/>
                    <a:pt x="383" y="1212"/>
                    <a:pt x="384" y="1211"/>
                  </a:cubicBezTo>
                  <a:cubicBezTo>
                    <a:pt x="384" y="1212"/>
                    <a:pt x="384" y="1213"/>
                    <a:pt x="385" y="1213"/>
                  </a:cubicBezTo>
                  <a:cubicBezTo>
                    <a:pt x="385" y="1215"/>
                    <a:pt x="386" y="1217"/>
                    <a:pt x="386" y="1219"/>
                  </a:cubicBezTo>
                  <a:cubicBezTo>
                    <a:pt x="384" y="1220"/>
                    <a:pt x="382" y="1221"/>
                    <a:pt x="381" y="1222"/>
                  </a:cubicBezTo>
                  <a:cubicBezTo>
                    <a:pt x="380" y="1219"/>
                    <a:pt x="380" y="1217"/>
                    <a:pt x="380" y="1215"/>
                  </a:cubicBezTo>
                  <a:close/>
                  <a:moveTo>
                    <a:pt x="384" y="1206"/>
                  </a:moveTo>
                  <a:cubicBezTo>
                    <a:pt x="384" y="1206"/>
                    <a:pt x="384" y="1206"/>
                    <a:pt x="384" y="1206"/>
                  </a:cubicBezTo>
                  <a:cubicBezTo>
                    <a:pt x="386" y="1206"/>
                    <a:pt x="388" y="1205"/>
                    <a:pt x="390" y="1205"/>
                  </a:cubicBezTo>
                  <a:cubicBezTo>
                    <a:pt x="390" y="1206"/>
                    <a:pt x="390" y="1207"/>
                    <a:pt x="391" y="1208"/>
                  </a:cubicBezTo>
                  <a:cubicBezTo>
                    <a:pt x="389" y="1209"/>
                    <a:pt x="387" y="1209"/>
                    <a:pt x="385" y="1210"/>
                  </a:cubicBezTo>
                  <a:cubicBezTo>
                    <a:pt x="384" y="1209"/>
                    <a:pt x="384" y="1207"/>
                    <a:pt x="384" y="1206"/>
                  </a:cubicBezTo>
                  <a:close/>
                  <a:moveTo>
                    <a:pt x="382" y="1224"/>
                  </a:moveTo>
                  <a:cubicBezTo>
                    <a:pt x="382" y="1224"/>
                    <a:pt x="382" y="1224"/>
                    <a:pt x="382" y="1224"/>
                  </a:cubicBezTo>
                  <a:cubicBezTo>
                    <a:pt x="381" y="1224"/>
                    <a:pt x="381" y="1223"/>
                    <a:pt x="381" y="1223"/>
                  </a:cubicBezTo>
                  <a:cubicBezTo>
                    <a:pt x="383" y="1222"/>
                    <a:pt x="384" y="1221"/>
                    <a:pt x="386" y="1220"/>
                  </a:cubicBezTo>
                  <a:cubicBezTo>
                    <a:pt x="386" y="1221"/>
                    <a:pt x="386" y="1223"/>
                    <a:pt x="387" y="1224"/>
                  </a:cubicBezTo>
                  <a:cubicBezTo>
                    <a:pt x="385" y="1224"/>
                    <a:pt x="384" y="1224"/>
                    <a:pt x="382" y="1224"/>
                  </a:cubicBezTo>
                  <a:close/>
                  <a:moveTo>
                    <a:pt x="386" y="1215"/>
                  </a:moveTo>
                  <a:cubicBezTo>
                    <a:pt x="386" y="1214"/>
                    <a:pt x="386" y="1212"/>
                    <a:pt x="385" y="1211"/>
                  </a:cubicBezTo>
                  <a:cubicBezTo>
                    <a:pt x="387" y="1210"/>
                    <a:pt x="389" y="1210"/>
                    <a:pt x="391" y="1209"/>
                  </a:cubicBezTo>
                  <a:cubicBezTo>
                    <a:pt x="391" y="1212"/>
                    <a:pt x="391" y="1214"/>
                    <a:pt x="391" y="1217"/>
                  </a:cubicBezTo>
                  <a:cubicBezTo>
                    <a:pt x="390" y="1217"/>
                    <a:pt x="388" y="1218"/>
                    <a:pt x="387" y="1219"/>
                  </a:cubicBezTo>
                  <a:cubicBezTo>
                    <a:pt x="387" y="1217"/>
                    <a:pt x="387" y="1216"/>
                    <a:pt x="386" y="1215"/>
                  </a:cubicBezTo>
                  <a:close/>
                  <a:moveTo>
                    <a:pt x="399" y="1205"/>
                  </a:moveTo>
                  <a:cubicBezTo>
                    <a:pt x="399" y="1205"/>
                    <a:pt x="400" y="1205"/>
                    <a:pt x="400" y="1206"/>
                  </a:cubicBezTo>
                  <a:cubicBezTo>
                    <a:pt x="397" y="1206"/>
                    <a:pt x="394" y="1207"/>
                    <a:pt x="392" y="1208"/>
                  </a:cubicBezTo>
                  <a:cubicBezTo>
                    <a:pt x="392" y="1207"/>
                    <a:pt x="391" y="1206"/>
                    <a:pt x="391" y="1205"/>
                  </a:cubicBezTo>
                  <a:cubicBezTo>
                    <a:pt x="394" y="1205"/>
                    <a:pt x="397" y="1204"/>
                    <a:pt x="399" y="1204"/>
                  </a:cubicBezTo>
                  <a:cubicBezTo>
                    <a:pt x="399" y="1204"/>
                    <a:pt x="399" y="1204"/>
                    <a:pt x="399" y="1204"/>
                  </a:cubicBezTo>
                  <a:cubicBezTo>
                    <a:pt x="399" y="1205"/>
                    <a:pt x="399" y="1205"/>
                    <a:pt x="399" y="1205"/>
                  </a:cubicBezTo>
                  <a:close/>
                  <a:moveTo>
                    <a:pt x="388" y="1223"/>
                  </a:moveTo>
                  <a:cubicBezTo>
                    <a:pt x="388" y="1222"/>
                    <a:pt x="387" y="1221"/>
                    <a:pt x="387" y="1220"/>
                  </a:cubicBezTo>
                  <a:cubicBezTo>
                    <a:pt x="389" y="1219"/>
                    <a:pt x="390" y="1219"/>
                    <a:pt x="391" y="1218"/>
                  </a:cubicBezTo>
                  <a:cubicBezTo>
                    <a:pt x="391" y="1218"/>
                    <a:pt x="391" y="1218"/>
                    <a:pt x="391" y="1218"/>
                  </a:cubicBezTo>
                  <a:cubicBezTo>
                    <a:pt x="391" y="1219"/>
                    <a:pt x="391" y="1222"/>
                    <a:pt x="392" y="1223"/>
                  </a:cubicBezTo>
                  <a:cubicBezTo>
                    <a:pt x="390" y="1223"/>
                    <a:pt x="389" y="1223"/>
                    <a:pt x="388" y="1223"/>
                  </a:cubicBezTo>
                  <a:close/>
                  <a:moveTo>
                    <a:pt x="400" y="1207"/>
                  </a:moveTo>
                  <a:cubicBezTo>
                    <a:pt x="400" y="1209"/>
                    <a:pt x="400" y="1211"/>
                    <a:pt x="400" y="1212"/>
                  </a:cubicBezTo>
                  <a:cubicBezTo>
                    <a:pt x="398" y="1213"/>
                    <a:pt x="396" y="1214"/>
                    <a:pt x="394" y="1215"/>
                  </a:cubicBezTo>
                  <a:cubicBezTo>
                    <a:pt x="394" y="1216"/>
                    <a:pt x="393" y="1216"/>
                    <a:pt x="393" y="1216"/>
                  </a:cubicBezTo>
                  <a:cubicBezTo>
                    <a:pt x="392" y="1214"/>
                    <a:pt x="392" y="1211"/>
                    <a:pt x="392" y="1209"/>
                  </a:cubicBezTo>
                  <a:cubicBezTo>
                    <a:pt x="395" y="1208"/>
                    <a:pt x="397" y="1207"/>
                    <a:pt x="400" y="1207"/>
                  </a:cubicBezTo>
                  <a:close/>
                  <a:moveTo>
                    <a:pt x="399" y="1222"/>
                  </a:moveTo>
                  <a:cubicBezTo>
                    <a:pt x="397" y="1222"/>
                    <a:pt x="395" y="1223"/>
                    <a:pt x="393" y="1223"/>
                  </a:cubicBezTo>
                  <a:cubicBezTo>
                    <a:pt x="392" y="1222"/>
                    <a:pt x="393" y="1219"/>
                    <a:pt x="393" y="1217"/>
                  </a:cubicBezTo>
                  <a:cubicBezTo>
                    <a:pt x="395" y="1216"/>
                    <a:pt x="398" y="1215"/>
                    <a:pt x="401" y="1214"/>
                  </a:cubicBezTo>
                  <a:cubicBezTo>
                    <a:pt x="401" y="1214"/>
                    <a:pt x="401" y="1214"/>
                    <a:pt x="401" y="1214"/>
                  </a:cubicBezTo>
                  <a:cubicBezTo>
                    <a:pt x="401" y="1216"/>
                    <a:pt x="401" y="1218"/>
                    <a:pt x="402" y="1219"/>
                  </a:cubicBezTo>
                  <a:cubicBezTo>
                    <a:pt x="402" y="1220"/>
                    <a:pt x="402" y="1220"/>
                    <a:pt x="402" y="1221"/>
                  </a:cubicBezTo>
                  <a:cubicBezTo>
                    <a:pt x="401" y="1221"/>
                    <a:pt x="400" y="1222"/>
                    <a:pt x="399" y="1222"/>
                  </a:cubicBezTo>
                  <a:close/>
                  <a:moveTo>
                    <a:pt x="418" y="1204"/>
                  </a:moveTo>
                  <a:cubicBezTo>
                    <a:pt x="417" y="1205"/>
                    <a:pt x="416" y="1206"/>
                    <a:pt x="415" y="1206"/>
                  </a:cubicBezTo>
                  <a:cubicBezTo>
                    <a:pt x="415" y="1205"/>
                    <a:pt x="414" y="1204"/>
                    <a:pt x="414" y="1203"/>
                  </a:cubicBezTo>
                  <a:cubicBezTo>
                    <a:pt x="416" y="1203"/>
                    <a:pt x="419" y="1203"/>
                    <a:pt x="421" y="1202"/>
                  </a:cubicBezTo>
                  <a:cubicBezTo>
                    <a:pt x="420" y="1203"/>
                    <a:pt x="419" y="1204"/>
                    <a:pt x="418" y="1204"/>
                  </a:cubicBezTo>
                  <a:close/>
                  <a:moveTo>
                    <a:pt x="424" y="1202"/>
                  </a:moveTo>
                  <a:cubicBezTo>
                    <a:pt x="427" y="1202"/>
                    <a:pt x="429" y="1202"/>
                    <a:pt x="432" y="1201"/>
                  </a:cubicBezTo>
                  <a:cubicBezTo>
                    <a:pt x="427" y="1205"/>
                    <a:pt x="422" y="1209"/>
                    <a:pt x="417" y="1212"/>
                  </a:cubicBezTo>
                  <a:cubicBezTo>
                    <a:pt x="417" y="1212"/>
                    <a:pt x="417" y="1211"/>
                    <a:pt x="417" y="1211"/>
                  </a:cubicBezTo>
                  <a:cubicBezTo>
                    <a:pt x="416" y="1210"/>
                    <a:pt x="416" y="1209"/>
                    <a:pt x="415" y="1207"/>
                  </a:cubicBezTo>
                  <a:cubicBezTo>
                    <a:pt x="416" y="1207"/>
                    <a:pt x="417" y="1206"/>
                    <a:pt x="418" y="1206"/>
                  </a:cubicBezTo>
                  <a:cubicBezTo>
                    <a:pt x="420" y="1205"/>
                    <a:pt x="422" y="1203"/>
                    <a:pt x="424" y="1202"/>
                  </a:cubicBezTo>
                  <a:close/>
                  <a:moveTo>
                    <a:pt x="414" y="1208"/>
                  </a:moveTo>
                  <a:cubicBezTo>
                    <a:pt x="415" y="1209"/>
                    <a:pt x="415" y="1209"/>
                    <a:pt x="415" y="1210"/>
                  </a:cubicBezTo>
                  <a:cubicBezTo>
                    <a:pt x="415" y="1211"/>
                    <a:pt x="416" y="1212"/>
                    <a:pt x="416" y="1213"/>
                  </a:cubicBezTo>
                  <a:cubicBezTo>
                    <a:pt x="415" y="1213"/>
                    <a:pt x="413" y="1214"/>
                    <a:pt x="412" y="1215"/>
                  </a:cubicBezTo>
                  <a:cubicBezTo>
                    <a:pt x="412" y="1214"/>
                    <a:pt x="411" y="1213"/>
                    <a:pt x="411" y="1212"/>
                  </a:cubicBezTo>
                  <a:cubicBezTo>
                    <a:pt x="411" y="1211"/>
                    <a:pt x="410" y="1211"/>
                    <a:pt x="410" y="1210"/>
                  </a:cubicBezTo>
                  <a:cubicBezTo>
                    <a:pt x="410" y="1210"/>
                    <a:pt x="410" y="1210"/>
                    <a:pt x="410" y="1210"/>
                  </a:cubicBezTo>
                  <a:cubicBezTo>
                    <a:pt x="412" y="1209"/>
                    <a:pt x="413" y="1208"/>
                    <a:pt x="414" y="1208"/>
                  </a:cubicBezTo>
                  <a:close/>
                  <a:moveTo>
                    <a:pt x="410" y="1208"/>
                  </a:moveTo>
                  <a:cubicBezTo>
                    <a:pt x="410" y="1208"/>
                    <a:pt x="410" y="1208"/>
                    <a:pt x="410" y="1208"/>
                  </a:cubicBezTo>
                  <a:cubicBezTo>
                    <a:pt x="409" y="1207"/>
                    <a:pt x="408" y="1205"/>
                    <a:pt x="408" y="1203"/>
                  </a:cubicBezTo>
                  <a:cubicBezTo>
                    <a:pt x="408" y="1203"/>
                    <a:pt x="408" y="1203"/>
                    <a:pt x="408" y="1203"/>
                  </a:cubicBezTo>
                  <a:cubicBezTo>
                    <a:pt x="408" y="1203"/>
                    <a:pt x="409" y="1203"/>
                    <a:pt x="409" y="1203"/>
                  </a:cubicBezTo>
                  <a:cubicBezTo>
                    <a:pt x="410" y="1203"/>
                    <a:pt x="411" y="1203"/>
                    <a:pt x="413" y="1203"/>
                  </a:cubicBezTo>
                  <a:cubicBezTo>
                    <a:pt x="413" y="1204"/>
                    <a:pt x="413" y="1205"/>
                    <a:pt x="414" y="1207"/>
                  </a:cubicBezTo>
                  <a:cubicBezTo>
                    <a:pt x="413" y="1207"/>
                    <a:pt x="411" y="1208"/>
                    <a:pt x="410" y="1208"/>
                  </a:cubicBezTo>
                  <a:close/>
                  <a:moveTo>
                    <a:pt x="408" y="1209"/>
                  </a:moveTo>
                  <a:cubicBezTo>
                    <a:pt x="406" y="1210"/>
                    <a:pt x="404" y="1211"/>
                    <a:pt x="402" y="1212"/>
                  </a:cubicBezTo>
                  <a:cubicBezTo>
                    <a:pt x="401" y="1210"/>
                    <a:pt x="401" y="1208"/>
                    <a:pt x="401" y="1206"/>
                  </a:cubicBezTo>
                  <a:cubicBezTo>
                    <a:pt x="403" y="1206"/>
                    <a:pt x="405" y="1205"/>
                    <a:pt x="407" y="1204"/>
                  </a:cubicBezTo>
                  <a:cubicBezTo>
                    <a:pt x="407" y="1206"/>
                    <a:pt x="408" y="1207"/>
                    <a:pt x="408" y="1209"/>
                  </a:cubicBezTo>
                  <a:close/>
                  <a:moveTo>
                    <a:pt x="401" y="1205"/>
                  </a:moveTo>
                  <a:cubicBezTo>
                    <a:pt x="401" y="1205"/>
                    <a:pt x="401" y="1204"/>
                    <a:pt x="401" y="1204"/>
                  </a:cubicBezTo>
                  <a:cubicBezTo>
                    <a:pt x="402" y="1204"/>
                    <a:pt x="404" y="1203"/>
                    <a:pt x="405" y="1203"/>
                  </a:cubicBezTo>
                  <a:cubicBezTo>
                    <a:pt x="404" y="1204"/>
                    <a:pt x="402" y="1205"/>
                    <a:pt x="401" y="1205"/>
                  </a:cubicBezTo>
                  <a:close/>
                  <a:moveTo>
                    <a:pt x="403" y="1217"/>
                  </a:moveTo>
                  <a:cubicBezTo>
                    <a:pt x="402" y="1216"/>
                    <a:pt x="402" y="1214"/>
                    <a:pt x="402" y="1213"/>
                  </a:cubicBezTo>
                  <a:cubicBezTo>
                    <a:pt x="404" y="1212"/>
                    <a:pt x="407" y="1211"/>
                    <a:pt x="409" y="1210"/>
                  </a:cubicBezTo>
                  <a:cubicBezTo>
                    <a:pt x="409" y="1211"/>
                    <a:pt x="410" y="1212"/>
                    <a:pt x="410" y="1213"/>
                  </a:cubicBezTo>
                  <a:cubicBezTo>
                    <a:pt x="410" y="1214"/>
                    <a:pt x="411" y="1215"/>
                    <a:pt x="411" y="1216"/>
                  </a:cubicBezTo>
                  <a:cubicBezTo>
                    <a:pt x="410" y="1217"/>
                    <a:pt x="408" y="1217"/>
                    <a:pt x="407" y="1218"/>
                  </a:cubicBezTo>
                  <a:cubicBezTo>
                    <a:pt x="406" y="1219"/>
                    <a:pt x="404" y="1219"/>
                    <a:pt x="403" y="1220"/>
                  </a:cubicBezTo>
                  <a:cubicBezTo>
                    <a:pt x="403" y="1219"/>
                    <a:pt x="403" y="1218"/>
                    <a:pt x="403" y="1217"/>
                  </a:cubicBezTo>
                  <a:close/>
                  <a:moveTo>
                    <a:pt x="405" y="1222"/>
                  </a:moveTo>
                  <a:cubicBezTo>
                    <a:pt x="405" y="1222"/>
                    <a:pt x="404" y="1222"/>
                    <a:pt x="404" y="1222"/>
                  </a:cubicBezTo>
                  <a:cubicBezTo>
                    <a:pt x="404" y="1222"/>
                    <a:pt x="404" y="1222"/>
                    <a:pt x="404" y="1221"/>
                  </a:cubicBezTo>
                  <a:cubicBezTo>
                    <a:pt x="405" y="1221"/>
                    <a:pt x="406" y="1220"/>
                    <a:pt x="407" y="1219"/>
                  </a:cubicBezTo>
                  <a:cubicBezTo>
                    <a:pt x="409" y="1219"/>
                    <a:pt x="410" y="1218"/>
                    <a:pt x="411" y="1217"/>
                  </a:cubicBezTo>
                  <a:cubicBezTo>
                    <a:pt x="412" y="1218"/>
                    <a:pt x="412" y="1220"/>
                    <a:pt x="412" y="1221"/>
                  </a:cubicBezTo>
                  <a:cubicBezTo>
                    <a:pt x="410" y="1221"/>
                    <a:pt x="408" y="1221"/>
                    <a:pt x="405" y="1222"/>
                  </a:cubicBezTo>
                  <a:close/>
                  <a:moveTo>
                    <a:pt x="414" y="1221"/>
                  </a:moveTo>
                  <a:cubicBezTo>
                    <a:pt x="413" y="1219"/>
                    <a:pt x="413" y="1218"/>
                    <a:pt x="412" y="1216"/>
                  </a:cubicBezTo>
                  <a:cubicBezTo>
                    <a:pt x="414" y="1215"/>
                    <a:pt x="415" y="1215"/>
                    <a:pt x="416" y="1214"/>
                  </a:cubicBezTo>
                  <a:cubicBezTo>
                    <a:pt x="417" y="1216"/>
                    <a:pt x="417" y="1217"/>
                    <a:pt x="418" y="1219"/>
                  </a:cubicBezTo>
                  <a:cubicBezTo>
                    <a:pt x="416" y="1220"/>
                    <a:pt x="415" y="1220"/>
                    <a:pt x="414" y="1221"/>
                  </a:cubicBezTo>
                  <a:close/>
                  <a:moveTo>
                    <a:pt x="424" y="1214"/>
                  </a:moveTo>
                  <a:cubicBezTo>
                    <a:pt x="423" y="1216"/>
                    <a:pt x="421" y="1218"/>
                    <a:pt x="419" y="1219"/>
                  </a:cubicBezTo>
                  <a:cubicBezTo>
                    <a:pt x="418" y="1217"/>
                    <a:pt x="418" y="1215"/>
                    <a:pt x="417" y="1213"/>
                  </a:cubicBezTo>
                  <a:cubicBezTo>
                    <a:pt x="419" y="1212"/>
                    <a:pt x="420" y="1211"/>
                    <a:pt x="421" y="1211"/>
                  </a:cubicBezTo>
                  <a:cubicBezTo>
                    <a:pt x="425" y="1208"/>
                    <a:pt x="429" y="1205"/>
                    <a:pt x="433" y="1203"/>
                  </a:cubicBezTo>
                  <a:cubicBezTo>
                    <a:pt x="430" y="1206"/>
                    <a:pt x="427" y="1210"/>
                    <a:pt x="424" y="1214"/>
                  </a:cubicBezTo>
                  <a:close/>
                  <a:moveTo>
                    <a:pt x="530" y="973"/>
                  </a:moveTo>
                  <a:cubicBezTo>
                    <a:pt x="530" y="976"/>
                    <a:pt x="529" y="978"/>
                    <a:pt x="528" y="979"/>
                  </a:cubicBezTo>
                  <a:cubicBezTo>
                    <a:pt x="525" y="984"/>
                    <a:pt x="523" y="986"/>
                    <a:pt x="522" y="992"/>
                  </a:cubicBezTo>
                  <a:cubicBezTo>
                    <a:pt x="522" y="996"/>
                    <a:pt x="523" y="999"/>
                    <a:pt x="524" y="1002"/>
                  </a:cubicBezTo>
                  <a:cubicBezTo>
                    <a:pt x="524" y="1003"/>
                    <a:pt x="523" y="1003"/>
                    <a:pt x="523" y="1003"/>
                  </a:cubicBezTo>
                  <a:cubicBezTo>
                    <a:pt x="522" y="1003"/>
                    <a:pt x="522" y="1002"/>
                    <a:pt x="522" y="1002"/>
                  </a:cubicBezTo>
                  <a:cubicBezTo>
                    <a:pt x="521" y="1001"/>
                    <a:pt x="520" y="1002"/>
                    <a:pt x="521" y="1002"/>
                  </a:cubicBezTo>
                  <a:cubicBezTo>
                    <a:pt x="521" y="1003"/>
                    <a:pt x="521" y="1003"/>
                    <a:pt x="522" y="1004"/>
                  </a:cubicBezTo>
                  <a:cubicBezTo>
                    <a:pt x="521" y="1004"/>
                    <a:pt x="520" y="1005"/>
                    <a:pt x="520" y="1005"/>
                  </a:cubicBezTo>
                  <a:cubicBezTo>
                    <a:pt x="520" y="1005"/>
                    <a:pt x="520" y="1005"/>
                    <a:pt x="520" y="1006"/>
                  </a:cubicBezTo>
                  <a:cubicBezTo>
                    <a:pt x="519" y="1005"/>
                    <a:pt x="519" y="1004"/>
                    <a:pt x="519" y="1003"/>
                  </a:cubicBezTo>
                  <a:cubicBezTo>
                    <a:pt x="519" y="1003"/>
                    <a:pt x="518" y="1003"/>
                    <a:pt x="518" y="1004"/>
                  </a:cubicBezTo>
                  <a:cubicBezTo>
                    <a:pt x="518" y="1005"/>
                    <a:pt x="518" y="1006"/>
                    <a:pt x="519" y="1007"/>
                  </a:cubicBezTo>
                  <a:cubicBezTo>
                    <a:pt x="518" y="1007"/>
                    <a:pt x="517" y="1008"/>
                    <a:pt x="516" y="1009"/>
                  </a:cubicBezTo>
                  <a:cubicBezTo>
                    <a:pt x="516" y="1008"/>
                    <a:pt x="516" y="1008"/>
                    <a:pt x="516" y="1008"/>
                  </a:cubicBezTo>
                  <a:cubicBezTo>
                    <a:pt x="516" y="1007"/>
                    <a:pt x="516" y="1006"/>
                    <a:pt x="516" y="1006"/>
                  </a:cubicBezTo>
                  <a:cubicBezTo>
                    <a:pt x="516" y="1005"/>
                    <a:pt x="515" y="1004"/>
                    <a:pt x="515" y="1005"/>
                  </a:cubicBezTo>
                  <a:cubicBezTo>
                    <a:pt x="514" y="1006"/>
                    <a:pt x="515" y="1007"/>
                    <a:pt x="515" y="1008"/>
                  </a:cubicBezTo>
                  <a:cubicBezTo>
                    <a:pt x="515" y="1008"/>
                    <a:pt x="515" y="1009"/>
                    <a:pt x="515" y="1010"/>
                  </a:cubicBezTo>
                  <a:cubicBezTo>
                    <a:pt x="514" y="1011"/>
                    <a:pt x="514" y="1011"/>
                    <a:pt x="514" y="1011"/>
                  </a:cubicBezTo>
                  <a:cubicBezTo>
                    <a:pt x="514" y="1011"/>
                    <a:pt x="514" y="1011"/>
                    <a:pt x="514" y="1011"/>
                  </a:cubicBezTo>
                  <a:cubicBezTo>
                    <a:pt x="513" y="1011"/>
                    <a:pt x="513" y="1011"/>
                    <a:pt x="513" y="1011"/>
                  </a:cubicBezTo>
                  <a:cubicBezTo>
                    <a:pt x="513" y="1010"/>
                    <a:pt x="513" y="1009"/>
                    <a:pt x="512" y="1008"/>
                  </a:cubicBezTo>
                  <a:cubicBezTo>
                    <a:pt x="512" y="1007"/>
                    <a:pt x="511" y="1007"/>
                    <a:pt x="511" y="1008"/>
                  </a:cubicBezTo>
                  <a:cubicBezTo>
                    <a:pt x="511" y="1008"/>
                    <a:pt x="511" y="1008"/>
                    <a:pt x="511" y="1008"/>
                  </a:cubicBezTo>
                  <a:cubicBezTo>
                    <a:pt x="511" y="1008"/>
                    <a:pt x="511" y="1009"/>
                    <a:pt x="511" y="1009"/>
                  </a:cubicBezTo>
                  <a:cubicBezTo>
                    <a:pt x="512" y="1010"/>
                    <a:pt x="512" y="1010"/>
                    <a:pt x="512" y="1011"/>
                  </a:cubicBezTo>
                  <a:cubicBezTo>
                    <a:pt x="511" y="1012"/>
                    <a:pt x="510" y="1013"/>
                    <a:pt x="510" y="1014"/>
                  </a:cubicBezTo>
                  <a:cubicBezTo>
                    <a:pt x="509" y="1013"/>
                    <a:pt x="509" y="1012"/>
                    <a:pt x="508" y="1011"/>
                  </a:cubicBezTo>
                  <a:cubicBezTo>
                    <a:pt x="507" y="1010"/>
                    <a:pt x="506" y="1011"/>
                    <a:pt x="507" y="1011"/>
                  </a:cubicBezTo>
                  <a:cubicBezTo>
                    <a:pt x="508" y="1013"/>
                    <a:pt x="509" y="1015"/>
                    <a:pt x="510" y="1016"/>
                  </a:cubicBezTo>
                  <a:cubicBezTo>
                    <a:pt x="510" y="1017"/>
                    <a:pt x="511" y="1019"/>
                    <a:pt x="512" y="1019"/>
                  </a:cubicBezTo>
                  <a:cubicBezTo>
                    <a:pt x="513" y="1019"/>
                    <a:pt x="513" y="1018"/>
                    <a:pt x="512" y="1018"/>
                  </a:cubicBezTo>
                  <a:cubicBezTo>
                    <a:pt x="516" y="1018"/>
                    <a:pt x="518" y="1015"/>
                    <a:pt x="521" y="1013"/>
                  </a:cubicBezTo>
                  <a:cubicBezTo>
                    <a:pt x="522" y="1012"/>
                    <a:pt x="528" y="1006"/>
                    <a:pt x="528" y="1010"/>
                  </a:cubicBezTo>
                  <a:cubicBezTo>
                    <a:pt x="528" y="1013"/>
                    <a:pt x="526" y="1016"/>
                    <a:pt x="524" y="1018"/>
                  </a:cubicBezTo>
                  <a:cubicBezTo>
                    <a:pt x="520" y="1027"/>
                    <a:pt x="519" y="1036"/>
                    <a:pt x="522" y="1044"/>
                  </a:cubicBezTo>
                  <a:cubicBezTo>
                    <a:pt x="522" y="1044"/>
                    <a:pt x="522" y="1044"/>
                    <a:pt x="522" y="1044"/>
                  </a:cubicBezTo>
                  <a:cubicBezTo>
                    <a:pt x="521" y="1043"/>
                    <a:pt x="521" y="1043"/>
                    <a:pt x="521" y="1043"/>
                  </a:cubicBezTo>
                  <a:cubicBezTo>
                    <a:pt x="521" y="1043"/>
                    <a:pt x="520" y="1043"/>
                    <a:pt x="520" y="1044"/>
                  </a:cubicBezTo>
                  <a:cubicBezTo>
                    <a:pt x="520" y="1044"/>
                    <a:pt x="520" y="1045"/>
                    <a:pt x="520" y="1045"/>
                  </a:cubicBezTo>
                  <a:cubicBezTo>
                    <a:pt x="520" y="1045"/>
                    <a:pt x="519" y="1045"/>
                    <a:pt x="519" y="1046"/>
                  </a:cubicBezTo>
                  <a:cubicBezTo>
                    <a:pt x="518" y="1045"/>
                    <a:pt x="518" y="1045"/>
                    <a:pt x="517" y="1044"/>
                  </a:cubicBezTo>
                  <a:cubicBezTo>
                    <a:pt x="517" y="1044"/>
                    <a:pt x="516" y="1044"/>
                    <a:pt x="516" y="1045"/>
                  </a:cubicBezTo>
                  <a:cubicBezTo>
                    <a:pt x="517" y="1046"/>
                    <a:pt x="517" y="1046"/>
                    <a:pt x="517" y="1046"/>
                  </a:cubicBezTo>
                  <a:cubicBezTo>
                    <a:pt x="517" y="1047"/>
                    <a:pt x="517" y="1047"/>
                    <a:pt x="516" y="1047"/>
                  </a:cubicBezTo>
                  <a:cubicBezTo>
                    <a:pt x="516" y="1046"/>
                    <a:pt x="516" y="1045"/>
                    <a:pt x="515" y="1045"/>
                  </a:cubicBezTo>
                  <a:cubicBezTo>
                    <a:pt x="515" y="1044"/>
                    <a:pt x="514" y="1044"/>
                    <a:pt x="514" y="1045"/>
                  </a:cubicBezTo>
                  <a:cubicBezTo>
                    <a:pt x="515" y="1046"/>
                    <a:pt x="515" y="1047"/>
                    <a:pt x="515" y="1048"/>
                  </a:cubicBezTo>
                  <a:cubicBezTo>
                    <a:pt x="515" y="1048"/>
                    <a:pt x="514" y="1049"/>
                    <a:pt x="513" y="1050"/>
                  </a:cubicBezTo>
                  <a:cubicBezTo>
                    <a:pt x="513" y="1049"/>
                    <a:pt x="512" y="1048"/>
                    <a:pt x="512" y="1048"/>
                  </a:cubicBezTo>
                  <a:cubicBezTo>
                    <a:pt x="512" y="1047"/>
                    <a:pt x="510" y="1048"/>
                    <a:pt x="511" y="1048"/>
                  </a:cubicBezTo>
                  <a:cubicBezTo>
                    <a:pt x="511" y="1049"/>
                    <a:pt x="511" y="1050"/>
                    <a:pt x="512" y="1050"/>
                  </a:cubicBezTo>
                  <a:cubicBezTo>
                    <a:pt x="511" y="1051"/>
                    <a:pt x="511" y="1051"/>
                    <a:pt x="511" y="1051"/>
                  </a:cubicBezTo>
                  <a:cubicBezTo>
                    <a:pt x="510" y="1051"/>
                    <a:pt x="510" y="1051"/>
                    <a:pt x="510" y="1051"/>
                  </a:cubicBezTo>
                  <a:cubicBezTo>
                    <a:pt x="509" y="1050"/>
                    <a:pt x="509" y="1051"/>
                    <a:pt x="509" y="1051"/>
                  </a:cubicBezTo>
                  <a:cubicBezTo>
                    <a:pt x="509" y="1052"/>
                    <a:pt x="509" y="1052"/>
                    <a:pt x="510" y="1052"/>
                  </a:cubicBezTo>
                  <a:cubicBezTo>
                    <a:pt x="509" y="1052"/>
                    <a:pt x="509" y="1053"/>
                    <a:pt x="509" y="1053"/>
                  </a:cubicBezTo>
                  <a:cubicBezTo>
                    <a:pt x="509" y="1053"/>
                    <a:pt x="509" y="1053"/>
                    <a:pt x="508" y="1053"/>
                  </a:cubicBezTo>
                  <a:cubicBezTo>
                    <a:pt x="508" y="1053"/>
                    <a:pt x="508" y="1053"/>
                    <a:pt x="508" y="1053"/>
                  </a:cubicBezTo>
                  <a:cubicBezTo>
                    <a:pt x="507" y="1052"/>
                    <a:pt x="506" y="1050"/>
                    <a:pt x="505" y="1049"/>
                  </a:cubicBezTo>
                  <a:cubicBezTo>
                    <a:pt x="505" y="1048"/>
                    <a:pt x="504" y="1049"/>
                    <a:pt x="504" y="1050"/>
                  </a:cubicBezTo>
                  <a:cubicBezTo>
                    <a:pt x="505" y="1051"/>
                    <a:pt x="506" y="1052"/>
                    <a:pt x="507" y="1053"/>
                  </a:cubicBezTo>
                  <a:cubicBezTo>
                    <a:pt x="507" y="1053"/>
                    <a:pt x="507" y="1054"/>
                    <a:pt x="508" y="1054"/>
                  </a:cubicBezTo>
                  <a:cubicBezTo>
                    <a:pt x="507" y="1057"/>
                    <a:pt x="510" y="1060"/>
                    <a:pt x="513" y="1057"/>
                  </a:cubicBezTo>
                  <a:cubicBezTo>
                    <a:pt x="516" y="1055"/>
                    <a:pt x="519" y="1053"/>
                    <a:pt x="522" y="1051"/>
                  </a:cubicBezTo>
                  <a:cubicBezTo>
                    <a:pt x="523" y="1051"/>
                    <a:pt x="524" y="1050"/>
                    <a:pt x="525" y="1050"/>
                  </a:cubicBezTo>
                  <a:cubicBezTo>
                    <a:pt x="525" y="1051"/>
                    <a:pt x="525" y="1051"/>
                    <a:pt x="525" y="1051"/>
                  </a:cubicBezTo>
                  <a:cubicBezTo>
                    <a:pt x="526" y="1052"/>
                    <a:pt x="526" y="1052"/>
                    <a:pt x="527" y="1053"/>
                  </a:cubicBezTo>
                  <a:cubicBezTo>
                    <a:pt x="528" y="1054"/>
                    <a:pt x="527" y="1057"/>
                    <a:pt x="526" y="1059"/>
                  </a:cubicBezTo>
                  <a:cubicBezTo>
                    <a:pt x="524" y="1063"/>
                    <a:pt x="521" y="1066"/>
                    <a:pt x="520" y="1071"/>
                  </a:cubicBezTo>
                  <a:cubicBezTo>
                    <a:pt x="519" y="1076"/>
                    <a:pt x="521" y="1080"/>
                    <a:pt x="520" y="1085"/>
                  </a:cubicBezTo>
                  <a:cubicBezTo>
                    <a:pt x="520" y="1085"/>
                    <a:pt x="520" y="1085"/>
                    <a:pt x="520" y="1086"/>
                  </a:cubicBezTo>
                  <a:cubicBezTo>
                    <a:pt x="519" y="1086"/>
                    <a:pt x="519" y="1087"/>
                    <a:pt x="519" y="1088"/>
                  </a:cubicBezTo>
                  <a:cubicBezTo>
                    <a:pt x="517" y="1090"/>
                    <a:pt x="515" y="1092"/>
                    <a:pt x="512" y="1094"/>
                  </a:cubicBezTo>
                  <a:cubicBezTo>
                    <a:pt x="512" y="1094"/>
                    <a:pt x="512" y="1094"/>
                    <a:pt x="512" y="1094"/>
                  </a:cubicBezTo>
                  <a:cubicBezTo>
                    <a:pt x="512" y="1094"/>
                    <a:pt x="512" y="1094"/>
                    <a:pt x="512" y="1095"/>
                  </a:cubicBezTo>
                  <a:cubicBezTo>
                    <a:pt x="511" y="1095"/>
                    <a:pt x="510" y="1095"/>
                    <a:pt x="510" y="1096"/>
                  </a:cubicBezTo>
                  <a:cubicBezTo>
                    <a:pt x="510" y="1096"/>
                    <a:pt x="510" y="1096"/>
                    <a:pt x="510" y="1095"/>
                  </a:cubicBezTo>
                  <a:cubicBezTo>
                    <a:pt x="509" y="1095"/>
                    <a:pt x="509" y="1094"/>
                    <a:pt x="508" y="1094"/>
                  </a:cubicBezTo>
                  <a:cubicBezTo>
                    <a:pt x="508" y="1093"/>
                    <a:pt x="507" y="1094"/>
                    <a:pt x="508" y="1095"/>
                  </a:cubicBezTo>
                  <a:cubicBezTo>
                    <a:pt x="508" y="1095"/>
                    <a:pt x="509" y="1096"/>
                    <a:pt x="509" y="1096"/>
                  </a:cubicBezTo>
                  <a:cubicBezTo>
                    <a:pt x="508" y="1097"/>
                    <a:pt x="507" y="1097"/>
                    <a:pt x="506" y="1098"/>
                  </a:cubicBezTo>
                  <a:cubicBezTo>
                    <a:pt x="505" y="1097"/>
                    <a:pt x="505" y="1096"/>
                    <a:pt x="505" y="1096"/>
                  </a:cubicBezTo>
                  <a:cubicBezTo>
                    <a:pt x="505" y="1095"/>
                    <a:pt x="503" y="1095"/>
                    <a:pt x="504" y="1096"/>
                  </a:cubicBezTo>
                  <a:cubicBezTo>
                    <a:pt x="504" y="1097"/>
                    <a:pt x="504" y="1097"/>
                    <a:pt x="504" y="1098"/>
                  </a:cubicBezTo>
                  <a:cubicBezTo>
                    <a:pt x="504" y="1098"/>
                    <a:pt x="504" y="1098"/>
                    <a:pt x="504" y="1098"/>
                  </a:cubicBezTo>
                  <a:cubicBezTo>
                    <a:pt x="503" y="1097"/>
                    <a:pt x="502" y="1096"/>
                    <a:pt x="501" y="1096"/>
                  </a:cubicBezTo>
                  <a:cubicBezTo>
                    <a:pt x="500" y="1096"/>
                    <a:pt x="500" y="1097"/>
                    <a:pt x="501" y="1097"/>
                  </a:cubicBezTo>
                  <a:cubicBezTo>
                    <a:pt x="502" y="1097"/>
                    <a:pt x="502" y="1098"/>
                    <a:pt x="502" y="1098"/>
                  </a:cubicBezTo>
                  <a:cubicBezTo>
                    <a:pt x="501" y="1099"/>
                    <a:pt x="500" y="1101"/>
                    <a:pt x="500" y="1102"/>
                  </a:cubicBezTo>
                  <a:cubicBezTo>
                    <a:pt x="500" y="1101"/>
                    <a:pt x="499" y="1100"/>
                    <a:pt x="498" y="1099"/>
                  </a:cubicBezTo>
                  <a:cubicBezTo>
                    <a:pt x="498" y="1099"/>
                    <a:pt x="497" y="1100"/>
                    <a:pt x="498" y="1100"/>
                  </a:cubicBezTo>
                  <a:cubicBezTo>
                    <a:pt x="499" y="1101"/>
                    <a:pt x="499" y="1103"/>
                    <a:pt x="500" y="1104"/>
                  </a:cubicBezTo>
                  <a:cubicBezTo>
                    <a:pt x="501" y="1105"/>
                    <a:pt x="501" y="1105"/>
                    <a:pt x="501" y="1104"/>
                  </a:cubicBezTo>
                  <a:cubicBezTo>
                    <a:pt x="502" y="1104"/>
                    <a:pt x="502" y="1105"/>
                    <a:pt x="503" y="1105"/>
                  </a:cubicBezTo>
                  <a:cubicBezTo>
                    <a:pt x="510" y="1104"/>
                    <a:pt x="517" y="1099"/>
                    <a:pt x="522" y="1094"/>
                  </a:cubicBezTo>
                  <a:cubicBezTo>
                    <a:pt x="525" y="1100"/>
                    <a:pt x="524" y="1109"/>
                    <a:pt x="518" y="1113"/>
                  </a:cubicBezTo>
                  <a:cubicBezTo>
                    <a:pt x="515" y="1116"/>
                    <a:pt x="511" y="1119"/>
                    <a:pt x="508" y="1121"/>
                  </a:cubicBezTo>
                  <a:cubicBezTo>
                    <a:pt x="507" y="1123"/>
                    <a:pt x="506" y="1125"/>
                    <a:pt x="504" y="1126"/>
                  </a:cubicBezTo>
                  <a:cubicBezTo>
                    <a:pt x="504" y="1126"/>
                    <a:pt x="497" y="1131"/>
                    <a:pt x="497" y="1132"/>
                  </a:cubicBezTo>
                  <a:cubicBezTo>
                    <a:pt x="496" y="1132"/>
                    <a:pt x="494" y="1132"/>
                    <a:pt x="493" y="1133"/>
                  </a:cubicBezTo>
                  <a:cubicBezTo>
                    <a:pt x="493" y="1134"/>
                    <a:pt x="493" y="1134"/>
                    <a:pt x="493" y="1134"/>
                  </a:cubicBezTo>
                  <a:cubicBezTo>
                    <a:pt x="492" y="1135"/>
                    <a:pt x="492" y="1137"/>
                    <a:pt x="494" y="1138"/>
                  </a:cubicBezTo>
                  <a:cubicBezTo>
                    <a:pt x="498" y="1140"/>
                    <a:pt x="504" y="1134"/>
                    <a:pt x="507" y="1132"/>
                  </a:cubicBezTo>
                  <a:cubicBezTo>
                    <a:pt x="507" y="1132"/>
                    <a:pt x="507" y="1132"/>
                    <a:pt x="507" y="1131"/>
                  </a:cubicBezTo>
                  <a:cubicBezTo>
                    <a:pt x="508" y="1133"/>
                    <a:pt x="507" y="1135"/>
                    <a:pt x="507" y="1136"/>
                  </a:cubicBezTo>
                  <a:cubicBezTo>
                    <a:pt x="507" y="1139"/>
                    <a:pt x="505" y="1141"/>
                    <a:pt x="503" y="1144"/>
                  </a:cubicBezTo>
                  <a:cubicBezTo>
                    <a:pt x="498" y="1148"/>
                    <a:pt x="493" y="1153"/>
                    <a:pt x="487" y="1157"/>
                  </a:cubicBezTo>
                  <a:cubicBezTo>
                    <a:pt x="475" y="1166"/>
                    <a:pt x="464" y="1175"/>
                    <a:pt x="452" y="1184"/>
                  </a:cubicBezTo>
                  <a:cubicBezTo>
                    <a:pt x="451" y="1185"/>
                    <a:pt x="450" y="1186"/>
                    <a:pt x="449" y="1186"/>
                  </a:cubicBezTo>
                  <a:cubicBezTo>
                    <a:pt x="448" y="1187"/>
                    <a:pt x="447" y="1188"/>
                    <a:pt x="446" y="1188"/>
                  </a:cubicBezTo>
                  <a:cubicBezTo>
                    <a:pt x="445" y="1188"/>
                    <a:pt x="445" y="1189"/>
                    <a:pt x="445" y="1189"/>
                  </a:cubicBezTo>
                  <a:cubicBezTo>
                    <a:pt x="440" y="1191"/>
                    <a:pt x="436" y="1193"/>
                    <a:pt x="430" y="1194"/>
                  </a:cubicBezTo>
                  <a:cubicBezTo>
                    <a:pt x="422" y="1196"/>
                    <a:pt x="414" y="1195"/>
                    <a:pt x="407" y="1196"/>
                  </a:cubicBezTo>
                  <a:cubicBezTo>
                    <a:pt x="399" y="1196"/>
                    <a:pt x="392" y="1198"/>
                    <a:pt x="384" y="1198"/>
                  </a:cubicBezTo>
                  <a:cubicBezTo>
                    <a:pt x="376" y="1199"/>
                    <a:pt x="367" y="1199"/>
                    <a:pt x="359" y="1199"/>
                  </a:cubicBezTo>
                  <a:cubicBezTo>
                    <a:pt x="344" y="1198"/>
                    <a:pt x="329" y="1196"/>
                    <a:pt x="314" y="1194"/>
                  </a:cubicBezTo>
                  <a:cubicBezTo>
                    <a:pt x="307" y="1193"/>
                    <a:pt x="300" y="1192"/>
                    <a:pt x="293" y="1189"/>
                  </a:cubicBezTo>
                  <a:cubicBezTo>
                    <a:pt x="287" y="1186"/>
                    <a:pt x="281" y="1179"/>
                    <a:pt x="275" y="1175"/>
                  </a:cubicBezTo>
                  <a:cubicBezTo>
                    <a:pt x="266" y="1167"/>
                    <a:pt x="258" y="1158"/>
                    <a:pt x="250" y="1149"/>
                  </a:cubicBezTo>
                  <a:cubicBezTo>
                    <a:pt x="249" y="1147"/>
                    <a:pt x="249" y="1145"/>
                    <a:pt x="249" y="1144"/>
                  </a:cubicBezTo>
                  <a:cubicBezTo>
                    <a:pt x="249" y="1143"/>
                    <a:pt x="248" y="1143"/>
                    <a:pt x="248" y="1144"/>
                  </a:cubicBezTo>
                  <a:cubicBezTo>
                    <a:pt x="248" y="1145"/>
                    <a:pt x="248" y="1146"/>
                    <a:pt x="248" y="1147"/>
                  </a:cubicBezTo>
                  <a:cubicBezTo>
                    <a:pt x="247" y="1146"/>
                    <a:pt x="245" y="1144"/>
                    <a:pt x="244" y="1143"/>
                  </a:cubicBezTo>
                  <a:cubicBezTo>
                    <a:pt x="239" y="1137"/>
                    <a:pt x="234" y="1132"/>
                    <a:pt x="231" y="1126"/>
                  </a:cubicBezTo>
                  <a:cubicBezTo>
                    <a:pt x="229" y="1122"/>
                    <a:pt x="228" y="1118"/>
                    <a:pt x="228" y="1114"/>
                  </a:cubicBezTo>
                  <a:cubicBezTo>
                    <a:pt x="229" y="1112"/>
                    <a:pt x="229" y="1107"/>
                    <a:pt x="231" y="1106"/>
                  </a:cubicBezTo>
                  <a:cubicBezTo>
                    <a:pt x="235" y="1109"/>
                    <a:pt x="241" y="1112"/>
                    <a:pt x="245" y="1114"/>
                  </a:cubicBezTo>
                  <a:cubicBezTo>
                    <a:pt x="253" y="1117"/>
                    <a:pt x="261" y="1121"/>
                    <a:pt x="270" y="1123"/>
                  </a:cubicBezTo>
                  <a:cubicBezTo>
                    <a:pt x="278" y="1126"/>
                    <a:pt x="286" y="1130"/>
                    <a:pt x="294" y="1133"/>
                  </a:cubicBezTo>
                  <a:cubicBezTo>
                    <a:pt x="303" y="1136"/>
                    <a:pt x="314" y="1136"/>
                    <a:pt x="323" y="1137"/>
                  </a:cubicBezTo>
                  <a:cubicBezTo>
                    <a:pt x="342" y="1140"/>
                    <a:pt x="361" y="1140"/>
                    <a:pt x="380" y="1140"/>
                  </a:cubicBezTo>
                  <a:cubicBezTo>
                    <a:pt x="389" y="1140"/>
                    <a:pt x="398" y="1140"/>
                    <a:pt x="407" y="1138"/>
                  </a:cubicBezTo>
                  <a:cubicBezTo>
                    <a:pt x="411" y="1137"/>
                    <a:pt x="416" y="1136"/>
                    <a:pt x="420" y="1135"/>
                  </a:cubicBezTo>
                  <a:cubicBezTo>
                    <a:pt x="422" y="1135"/>
                    <a:pt x="424" y="1134"/>
                    <a:pt x="426" y="1134"/>
                  </a:cubicBezTo>
                  <a:cubicBezTo>
                    <a:pt x="428" y="1133"/>
                    <a:pt x="430" y="1132"/>
                    <a:pt x="431" y="1132"/>
                  </a:cubicBezTo>
                  <a:cubicBezTo>
                    <a:pt x="437" y="1132"/>
                    <a:pt x="437" y="1123"/>
                    <a:pt x="431" y="1123"/>
                  </a:cubicBezTo>
                  <a:cubicBezTo>
                    <a:pt x="428" y="1123"/>
                    <a:pt x="427" y="1124"/>
                    <a:pt x="424" y="1125"/>
                  </a:cubicBezTo>
                  <a:cubicBezTo>
                    <a:pt x="420" y="1127"/>
                    <a:pt x="415" y="1127"/>
                    <a:pt x="411" y="1128"/>
                  </a:cubicBezTo>
                  <a:cubicBezTo>
                    <a:pt x="411" y="1127"/>
                    <a:pt x="411" y="1126"/>
                    <a:pt x="411" y="1125"/>
                  </a:cubicBezTo>
                  <a:cubicBezTo>
                    <a:pt x="410" y="1124"/>
                    <a:pt x="409" y="1125"/>
                    <a:pt x="409" y="1125"/>
                  </a:cubicBezTo>
                  <a:cubicBezTo>
                    <a:pt x="409" y="1126"/>
                    <a:pt x="410" y="1127"/>
                    <a:pt x="410" y="1128"/>
                  </a:cubicBezTo>
                  <a:cubicBezTo>
                    <a:pt x="410" y="1128"/>
                    <a:pt x="410" y="1128"/>
                    <a:pt x="410" y="1129"/>
                  </a:cubicBezTo>
                  <a:cubicBezTo>
                    <a:pt x="408" y="1129"/>
                    <a:pt x="406" y="1129"/>
                    <a:pt x="404" y="1130"/>
                  </a:cubicBezTo>
                  <a:cubicBezTo>
                    <a:pt x="404" y="1129"/>
                    <a:pt x="404" y="1129"/>
                    <a:pt x="404" y="1129"/>
                  </a:cubicBezTo>
                  <a:cubicBezTo>
                    <a:pt x="404" y="1128"/>
                    <a:pt x="404" y="1128"/>
                    <a:pt x="404" y="1127"/>
                  </a:cubicBezTo>
                  <a:cubicBezTo>
                    <a:pt x="404" y="1126"/>
                    <a:pt x="402" y="1126"/>
                    <a:pt x="402" y="1127"/>
                  </a:cubicBezTo>
                  <a:cubicBezTo>
                    <a:pt x="402" y="1127"/>
                    <a:pt x="402" y="1129"/>
                    <a:pt x="403" y="1130"/>
                  </a:cubicBezTo>
                  <a:cubicBezTo>
                    <a:pt x="401" y="1130"/>
                    <a:pt x="399" y="1130"/>
                    <a:pt x="398" y="1130"/>
                  </a:cubicBezTo>
                  <a:cubicBezTo>
                    <a:pt x="397" y="1129"/>
                    <a:pt x="397" y="1127"/>
                    <a:pt x="397" y="1126"/>
                  </a:cubicBezTo>
                  <a:cubicBezTo>
                    <a:pt x="396" y="1125"/>
                    <a:pt x="395" y="1125"/>
                    <a:pt x="395" y="1126"/>
                  </a:cubicBezTo>
                  <a:cubicBezTo>
                    <a:pt x="396" y="1127"/>
                    <a:pt x="396" y="1129"/>
                    <a:pt x="396" y="1131"/>
                  </a:cubicBezTo>
                  <a:cubicBezTo>
                    <a:pt x="394" y="1131"/>
                    <a:pt x="392" y="1131"/>
                    <a:pt x="390" y="1131"/>
                  </a:cubicBezTo>
                  <a:cubicBezTo>
                    <a:pt x="390" y="1131"/>
                    <a:pt x="390" y="1130"/>
                    <a:pt x="390" y="1130"/>
                  </a:cubicBezTo>
                  <a:cubicBezTo>
                    <a:pt x="390" y="1129"/>
                    <a:pt x="389" y="1129"/>
                    <a:pt x="389" y="1130"/>
                  </a:cubicBezTo>
                  <a:cubicBezTo>
                    <a:pt x="389" y="1130"/>
                    <a:pt x="388" y="1131"/>
                    <a:pt x="388" y="1131"/>
                  </a:cubicBezTo>
                  <a:cubicBezTo>
                    <a:pt x="388" y="1130"/>
                    <a:pt x="388" y="1129"/>
                    <a:pt x="387" y="1127"/>
                  </a:cubicBezTo>
                  <a:cubicBezTo>
                    <a:pt x="387" y="1126"/>
                    <a:pt x="386" y="1127"/>
                    <a:pt x="386" y="1128"/>
                  </a:cubicBezTo>
                  <a:cubicBezTo>
                    <a:pt x="386" y="1129"/>
                    <a:pt x="387" y="1130"/>
                    <a:pt x="387" y="1131"/>
                  </a:cubicBezTo>
                  <a:cubicBezTo>
                    <a:pt x="386" y="1131"/>
                    <a:pt x="385" y="1131"/>
                    <a:pt x="385" y="1131"/>
                  </a:cubicBezTo>
                  <a:cubicBezTo>
                    <a:pt x="384" y="1131"/>
                    <a:pt x="383" y="1131"/>
                    <a:pt x="383" y="1131"/>
                  </a:cubicBezTo>
                  <a:cubicBezTo>
                    <a:pt x="383" y="1131"/>
                    <a:pt x="383" y="1131"/>
                    <a:pt x="383" y="1131"/>
                  </a:cubicBezTo>
                  <a:cubicBezTo>
                    <a:pt x="383" y="1130"/>
                    <a:pt x="383" y="1130"/>
                    <a:pt x="382" y="1130"/>
                  </a:cubicBezTo>
                  <a:cubicBezTo>
                    <a:pt x="382" y="1129"/>
                    <a:pt x="382" y="1128"/>
                    <a:pt x="382" y="1127"/>
                  </a:cubicBezTo>
                  <a:cubicBezTo>
                    <a:pt x="381" y="1126"/>
                    <a:pt x="380" y="1126"/>
                    <a:pt x="380" y="1127"/>
                  </a:cubicBezTo>
                  <a:cubicBezTo>
                    <a:pt x="381" y="1128"/>
                    <a:pt x="381" y="1130"/>
                    <a:pt x="381" y="1131"/>
                  </a:cubicBezTo>
                  <a:cubicBezTo>
                    <a:pt x="379" y="1131"/>
                    <a:pt x="377" y="1131"/>
                    <a:pt x="375" y="1131"/>
                  </a:cubicBezTo>
                  <a:cubicBezTo>
                    <a:pt x="375" y="1131"/>
                    <a:pt x="375" y="1131"/>
                    <a:pt x="375" y="1131"/>
                  </a:cubicBezTo>
                  <a:cubicBezTo>
                    <a:pt x="375" y="1131"/>
                    <a:pt x="375" y="1131"/>
                    <a:pt x="374" y="1131"/>
                  </a:cubicBezTo>
                  <a:cubicBezTo>
                    <a:pt x="374" y="1130"/>
                    <a:pt x="374" y="1129"/>
                    <a:pt x="374" y="1128"/>
                  </a:cubicBezTo>
                  <a:cubicBezTo>
                    <a:pt x="374" y="1127"/>
                    <a:pt x="372" y="1127"/>
                    <a:pt x="372" y="1128"/>
                  </a:cubicBezTo>
                  <a:cubicBezTo>
                    <a:pt x="373" y="1129"/>
                    <a:pt x="373" y="1130"/>
                    <a:pt x="373" y="1131"/>
                  </a:cubicBezTo>
                  <a:cubicBezTo>
                    <a:pt x="371" y="1131"/>
                    <a:pt x="369" y="1131"/>
                    <a:pt x="366" y="1131"/>
                  </a:cubicBezTo>
                  <a:cubicBezTo>
                    <a:pt x="366" y="1131"/>
                    <a:pt x="366" y="1131"/>
                    <a:pt x="366" y="1131"/>
                  </a:cubicBezTo>
                  <a:cubicBezTo>
                    <a:pt x="366" y="1130"/>
                    <a:pt x="366" y="1129"/>
                    <a:pt x="366" y="1128"/>
                  </a:cubicBezTo>
                  <a:cubicBezTo>
                    <a:pt x="366" y="1127"/>
                    <a:pt x="365" y="1127"/>
                    <a:pt x="365" y="1128"/>
                  </a:cubicBezTo>
                  <a:cubicBezTo>
                    <a:pt x="365" y="1129"/>
                    <a:pt x="365" y="1130"/>
                    <a:pt x="365" y="1131"/>
                  </a:cubicBezTo>
                  <a:cubicBezTo>
                    <a:pt x="363" y="1131"/>
                    <a:pt x="361" y="1131"/>
                    <a:pt x="359" y="1131"/>
                  </a:cubicBezTo>
                  <a:cubicBezTo>
                    <a:pt x="359" y="1130"/>
                    <a:pt x="359" y="1128"/>
                    <a:pt x="358" y="1126"/>
                  </a:cubicBezTo>
                  <a:cubicBezTo>
                    <a:pt x="358" y="1126"/>
                    <a:pt x="356" y="1126"/>
                    <a:pt x="357" y="1127"/>
                  </a:cubicBezTo>
                  <a:cubicBezTo>
                    <a:pt x="357" y="1128"/>
                    <a:pt x="358" y="1130"/>
                    <a:pt x="358" y="1131"/>
                  </a:cubicBezTo>
                  <a:cubicBezTo>
                    <a:pt x="356" y="1131"/>
                    <a:pt x="354" y="1131"/>
                    <a:pt x="352" y="1131"/>
                  </a:cubicBezTo>
                  <a:cubicBezTo>
                    <a:pt x="352" y="1129"/>
                    <a:pt x="352" y="1128"/>
                    <a:pt x="352" y="1126"/>
                  </a:cubicBezTo>
                  <a:cubicBezTo>
                    <a:pt x="352" y="1125"/>
                    <a:pt x="350" y="1126"/>
                    <a:pt x="350" y="1127"/>
                  </a:cubicBezTo>
                  <a:cubicBezTo>
                    <a:pt x="351" y="1128"/>
                    <a:pt x="351" y="1129"/>
                    <a:pt x="351" y="1131"/>
                  </a:cubicBezTo>
                  <a:cubicBezTo>
                    <a:pt x="350" y="1131"/>
                    <a:pt x="348" y="1131"/>
                    <a:pt x="347" y="1131"/>
                  </a:cubicBezTo>
                  <a:cubicBezTo>
                    <a:pt x="347" y="1129"/>
                    <a:pt x="347" y="1127"/>
                    <a:pt x="346" y="1126"/>
                  </a:cubicBezTo>
                  <a:cubicBezTo>
                    <a:pt x="346" y="1125"/>
                    <a:pt x="345" y="1125"/>
                    <a:pt x="345" y="1126"/>
                  </a:cubicBezTo>
                  <a:cubicBezTo>
                    <a:pt x="345" y="1128"/>
                    <a:pt x="346" y="1129"/>
                    <a:pt x="346" y="1131"/>
                  </a:cubicBezTo>
                  <a:cubicBezTo>
                    <a:pt x="344" y="1130"/>
                    <a:pt x="343" y="1130"/>
                    <a:pt x="342" y="1130"/>
                  </a:cubicBezTo>
                  <a:cubicBezTo>
                    <a:pt x="342" y="1130"/>
                    <a:pt x="341" y="1130"/>
                    <a:pt x="341" y="1130"/>
                  </a:cubicBezTo>
                  <a:cubicBezTo>
                    <a:pt x="341" y="1129"/>
                    <a:pt x="341" y="1127"/>
                    <a:pt x="341" y="1126"/>
                  </a:cubicBezTo>
                  <a:cubicBezTo>
                    <a:pt x="341" y="1125"/>
                    <a:pt x="339" y="1125"/>
                    <a:pt x="339" y="1126"/>
                  </a:cubicBezTo>
                  <a:cubicBezTo>
                    <a:pt x="340" y="1127"/>
                    <a:pt x="340" y="1129"/>
                    <a:pt x="340" y="1130"/>
                  </a:cubicBezTo>
                  <a:cubicBezTo>
                    <a:pt x="339" y="1130"/>
                    <a:pt x="337" y="1130"/>
                    <a:pt x="336" y="1130"/>
                  </a:cubicBezTo>
                  <a:cubicBezTo>
                    <a:pt x="335" y="1128"/>
                    <a:pt x="335" y="1126"/>
                    <a:pt x="335" y="1124"/>
                  </a:cubicBezTo>
                  <a:cubicBezTo>
                    <a:pt x="335" y="1124"/>
                    <a:pt x="333" y="1124"/>
                    <a:pt x="333" y="1125"/>
                  </a:cubicBezTo>
                  <a:cubicBezTo>
                    <a:pt x="334" y="1126"/>
                    <a:pt x="334" y="1128"/>
                    <a:pt x="335" y="1130"/>
                  </a:cubicBezTo>
                  <a:cubicBezTo>
                    <a:pt x="333" y="1130"/>
                    <a:pt x="332" y="1129"/>
                    <a:pt x="330" y="1129"/>
                  </a:cubicBezTo>
                  <a:cubicBezTo>
                    <a:pt x="330" y="1129"/>
                    <a:pt x="329" y="1129"/>
                    <a:pt x="328" y="1129"/>
                  </a:cubicBezTo>
                  <a:cubicBezTo>
                    <a:pt x="328" y="1127"/>
                    <a:pt x="328" y="1126"/>
                    <a:pt x="328" y="1124"/>
                  </a:cubicBezTo>
                  <a:cubicBezTo>
                    <a:pt x="328" y="1123"/>
                    <a:pt x="327" y="1123"/>
                    <a:pt x="327" y="1124"/>
                  </a:cubicBezTo>
                  <a:cubicBezTo>
                    <a:pt x="326" y="1126"/>
                    <a:pt x="327" y="1127"/>
                    <a:pt x="327" y="1129"/>
                  </a:cubicBezTo>
                  <a:cubicBezTo>
                    <a:pt x="325" y="1129"/>
                    <a:pt x="324" y="1128"/>
                    <a:pt x="322" y="1128"/>
                  </a:cubicBezTo>
                  <a:cubicBezTo>
                    <a:pt x="322" y="1127"/>
                    <a:pt x="322" y="1125"/>
                    <a:pt x="322" y="1123"/>
                  </a:cubicBezTo>
                  <a:cubicBezTo>
                    <a:pt x="322" y="1123"/>
                    <a:pt x="321" y="1122"/>
                    <a:pt x="321" y="1123"/>
                  </a:cubicBezTo>
                  <a:cubicBezTo>
                    <a:pt x="321" y="1125"/>
                    <a:pt x="321" y="1126"/>
                    <a:pt x="321" y="1128"/>
                  </a:cubicBezTo>
                  <a:cubicBezTo>
                    <a:pt x="319" y="1128"/>
                    <a:pt x="317" y="1128"/>
                    <a:pt x="315" y="1127"/>
                  </a:cubicBezTo>
                  <a:cubicBezTo>
                    <a:pt x="315" y="1126"/>
                    <a:pt x="315" y="1125"/>
                    <a:pt x="315" y="1124"/>
                  </a:cubicBezTo>
                  <a:cubicBezTo>
                    <a:pt x="315" y="1123"/>
                    <a:pt x="313" y="1123"/>
                    <a:pt x="313" y="1124"/>
                  </a:cubicBezTo>
                  <a:cubicBezTo>
                    <a:pt x="313" y="1125"/>
                    <a:pt x="313" y="1126"/>
                    <a:pt x="313" y="1127"/>
                  </a:cubicBezTo>
                  <a:cubicBezTo>
                    <a:pt x="312" y="1127"/>
                    <a:pt x="310" y="1127"/>
                    <a:pt x="309" y="1127"/>
                  </a:cubicBezTo>
                  <a:cubicBezTo>
                    <a:pt x="309" y="1125"/>
                    <a:pt x="309" y="1123"/>
                    <a:pt x="309" y="1122"/>
                  </a:cubicBezTo>
                  <a:cubicBezTo>
                    <a:pt x="309" y="1122"/>
                    <a:pt x="308" y="1121"/>
                    <a:pt x="308" y="1121"/>
                  </a:cubicBezTo>
                  <a:cubicBezTo>
                    <a:pt x="307" y="1121"/>
                    <a:pt x="307" y="1122"/>
                    <a:pt x="307" y="1122"/>
                  </a:cubicBezTo>
                  <a:cubicBezTo>
                    <a:pt x="307" y="1123"/>
                    <a:pt x="307" y="1123"/>
                    <a:pt x="308" y="1123"/>
                  </a:cubicBezTo>
                  <a:cubicBezTo>
                    <a:pt x="308" y="1124"/>
                    <a:pt x="308" y="1125"/>
                    <a:pt x="308" y="1126"/>
                  </a:cubicBezTo>
                  <a:cubicBezTo>
                    <a:pt x="306" y="1126"/>
                    <a:pt x="305" y="1126"/>
                    <a:pt x="303" y="1126"/>
                  </a:cubicBezTo>
                  <a:cubicBezTo>
                    <a:pt x="303" y="1126"/>
                    <a:pt x="303" y="1126"/>
                    <a:pt x="302" y="1125"/>
                  </a:cubicBezTo>
                  <a:cubicBezTo>
                    <a:pt x="302" y="1124"/>
                    <a:pt x="302" y="1123"/>
                    <a:pt x="302" y="1121"/>
                  </a:cubicBezTo>
                  <a:cubicBezTo>
                    <a:pt x="302" y="1121"/>
                    <a:pt x="301" y="1121"/>
                    <a:pt x="301" y="1121"/>
                  </a:cubicBezTo>
                  <a:cubicBezTo>
                    <a:pt x="301" y="1123"/>
                    <a:pt x="301" y="1124"/>
                    <a:pt x="301" y="1125"/>
                  </a:cubicBezTo>
                  <a:cubicBezTo>
                    <a:pt x="299" y="1125"/>
                    <a:pt x="297" y="1124"/>
                    <a:pt x="294" y="1123"/>
                  </a:cubicBezTo>
                  <a:cubicBezTo>
                    <a:pt x="294" y="1117"/>
                    <a:pt x="294" y="1117"/>
                    <a:pt x="294" y="1117"/>
                  </a:cubicBezTo>
                  <a:cubicBezTo>
                    <a:pt x="294" y="1116"/>
                    <a:pt x="293" y="1116"/>
                    <a:pt x="293" y="1117"/>
                  </a:cubicBezTo>
                  <a:cubicBezTo>
                    <a:pt x="293" y="1123"/>
                    <a:pt x="293" y="1123"/>
                    <a:pt x="293" y="1123"/>
                  </a:cubicBezTo>
                  <a:cubicBezTo>
                    <a:pt x="291" y="1122"/>
                    <a:pt x="289" y="1122"/>
                    <a:pt x="287" y="1121"/>
                  </a:cubicBezTo>
                  <a:cubicBezTo>
                    <a:pt x="287" y="1119"/>
                    <a:pt x="287" y="1118"/>
                    <a:pt x="288" y="1116"/>
                  </a:cubicBezTo>
                  <a:cubicBezTo>
                    <a:pt x="288" y="1116"/>
                    <a:pt x="286" y="1115"/>
                    <a:pt x="286" y="1116"/>
                  </a:cubicBezTo>
                  <a:cubicBezTo>
                    <a:pt x="286" y="1118"/>
                    <a:pt x="286" y="1119"/>
                    <a:pt x="286" y="1120"/>
                  </a:cubicBezTo>
                  <a:cubicBezTo>
                    <a:pt x="284" y="1119"/>
                    <a:pt x="281" y="1118"/>
                    <a:pt x="279" y="1117"/>
                  </a:cubicBezTo>
                  <a:cubicBezTo>
                    <a:pt x="279" y="1116"/>
                    <a:pt x="279" y="1115"/>
                    <a:pt x="280" y="1113"/>
                  </a:cubicBezTo>
                  <a:cubicBezTo>
                    <a:pt x="280" y="1113"/>
                    <a:pt x="279" y="1112"/>
                    <a:pt x="278" y="1113"/>
                  </a:cubicBezTo>
                  <a:cubicBezTo>
                    <a:pt x="278" y="1114"/>
                    <a:pt x="278" y="1115"/>
                    <a:pt x="278" y="1117"/>
                  </a:cubicBezTo>
                  <a:cubicBezTo>
                    <a:pt x="276" y="1116"/>
                    <a:pt x="274" y="1115"/>
                    <a:pt x="273" y="1115"/>
                  </a:cubicBezTo>
                  <a:cubicBezTo>
                    <a:pt x="272" y="1114"/>
                    <a:pt x="272" y="1113"/>
                    <a:pt x="272" y="1113"/>
                  </a:cubicBezTo>
                  <a:cubicBezTo>
                    <a:pt x="272" y="1112"/>
                    <a:pt x="272" y="1111"/>
                    <a:pt x="272" y="1110"/>
                  </a:cubicBezTo>
                  <a:cubicBezTo>
                    <a:pt x="272" y="1109"/>
                    <a:pt x="271" y="1110"/>
                    <a:pt x="271" y="1111"/>
                  </a:cubicBezTo>
                  <a:cubicBezTo>
                    <a:pt x="271" y="1111"/>
                    <a:pt x="271" y="1112"/>
                    <a:pt x="271" y="1113"/>
                  </a:cubicBezTo>
                  <a:cubicBezTo>
                    <a:pt x="271" y="1114"/>
                    <a:pt x="271" y="1114"/>
                    <a:pt x="271" y="1114"/>
                  </a:cubicBezTo>
                  <a:cubicBezTo>
                    <a:pt x="270" y="1114"/>
                    <a:pt x="268" y="1113"/>
                    <a:pt x="266" y="1112"/>
                  </a:cubicBezTo>
                  <a:cubicBezTo>
                    <a:pt x="266" y="1111"/>
                    <a:pt x="266" y="1109"/>
                    <a:pt x="266" y="1108"/>
                  </a:cubicBezTo>
                  <a:cubicBezTo>
                    <a:pt x="266" y="1107"/>
                    <a:pt x="265" y="1107"/>
                    <a:pt x="265" y="1108"/>
                  </a:cubicBezTo>
                  <a:cubicBezTo>
                    <a:pt x="265" y="1109"/>
                    <a:pt x="265" y="1111"/>
                    <a:pt x="265" y="1112"/>
                  </a:cubicBezTo>
                  <a:cubicBezTo>
                    <a:pt x="262" y="1111"/>
                    <a:pt x="259" y="1110"/>
                    <a:pt x="256" y="1109"/>
                  </a:cubicBezTo>
                  <a:cubicBezTo>
                    <a:pt x="253" y="1107"/>
                    <a:pt x="251" y="1106"/>
                    <a:pt x="248" y="1105"/>
                  </a:cubicBezTo>
                  <a:cubicBezTo>
                    <a:pt x="248" y="1104"/>
                    <a:pt x="248" y="1103"/>
                    <a:pt x="248" y="1102"/>
                  </a:cubicBezTo>
                  <a:cubicBezTo>
                    <a:pt x="248" y="1101"/>
                    <a:pt x="247" y="1101"/>
                    <a:pt x="247" y="1101"/>
                  </a:cubicBezTo>
                  <a:cubicBezTo>
                    <a:pt x="247" y="1103"/>
                    <a:pt x="247" y="1104"/>
                    <a:pt x="247" y="1105"/>
                  </a:cubicBezTo>
                  <a:cubicBezTo>
                    <a:pt x="243" y="1103"/>
                    <a:pt x="239" y="1101"/>
                    <a:pt x="236" y="1099"/>
                  </a:cubicBezTo>
                  <a:cubicBezTo>
                    <a:pt x="235" y="1098"/>
                    <a:pt x="234" y="1097"/>
                    <a:pt x="233" y="1097"/>
                  </a:cubicBezTo>
                  <a:cubicBezTo>
                    <a:pt x="233" y="1097"/>
                    <a:pt x="233" y="1097"/>
                    <a:pt x="233" y="1097"/>
                  </a:cubicBezTo>
                  <a:cubicBezTo>
                    <a:pt x="234" y="1097"/>
                    <a:pt x="232" y="1096"/>
                    <a:pt x="232" y="1095"/>
                  </a:cubicBezTo>
                  <a:cubicBezTo>
                    <a:pt x="231" y="1095"/>
                    <a:pt x="230" y="1094"/>
                    <a:pt x="229" y="1093"/>
                  </a:cubicBezTo>
                  <a:cubicBezTo>
                    <a:pt x="227" y="1090"/>
                    <a:pt x="225" y="1087"/>
                    <a:pt x="224" y="1083"/>
                  </a:cubicBezTo>
                  <a:cubicBezTo>
                    <a:pt x="223" y="1078"/>
                    <a:pt x="224" y="1073"/>
                    <a:pt x="226" y="1069"/>
                  </a:cubicBezTo>
                  <a:cubicBezTo>
                    <a:pt x="226" y="1068"/>
                    <a:pt x="229" y="1066"/>
                    <a:pt x="231" y="1064"/>
                  </a:cubicBezTo>
                  <a:cubicBezTo>
                    <a:pt x="235" y="1068"/>
                    <a:pt x="241" y="1071"/>
                    <a:pt x="246" y="1073"/>
                  </a:cubicBezTo>
                  <a:cubicBezTo>
                    <a:pt x="254" y="1076"/>
                    <a:pt x="261" y="1081"/>
                    <a:pt x="269" y="1084"/>
                  </a:cubicBezTo>
                  <a:cubicBezTo>
                    <a:pt x="276" y="1086"/>
                    <a:pt x="284" y="1088"/>
                    <a:pt x="292" y="1087"/>
                  </a:cubicBezTo>
                  <a:cubicBezTo>
                    <a:pt x="296" y="1086"/>
                    <a:pt x="301" y="1088"/>
                    <a:pt x="305" y="1088"/>
                  </a:cubicBezTo>
                  <a:cubicBezTo>
                    <a:pt x="310" y="1089"/>
                    <a:pt x="315" y="1090"/>
                    <a:pt x="321" y="1090"/>
                  </a:cubicBezTo>
                  <a:cubicBezTo>
                    <a:pt x="331" y="1092"/>
                    <a:pt x="341" y="1092"/>
                    <a:pt x="351" y="1092"/>
                  </a:cubicBezTo>
                  <a:cubicBezTo>
                    <a:pt x="361" y="1092"/>
                    <a:pt x="371" y="1093"/>
                    <a:pt x="381" y="1093"/>
                  </a:cubicBezTo>
                  <a:cubicBezTo>
                    <a:pt x="390" y="1092"/>
                    <a:pt x="398" y="1092"/>
                    <a:pt x="406" y="1088"/>
                  </a:cubicBezTo>
                  <a:cubicBezTo>
                    <a:pt x="409" y="1087"/>
                    <a:pt x="412" y="1085"/>
                    <a:pt x="416" y="1084"/>
                  </a:cubicBezTo>
                  <a:cubicBezTo>
                    <a:pt x="420" y="1083"/>
                    <a:pt x="425" y="1081"/>
                    <a:pt x="429" y="1082"/>
                  </a:cubicBezTo>
                  <a:cubicBezTo>
                    <a:pt x="434" y="1082"/>
                    <a:pt x="434" y="1073"/>
                    <a:pt x="429" y="1073"/>
                  </a:cubicBezTo>
                  <a:cubicBezTo>
                    <a:pt x="425" y="1072"/>
                    <a:pt x="422" y="1073"/>
                    <a:pt x="419" y="1074"/>
                  </a:cubicBezTo>
                  <a:cubicBezTo>
                    <a:pt x="419" y="1074"/>
                    <a:pt x="418" y="1075"/>
                    <a:pt x="417" y="1075"/>
                  </a:cubicBezTo>
                  <a:cubicBezTo>
                    <a:pt x="417" y="1073"/>
                    <a:pt x="417" y="1072"/>
                    <a:pt x="417" y="1071"/>
                  </a:cubicBezTo>
                  <a:cubicBezTo>
                    <a:pt x="416" y="1070"/>
                    <a:pt x="415" y="1070"/>
                    <a:pt x="415" y="1071"/>
                  </a:cubicBezTo>
                  <a:cubicBezTo>
                    <a:pt x="416" y="1072"/>
                    <a:pt x="416" y="1074"/>
                    <a:pt x="416" y="1075"/>
                  </a:cubicBezTo>
                  <a:cubicBezTo>
                    <a:pt x="414" y="1075"/>
                    <a:pt x="411" y="1076"/>
                    <a:pt x="409" y="1077"/>
                  </a:cubicBezTo>
                  <a:cubicBezTo>
                    <a:pt x="409" y="1076"/>
                    <a:pt x="409" y="1076"/>
                    <a:pt x="409" y="1076"/>
                  </a:cubicBezTo>
                  <a:cubicBezTo>
                    <a:pt x="408" y="1075"/>
                    <a:pt x="407" y="1076"/>
                    <a:pt x="407" y="1076"/>
                  </a:cubicBezTo>
                  <a:cubicBezTo>
                    <a:pt x="407" y="1077"/>
                    <a:pt x="408" y="1077"/>
                    <a:pt x="408" y="1077"/>
                  </a:cubicBezTo>
                  <a:cubicBezTo>
                    <a:pt x="406" y="1078"/>
                    <a:pt x="405" y="1078"/>
                    <a:pt x="404" y="1079"/>
                  </a:cubicBezTo>
                  <a:cubicBezTo>
                    <a:pt x="404" y="1079"/>
                    <a:pt x="404" y="1079"/>
                    <a:pt x="404" y="1079"/>
                  </a:cubicBezTo>
                  <a:cubicBezTo>
                    <a:pt x="403" y="1078"/>
                    <a:pt x="403" y="1077"/>
                    <a:pt x="403" y="1076"/>
                  </a:cubicBezTo>
                  <a:cubicBezTo>
                    <a:pt x="403" y="1076"/>
                    <a:pt x="402" y="1076"/>
                    <a:pt x="402" y="1077"/>
                  </a:cubicBezTo>
                  <a:cubicBezTo>
                    <a:pt x="402" y="1078"/>
                    <a:pt x="402" y="1079"/>
                    <a:pt x="403" y="1080"/>
                  </a:cubicBezTo>
                  <a:cubicBezTo>
                    <a:pt x="401" y="1081"/>
                    <a:pt x="400" y="1081"/>
                    <a:pt x="399" y="1082"/>
                  </a:cubicBezTo>
                  <a:cubicBezTo>
                    <a:pt x="398" y="1082"/>
                    <a:pt x="398" y="1082"/>
                    <a:pt x="398" y="1082"/>
                  </a:cubicBezTo>
                  <a:cubicBezTo>
                    <a:pt x="398" y="1082"/>
                    <a:pt x="397" y="1081"/>
                    <a:pt x="397" y="1080"/>
                  </a:cubicBezTo>
                  <a:cubicBezTo>
                    <a:pt x="397" y="1080"/>
                    <a:pt x="397" y="1079"/>
                    <a:pt x="397" y="1078"/>
                  </a:cubicBezTo>
                  <a:cubicBezTo>
                    <a:pt x="397" y="1078"/>
                    <a:pt x="397" y="1078"/>
                    <a:pt x="397" y="1077"/>
                  </a:cubicBezTo>
                  <a:cubicBezTo>
                    <a:pt x="397" y="1077"/>
                    <a:pt x="397" y="1077"/>
                    <a:pt x="397" y="1076"/>
                  </a:cubicBezTo>
                  <a:cubicBezTo>
                    <a:pt x="397" y="1076"/>
                    <a:pt x="397" y="1076"/>
                    <a:pt x="397" y="1076"/>
                  </a:cubicBezTo>
                  <a:cubicBezTo>
                    <a:pt x="396" y="1076"/>
                    <a:pt x="396" y="1076"/>
                    <a:pt x="396" y="1076"/>
                  </a:cubicBezTo>
                  <a:cubicBezTo>
                    <a:pt x="395" y="1077"/>
                    <a:pt x="396" y="1078"/>
                    <a:pt x="396" y="1078"/>
                  </a:cubicBezTo>
                  <a:cubicBezTo>
                    <a:pt x="396" y="1080"/>
                    <a:pt x="396" y="1081"/>
                    <a:pt x="396" y="1082"/>
                  </a:cubicBezTo>
                  <a:cubicBezTo>
                    <a:pt x="394" y="1083"/>
                    <a:pt x="392" y="1083"/>
                    <a:pt x="389" y="1083"/>
                  </a:cubicBezTo>
                  <a:cubicBezTo>
                    <a:pt x="389" y="1083"/>
                    <a:pt x="389" y="1083"/>
                    <a:pt x="389" y="1083"/>
                  </a:cubicBezTo>
                  <a:cubicBezTo>
                    <a:pt x="389" y="1082"/>
                    <a:pt x="390" y="1082"/>
                    <a:pt x="390" y="1082"/>
                  </a:cubicBezTo>
                  <a:cubicBezTo>
                    <a:pt x="390" y="1081"/>
                    <a:pt x="389" y="1081"/>
                    <a:pt x="389" y="1081"/>
                  </a:cubicBezTo>
                  <a:cubicBezTo>
                    <a:pt x="389" y="1080"/>
                    <a:pt x="389" y="1079"/>
                    <a:pt x="389" y="1078"/>
                  </a:cubicBezTo>
                  <a:cubicBezTo>
                    <a:pt x="389" y="1077"/>
                    <a:pt x="387" y="1077"/>
                    <a:pt x="387" y="1078"/>
                  </a:cubicBezTo>
                  <a:cubicBezTo>
                    <a:pt x="388" y="1079"/>
                    <a:pt x="388" y="1081"/>
                    <a:pt x="388" y="1083"/>
                  </a:cubicBezTo>
                  <a:cubicBezTo>
                    <a:pt x="388" y="1083"/>
                    <a:pt x="388" y="1083"/>
                    <a:pt x="389" y="1083"/>
                  </a:cubicBezTo>
                  <a:cubicBezTo>
                    <a:pt x="388" y="1083"/>
                    <a:pt x="387" y="1083"/>
                    <a:pt x="386" y="1083"/>
                  </a:cubicBezTo>
                  <a:cubicBezTo>
                    <a:pt x="384" y="1084"/>
                    <a:pt x="383" y="1084"/>
                    <a:pt x="382" y="1084"/>
                  </a:cubicBezTo>
                  <a:cubicBezTo>
                    <a:pt x="382" y="1084"/>
                    <a:pt x="382" y="1084"/>
                    <a:pt x="382" y="1084"/>
                  </a:cubicBezTo>
                  <a:cubicBezTo>
                    <a:pt x="381" y="1083"/>
                    <a:pt x="381" y="1083"/>
                    <a:pt x="381" y="1082"/>
                  </a:cubicBezTo>
                  <a:cubicBezTo>
                    <a:pt x="381" y="1082"/>
                    <a:pt x="381" y="1081"/>
                    <a:pt x="381" y="1080"/>
                  </a:cubicBezTo>
                  <a:cubicBezTo>
                    <a:pt x="381" y="1079"/>
                    <a:pt x="380" y="1079"/>
                    <a:pt x="380" y="1080"/>
                  </a:cubicBezTo>
                  <a:cubicBezTo>
                    <a:pt x="380" y="1081"/>
                    <a:pt x="380" y="1083"/>
                    <a:pt x="380" y="1084"/>
                  </a:cubicBezTo>
                  <a:cubicBezTo>
                    <a:pt x="378" y="1084"/>
                    <a:pt x="376" y="1084"/>
                    <a:pt x="374" y="1084"/>
                  </a:cubicBezTo>
                  <a:cubicBezTo>
                    <a:pt x="374" y="1084"/>
                    <a:pt x="374" y="1084"/>
                    <a:pt x="374" y="1083"/>
                  </a:cubicBezTo>
                  <a:cubicBezTo>
                    <a:pt x="374" y="1082"/>
                    <a:pt x="374" y="1081"/>
                    <a:pt x="374" y="1079"/>
                  </a:cubicBezTo>
                  <a:cubicBezTo>
                    <a:pt x="374" y="1079"/>
                    <a:pt x="373" y="1079"/>
                    <a:pt x="373" y="1079"/>
                  </a:cubicBezTo>
                  <a:cubicBezTo>
                    <a:pt x="373" y="1081"/>
                    <a:pt x="372" y="1083"/>
                    <a:pt x="373" y="1084"/>
                  </a:cubicBezTo>
                  <a:cubicBezTo>
                    <a:pt x="370" y="1084"/>
                    <a:pt x="368" y="1084"/>
                    <a:pt x="365" y="1084"/>
                  </a:cubicBezTo>
                  <a:cubicBezTo>
                    <a:pt x="366" y="1082"/>
                    <a:pt x="366" y="1080"/>
                    <a:pt x="366" y="1079"/>
                  </a:cubicBezTo>
                  <a:cubicBezTo>
                    <a:pt x="366" y="1078"/>
                    <a:pt x="364" y="1078"/>
                    <a:pt x="364" y="1079"/>
                  </a:cubicBezTo>
                  <a:cubicBezTo>
                    <a:pt x="365" y="1081"/>
                    <a:pt x="364" y="1082"/>
                    <a:pt x="364" y="1084"/>
                  </a:cubicBezTo>
                  <a:cubicBezTo>
                    <a:pt x="363" y="1084"/>
                    <a:pt x="361" y="1084"/>
                    <a:pt x="360" y="1083"/>
                  </a:cubicBezTo>
                  <a:cubicBezTo>
                    <a:pt x="360" y="1083"/>
                    <a:pt x="359" y="1082"/>
                    <a:pt x="359" y="1082"/>
                  </a:cubicBezTo>
                  <a:cubicBezTo>
                    <a:pt x="359" y="1081"/>
                    <a:pt x="359" y="1080"/>
                    <a:pt x="359" y="1079"/>
                  </a:cubicBezTo>
                  <a:cubicBezTo>
                    <a:pt x="359" y="1078"/>
                    <a:pt x="358" y="1078"/>
                    <a:pt x="358" y="1079"/>
                  </a:cubicBezTo>
                  <a:cubicBezTo>
                    <a:pt x="358" y="1081"/>
                    <a:pt x="358" y="1082"/>
                    <a:pt x="358" y="1083"/>
                  </a:cubicBezTo>
                  <a:cubicBezTo>
                    <a:pt x="357" y="1083"/>
                    <a:pt x="355" y="1083"/>
                    <a:pt x="354" y="1083"/>
                  </a:cubicBezTo>
                  <a:cubicBezTo>
                    <a:pt x="354" y="1083"/>
                    <a:pt x="354" y="1082"/>
                    <a:pt x="354" y="1081"/>
                  </a:cubicBezTo>
                  <a:cubicBezTo>
                    <a:pt x="354" y="1081"/>
                    <a:pt x="353" y="1080"/>
                    <a:pt x="353" y="1081"/>
                  </a:cubicBezTo>
                  <a:cubicBezTo>
                    <a:pt x="353" y="1082"/>
                    <a:pt x="353" y="1082"/>
                    <a:pt x="352" y="1083"/>
                  </a:cubicBezTo>
                  <a:cubicBezTo>
                    <a:pt x="351" y="1083"/>
                    <a:pt x="349" y="1083"/>
                    <a:pt x="348" y="1083"/>
                  </a:cubicBezTo>
                  <a:cubicBezTo>
                    <a:pt x="348" y="1083"/>
                    <a:pt x="347" y="1083"/>
                    <a:pt x="347" y="1083"/>
                  </a:cubicBezTo>
                  <a:cubicBezTo>
                    <a:pt x="347" y="1083"/>
                    <a:pt x="346" y="1083"/>
                    <a:pt x="346" y="1083"/>
                  </a:cubicBezTo>
                  <a:cubicBezTo>
                    <a:pt x="346" y="1082"/>
                    <a:pt x="346" y="1081"/>
                    <a:pt x="346" y="1079"/>
                  </a:cubicBezTo>
                  <a:cubicBezTo>
                    <a:pt x="346" y="1079"/>
                    <a:pt x="345" y="1079"/>
                    <a:pt x="345" y="1079"/>
                  </a:cubicBezTo>
                  <a:cubicBezTo>
                    <a:pt x="345" y="1081"/>
                    <a:pt x="345" y="1082"/>
                    <a:pt x="345" y="1083"/>
                  </a:cubicBezTo>
                  <a:cubicBezTo>
                    <a:pt x="343" y="1083"/>
                    <a:pt x="341" y="1083"/>
                    <a:pt x="340" y="1083"/>
                  </a:cubicBezTo>
                  <a:cubicBezTo>
                    <a:pt x="340" y="1082"/>
                    <a:pt x="340" y="1081"/>
                    <a:pt x="340" y="1080"/>
                  </a:cubicBezTo>
                  <a:cubicBezTo>
                    <a:pt x="340" y="1080"/>
                    <a:pt x="340" y="1078"/>
                    <a:pt x="339" y="1078"/>
                  </a:cubicBezTo>
                  <a:cubicBezTo>
                    <a:pt x="339" y="1077"/>
                    <a:pt x="338" y="1078"/>
                    <a:pt x="339" y="1079"/>
                  </a:cubicBezTo>
                  <a:cubicBezTo>
                    <a:pt x="338" y="1079"/>
                    <a:pt x="338" y="1078"/>
                    <a:pt x="339" y="1079"/>
                  </a:cubicBezTo>
                  <a:cubicBezTo>
                    <a:pt x="339" y="1079"/>
                    <a:pt x="339" y="1079"/>
                    <a:pt x="339" y="1079"/>
                  </a:cubicBezTo>
                  <a:cubicBezTo>
                    <a:pt x="339" y="1080"/>
                    <a:pt x="339" y="1081"/>
                    <a:pt x="339" y="1081"/>
                  </a:cubicBezTo>
                  <a:cubicBezTo>
                    <a:pt x="338" y="1082"/>
                    <a:pt x="338" y="1082"/>
                    <a:pt x="338" y="1083"/>
                  </a:cubicBezTo>
                  <a:cubicBezTo>
                    <a:pt x="336" y="1083"/>
                    <a:pt x="333" y="1083"/>
                    <a:pt x="331" y="1083"/>
                  </a:cubicBezTo>
                  <a:cubicBezTo>
                    <a:pt x="331" y="1081"/>
                    <a:pt x="331" y="1080"/>
                    <a:pt x="331" y="1078"/>
                  </a:cubicBezTo>
                  <a:cubicBezTo>
                    <a:pt x="331" y="1078"/>
                    <a:pt x="330" y="1078"/>
                    <a:pt x="330" y="1078"/>
                  </a:cubicBezTo>
                  <a:cubicBezTo>
                    <a:pt x="330" y="1078"/>
                    <a:pt x="330" y="1078"/>
                    <a:pt x="329" y="1079"/>
                  </a:cubicBezTo>
                  <a:cubicBezTo>
                    <a:pt x="329" y="1079"/>
                    <a:pt x="330" y="1080"/>
                    <a:pt x="330" y="1080"/>
                  </a:cubicBezTo>
                  <a:cubicBezTo>
                    <a:pt x="330" y="1081"/>
                    <a:pt x="330" y="1082"/>
                    <a:pt x="330" y="1082"/>
                  </a:cubicBezTo>
                  <a:cubicBezTo>
                    <a:pt x="328" y="1082"/>
                    <a:pt x="326" y="1082"/>
                    <a:pt x="324" y="1082"/>
                  </a:cubicBezTo>
                  <a:cubicBezTo>
                    <a:pt x="324" y="1081"/>
                    <a:pt x="324" y="1079"/>
                    <a:pt x="325" y="1077"/>
                  </a:cubicBezTo>
                  <a:cubicBezTo>
                    <a:pt x="325" y="1076"/>
                    <a:pt x="324" y="1076"/>
                    <a:pt x="323" y="1077"/>
                  </a:cubicBezTo>
                  <a:cubicBezTo>
                    <a:pt x="323" y="1079"/>
                    <a:pt x="323" y="1080"/>
                    <a:pt x="323" y="1082"/>
                  </a:cubicBezTo>
                  <a:cubicBezTo>
                    <a:pt x="321" y="1082"/>
                    <a:pt x="320" y="1082"/>
                    <a:pt x="318" y="1081"/>
                  </a:cubicBezTo>
                  <a:cubicBezTo>
                    <a:pt x="318" y="1080"/>
                    <a:pt x="318" y="1079"/>
                    <a:pt x="318" y="1078"/>
                  </a:cubicBezTo>
                  <a:cubicBezTo>
                    <a:pt x="317" y="1078"/>
                    <a:pt x="316" y="1078"/>
                    <a:pt x="316" y="1079"/>
                  </a:cubicBezTo>
                  <a:cubicBezTo>
                    <a:pt x="317" y="1080"/>
                    <a:pt x="317" y="1080"/>
                    <a:pt x="317" y="1081"/>
                  </a:cubicBezTo>
                  <a:cubicBezTo>
                    <a:pt x="315" y="1081"/>
                    <a:pt x="312" y="1081"/>
                    <a:pt x="310" y="1080"/>
                  </a:cubicBezTo>
                  <a:cubicBezTo>
                    <a:pt x="310" y="1080"/>
                    <a:pt x="310" y="1079"/>
                    <a:pt x="311" y="1078"/>
                  </a:cubicBezTo>
                  <a:cubicBezTo>
                    <a:pt x="311" y="1077"/>
                    <a:pt x="311" y="1075"/>
                    <a:pt x="310" y="1075"/>
                  </a:cubicBezTo>
                  <a:cubicBezTo>
                    <a:pt x="309" y="1074"/>
                    <a:pt x="309" y="1076"/>
                    <a:pt x="309" y="1076"/>
                  </a:cubicBezTo>
                  <a:cubicBezTo>
                    <a:pt x="309" y="1076"/>
                    <a:pt x="309" y="1076"/>
                    <a:pt x="309" y="1076"/>
                  </a:cubicBezTo>
                  <a:cubicBezTo>
                    <a:pt x="309" y="1076"/>
                    <a:pt x="309" y="1077"/>
                    <a:pt x="309" y="1077"/>
                  </a:cubicBezTo>
                  <a:cubicBezTo>
                    <a:pt x="309" y="1078"/>
                    <a:pt x="309" y="1079"/>
                    <a:pt x="309" y="1080"/>
                  </a:cubicBezTo>
                  <a:cubicBezTo>
                    <a:pt x="309" y="1080"/>
                    <a:pt x="309" y="1080"/>
                    <a:pt x="309" y="1080"/>
                  </a:cubicBezTo>
                  <a:cubicBezTo>
                    <a:pt x="308" y="1080"/>
                    <a:pt x="306" y="1080"/>
                    <a:pt x="305" y="1080"/>
                  </a:cubicBezTo>
                  <a:cubicBezTo>
                    <a:pt x="305" y="1078"/>
                    <a:pt x="305" y="1076"/>
                    <a:pt x="305" y="1075"/>
                  </a:cubicBezTo>
                  <a:cubicBezTo>
                    <a:pt x="305" y="1074"/>
                    <a:pt x="304" y="1074"/>
                    <a:pt x="304" y="1075"/>
                  </a:cubicBezTo>
                  <a:cubicBezTo>
                    <a:pt x="304" y="1076"/>
                    <a:pt x="304" y="1078"/>
                    <a:pt x="304" y="1079"/>
                  </a:cubicBezTo>
                  <a:cubicBezTo>
                    <a:pt x="303" y="1079"/>
                    <a:pt x="302" y="1079"/>
                    <a:pt x="301" y="1079"/>
                  </a:cubicBezTo>
                  <a:cubicBezTo>
                    <a:pt x="300" y="1079"/>
                    <a:pt x="300" y="1079"/>
                    <a:pt x="299" y="1079"/>
                  </a:cubicBezTo>
                  <a:cubicBezTo>
                    <a:pt x="299" y="1078"/>
                    <a:pt x="298" y="1077"/>
                    <a:pt x="298" y="1076"/>
                  </a:cubicBezTo>
                  <a:cubicBezTo>
                    <a:pt x="298" y="1075"/>
                    <a:pt x="297" y="1076"/>
                    <a:pt x="297" y="1076"/>
                  </a:cubicBezTo>
                  <a:cubicBezTo>
                    <a:pt x="297" y="1077"/>
                    <a:pt x="297" y="1078"/>
                    <a:pt x="297" y="1079"/>
                  </a:cubicBezTo>
                  <a:cubicBezTo>
                    <a:pt x="295" y="1078"/>
                    <a:pt x="293" y="1078"/>
                    <a:pt x="291" y="1078"/>
                  </a:cubicBezTo>
                  <a:cubicBezTo>
                    <a:pt x="291" y="1076"/>
                    <a:pt x="291" y="1075"/>
                    <a:pt x="292" y="1073"/>
                  </a:cubicBezTo>
                  <a:cubicBezTo>
                    <a:pt x="292" y="1072"/>
                    <a:pt x="291" y="1072"/>
                    <a:pt x="290" y="1073"/>
                  </a:cubicBezTo>
                  <a:cubicBezTo>
                    <a:pt x="290" y="1075"/>
                    <a:pt x="290" y="1076"/>
                    <a:pt x="290" y="1078"/>
                  </a:cubicBezTo>
                  <a:cubicBezTo>
                    <a:pt x="290" y="1078"/>
                    <a:pt x="290" y="1078"/>
                    <a:pt x="290" y="1078"/>
                  </a:cubicBezTo>
                  <a:cubicBezTo>
                    <a:pt x="289" y="1078"/>
                    <a:pt x="287" y="1078"/>
                    <a:pt x="286" y="1078"/>
                  </a:cubicBezTo>
                  <a:cubicBezTo>
                    <a:pt x="286" y="1076"/>
                    <a:pt x="286" y="1074"/>
                    <a:pt x="286" y="1073"/>
                  </a:cubicBezTo>
                  <a:cubicBezTo>
                    <a:pt x="286" y="1072"/>
                    <a:pt x="285" y="1072"/>
                    <a:pt x="285" y="1072"/>
                  </a:cubicBezTo>
                  <a:cubicBezTo>
                    <a:pt x="285" y="1074"/>
                    <a:pt x="285" y="1076"/>
                    <a:pt x="285" y="1078"/>
                  </a:cubicBezTo>
                  <a:cubicBezTo>
                    <a:pt x="284" y="1078"/>
                    <a:pt x="282" y="1077"/>
                    <a:pt x="281" y="1077"/>
                  </a:cubicBezTo>
                  <a:cubicBezTo>
                    <a:pt x="280" y="1077"/>
                    <a:pt x="279" y="1077"/>
                    <a:pt x="278" y="1077"/>
                  </a:cubicBezTo>
                  <a:cubicBezTo>
                    <a:pt x="278" y="1077"/>
                    <a:pt x="277" y="1077"/>
                    <a:pt x="277" y="1077"/>
                  </a:cubicBezTo>
                  <a:cubicBezTo>
                    <a:pt x="277" y="1075"/>
                    <a:pt x="278" y="1073"/>
                    <a:pt x="278" y="1072"/>
                  </a:cubicBezTo>
                  <a:cubicBezTo>
                    <a:pt x="278" y="1071"/>
                    <a:pt x="276" y="1071"/>
                    <a:pt x="276" y="1072"/>
                  </a:cubicBezTo>
                  <a:cubicBezTo>
                    <a:pt x="276" y="1073"/>
                    <a:pt x="276" y="1075"/>
                    <a:pt x="276" y="1077"/>
                  </a:cubicBezTo>
                  <a:cubicBezTo>
                    <a:pt x="275" y="1076"/>
                    <a:pt x="273" y="1076"/>
                    <a:pt x="272" y="1076"/>
                  </a:cubicBezTo>
                  <a:cubicBezTo>
                    <a:pt x="272" y="1074"/>
                    <a:pt x="272" y="1072"/>
                    <a:pt x="272" y="1071"/>
                  </a:cubicBezTo>
                  <a:cubicBezTo>
                    <a:pt x="272" y="1070"/>
                    <a:pt x="270" y="1070"/>
                    <a:pt x="270" y="1071"/>
                  </a:cubicBezTo>
                  <a:cubicBezTo>
                    <a:pt x="270" y="1072"/>
                    <a:pt x="270" y="1074"/>
                    <a:pt x="270" y="1075"/>
                  </a:cubicBezTo>
                  <a:cubicBezTo>
                    <a:pt x="269" y="1075"/>
                    <a:pt x="267" y="1074"/>
                    <a:pt x="265" y="1073"/>
                  </a:cubicBezTo>
                  <a:cubicBezTo>
                    <a:pt x="266" y="1071"/>
                    <a:pt x="267" y="1069"/>
                    <a:pt x="268" y="1067"/>
                  </a:cubicBezTo>
                  <a:cubicBezTo>
                    <a:pt x="268" y="1066"/>
                    <a:pt x="267" y="1065"/>
                    <a:pt x="267" y="1066"/>
                  </a:cubicBezTo>
                  <a:cubicBezTo>
                    <a:pt x="265" y="1068"/>
                    <a:pt x="265" y="1070"/>
                    <a:pt x="264" y="1073"/>
                  </a:cubicBezTo>
                  <a:cubicBezTo>
                    <a:pt x="263" y="1072"/>
                    <a:pt x="261" y="1071"/>
                    <a:pt x="260" y="1070"/>
                  </a:cubicBezTo>
                  <a:cubicBezTo>
                    <a:pt x="260" y="1070"/>
                    <a:pt x="260" y="1070"/>
                    <a:pt x="260" y="1069"/>
                  </a:cubicBezTo>
                  <a:cubicBezTo>
                    <a:pt x="260" y="1068"/>
                    <a:pt x="261" y="1066"/>
                    <a:pt x="262" y="1064"/>
                  </a:cubicBezTo>
                  <a:cubicBezTo>
                    <a:pt x="262" y="1064"/>
                    <a:pt x="261" y="1063"/>
                    <a:pt x="260" y="1064"/>
                  </a:cubicBezTo>
                  <a:cubicBezTo>
                    <a:pt x="260" y="1065"/>
                    <a:pt x="259" y="1066"/>
                    <a:pt x="259" y="1067"/>
                  </a:cubicBezTo>
                  <a:cubicBezTo>
                    <a:pt x="259" y="1068"/>
                    <a:pt x="259" y="1069"/>
                    <a:pt x="259" y="1070"/>
                  </a:cubicBezTo>
                  <a:cubicBezTo>
                    <a:pt x="258" y="1069"/>
                    <a:pt x="257" y="1069"/>
                    <a:pt x="256" y="1068"/>
                  </a:cubicBezTo>
                  <a:cubicBezTo>
                    <a:pt x="251" y="1065"/>
                    <a:pt x="243" y="1063"/>
                    <a:pt x="238" y="1059"/>
                  </a:cubicBezTo>
                  <a:cubicBezTo>
                    <a:pt x="238" y="1058"/>
                    <a:pt x="238" y="1058"/>
                    <a:pt x="238" y="1057"/>
                  </a:cubicBezTo>
                  <a:cubicBezTo>
                    <a:pt x="237" y="1051"/>
                    <a:pt x="235" y="1046"/>
                    <a:pt x="230" y="1041"/>
                  </a:cubicBezTo>
                  <a:cubicBezTo>
                    <a:pt x="227" y="1038"/>
                    <a:pt x="223" y="1036"/>
                    <a:pt x="224" y="1031"/>
                  </a:cubicBezTo>
                  <a:cubicBezTo>
                    <a:pt x="224" y="1030"/>
                    <a:pt x="225" y="1027"/>
                    <a:pt x="226" y="1026"/>
                  </a:cubicBezTo>
                  <a:cubicBezTo>
                    <a:pt x="227" y="1026"/>
                    <a:pt x="228" y="1027"/>
                    <a:pt x="230" y="1027"/>
                  </a:cubicBezTo>
                  <a:cubicBezTo>
                    <a:pt x="238" y="1025"/>
                    <a:pt x="246" y="1031"/>
                    <a:pt x="253" y="1034"/>
                  </a:cubicBezTo>
                  <a:cubicBezTo>
                    <a:pt x="261" y="1037"/>
                    <a:pt x="268" y="1041"/>
                    <a:pt x="277" y="1043"/>
                  </a:cubicBezTo>
                  <a:cubicBezTo>
                    <a:pt x="295" y="1046"/>
                    <a:pt x="314" y="1050"/>
                    <a:pt x="333" y="1049"/>
                  </a:cubicBezTo>
                  <a:cubicBezTo>
                    <a:pt x="342" y="1049"/>
                    <a:pt x="352" y="1050"/>
                    <a:pt x="362" y="1050"/>
                  </a:cubicBezTo>
                  <a:cubicBezTo>
                    <a:pt x="371" y="1050"/>
                    <a:pt x="378" y="1048"/>
                    <a:pt x="386" y="1045"/>
                  </a:cubicBezTo>
                  <a:cubicBezTo>
                    <a:pt x="395" y="1042"/>
                    <a:pt x="405" y="1042"/>
                    <a:pt x="414" y="1041"/>
                  </a:cubicBezTo>
                  <a:cubicBezTo>
                    <a:pt x="418" y="1041"/>
                    <a:pt x="422" y="1040"/>
                    <a:pt x="426" y="1039"/>
                  </a:cubicBezTo>
                  <a:cubicBezTo>
                    <a:pt x="430" y="1039"/>
                    <a:pt x="434" y="1039"/>
                    <a:pt x="438" y="1038"/>
                  </a:cubicBezTo>
                  <a:cubicBezTo>
                    <a:pt x="444" y="1036"/>
                    <a:pt x="441" y="1028"/>
                    <a:pt x="436" y="1029"/>
                  </a:cubicBezTo>
                  <a:cubicBezTo>
                    <a:pt x="429" y="1031"/>
                    <a:pt x="419" y="1032"/>
                    <a:pt x="412" y="1032"/>
                  </a:cubicBezTo>
                  <a:cubicBezTo>
                    <a:pt x="411" y="1033"/>
                    <a:pt x="409" y="1033"/>
                    <a:pt x="408" y="1033"/>
                  </a:cubicBezTo>
                  <a:cubicBezTo>
                    <a:pt x="408" y="1032"/>
                    <a:pt x="408" y="1032"/>
                    <a:pt x="408" y="1031"/>
                  </a:cubicBezTo>
                  <a:cubicBezTo>
                    <a:pt x="408" y="1030"/>
                    <a:pt x="407" y="1030"/>
                    <a:pt x="407" y="1031"/>
                  </a:cubicBezTo>
                  <a:cubicBezTo>
                    <a:pt x="407" y="1032"/>
                    <a:pt x="407" y="1032"/>
                    <a:pt x="407" y="1033"/>
                  </a:cubicBezTo>
                  <a:cubicBezTo>
                    <a:pt x="405" y="1033"/>
                    <a:pt x="402" y="1033"/>
                    <a:pt x="400" y="1033"/>
                  </a:cubicBezTo>
                  <a:cubicBezTo>
                    <a:pt x="399" y="1032"/>
                    <a:pt x="399" y="1031"/>
                    <a:pt x="399" y="1030"/>
                  </a:cubicBezTo>
                  <a:cubicBezTo>
                    <a:pt x="399" y="1029"/>
                    <a:pt x="398" y="1029"/>
                    <a:pt x="398" y="1030"/>
                  </a:cubicBezTo>
                  <a:cubicBezTo>
                    <a:pt x="398" y="1031"/>
                    <a:pt x="398" y="1032"/>
                    <a:pt x="398" y="1033"/>
                  </a:cubicBezTo>
                  <a:cubicBezTo>
                    <a:pt x="397" y="1034"/>
                    <a:pt x="395" y="1034"/>
                    <a:pt x="394" y="1034"/>
                  </a:cubicBezTo>
                  <a:cubicBezTo>
                    <a:pt x="393" y="1033"/>
                    <a:pt x="393" y="1031"/>
                    <a:pt x="394" y="1030"/>
                  </a:cubicBezTo>
                  <a:cubicBezTo>
                    <a:pt x="394" y="1029"/>
                    <a:pt x="393" y="1029"/>
                    <a:pt x="392" y="1030"/>
                  </a:cubicBezTo>
                  <a:cubicBezTo>
                    <a:pt x="392" y="1031"/>
                    <a:pt x="392" y="1033"/>
                    <a:pt x="392" y="1034"/>
                  </a:cubicBezTo>
                  <a:cubicBezTo>
                    <a:pt x="390" y="1035"/>
                    <a:pt x="388" y="1035"/>
                    <a:pt x="386" y="1036"/>
                  </a:cubicBezTo>
                  <a:cubicBezTo>
                    <a:pt x="386" y="1036"/>
                    <a:pt x="385" y="1036"/>
                    <a:pt x="385" y="1036"/>
                  </a:cubicBezTo>
                  <a:cubicBezTo>
                    <a:pt x="385" y="1035"/>
                    <a:pt x="385" y="1034"/>
                    <a:pt x="385" y="1034"/>
                  </a:cubicBezTo>
                  <a:cubicBezTo>
                    <a:pt x="385" y="1033"/>
                    <a:pt x="383" y="1033"/>
                    <a:pt x="383" y="1034"/>
                  </a:cubicBezTo>
                  <a:cubicBezTo>
                    <a:pt x="384" y="1035"/>
                    <a:pt x="384" y="1036"/>
                    <a:pt x="384" y="1036"/>
                  </a:cubicBezTo>
                  <a:cubicBezTo>
                    <a:pt x="382" y="1037"/>
                    <a:pt x="379" y="1038"/>
                    <a:pt x="377" y="1039"/>
                  </a:cubicBezTo>
                  <a:cubicBezTo>
                    <a:pt x="377" y="1039"/>
                    <a:pt x="377" y="1038"/>
                    <a:pt x="377" y="1038"/>
                  </a:cubicBezTo>
                  <a:cubicBezTo>
                    <a:pt x="377" y="1037"/>
                    <a:pt x="377" y="1036"/>
                    <a:pt x="377" y="1035"/>
                  </a:cubicBezTo>
                  <a:cubicBezTo>
                    <a:pt x="377" y="1034"/>
                    <a:pt x="376" y="1033"/>
                    <a:pt x="375" y="1032"/>
                  </a:cubicBezTo>
                  <a:cubicBezTo>
                    <a:pt x="375" y="1031"/>
                    <a:pt x="374" y="1032"/>
                    <a:pt x="375" y="1033"/>
                  </a:cubicBezTo>
                  <a:cubicBezTo>
                    <a:pt x="376" y="1034"/>
                    <a:pt x="376" y="1036"/>
                    <a:pt x="376" y="1038"/>
                  </a:cubicBezTo>
                  <a:cubicBezTo>
                    <a:pt x="376" y="1038"/>
                    <a:pt x="376" y="1039"/>
                    <a:pt x="376" y="1039"/>
                  </a:cubicBezTo>
                  <a:cubicBezTo>
                    <a:pt x="375" y="1039"/>
                    <a:pt x="375" y="1040"/>
                    <a:pt x="374" y="1040"/>
                  </a:cubicBezTo>
                  <a:cubicBezTo>
                    <a:pt x="371" y="1041"/>
                    <a:pt x="367" y="1041"/>
                    <a:pt x="364" y="1041"/>
                  </a:cubicBezTo>
                  <a:cubicBezTo>
                    <a:pt x="364" y="1041"/>
                    <a:pt x="364" y="1040"/>
                    <a:pt x="364" y="1040"/>
                  </a:cubicBezTo>
                  <a:cubicBezTo>
                    <a:pt x="364" y="1039"/>
                    <a:pt x="363" y="1039"/>
                    <a:pt x="363" y="1039"/>
                  </a:cubicBezTo>
                  <a:cubicBezTo>
                    <a:pt x="362" y="1038"/>
                    <a:pt x="362" y="1036"/>
                    <a:pt x="361" y="1034"/>
                  </a:cubicBezTo>
                  <a:cubicBezTo>
                    <a:pt x="361" y="1033"/>
                    <a:pt x="360" y="1034"/>
                    <a:pt x="360" y="1034"/>
                  </a:cubicBezTo>
                  <a:cubicBezTo>
                    <a:pt x="361" y="1037"/>
                    <a:pt x="361" y="1039"/>
                    <a:pt x="362" y="1041"/>
                  </a:cubicBezTo>
                  <a:cubicBezTo>
                    <a:pt x="361" y="1041"/>
                    <a:pt x="361" y="1041"/>
                    <a:pt x="360" y="1041"/>
                  </a:cubicBezTo>
                  <a:cubicBezTo>
                    <a:pt x="357" y="1041"/>
                    <a:pt x="355" y="1041"/>
                    <a:pt x="353" y="1041"/>
                  </a:cubicBezTo>
                  <a:cubicBezTo>
                    <a:pt x="353" y="1041"/>
                    <a:pt x="353" y="1041"/>
                    <a:pt x="353" y="1041"/>
                  </a:cubicBezTo>
                  <a:cubicBezTo>
                    <a:pt x="354" y="1040"/>
                    <a:pt x="353" y="1039"/>
                    <a:pt x="352" y="1040"/>
                  </a:cubicBezTo>
                  <a:cubicBezTo>
                    <a:pt x="352" y="1038"/>
                    <a:pt x="352" y="1035"/>
                    <a:pt x="351" y="1033"/>
                  </a:cubicBezTo>
                  <a:cubicBezTo>
                    <a:pt x="350" y="1033"/>
                    <a:pt x="349" y="1034"/>
                    <a:pt x="350" y="1034"/>
                  </a:cubicBezTo>
                  <a:cubicBezTo>
                    <a:pt x="351" y="1036"/>
                    <a:pt x="351" y="1039"/>
                    <a:pt x="351" y="1041"/>
                  </a:cubicBezTo>
                  <a:cubicBezTo>
                    <a:pt x="351" y="1041"/>
                    <a:pt x="351" y="1041"/>
                    <a:pt x="351" y="1041"/>
                  </a:cubicBezTo>
                  <a:cubicBezTo>
                    <a:pt x="348" y="1041"/>
                    <a:pt x="345" y="1041"/>
                    <a:pt x="341" y="1041"/>
                  </a:cubicBezTo>
                  <a:cubicBezTo>
                    <a:pt x="341" y="1039"/>
                    <a:pt x="341" y="1038"/>
                    <a:pt x="340" y="1037"/>
                  </a:cubicBezTo>
                  <a:cubicBezTo>
                    <a:pt x="340" y="1036"/>
                    <a:pt x="339" y="1037"/>
                    <a:pt x="339" y="1038"/>
                  </a:cubicBezTo>
                  <a:cubicBezTo>
                    <a:pt x="339" y="1038"/>
                    <a:pt x="340" y="1039"/>
                    <a:pt x="340" y="1041"/>
                  </a:cubicBezTo>
                  <a:cubicBezTo>
                    <a:pt x="338" y="1041"/>
                    <a:pt x="335" y="1041"/>
                    <a:pt x="333" y="1041"/>
                  </a:cubicBezTo>
                  <a:cubicBezTo>
                    <a:pt x="332" y="1039"/>
                    <a:pt x="332" y="1037"/>
                    <a:pt x="331" y="1035"/>
                  </a:cubicBezTo>
                  <a:cubicBezTo>
                    <a:pt x="330" y="1034"/>
                    <a:pt x="329" y="1035"/>
                    <a:pt x="330" y="1035"/>
                  </a:cubicBezTo>
                  <a:cubicBezTo>
                    <a:pt x="330" y="1037"/>
                    <a:pt x="331" y="1039"/>
                    <a:pt x="332" y="1041"/>
                  </a:cubicBezTo>
                  <a:cubicBezTo>
                    <a:pt x="330" y="1041"/>
                    <a:pt x="329" y="1041"/>
                    <a:pt x="328" y="1041"/>
                  </a:cubicBezTo>
                  <a:cubicBezTo>
                    <a:pt x="327" y="1041"/>
                    <a:pt x="326" y="1041"/>
                    <a:pt x="325" y="1041"/>
                  </a:cubicBezTo>
                  <a:cubicBezTo>
                    <a:pt x="325" y="1041"/>
                    <a:pt x="325" y="1041"/>
                    <a:pt x="325" y="1040"/>
                  </a:cubicBezTo>
                  <a:cubicBezTo>
                    <a:pt x="325" y="1040"/>
                    <a:pt x="324" y="1039"/>
                    <a:pt x="324" y="1040"/>
                  </a:cubicBezTo>
                  <a:cubicBezTo>
                    <a:pt x="324" y="1040"/>
                    <a:pt x="324" y="1040"/>
                    <a:pt x="324" y="1040"/>
                  </a:cubicBezTo>
                  <a:cubicBezTo>
                    <a:pt x="322" y="1038"/>
                    <a:pt x="323" y="1035"/>
                    <a:pt x="322" y="1032"/>
                  </a:cubicBezTo>
                  <a:cubicBezTo>
                    <a:pt x="321" y="1032"/>
                    <a:pt x="320" y="1032"/>
                    <a:pt x="321" y="1033"/>
                  </a:cubicBezTo>
                  <a:cubicBezTo>
                    <a:pt x="322" y="1035"/>
                    <a:pt x="321" y="1038"/>
                    <a:pt x="322" y="1040"/>
                  </a:cubicBezTo>
                  <a:cubicBezTo>
                    <a:pt x="319" y="1040"/>
                    <a:pt x="316" y="1040"/>
                    <a:pt x="314" y="1039"/>
                  </a:cubicBezTo>
                  <a:cubicBezTo>
                    <a:pt x="314" y="1039"/>
                    <a:pt x="314" y="1039"/>
                    <a:pt x="314" y="1039"/>
                  </a:cubicBezTo>
                  <a:cubicBezTo>
                    <a:pt x="314" y="1038"/>
                    <a:pt x="313" y="1038"/>
                    <a:pt x="313" y="1039"/>
                  </a:cubicBezTo>
                  <a:cubicBezTo>
                    <a:pt x="312" y="1037"/>
                    <a:pt x="312" y="1035"/>
                    <a:pt x="312" y="1034"/>
                  </a:cubicBezTo>
                  <a:cubicBezTo>
                    <a:pt x="311" y="1033"/>
                    <a:pt x="310" y="1033"/>
                    <a:pt x="310" y="1034"/>
                  </a:cubicBezTo>
                  <a:cubicBezTo>
                    <a:pt x="311" y="1036"/>
                    <a:pt x="311" y="1037"/>
                    <a:pt x="311" y="1039"/>
                  </a:cubicBezTo>
                  <a:cubicBezTo>
                    <a:pt x="309" y="1039"/>
                    <a:pt x="307" y="1038"/>
                    <a:pt x="305" y="1038"/>
                  </a:cubicBezTo>
                  <a:cubicBezTo>
                    <a:pt x="305" y="1038"/>
                    <a:pt x="305" y="1038"/>
                    <a:pt x="304" y="1038"/>
                  </a:cubicBezTo>
                  <a:cubicBezTo>
                    <a:pt x="304" y="1037"/>
                    <a:pt x="304" y="1036"/>
                    <a:pt x="304" y="1035"/>
                  </a:cubicBezTo>
                  <a:cubicBezTo>
                    <a:pt x="304" y="1034"/>
                    <a:pt x="303" y="1034"/>
                    <a:pt x="303" y="1035"/>
                  </a:cubicBezTo>
                  <a:cubicBezTo>
                    <a:pt x="303" y="1036"/>
                    <a:pt x="303" y="1037"/>
                    <a:pt x="303" y="1038"/>
                  </a:cubicBezTo>
                  <a:cubicBezTo>
                    <a:pt x="303" y="1038"/>
                    <a:pt x="302" y="1038"/>
                    <a:pt x="302" y="1038"/>
                  </a:cubicBezTo>
                  <a:cubicBezTo>
                    <a:pt x="301" y="1038"/>
                    <a:pt x="299" y="1037"/>
                    <a:pt x="298" y="1037"/>
                  </a:cubicBezTo>
                  <a:cubicBezTo>
                    <a:pt x="298" y="1037"/>
                    <a:pt x="298" y="1037"/>
                    <a:pt x="297" y="1037"/>
                  </a:cubicBezTo>
                  <a:cubicBezTo>
                    <a:pt x="297" y="1037"/>
                    <a:pt x="297" y="1035"/>
                    <a:pt x="297" y="1035"/>
                  </a:cubicBezTo>
                  <a:cubicBezTo>
                    <a:pt x="297" y="1034"/>
                    <a:pt x="297" y="1034"/>
                    <a:pt x="297" y="1033"/>
                  </a:cubicBezTo>
                  <a:cubicBezTo>
                    <a:pt x="297" y="1032"/>
                    <a:pt x="296" y="1033"/>
                    <a:pt x="296" y="1033"/>
                  </a:cubicBezTo>
                  <a:cubicBezTo>
                    <a:pt x="296" y="1034"/>
                    <a:pt x="296" y="1035"/>
                    <a:pt x="296" y="1036"/>
                  </a:cubicBezTo>
                  <a:cubicBezTo>
                    <a:pt x="296" y="1036"/>
                    <a:pt x="296" y="1037"/>
                    <a:pt x="296" y="1037"/>
                  </a:cubicBezTo>
                  <a:cubicBezTo>
                    <a:pt x="294" y="1037"/>
                    <a:pt x="292" y="1036"/>
                    <a:pt x="290" y="1036"/>
                  </a:cubicBezTo>
                  <a:cubicBezTo>
                    <a:pt x="290" y="1036"/>
                    <a:pt x="290" y="1036"/>
                    <a:pt x="290" y="1036"/>
                  </a:cubicBezTo>
                  <a:cubicBezTo>
                    <a:pt x="290" y="1035"/>
                    <a:pt x="289" y="1034"/>
                    <a:pt x="289" y="1035"/>
                  </a:cubicBezTo>
                  <a:cubicBezTo>
                    <a:pt x="289" y="1035"/>
                    <a:pt x="289" y="1035"/>
                    <a:pt x="289" y="1035"/>
                  </a:cubicBezTo>
                  <a:cubicBezTo>
                    <a:pt x="289" y="1034"/>
                    <a:pt x="289" y="1032"/>
                    <a:pt x="288" y="1031"/>
                  </a:cubicBezTo>
                  <a:cubicBezTo>
                    <a:pt x="288" y="1030"/>
                    <a:pt x="287" y="1031"/>
                    <a:pt x="287" y="1031"/>
                  </a:cubicBezTo>
                  <a:cubicBezTo>
                    <a:pt x="287" y="1033"/>
                    <a:pt x="287" y="1034"/>
                    <a:pt x="288" y="1036"/>
                  </a:cubicBezTo>
                  <a:cubicBezTo>
                    <a:pt x="286" y="1036"/>
                    <a:pt x="284" y="1035"/>
                    <a:pt x="283" y="1035"/>
                  </a:cubicBezTo>
                  <a:cubicBezTo>
                    <a:pt x="283" y="1035"/>
                    <a:pt x="283" y="1035"/>
                    <a:pt x="283" y="1035"/>
                  </a:cubicBezTo>
                  <a:cubicBezTo>
                    <a:pt x="283" y="1034"/>
                    <a:pt x="283" y="1034"/>
                    <a:pt x="283" y="1034"/>
                  </a:cubicBezTo>
                  <a:cubicBezTo>
                    <a:pt x="283" y="1033"/>
                    <a:pt x="283" y="1033"/>
                    <a:pt x="283" y="1032"/>
                  </a:cubicBezTo>
                  <a:cubicBezTo>
                    <a:pt x="284" y="1032"/>
                    <a:pt x="284" y="1032"/>
                    <a:pt x="284" y="1031"/>
                  </a:cubicBezTo>
                  <a:cubicBezTo>
                    <a:pt x="284" y="1031"/>
                    <a:pt x="283" y="1031"/>
                    <a:pt x="283" y="1031"/>
                  </a:cubicBezTo>
                  <a:cubicBezTo>
                    <a:pt x="283" y="1030"/>
                    <a:pt x="282" y="1030"/>
                    <a:pt x="282" y="1031"/>
                  </a:cubicBezTo>
                  <a:cubicBezTo>
                    <a:pt x="282" y="1032"/>
                    <a:pt x="282" y="1033"/>
                    <a:pt x="282" y="1034"/>
                  </a:cubicBezTo>
                  <a:cubicBezTo>
                    <a:pt x="282" y="1034"/>
                    <a:pt x="282" y="1034"/>
                    <a:pt x="281" y="1035"/>
                  </a:cubicBezTo>
                  <a:cubicBezTo>
                    <a:pt x="279" y="1034"/>
                    <a:pt x="277" y="1034"/>
                    <a:pt x="274" y="1033"/>
                  </a:cubicBezTo>
                  <a:cubicBezTo>
                    <a:pt x="274" y="1033"/>
                    <a:pt x="274" y="1033"/>
                    <a:pt x="274" y="1033"/>
                  </a:cubicBezTo>
                  <a:cubicBezTo>
                    <a:pt x="274" y="1033"/>
                    <a:pt x="274" y="1032"/>
                    <a:pt x="274" y="1032"/>
                  </a:cubicBezTo>
                  <a:cubicBezTo>
                    <a:pt x="274" y="1032"/>
                    <a:pt x="274" y="1032"/>
                    <a:pt x="274" y="1032"/>
                  </a:cubicBezTo>
                  <a:cubicBezTo>
                    <a:pt x="275" y="1030"/>
                    <a:pt x="275" y="1028"/>
                    <a:pt x="275" y="1026"/>
                  </a:cubicBezTo>
                  <a:cubicBezTo>
                    <a:pt x="275" y="1025"/>
                    <a:pt x="274" y="1025"/>
                    <a:pt x="274" y="1026"/>
                  </a:cubicBezTo>
                  <a:cubicBezTo>
                    <a:pt x="274" y="1027"/>
                    <a:pt x="274" y="1027"/>
                    <a:pt x="274" y="1028"/>
                  </a:cubicBezTo>
                  <a:cubicBezTo>
                    <a:pt x="273" y="1029"/>
                    <a:pt x="274" y="1031"/>
                    <a:pt x="273" y="1032"/>
                  </a:cubicBezTo>
                  <a:cubicBezTo>
                    <a:pt x="273" y="1032"/>
                    <a:pt x="273" y="1032"/>
                    <a:pt x="273" y="1033"/>
                  </a:cubicBezTo>
                  <a:cubicBezTo>
                    <a:pt x="271" y="1032"/>
                    <a:pt x="269" y="1031"/>
                    <a:pt x="267" y="1030"/>
                  </a:cubicBezTo>
                  <a:cubicBezTo>
                    <a:pt x="267" y="1028"/>
                    <a:pt x="267" y="1025"/>
                    <a:pt x="267" y="1022"/>
                  </a:cubicBezTo>
                  <a:cubicBezTo>
                    <a:pt x="267" y="1022"/>
                    <a:pt x="266" y="1022"/>
                    <a:pt x="266" y="1022"/>
                  </a:cubicBezTo>
                  <a:cubicBezTo>
                    <a:pt x="266" y="1025"/>
                    <a:pt x="266" y="1027"/>
                    <a:pt x="266" y="1030"/>
                  </a:cubicBezTo>
                  <a:cubicBezTo>
                    <a:pt x="264" y="1029"/>
                    <a:pt x="263" y="1029"/>
                    <a:pt x="262" y="1028"/>
                  </a:cubicBezTo>
                  <a:cubicBezTo>
                    <a:pt x="262" y="1028"/>
                    <a:pt x="262" y="1028"/>
                    <a:pt x="262" y="1028"/>
                  </a:cubicBezTo>
                  <a:cubicBezTo>
                    <a:pt x="263" y="1027"/>
                    <a:pt x="262" y="1027"/>
                    <a:pt x="262" y="1027"/>
                  </a:cubicBezTo>
                  <a:cubicBezTo>
                    <a:pt x="262" y="1026"/>
                    <a:pt x="262" y="1025"/>
                    <a:pt x="262" y="1024"/>
                  </a:cubicBezTo>
                  <a:cubicBezTo>
                    <a:pt x="262" y="1023"/>
                    <a:pt x="261" y="1023"/>
                    <a:pt x="261" y="1024"/>
                  </a:cubicBezTo>
                  <a:cubicBezTo>
                    <a:pt x="261" y="1025"/>
                    <a:pt x="261" y="1026"/>
                    <a:pt x="260" y="1028"/>
                  </a:cubicBezTo>
                  <a:cubicBezTo>
                    <a:pt x="259" y="1027"/>
                    <a:pt x="257" y="1026"/>
                    <a:pt x="256" y="1025"/>
                  </a:cubicBezTo>
                  <a:cubicBezTo>
                    <a:pt x="256" y="1025"/>
                    <a:pt x="256" y="1024"/>
                    <a:pt x="256" y="1023"/>
                  </a:cubicBezTo>
                  <a:cubicBezTo>
                    <a:pt x="257" y="1022"/>
                    <a:pt x="255" y="1022"/>
                    <a:pt x="255" y="1023"/>
                  </a:cubicBezTo>
                  <a:cubicBezTo>
                    <a:pt x="255" y="1023"/>
                    <a:pt x="255" y="1024"/>
                    <a:pt x="255" y="1025"/>
                  </a:cubicBezTo>
                  <a:cubicBezTo>
                    <a:pt x="254" y="1024"/>
                    <a:pt x="253" y="1024"/>
                    <a:pt x="251" y="1023"/>
                  </a:cubicBezTo>
                  <a:cubicBezTo>
                    <a:pt x="252" y="1022"/>
                    <a:pt x="252" y="1020"/>
                    <a:pt x="252" y="1019"/>
                  </a:cubicBezTo>
                  <a:cubicBezTo>
                    <a:pt x="252" y="1018"/>
                    <a:pt x="251" y="1018"/>
                    <a:pt x="251" y="1019"/>
                  </a:cubicBezTo>
                  <a:cubicBezTo>
                    <a:pt x="251" y="1020"/>
                    <a:pt x="250" y="1021"/>
                    <a:pt x="250" y="1023"/>
                  </a:cubicBezTo>
                  <a:cubicBezTo>
                    <a:pt x="244" y="1020"/>
                    <a:pt x="239" y="1018"/>
                    <a:pt x="232" y="1018"/>
                  </a:cubicBezTo>
                  <a:cubicBezTo>
                    <a:pt x="234" y="1012"/>
                    <a:pt x="233" y="1008"/>
                    <a:pt x="227" y="1003"/>
                  </a:cubicBezTo>
                  <a:cubicBezTo>
                    <a:pt x="223" y="999"/>
                    <a:pt x="220" y="995"/>
                    <a:pt x="221" y="989"/>
                  </a:cubicBezTo>
                  <a:cubicBezTo>
                    <a:pt x="221" y="987"/>
                    <a:pt x="224" y="983"/>
                    <a:pt x="226" y="981"/>
                  </a:cubicBezTo>
                  <a:cubicBezTo>
                    <a:pt x="227" y="981"/>
                    <a:pt x="229" y="981"/>
                    <a:pt x="230" y="980"/>
                  </a:cubicBezTo>
                  <a:cubicBezTo>
                    <a:pt x="232" y="982"/>
                    <a:pt x="234" y="985"/>
                    <a:pt x="237" y="987"/>
                  </a:cubicBezTo>
                  <a:cubicBezTo>
                    <a:pt x="241" y="990"/>
                    <a:pt x="245" y="992"/>
                    <a:pt x="250" y="992"/>
                  </a:cubicBezTo>
                  <a:cubicBezTo>
                    <a:pt x="263" y="993"/>
                    <a:pt x="274" y="998"/>
                    <a:pt x="287" y="1000"/>
                  </a:cubicBezTo>
                  <a:cubicBezTo>
                    <a:pt x="299" y="1002"/>
                    <a:pt x="311" y="1004"/>
                    <a:pt x="323" y="1004"/>
                  </a:cubicBezTo>
                  <a:cubicBezTo>
                    <a:pt x="336" y="1003"/>
                    <a:pt x="349" y="1005"/>
                    <a:pt x="362" y="1007"/>
                  </a:cubicBezTo>
                  <a:cubicBezTo>
                    <a:pt x="368" y="1008"/>
                    <a:pt x="374" y="1009"/>
                    <a:pt x="380" y="1010"/>
                  </a:cubicBezTo>
                  <a:cubicBezTo>
                    <a:pt x="386" y="1010"/>
                    <a:pt x="392" y="1010"/>
                    <a:pt x="398" y="1010"/>
                  </a:cubicBezTo>
                  <a:cubicBezTo>
                    <a:pt x="411" y="1010"/>
                    <a:pt x="425" y="1007"/>
                    <a:pt x="438" y="1005"/>
                  </a:cubicBezTo>
                  <a:cubicBezTo>
                    <a:pt x="443" y="1004"/>
                    <a:pt x="442" y="997"/>
                    <a:pt x="437" y="996"/>
                  </a:cubicBezTo>
                  <a:cubicBezTo>
                    <a:pt x="437" y="996"/>
                    <a:pt x="436" y="996"/>
                    <a:pt x="436" y="996"/>
                  </a:cubicBezTo>
                  <a:cubicBezTo>
                    <a:pt x="435" y="996"/>
                    <a:pt x="435" y="996"/>
                    <a:pt x="434" y="997"/>
                  </a:cubicBezTo>
                  <a:cubicBezTo>
                    <a:pt x="434" y="997"/>
                    <a:pt x="433" y="997"/>
                    <a:pt x="433" y="997"/>
                  </a:cubicBezTo>
                  <a:cubicBezTo>
                    <a:pt x="432" y="995"/>
                    <a:pt x="432" y="994"/>
                    <a:pt x="433" y="992"/>
                  </a:cubicBezTo>
                  <a:cubicBezTo>
                    <a:pt x="433" y="992"/>
                    <a:pt x="432" y="991"/>
                    <a:pt x="432" y="992"/>
                  </a:cubicBezTo>
                  <a:cubicBezTo>
                    <a:pt x="431" y="993"/>
                    <a:pt x="431" y="995"/>
                    <a:pt x="431" y="996"/>
                  </a:cubicBezTo>
                  <a:cubicBezTo>
                    <a:pt x="431" y="996"/>
                    <a:pt x="431" y="997"/>
                    <a:pt x="431" y="997"/>
                  </a:cubicBezTo>
                  <a:cubicBezTo>
                    <a:pt x="429" y="998"/>
                    <a:pt x="427" y="998"/>
                    <a:pt x="426" y="998"/>
                  </a:cubicBezTo>
                  <a:cubicBezTo>
                    <a:pt x="426" y="998"/>
                    <a:pt x="426" y="997"/>
                    <a:pt x="426" y="997"/>
                  </a:cubicBezTo>
                  <a:cubicBezTo>
                    <a:pt x="426" y="996"/>
                    <a:pt x="426" y="994"/>
                    <a:pt x="425" y="994"/>
                  </a:cubicBezTo>
                  <a:cubicBezTo>
                    <a:pt x="424" y="994"/>
                    <a:pt x="423" y="995"/>
                    <a:pt x="424" y="995"/>
                  </a:cubicBezTo>
                  <a:cubicBezTo>
                    <a:pt x="425" y="995"/>
                    <a:pt x="424" y="997"/>
                    <a:pt x="424" y="998"/>
                  </a:cubicBezTo>
                  <a:cubicBezTo>
                    <a:pt x="424" y="998"/>
                    <a:pt x="424" y="998"/>
                    <a:pt x="424" y="998"/>
                  </a:cubicBezTo>
                  <a:cubicBezTo>
                    <a:pt x="424" y="998"/>
                    <a:pt x="423" y="999"/>
                    <a:pt x="422" y="999"/>
                  </a:cubicBezTo>
                  <a:cubicBezTo>
                    <a:pt x="421" y="998"/>
                    <a:pt x="421" y="996"/>
                    <a:pt x="421" y="995"/>
                  </a:cubicBezTo>
                  <a:cubicBezTo>
                    <a:pt x="420" y="995"/>
                    <a:pt x="419" y="995"/>
                    <a:pt x="419" y="996"/>
                  </a:cubicBezTo>
                  <a:cubicBezTo>
                    <a:pt x="420" y="997"/>
                    <a:pt x="420" y="998"/>
                    <a:pt x="420" y="999"/>
                  </a:cubicBezTo>
                  <a:cubicBezTo>
                    <a:pt x="418" y="999"/>
                    <a:pt x="416" y="1000"/>
                    <a:pt x="414" y="1000"/>
                  </a:cubicBezTo>
                  <a:cubicBezTo>
                    <a:pt x="414" y="999"/>
                    <a:pt x="414" y="998"/>
                    <a:pt x="413" y="998"/>
                  </a:cubicBezTo>
                  <a:cubicBezTo>
                    <a:pt x="413" y="997"/>
                    <a:pt x="412" y="997"/>
                    <a:pt x="412" y="998"/>
                  </a:cubicBezTo>
                  <a:cubicBezTo>
                    <a:pt x="412" y="998"/>
                    <a:pt x="413" y="999"/>
                    <a:pt x="413" y="1000"/>
                  </a:cubicBezTo>
                  <a:cubicBezTo>
                    <a:pt x="411" y="1000"/>
                    <a:pt x="409" y="1000"/>
                    <a:pt x="407" y="1000"/>
                  </a:cubicBezTo>
                  <a:cubicBezTo>
                    <a:pt x="407" y="999"/>
                    <a:pt x="407" y="999"/>
                    <a:pt x="407" y="998"/>
                  </a:cubicBezTo>
                  <a:cubicBezTo>
                    <a:pt x="407" y="997"/>
                    <a:pt x="406" y="997"/>
                    <a:pt x="406" y="998"/>
                  </a:cubicBezTo>
                  <a:cubicBezTo>
                    <a:pt x="406" y="999"/>
                    <a:pt x="406" y="1000"/>
                    <a:pt x="406" y="1001"/>
                  </a:cubicBezTo>
                  <a:cubicBezTo>
                    <a:pt x="405" y="1001"/>
                    <a:pt x="403" y="1001"/>
                    <a:pt x="402" y="1001"/>
                  </a:cubicBezTo>
                  <a:cubicBezTo>
                    <a:pt x="402" y="1000"/>
                    <a:pt x="402" y="999"/>
                    <a:pt x="402" y="998"/>
                  </a:cubicBezTo>
                  <a:cubicBezTo>
                    <a:pt x="401" y="997"/>
                    <a:pt x="400" y="997"/>
                    <a:pt x="400" y="998"/>
                  </a:cubicBezTo>
                  <a:cubicBezTo>
                    <a:pt x="400" y="999"/>
                    <a:pt x="400" y="1000"/>
                    <a:pt x="401" y="1001"/>
                  </a:cubicBezTo>
                  <a:cubicBezTo>
                    <a:pt x="400" y="1001"/>
                    <a:pt x="399" y="1001"/>
                    <a:pt x="398" y="1001"/>
                  </a:cubicBezTo>
                  <a:cubicBezTo>
                    <a:pt x="397" y="1000"/>
                    <a:pt x="397" y="999"/>
                    <a:pt x="397" y="997"/>
                  </a:cubicBezTo>
                  <a:cubicBezTo>
                    <a:pt x="396" y="997"/>
                    <a:pt x="395" y="997"/>
                    <a:pt x="395" y="998"/>
                  </a:cubicBezTo>
                  <a:cubicBezTo>
                    <a:pt x="396" y="999"/>
                    <a:pt x="396" y="1000"/>
                    <a:pt x="396" y="1001"/>
                  </a:cubicBezTo>
                  <a:cubicBezTo>
                    <a:pt x="396" y="1001"/>
                    <a:pt x="396" y="1001"/>
                    <a:pt x="396" y="1001"/>
                  </a:cubicBezTo>
                  <a:cubicBezTo>
                    <a:pt x="394" y="1001"/>
                    <a:pt x="392" y="1001"/>
                    <a:pt x="390" y="1001"/>
                  </a:cubicBezTo>
                  <a:cubicBezTo>
                    <a:pt x="390" y="1000"/>
                    <a:pt x="389" y="999"/>
                    <a:pt x="389" y="997"/>
                  </a:cubicBezTo>
                  <a:cubicBezTo>
                    <a:pt x="389" y="996"/>
                    <a:pt x="388" y="997"/>
                    <a:pt x="388" y="998"/>
                  </a:cubicBezTo>
                  <a:cubicBezTo>
                    <a:pt x="388" y="999"/>
                    <a:pt x="388" y="1000"/>
                    <a:pt x="388" y="1001"/>
                  </a:cubicBezTo>
                  <a:cubicBezTo>
                    <a:pt x="387" y="1001"/>
                    <a:pt x="385" y="1001"/>
                    <a:pt x="383" y="1001"/>
                  </a:cubicBezTo>
                  <a:cubicBezTo>
                    <a:pt x="383" y="1000"/>
                    <a:pt x="383" y="998"/>
                    <a:pt x="383" y="997"/>
                  </a:cubicBezTo>
                  <a:cubicBezTo>
                    <a:pt x="383" y="996"/>
                    <a:pt x="382" y="996"/>
                    <a:pt x="382" y="997"/>
                  </a:cubicBezTo>
                  <a:cubicBezTo>
                    <a:pt x="382" y="998"/>
                    <a:pt x="382" y="1000"/>
                    <a:pt x="382" y="1001"/>
                  </a:cubicBezTo>
                  <a:cubicBezTo>
                    <a:pt x="381" y="1001"/>
                    <a:pt x="380" y="1001"/>
                    <a:pt x="379" y="1001"/>
                  </a:cubicBezTo>
                  <a:cubicBezTo>
                    <a:pt x="379" y="1000"/>
                    <a:pt x="379" y="999"/>
                    <a:pt x="379" y="998"/>
                  </a:cubicBezTo>
                  <a:cubicBezTo>
                    <a:pt x="379" y="997"/>
                    <a:pt x="378" y="997"/>
                    <a:pt x="378" y="998"/>
                  </a:cubicBezTo>
                  <a:cubicBezTo>
                    <a:pt x="378" y="999"/>
                    <a:pt x="378" y="1000"/>
                    <a:pt x="378" y="1001"/>
                  </a:cubicBezTo>
                  <a:cubicBezTo>
                    <a:pt x="378" y="1001"/>
                    <a:pt x="377" y="1001"/>
                    <a:pt x="377" y="1001"/>
                  </a:cubicBezTo>
                  <a:cubicBezTo>
                    <a:pt x="376" y="1001"/>
                    <a:pt x="375" y="1001"/>
                    <a:pt x="374" y="1000"/>
                  </a:cubicBezTo>
                  <a:cubicBezTo>
                    <a:pt x="374" y="1000"/>
                    <a:pt x="374" y="999"/>
                    <a:pt x="374" y="998"/>
                  </a:cubicBezTo>
                  <a:cubicBezTo>
                    <a:pt x="373" y="997"/>
                    <a:pt x="372" y="997"/>
                    <a:pt x="372" y="998"/>
                  </a:cubicBezTo>
                  <a:cubicBezTo>
                    <a:pt x="372" y="999"/>
                    <a:pt x="373" y="1000"/>
                    <a:pt x="373" y="1000"/>
                  </a:cubicBezTo>
                  <a:cubicBezTo>
                    <a:pt x="372" y="1000"/>
                    <a:pt x="372" y="1000"/>
                    <a:pt x="371" y="1000"/>
                  </a:cubicBezTo>
                  <a:cubicBezTo>
                    <a:pt x="371" y="999"/>
                    <a:pt x="371" y="998"/>
                    <a:pt x="371" y="997"/>
                  </a:cubicBezTo>
                  <a:cubicBezTo>
                    <a:pt x="371" y="996"/>
                    <a:pt x="370" y="996"/>
                    <a:pt x="370" y="997"/>
                  </a:cubicBezTo>
                  <a:cubicBezTo>
                    <a:pt x="370" y="998"/>
                    <a:pt x="370" y="999"/>
                    <a:pt x="370" y="1000"/>
                  </a:cubicBezTo>
                  <a:cubicBezTo>
                    <a:pt x="368" y="999"/>
                    <a:pt x="366" y="999"/>
                    <a:pt x="364" y="999"/>
                  </a:cubicBezTo>
                  <a:cubicBezTo>
                    <a:pt x="364" y="998"/>
                    <a:pt x="363" y="997"/>
                    <a:pt x="364" y="996"/>
                  </a:cubicBezTo>
                  <a:cubicBezTo>
                    <a:pt x="364" y="995"/>
                    <a:pt x="362" y="995"/>
                    <a:pt x="362" y="996"/>
                  </a:cubicBezTo>
                  <a:cubicBezTo>
                    <a:pt x="362" y="997"/>
                    <a:pt x="362" y="998"/>
                    <a:pt x="362" y="998"/>
                  </a:cubicBezTo>
                  <a:cubicBezTo>
                    <a:pt x="361" y="998"/>
                    <a:pt x="359" y="998"/>
                    <a:pt x="357" y="997"/>
                  </a:cubicBezTo>
                  <a:cubicBezTo>
                    <a:pt x="357" y="997"/>
                    <a:pt x="357" y="997"/>
                    <a:pt x="357" y="997"/>
                  </a:cubicBezTo>
                  <a:cubicBezTo>
                    <a:pt x="357" y="996"/>
                    <a:pt x="356" y="994"/>
                    <a:pt x="357" y="992"/>
                  </a:cubicBezTo>
                  <a:cubicBezTo>
                    <a:pt x="357" y="991"/>
                    <a:pt x="356" y="991"/>
                    <a:pt x="356" y="992"/>
                  </a:cubicBezTo>
                  <a:cubicBezTo>
                    <a:pt x="355" y="993"/>
                    <a:pt x="355" y="994"/>
                    <a:pt x="356" y="996"/>
                  </a:cubicBezTo>
                  <a:cubicBezTo>
                    <a:pt x="356" y="996"/>
                    <a:pt x="356" y="997"/>
                    <a:pt x="356" y="997"/>
                  </a:cubicBezTo>
                  <a:cubicBezTo>
                    <a:pt x="355" y="997"/>
                    <a:pt x="355" y="997"/>
                    <a:pt x="355" y="997"/>
                  </a:cubicBezTo>
                  <a:cubicBezTo>
                    <a:pt x="353" y="997"/>
                    <a:pt x="351" y="997"/>
                    <a:pt x="349" y="996"/>
                  </a:cubicBezTo>
                  <a:cubicBezTo>
                    <a:pt x="349" y="995"/>
                    <a:pt x="349" y="993"/>
                    <a:pt x="350" y="991"/>
                  </a:cubicBezTo>
                  <a:cubicBezTo>
                    <a:pt x="350" y="991"/>
                    <a:pt x="349" y="990"/>
                    <a:pt x="349" y="991"/>
                  </a:cubicBezTo>
                  <a:cubicBezTo>
                    <a:pt x="348" y="993"/>
                    <a:pt x="348" y="994"/>
                    <a:pt x="348" y="996"/>
                  </a:cubicBezTo>
                  <a:cubicBezTo>
                    <a:pt x="346" y="996"/>
                    <a:pt x="345" y="996"/>
                    <a:pt x="343" y="996"/>
                  </a:cubicBezTo>
                  <a:cubicBezTo>
                    <a:pt x="343" y="995"/>
                    <a:pt x="343" y="994"/>
                    <a:pt x="343" y="993"/>
                  </a:cubicBezTo>
                  <a:cubicBezTo>
                    <a:pt x="343" y="992"/>
                    <a:pt x="342" y="992"/>
                    <a:pt x="342" y="993"/>
                  </a:cubicBezTo>
                  <a:cubicBezTo>
                    <a:pt x="342" y="994"/>
                    <a:pt x="342" y="995"/>
                    <a:pt x="341" y="996"/>
                  </a:cubicBezTo>
                  <a:cubicBezTo>
                    <a:pt x="340" y="995"/>
                    <a:pt x="339" y="995"/>
                    <a:pt x="338" y="995"/>
                  </a:cubicBezTo>
                  <a:cubicBezTo>
                    <a:pt x="338" y="995"/>
                    <a:pt x="339" y="994"/>
                    <a:pt x="339" y="993"/>
                  </a:cubicBezTo>
                  <a:cubicBezTo>
                    <a:pt x="339" y="992"/>
                    <a:pt x="338" y="992"/>
                    <a:pt x="338" y="993"/>
                  </a:cubicBezTo>
                  <a:cubicBezTo>
                    <a:pt x="337" y="993"/>
                    <a:pt x="337" y="994"/>
                    <a:pt x="337" y="995"/>
                  </a:cubicBezTo>
                  <a:cubicBezTo>
                    <a:pt x="335" y="995"/>
                    <a:pt x="334" y="995"/>
                    <a:pt x="332" y="995"/>
                  </a:cubicBezTo>
                  <a:cubicBezTo>
                    <a:pt x="332" y="995"/>
                    <a:pt x="332" y="995"/>
                    <a:pt x="332" y="995"/>
                  </a:cubicBezTo>
                  <a:cubicBezTo>
                    <a:pt x="332" y="994"/>
                    <a:pt x="332" y="994"/>
                    <a:pt x="332" y="993"/>
                  </a:cubicBezTo>
                  <a:cubicBezTo>
                    <a:pt x="332" y="993"/>
                    <a:pt x="333" y="992"/>
                    <a:pt x="333" y="992"/>
                  </a:cubicBezTo>
                  <a:cubicBezTo>
                    <a:pt x="333" y="993"/>
                    <a:pt x="334" y="991"/>
                    <a:pt x="333" y="991"/>
                  </a:cubicBezTo>
                  <a:cubicBezTo>
                    <a:pt x="331" y="991"/>
                    <a:pt x="331" y="993"/>
                    <a:pt x="331" y="995"/>
                  </a:cubicBezTo>
                  <a:cubicBezTo>
                    <a:pt x="330" y="995"/>
                    <a:pt x="330" y="995"/>
                    <a:pt x="330" y="995"/>
                  </a:cubicBezTo>
                  <a:cubicBezTo>
                    <a:pt x="330" y="995"/>
                    <a:pt x="329" y="995"/>
                    <a:pt x="329" y="995"/>
                  </a:cubicBezTo>
                  <a:cubicBezTo>
                    <a:pt x="328" y="993"/>
                    <a:pt x="328" y="992"/>
                    <a:pt x="329" y="991"/>
                  </a:cubicBezTo>
                  <a:cubicBezTo>
                    <a:pt x="329" y="990"/>
                    <a:pt x="328" y="990"/>
                    <a:pt x="328" y="990"/>
                  </a:cubicBezTo>
                  <a:cubicBezTo>
                    <a:pt x="327" y="992"/>
                    <a:pt x="327" y="993"/>
                    <a:pt x="327" y="995"/>
                  </a:cubicBezTo>
                  <a:cubicBezTo>
                    <a:pt x="326" y="995"/>
                    <a:pt x="324" y="995"/>
                    <a:pt x="323" y="995"/>
                  </a:cubicBezTo>
                  <a:cubicBezTo>
                    <a:pt x="323" y="993"/>
                    <a:pt x="322" y="992"/>
                    <a:pt x="323" y="990"/>
                  </a:cubicBezTo>
                  <a:cubicBezTo>
                    <a:pt x="323" y="990"/>
                    <a:pt x="322" y="989"/>
                    <a:pt x="322" y="990"/>
                  </a:cubicBezTo>
                  <a:cubicBezTo>
                    <a:pt x="321" y="992"/>
                    <a:pt x="322" y="993"/>
                    <a:pt x="321" y="995"/>
                  </a:cubicBezTo>
                  <a:cubicBezTo>
                    <a:pt x="320" y="995"/>
                    <a:pt x="319" y="995"/>
                    <a:pt x="318" y="995"/>
                  </a:cubicBezTo>
                  <a:cubicBezTo>
                    <a:pt x="318" y="994"/>
                    <a:pt x="318" y="992"/>
                    <a:pt x="318" y="991"/>
                  </a:cubicBezTo>
                  <a:cubicBezTo>
                    <a:pt x="318" y="990"/>
                    <a:pt x="317" y="990"/>
                    <a:pt x="317" y="991"/>
                  </a:cubicBezTo>
                  <a:cubicBezTo>
                    <a:pt x="317" y="992"/>
                    <a:pt x="317" y="994"/>
                    <a:pt x="317" y="995"/>
                  </a:cubicBezTo>
                  <a:cubicBezTo>
                    <a:pt x="316" y="995"/>
                    <a:pt x="315" y="995"/>
                    <a:pt x="314" y="995"/>
                  </a:cubicBezTo>
                  <a:cubicBezTo>
                    <a:pt x="314" y="994"/>
                    <a:pt x="314" y="992"/>
                    <a:pt x="314" y="991"/>
                  </a:cubicBezTo>
                  <a:cubicBezTo>
                    <a:pt x="314" y="991"/>
                    <a:pt x="313" y="990"/>
                    <a:pt x="313" y="991"/>
                  </a:cubicBezTo>
                  <a:cubicBezTo>
                    <a:pt x="312" y="992"/>
                    <a:pt x="313" y="993"/>
                    <a:pt x="313" y="995"/>
                  </a:cubicBezTo>
                  <a:cubicBezTo>
                    <a:pt x="311" y="995"/>
                    <a:pt x="309" y="994"/>
                    <a:pt x="306" y="994"/>
                  </a:cubicBezTo>
                  <a:cubicBezTo>
                    <a:pt x="306" y="993"/>
                    <a:pt x="306" y="992"/>
                    <a:pt x="306" y="991"/>
                  </a:cubicBezTo>
                  <a:cubicBezTo>
                    <a:pt x="307" y="990"/>
                    <a:pt x="306" y="989"/>
                    <a:pt x="305" y="990"/>
                  </a:cubicBezTo>
                  <a:cubicBezTo>
                    <a:pt x="304" y="991"/>
                    <a:pt x="305" y="993"/>
                    <a:pt x="305" y="994"/>
                  </a:cubicBezTo>
                  <a:cubicBezTo>
                    <a:pt x="304" y="994"/>
                    <a:pt x="302" y="994"/>
                    <a:pt x="301" y="994"/>
                  </a:cubicBezTo>
                  <a:cubicBezTo>
                    <a:pt x="301" y="992"/>
                    <a:pt x="300" y="991"/>
                    <a:pt x="300" y="989"/>
                  </a:cubicBezTo>
                  <a:cubicBezTo>
                    <a:pt x="300" y="989"/>
                    <a:pt x="299" y="989"/>
                    <a:pt x="299" y="989"/>
                  </a:cubicBezTo>
                  <a:cubicBezTo>
                    <a:pt x="299" y="991"/>
                    <a:pt x="299" y="992"/>
                    <a:pt x="299" y="993"/>
                  </a:cubicBezTo>
                  <a:cubicBezTo>
                    <a:pt x="298" y="993"/>
                    <a:pt x="297" y="993"/>
                    <a:pt x="296" y="993"/>
                  </a:cubicBezTo>
                  <a:cubicBezTo>
                    <a:pt x="296" y="992"/>
                    <a:pt x="296" y="991"/>
                    <a:pt x="296" y="990"/>
                  </a:cubicBezTo>
                  <a:cubicBezTo>
                    <a:pt x="296" y="989"/>
                    <a:pt x="295" y="989"/>
                    <a:pt x="295" y="990"/>
                  </a:cubicBezTo>
                  <a:cubicBezTo>
                    <a:pt x="295" y="991"/>
                    <a:pt x="295" y="992"/>
                    <a:pt x="295" y="993"/>
                  </a:cubicBezTo>
                  <a:cubicBezTo>
                    <a:pt x="293" y="992"/>
                    <a:pt x="291" y="992"/>
                    <a:pt x="288" y="992"/>
                  </a:cubicBezTo>
                  <a:cubicBezTo>
                    <a:pt x="288" y="990"/>
                    <a:pt x="289" y="988"/>
                    <a:pt x="289" y="986"/>
                  </a:cubicBezTo>
                  <a:cubicBezTo>
                    <a:pt x="290" y="985"/>
                    <a:pt x="288" y="985"/>
                    <a:pt x="288" y="986"/>
                  </a:cubicBezTo>
                  <a:cubicBezTo>
                    <a:pt x="287" y="987"/>
                    <a:pt x="287" y="989"/>
                    <a:pt x="287" y="991"/>
                  </a:cubicBezTo>
                  <a:cubicBezTo>
                    <a:pt x="286" y="991"/>
                    <a:pt x="285" y="991"/>
                    <a:pt x="284" y="991"/>
                  </a:cubicBezTo>
                  <a:cubicBezTo>
                    <a:pt x="284" y="989"/>
                    <a:pt x="284" y="988"/>
                    <a:pt x="283" y="986"/>
                  </a:cubicBezTo>
                  <a:cubicBezTo>
                    <a:pt x="284" y="986"/>
                    <a:pt x="284" y="986"/>
                    <a:pt x="284" y="986"/>
                  </a:cubicBezTo>
                  <a:cubicBezTo>
                    <a:pt x="284" y="986"/>
                    <a:pt x="284" y="985"/>
                    <a:pt x="284" y="985"/>
                  </a:cubicBezTo>
                  <a:cubicBezTo>
                    <a:pt x="284" y="985"/>
                    <a:pt x="283" y="985"/>
                    <a:pt x="283" y="985"/>
                  </a:cubicBezTo>
                  <a:cubicBezTo>
                    <a:pt x="283" y="985"/>
                    <a:pt x="283" y="985"/>
                    <a:pt x="283" y="985"/>
                  </a:cubicBezTo>
                  <a:cubicBezTo>
                    <a:pt x="282" y="985"/>
                    <a:pt x="282" y="985"/>
                    <a:pt x="282" y="986"/>
                  </a:cubicBezTo>
                  <a:cubicBezTo>
                    <a:pt x="282" y="987"/>
                    <a:pt x="283" y="989"/>
                    <a:pt x="282" y="990"/>
                  </a:cubicBezTo>
                  <a:cubicBezTo>
                    <a:pt x="281" y="990"/>
                    <a:pt x="280" y="990"/>
                    <a:pt x="279" y="990"/>
                  </a:cubicBezTo>
                  <a:cubicBezTo>
                    <a:pt x="278" y="990"/>
                    <a:pt x="278" y="989"/>
                    <a:pt x="278" y="989"/>
                  </a:cubicBezTo>
                  <a:cubicBezTo>
                    <a:pt x="278" y="988"/>
                    <a:pt x="278" y="986"/>
                    <a:pt x="278" y="984"/>
                  </a:cubicBezTo>
                  <a:cubicBezTo>
                    <a:pt x="278" y="984"/>
                    <a:pt x="277" y="983"/>
                    <a:pt x="277" y="984"/>
                  </a:cubicBezTo>
                  <a:cubicBezTo>
                    <a:pt x="276" y="986"/>
                    <a:pt x="276" y="987"/>
                    <a:pt x="277" y="989"/>
                  </a:cubicBezTo>
                  <a:cubicBezTo>
                    <a:pt x="275" y="989"/>
                    <a:pt x="274" y="988"/>
                    <a:pt x="273" y="988"/>
                  </a:cubicBezTo>
                  <a:cubicBezTo>
                    <a:pt x="273" y="986"/>
                    <a:pt x="272" y="985"/>
                    <a:pt x="273" y="984"/>
                  </a:cubicBezTo>
                  <a:cubicBezTo>
                    <a:pt x="273" y="983"/>
                    <a:pt x="272" y="982"/>
                    <a:pt x="272" y="983"/>
                  </a:cubicBezTo>
                  <a:cubicBezTo>
                    <a:pt x="271" y="985"/>
                    <a:pt x="271" y="986"/>
                    <a:pt x="271" y="987"/>
                  </a:cubicBezTo>
                  <a:cubicBezTo>
                    <a:pt x="270" y="987"/>
                    <a:pt x="270" y="987"/>
                    <a:pt x="269" y="987"/>
                  </a:cubicBezTo>
                  <a:cubicBezTo>
                    <a:pt x="269" y="985"/>
                    <a:pt x="268" y="983"/>
                    <a:pt x="268" y="982"/>
                  </a:cubicBezTo>
                  <a:cubicBezTo>
                    <a:pt x="268" y="981"/>
                    <a:pt x="266" y="981"/>
                    <a:pt x="266" y="982"/>
                  </a:cubicBezTo>
                  <a:cubicBezTo>
                    <a:pt x="267" y="983"/>
                    <a:pt x="267" y="985"/>
                    <a:pt x="267" y="986"/>
                  </a:cubicBezTo>
                  <a:cubicBezTo>
                    <a:pt x="266" y="986"/>
                    <a:pt x="264" y="985"/>
                    <a:pt x="262" y="985"/>
                  </a:cubicBezTo>
                  <a:cubicBezTo>
                    <a:pt x="261" y="985"/>
                    <a:pt x="261" y="985"/>
                    <a:pt x="261" y="985"/>
                  </a:cubicBezTo>
                  <a:cubicBezTo>
                    <a:pt x="261" y="983"/>
                    <a:pt x="261" y="982"/>
                    <a:pt x="261" y="980"/>
                  </a:cubicBezTo>
                  <a:cubicBezTo>
                    <a:pt x="261" y="980"/>
                    <a:pt x="259" y="980"/>
                    <a:pt x="259" y="980"/>
                  </a:cubicBezTo>
                  <a:cubicBezTo>
                    <a:pt x="259" y="982"/>
                    <a:pt x="259" y="983"/>
                    <a:pt x="259" y="984"/>
                  </a:cubicBezTo>
                  <a:cubicBezTo>
                    <a:pt x="258" y="984"/>
                    <a:pt x="257" y="984"/>
                    <a:pt x="255" y="984"/>
                  </a:cubicBezTo>
                  <a:cubicBezTo>
                    <a:pt x="256" y="982"/>
                    <a:pt x="256" y="980"/>
                    <a:pt x="256" y="978"/>
                  </a:cubicBezTo>
                  <a:cubicBezTo>
                    <a:pt x="256" y="978"/>
                    <a:pt x="255" y="978"/>
                    <a:pt x="255" y="978"/>
                  </a:cubicBezTo>
                  <a:cubicBezTo>
                    <a:pt x="255" y="980"/>
                    <a:pt x="255" y="982"/>
                    <a:pt x="254" y="984"/>
                  </a:cubicBezTo>
                  <a:cubicBezTo>
                    <a:pt x="252" y="984"/>
                    <a:pt x="250" y="984"/>
                    <a:pt x="248" y="983"/>
                  </a:cubicBezTo>
                  <a:cubicBezTo>
                    <a:pt x="249" y="981"/>
                    <a:pt x="250" y="978"/>
                    <a:pt x="250" y="976"/>
                  </a:cubicBezTo>
                  <a:cubicBezTo>
                    <a:pt x="250" y="975"/>
                    <a:pt x="249" y="975"/>
                    <a:pt x="249" y="976"/>
                  </a:cubicBezTo>
                  <a:cubicBezTo>
                    <a:pt x="248" y="978"/>
                    <a:pt x="248" y="980"/>
                    <a:pt x="247" y="983"/>
                  </a:cubicBezTo>
                  <a:cubicBezTo>
                    <a:pt x="246" y="982"/>
                    <a:pt x="245" y="982"/>
                    <a:pt x="244" y="982"/>
                  </a:cubicBezTo>
                  <a:cubicBezTo>
                    <a:pt x="244" y="981"/>
                    <a:pt x="243" y="981"/>
                    <a:pt x="243" y="981"/>
                  </a:cubicBezTo>
                  <a:cubicBezTo>
                    <a:pt x="243" y="980"/>
                    <a:pt x="244" y="979"/>
                    <a:pt x="244" y="978"/>
                  </a:cubicBezTo>
                  <a:cubicBezTo>
                    <a:pt x="245" y="978"/>
                    <a:pt x="243" y="977"/>
                    <a:pt x="243" y="978"/>
                  </a:cubicBezTo>
                  <a:cubicBezTo>
                    <a:pt x="243" y="978"/>
                    <a:pt x="242" y="979"/>
                    <a:pt x="242" y="979"/>
                  </a:cubicBezTo>
                  <a:cubicBezTo>
                    <a:pt x="242" y="979"/>
                    <a:pt x="242" y="980"/>
                    <a:pt x="242" y="980"/>
                  </a:cubicBezTo>
                  <a:cubicBezTo>
                    <a:pt x="240" y="978"/>
                    <a:pt x="239" y="977"/>
                    <a:pt x="237" y="975"/>
                  </a:cubicBezTo>
                  <a:cubicBezTo>
                    <a:pt x="237" y="975"/>
                    <a:pt x="237" y="975"/>
                    <a:pt x="238" y="975"/>
                  </a:cubicBezTo>
                  <a:cubicBezTo>
                    <a:pt x="238" y="975"/>
                    <a:pt x="238" y="974"/>
                    <a:pt x="238" y="974"/>
                  </a:cubicBezTo>
                  <a:cubicBezTo>
                    <a:pt x="237" y="974"/>
                    <a:pt x="237" y="974"/>
                    <a:pt x="237" y="975"/>
                  </a:cubicBezTo>
                  <a:cubicBezTo>
                    <a:pt x="235" y="973"/>
                    <a:pt x="233" y="971"/>
                    <a:pt x="231" y="970"/>
                  </a:cubicBezTo>
                  <a:cubicBezTo>
                    <a:pt x="231" y="969"/>
                    <a:pt x="231" y="968"/>
                    <a:pt x="231" y="968"/>
                  </a:cubicBezTo>
                  <a:cubicBezTo>
                    <a:pt x="230" y="964"/>
                    <a:pt x="227" y="961"/>
                    <a:pt x="225" y="958"/>
                  </a:cubicBezTo>
                  <a:cubicBezTo>
                    <a:pt x="221" y="950"/>
                    <a:pt x="220" y="940"/>
                    <a:pt x="221" y="931"/>
                  </a:cubicBezTo>
                  <a:cubicBezTo>
                    <a:pt x="221" y="930"/>
                    <a:pt x="221" y="930"/>
                    <a:pt x="221" y="929"/>
                  </a:cubicBezTo>
                  <a:cubicBezTo>
                    <a:pt x="222" y="930"/>
                    <a:pt x="222" y="930"/>
                    <a:pt x="222" y="930"/>
                  </a:cubicBezTo>
                  <a:cubicBezTo>
                    <a:pt x="223" y="931"/>
                    <a:pt x="224" y="931"/>
                    <a:pt x="225" y="932"/>
                  </a:cubicBezTo>
                  <a:cubicBezTo>
                    <a:pt x="225" y="934"/>
                    <a:pt x="225" y="935"/>
                    <a:pt x="225" y="937"/>
                  </a:cubicBezTo>
                  <a:cubicBezTo>
                    <a:pt x="225" y="938"/>
                    <a:pt x="226" y="938"/>
                    <a:pt x="226" y="937"/>
                  </a:cubicBezTo>
                  <a:cubicBezTo>
                    <a:pt x="226" y="935"/>
                    <a:pt x="226" y="934"/>
                    <a:pt x="226" y="933"/>
                  </a:cubicBezTo>
                  <a:cubicBezTo>
                    <a:pt x="228" y="934"/>
                    <a:pt x="229" y="935"/>
                    <a:pt x="231" y="936"/>
                  </a:cubicBezTo>
                  <a:cubicBezTo>
                    <a:pt x="231" y="936"/>
                    <a:pt x="231" y="936"/>
                    <a:pt x="231" y="937"/>
                  </a:cubicBezTo>
                  <a:cubicBezTo>
                    <a:pt x="231" y="937"/>
                    <a:pt x="231" y="938"/>
                    <a:pt x="230" y="938"/>
                  </a:cubicBezTo>
                  <a:cubicBezTo>
                    <a:pt x="230" y="939"/>
                    <a:pt x="231" y="940"/>
                    <a:pt x="231" y="939"/>
                  </a:cubicBezTo>
                  <a:cubicBezTo>
                    <a:pt x="232" y="938"/>
                    <a:pt x="232" y="937"/>
                    <a:pt x="232" y="936"/>
                  </a:cubicBezTo>
                  <a:cubicBezTo>
                    <a:pt x="234" y="937"/>
                    <a:pt x="235" y="938"/>
                    <a:pt x="237" y="939"/>
                  </a:cubicBezTo>
                  <a:cubicBezTo>
                    <a:pt x="236" y="939"/>
                    <a:pt x="236" y="940"/>
                    <a:pt x="236" y="940"/>
                  </a:cubicBezTo>
                  <a:cubicBezTo>
                    <a:pt x="236" y="941"/>
                    <a:pt x="236" y="942"/>
                    <a:pt x="237" y="943"/>
                  </a:cubicBezTo>
                  <a:cubicBezTo>
                    <a:pt x="238" y="943"/>
                    <a:pt x="238" y="942"/>
                    <a:pt x="238" y="942"/>
                  </a:cubicBezTo>
                  <a:cubicBezTo>
                    <a:pt x="238" y="942"/>
                    <a:pt x="238" y="942"/>
                    <a:pt x="238" y="942"/>
                  </a:cubicBezTo>
                  <a:cubicBezTo>
                    <a:pt x="238" y="941"/>
                    <a:pt x="238" y="941"/>
                    <a:pt x="238" y="941"/>
                  </a:cubicBezTo>
                  <a:cubicBezTo>
                    <a:pt x="238" y="941"/>
                    <a:pt x="238" y="940"/>
                    <a:pt x="238" y="940"/>
                  </a:cubicBezTo>
                  <a:cubicBezTo>
                    <a:pt x="238" y="940"/>
                    <a:pt x="238" y="940"/>
                    <a:pt x="238" y="940"/>
                  </a:cubicBezTo>
                  <a:cubicBezTo>
                    <a:pt x="239" y="940"/>
                    <a:pt x="240" y="941"/>
                    <a:pt x="241" y="941"/>
                  </a:cubicBezTo>
                  <a:cubicBezTo>
                    <a:pt x="241" y="942"/>
                    <a:pt x="241" y="942"/>
                    <a:pt x="241" y="943"/>
                  </a:cubicBezTo>
                  <a:cubicBezTo>
                    <a:pt x="241" y="943"/>
                    <a:pt x="241" y="944"/>
                    <a:pt x="241" y="945"/>
                  </a:cubicBezTo>
                  <a:cubicBezTo>
                    <a:pt x="241" y="945"/>
                    <a:pt x="241" y="946"/>
                    <a:pt x="242" y="946"/>
                  </a:cubicBezTo>
                  <a:cubicBezTo>
                    <a:pt x="243" y="946"/>
                    <a:pt x="243" y="945"/>
                    <a:pt x="242" y="945"/>
                  </a:cubicBezTo>
                  <a:cubicBezTo>
                    <a:pt x="242" y="945"/>
                    <a:pt x="242" y="945"/>
                    <a:pt x="242" y="945"/>
                  </a:cubicBezTo>
                  <a:cubicBezTo>
                    <a:pt x="242" y="944"/>
                    <a:pt x="242" y="944"/>
                    <a:pt x="242" y="943"/>
                  </a:cubicBezTo>
                  <a:cubicBezTo>
                    <a:pt x="243" y="943"/>
                    <a:pt x="243" y="943"/>
                    <a:pt x="243" y="942"/>
                  </a:cubicBezTo>
                  <a:cubicBezTo>
                    <a:pt x="245" y="943"/>
                    <a:pt x="246" y="944"/>
                    <a:pt x="248" y="945"/>
                  </a:cubicBezTo>
                  <a:cubicBezTo>
                    <a:pt x="248" y="946"/>
                    <a:pt x="248" y="947"/>
                    <a:pt x="248" y="948"/>
                  </a:cubicBezTo>
                  <a:cubicBezTo>
                    <a:pt x="248" y="948"/>
                    <a:pt x="249" y="948"/>
                    <a:pt x="249" y="948"/>
                  </a:cubicBezTo>
                  <a:cubicBezTo>
                    <a:pt x="249" y="948"/>
                    <a:pt x="250" y="948"/>
                    <a:pt x="250" y="947"/>
                  </a:cubicBezTo>
                  <a:cubicBezTo>
                    <a:pt x="250" y="947"/>
                    <a:pt x="250" y="947"/>
                    <a:pt x="249" y="946"/>
                  </a:cubicBezTo>
                  <a:cubicBezTo>
                    <a:pt x="249" y="946"/>
                    <a:pt x="249" y="946"/>
                    <a:pt x="250" y="945"/>
                  </a:cubicBezTo>
                  <a:cubicBezTo>
                    <a:pt x="250" y="945"/>
                    <a:pt x="251" y="946"/>
                    <a:pt x="252" y="946"/>
                  </a:cubicBezTo>
                  <a:cubicBezTo>
                    <a:pt x="252" y="947"/>
                    <a:pt x="252" y="948"/>
                    <a:pt x="252" y="949"/>
                  </a:cubicBezTo>
                  <a:cubicBezTo>
                    <a:pt x="252" y="950"/>
                    <a:pt x="253" y="950"/>
                    <a:pt x="253" y="949"/>
                  </a:cubicBezTo>
                  <a:cubicBezTo>
                    <a:pt x="253" y="949"/>
                    <a:pt x="253" y="949"/>
                    <a:pt x="254" y="949"/>
                  </a:cubicBezTo>
                  <a:cubicBezTo>
                    <a:pt x="254" y="949"/>
                    <a:pt x="254" y="948"/>
                    <a:pt x="253" y="948"/>
                  </a:cubicBezTo>
                  <a:cubicBezTo>
                    <a:pt x="253" y="948"/>
                    <a:pt x="253" y="947"/>
                    <a:pt x="253" y="947"/>
                  </a:cubicBezTo>
                  <a:cubicBezTo>
                    <a:pt x="255" y="947"/>
                    <a:pt x="256" y="948"/>
                    <a:pt x="257" y="948"/>
                  </a:cubicBezTo>
                  <a:cubicBezTo>
                    <a:pt x="257" y="949"/>
                    <a:pt x="257" y="951"/>
                    <a:pt x="258" y="951"/>
                  </a:cubicBezTo>
                  <a:cubicBezTo>
                    <a:pt x="259" y="951"/>
                    <a:pt x="259" y="950"/>
                    <a:pt x="258" y="950"/>
                  </a:cubicBezTo>
                  <a:cubicBezTo>
                    <a:pt x="259" y="950"/>
                    <a:pt x="259" y="950"/>
                    <a:pt x="259" y="950"/>
                  </a:cubicBezTo>
                  <a:cubicBezTo>
                    <a:pt x="258" y="950"/>
                    <a:pt x="258" y="949"/>
                    <a:pt x="258" y="949"/>
                  </a:cubicBezTo>
                  <a:cubicBezTo>
                    <a:pt x="258" y="949"/>
                    <a:pt x="258" y="949"/>
                    <a:pt x="258" y="949"/>
                  </a:cubicBezTo>
                  <a:cubicBezTo>
                    <a:pt x="260" y="949"/>
                    <a:pt x="261" y="949"/>
                    <a:pt x="262" y="950"/>
                  </a:cubicBezTo>
                  <a:cubicBezTo>
                    <a:pt x="262" y="951"/>
                    <a:pt x="262" y="952"/>
                    <a:pt x="263" y="953"/>
                  </a:cubicBezTo>
                  <a:cubicBezTo>
                    <a:pt x="263" y="953"/>
                    <a:pt x="263" y="953"/>
                    <a:pt x="263" y="953"/>
                  </a:cubicBezTo>
                  <a:cubicBezTo>
                    <a:pt x="264" y="953"/>
                    <a:pt x="264" y="953"/>
                    <a:pt x="264" y="953"/>
                  </a:cubicBezTo>
                  <a:cubicBezTo>
                    <a:pt x="264" y="952"/>
                    <a:pt x="264" y="952"/>
                    <a:pt x="264" y="952"/>
                  </a:cubicBezTo>
                  <a:cubicBezTo>
                    <a:pt x="264" y="951"/>
                    <a:pt x="263" y="951"/>
                    <a:pt x="263" y="950"/>
                  </a:cubicBezTo>
                  <a:cubicBezTo>
                    <a:pt x="264" y="950"/>
                    <a:pt x="265" y="951"/>
                    <a:pt x="266" y="951"/>
                  </a:cubicBezTo>
                  <a:cubicBezTo>
                    <a:pt x="265" y="951"/>
                    <a:pt x="265" y="951"/>
                    <a:pt x="265" y="951"/>
                  </a:cubicBezTo>
                  <a:cubicBezTo>
                    <a:pt x="265" y="952"/>
                    <a:pt x="265" y="954"/>
                    <a:pt x="266" y="954"/>
                  </a:cubicBezTo>
                  <a:cubicBezTo>
                    <a:pt x="267" y="954"/>
                    <a:pt x="267" y="953"/>
                    <a:pt x="266" y="953"/>
                  </a:cubicBezTo>
                  <a:cubicBezTo>
                    <a:pt x="266" y="953"/>
                    <a:pt x="266" y="952"/>
                    <a:pt x="266" y="951"/>
                  </a:cubicBezTo>
                  <a:cubicBezTo>
                    <a:pt x="266" y="951"/>
                    <a:pt x="266" y="951"/>
                    <a:pt x="266" y="951"/>
                  </a:cubicBezTo>
                  <a:cubicBezTo>
                    <a:pt x="266" y="951"/>
                    <a:pt x="267" y="951"/>
                    <a:pt x="268" y="952"/>
                  </a:cubicBezTo>
                  <a:cubicBezTo>
                    <a:pt x="268" y="952"/>
                    <a:pt x="268" y="952"/>
                    <a:pt x="269" y="952"/>
                  </a:cubicBezTo>
                  <a:cubicBezTo>
                    <a:pt x="269" y="952"/>
                    <a:pt x="269" y="952"/>
                    <a:pt x="269" y="952"/>
                  </a:cubicBezTo>
                  <a:cubicBezTo>
                    <a:pt x="269" y="953"/>
                    <a:pt x="269" y="953"/>
                    <a:pt x="269" y="954"/>
                  </a:cubicBezTo>
                  <a:cubicBezTo>
                    <a:pt x="270" y="954"/>
                    <a:pt x="271" y="953"/>
                    <a:pt x="270" y="953"/>
                  </a:cubicBezTo>
                  <a:cubicBezTo>
                    <a:pt x="270" y="952"/>
                    <a:pt x="270" y="952"/>
                    <a:pt x="270" y="952"/>
                  </a:cubicBezTo>
                  <a:cubicBezTo>
                    <a:pt x="281" y="955"/>
                    <a:pt x="292" y="957"/>
                    <a:pt x="304" y="959"/>
                  </a:cubicBezTo>
                  <a:cubicBezTo>
                    <a:pt x="305" y="960"/>
                    <a:pt x="307" y="960"/>
                    <a:pt x="309" y="959"/>
                  </a:cubicBezTo>
                  <a:cubicBezTo>
                    <a:pt x="314" y="960"/>
                    <a:pt x="319" y="961"/>
                    <a:pt x="324" y="961"/>
                  </a:cubicBezTo>
                  <a:cubicBezTo>
                    <a:pt x="324" y="961"/>
                    <a:pt x="324" y="961"/>
                    <a:pt x="325" y="961"/>
                  </a:cubicBezTo>
                  <a:cubicBezTo>
                    <a:pt x="326" y="961"/>
                    <a:pt x="326" y="961"/>
                    <a:pt x="327" y="961"/>
                  </a:cubicBezTo>
                  <a:cubicBezTo>
                    <a:pt x="327" y="961"/>
                    <a:pt x="327" y="961"/>
                    <a:pt x="327" y="961"/>
                  </a:cubicBezTo>
                  <a:cubicBezTo>
                    <a:pt x="346" y="963"/>
                    <a:pt x="365" y="964"/>
                    <a:pt x="384" y="963"/>
                  </a:cubicBezTo>
                  <a:cubicBezTo>
                    <a:pt x="394" y="963"/>
                    <a:pt x="404" y="963"/>
                    <a:pt x="413" y="963"/>
                  </a:cubicBezTo>
                  <a:cubicBezTo>
                    <a:pt x="423" y="962"/>
                    <a:pt x="432" y="959"/>
                    <a:pt x="442" y="959"/>
                  </a:cubicBezTo>
                  <a:cubicBezTo>
                    <a:pt x="448" y="958"/>
                    <a:pt x="455" y="957"/>
                    <a:pt x="461" y="955"/>
                  </a:cubicBezTo>
                  <a:cubicBezTo>
                    <a:pt x="461" y="955"/>
                    <a:pt x="461" y="955"/>
                    <a:pt x="462" y="955"/>
                  </a:cubicBezTo>
                  <a:cubicBezTo>
                    <a:pt x="464" y="955"/>
                    <a:pt x="466" y="954"/>
                    <a:pt x="468" y="954"/>
                  </a:cubicBezTo>
                  <a:cubicBezTo>
                    <a:pt x="477" y="951"/>
                    <a:pt x="487" y="949"/>
                    <a:pt x="497" y="947"/>
                  </a:cubicBezTo>
                  <a:cubicBezTo>
                    <a:pt x="506" y="944"/>
                    <a:pt x="516" y="939"/>
                    <a:pt x="524" y="934"/>
                  </a:cubicBezTo>
                  <a:cubicBezTo>
                    <a:pt x="523" y="938"/>
                    <a:pt x="521" y="943"/>
                    <a:pt x="521" y="948"/>
                  </a:cubicBezTo>
                  <a:cubicBezTo>
                    <a:pt x="520" y="954"/>
                    <a:pt x="521" y="960"/>
                    <a:pt x="523" y="965"/>
                  </a:cubicBezTo>
                  <a:cubicBezTo>
                    <a:pt x="521" y="966"/>
                    <a:pt x="520" y="968"/>
                    <a:pt x="518" y="969"/>
                  </a:cubicBezTo>
                  <a:cubicBezTo>
                    <a:pt x="518" y="969"/>
                    <a:pt x="518" y="968"/>
                    <a:pt x="517" y="969"/>
                  </a:cubicBezTo>
                  <a:cubicBezTo>
                    <a:pt x="517" y="969"/>
                    <a:pt x="516" y="965"/>
                    <a:pt x="516" y="965"/>
                  </a:cubicBezTo>
                  <a:cubicBezTo>
                    <a:pt x="516" y="964"/>
                    <a:pt x="514" y="964"/>
                    <a:pt x="515" y="965"/>
                  </a:cubicBezTo>
                  <a:cubicBezTo>
                    <a:pt x="515" y="966"/>
                    <a:pt x="515" y="967"/>
                    <a:pt x="515" y="968"/>
                  </a:cubicBezTo>
                  <a:cubicBezTo>
                    <a:pt x="516" y="969"/>
                    <a:pt x="516" y="970"/>
                    <a:pt x="517" y="970"/>
                  </a:cubicBezTo>
                  <a:cubicBezTo>
                    <a:pt x="516" y="971"/>
                    <a:pt x="514" y="973"/>
                    <a:pt x="513" y="974"/>
                  </a:cubicBezTo>
                  <a:cubicBezTo>
                    <a:pt x="513" y="974"/>
                    <a:pt x="513" y="974"/>
                    <a:pt x="513" y="974"/>
                  </a:cubicBezTo>
                  <a:cubicBezTo>
                    <a:pt x="512" y="973"/>
                    <a:pt x="512" y="972"/>
                    <a:pt x="512" y="971"/>
                  </a:cubicBezTo>
                  <a:cubicBezTo>
                    <a:pt x="511" y="970"/>
                    <a:pt x="511" y="969"/>
                    <a:pt x="510" y="967"/>
                  </a:cubicBezTo>
                  <a:cubicBezTo>
                    <a:pt x="510" y="967"/>
                    <a:pt x="509" y="967"/>
                    <a:pt x="509" y="968"/>
                  </a:cubicBezTo>
                  <a:cubicBezTo>
                    <a:pt x="510" y="969"/>
                    <a:pt x="510" y="971"/>
                    <a:pt x="510" y="972"/>
                  </a:cubicBezTo>
                  <a:cubicBezTo>
                    <a:pt x="511" y="973"/>
                    <a:pt x="511" y="974"/>
                    <a:pt x="512" y="975"/>
                  </a:cubicBezTo>
                  <a:cubicBezTo>
                    <a:pt x="512" y="975"/>
                    <a:pt x="512" y="975"/>
                    <a:pt x="512" y="975"/>
                  </a:cubicBezTo>
                  <a:cubicBezTo>
                    <a:pt x="512" y="976"/>
                    <a:pt x="511" y="976"/>
                    <a:pt x="510" y="977"/>
                  </a:cubicBezTo>
                  <a:cubicBezTo>
                    <a:pt x="509" y="975"/>
                    <a:pt x="509" y="973"/>
                    <a:pt x="508" y="971"/>
                  </a:cubicBezTo>
                  <a:cubicBezTo>
                    <a:pt x="508" y="970"/>
                    <a:pt x="506" y="970"/>
                    <a:pt x="507" y="971"/>
                  </a:cubicBezTo>
                  <a:cubicBezTo>
                    <a:pt x="508" y="973"/>
                    <a:pt x="508" y="976"/>
                    <a:pt x="510" y="978"/>
                  </a:cubicBezTo>
                  <a:cubicBezTo>
                    <a:pt x="509" y="979"/>
                    <a:pt x="508" y="979"/>
                    <a:pt x="507" y="980"/>
                  </a:cubicBezTo>
                  <a:cubicBezTo>
                    <a:pt x="507" y="979"/>
                    <a:pt x="506" y="977"/>
                    <a:pt x="506" y="976"/>
                  </a:cubicBezTo>
                  <a:cubicBezTo>
                    <a:pt x="505" y="975"/>
                    <a:pt x="505" y="973"/>
                    <a:pt x="504" y="972"/>
                  </a:cubicBezTo>
                  <a:cubicBezTo>
                    <a:pt x="504" y="971"/>
                    <a:pt x="503" y="971"/>
                    <a:pt x="503" y="972"/>
                  </a:cubicBezTo>
                  <a:cubicBezTo>
                    <a:pt x="503" y="972"/>
                    <a:pt x="503" y="972"/>
                    <a:pt x="503" y="973"/>
                  </a:cubicBezTo>
                  <a:cubicBezTo>
                    <a:pt x="503" y="974"/>
                    <a:pt x="503" y="974"/>
                    <a:pt x="504" y="974"/>
                  </a:cubicBezTo>
                  <a:cubicBezTo>
                    <a:pt x="504" y="975"/>
                    <a:pt x="505" y="977"/>
                    <a:pt x="506" y="979"/>
                  </a:cubicBezTo>
                  <a:cubicBezTo>
                    <a:pt x="506" y="980"/>
                    <a:pt x="506" y="980"/>
                    <a:pt x="506" y="981"/>
                  </a:cubicBezTo>
                  <a:cubicBezTo>
                    <a:pt x="504" y="984"/>
                    <a:pt x="508" y="988"/>
                    <a:pt x="511" y="985"/>
                  </a:cubicBezTo>
                  <a:cubicBezTo>
                    <a:pt x="515" y="981"/>
                    <a:pt x="519" y="977"/>
                    <a:pt x="523" y="973"/>
                  </a:cubicBezTo>
                  <a:cubicBezTo>
                    <a:pt x="524" y="973"/>
                    <a:pt x="524" y="973"/>
                    <a:pt x="525" y="972"/>
                  </a:cubicBezTo>
                  <a:cubicBezTo>
                    <a:pt x="525" y="973"/>
                    <a:pt x="526" y="973"/>
                    <a:pt x="527" y="973"/>
                  </a:cubicBezTo>
                  <a:cubicBezTo>
                    <a:pt x="527" y="973"/>
                    <a:pt x="528" y="973"/>
                    <a:pt x="528" y="973"/>
                  </a:cubicBezTo>
                  <a:cubicBezTo>
                    <a:pt x="529" y="974"/>
                    <a:pt x="530" y="974"/>
                    <a:pt x="530" y="973"/>
                  </a:cubicBezTo>
                  <a:close/>
                  <a:moveTo>
                    <a:pt x="251" y="907"/>
                  </a:moveTo>
                  <a:cubicBezTo>
                    <a:pt x="253" y="908"/>
                    <a:pt x="255" y="910"/>
                    <a:pt x="257" y="911"/>
                  </a:cubicBezTo>
                  <a:cubicBezTo>
                    <a:pt x="256" y="913"/>
                    <a:pt x="256" y="916"/>
                    <a:pt x="255" y="918"/>
                  </a:cubicBezTo>
                  <a:cubicBezTo>
                    <a:pt x="252" y="924"/>
                    <a:pt x="247" y="929"/>
                    <a:pt x="243" y="934"/>
                  </a:cubicBezTo>
                  <a:cubicBezTo>
                    <a:pt x="241" y="933"/>
                    <a:pt x="239" y="932"/>
                    <a:pt x="237" y="931"/>
                  </a:cubicBezTo>
                  <a:cubicBezTo>
                    <a:pt x="244" y="924"/>
                    <a:pt x="247" y="916"/>
                    <a:pt x="251" y="907"/>
                  </a:cubicBezTo>
                  <a:close/>
                  <a:moveTo>
                    <a:pt x="235" y="930"/>
                  </a:moveTo>
                  <a:cubicBezTo>
                    <a:pt x="232" y="928"/>
                    <a:pt x="230" y="926"/>
                    <a:pt x="227" y="924"/>
                  </a:cubicBezTo>
                  <a:cubicBezTo>
                    <a:pt x="229" y="924"/>
                    <a:pt x="234" y="914"/>
                    <a:pt x="235" y="913"/>
                  </a:cubicBezTo>
                  <a:cubicBezTo>
                    <a:pt x="236" y="911"/>
                    <a:pt x="238" y="908"/>
                    <a:pt x="239" y="905"/>
                  </a:cubicBezTo>
                  <a:cubicBezTo>
                    <a:pt x="239" y="904"/>
                    <a:pt x="240" y="901"/>
                    <a:pt x="240" y="899"/>
                  </a:cubicBezTo>
                  <a:cubicBezTo>
                    <a:pt x="243" y="902"/>
                    <a:pt x="247" y="904"/>
                    <a:pt x="250" y="906"/>
                  </a:cubicBezTo>
                  <a:cubicBezTo>
                    <a:pt x="248" y="910"/>
                    <a:pt x="247" y="913"/>
                    <a:pt x="245" y="916"/>
                  </a:cubicBezTo>
                  <a:cubicBezTo>
                    <a:pt x="243" y="921"/>
                    <a:pt x="239" y="925"/>
                    <a:pt x="235" y="930"/>
                  </a:cubicBezTo>
                  <a:close/>
                  <a:moveTo>
                    <a:pt x="270" y="911"/>
                  </a:moveTo>
                  <a:cubicBezTo>
                    <a:pt x="271" y="909"/>
                    <a:pt x="272" y="907"/>
                    <a:pt x="273" y="905"/>
                  </a:cubicBezTo>
                  <a:cubicBezTo>
                    <a:pt x="275" y="906"/>
                    <a:pt x="276" y="906"/>
                    <a:pt x="277" y="907"/>
                  </a:cubicBezTo>
                  <a:cubicBezTo>
                    <a:pt x="279" y="908"/>
                    <a:pt x="280" y="909"/>
                    <a:pt x="282" y="909"/>
                  </a:cubicBezTo>
                  <a:cubicBezTo>
                    <a:pt x="282" y="910"/>
                    <a:pt x="281" y="910"/>
                    <a:pt x="281" y="910"/>
                  </a:cubicBezTo>
                  <a:cubicBezTo>
                    <a:pt x="279" y="913"/>
                    <a:pt x="278" y="916"/>
                    <a:pt x="276" y="920"/>
                  </a:cubicBezTo>
                  <a:cubicBezTo>
                    <a:pt x="273" y="918"/>
                    <a:pt x="270" y="917"/>
                    <a:pt x="268" y="915"/>
                  </a:cubicBezTo>
                  <a:cubicBezTo>
                    <a:pt x="268" y="914"/>
                    <a:pt x="269" y="912"/>
                    <a:pt x="270" y="911"/>
                  </a:cubicBezTo>
                  <a:close/>
                  <a:moveTo>
                    <a:pt x="265" y="914"/>
                  </a:moveTo>
                  <a:cubicBezTo>
                    <a:pt x="263" y="913"/>
                    <a:pt x="261" y="912"/>
                    <a:pt x="259" y="911"/>
                  </a:cubicBezTo>
                  <a:cubicBezTo>
                    <a:pt x="259" y="910"/>
                    <a:pt x="260" y="909"/>
                    <a:pt x="260" y="908"/>
                  </a:cubicBezTo>
                  <a:cubicBezTo>
                    <a:pt x="260" y="904"/>
                    <a:pt x="262" y="901"/>
                    <a:pt x="263" y="898"/>
                  </a:cubicBezTo>
                  <a:cubicBezTo>
                    <a:pt x="266" y="900"/>
                    <a:pt x="268" y="902"/>
                    <a:pt x="271" y="903"/>
                  </a:cubicBezTo>
                  <a:cubicBezTo>
                    <a:pt x="270" y="905"/>
                    <a:pt x="270" y="906"/>
                    <a:pt x="269" y="908"/>
                  </a:cubicBezTo>
                  <a:cubicBezTo>
                    <a:pt x="268" y="910"/>
                    <a:pt x="267" y="912"/>
                    <a:pt x="265" y="914"/>
                  </a:cubicBezTo>
                  <a:close/>
                  <a:moveTo>
                    <a:pt x="274" y="903"/>
                  </a:moveTo>
                  <a:cubicBezTo>
                    <a:pt x="275" y="902"/>
                    <a:pt x="276" y="900"/>
                    <a:pt x="277" y="899"/>
                  </a:cubicBezTo>
                  <a:cubicBezTo>
                    <a:pt x="280" y="900"/>
                    <a:pt x="282" y="901"/>
                    <a:pt x="285" y="903"/>
                  </a:cubicBezTo>
                  <a:cubicBezTo>
                    <a:pt x="284" y="904"/>
                    <a:pt x="283" y="906"/>
                    <a:pt x="283" y="908"/>
                  </a:cubicBezTo>
                  <a:cubicBezTo>
                    <a:pt x="282" y="907"/>
                    <a:pt x="281" y="907"/>
                    <a:pt x="280" y="907"/>
                  </a:cubicBezTo>
                  <a:cubicBezTo>
                    <a:pt x="278" y="906"/>
                    <a:pt x="276" y="905"/>
                    <a:pt x="274" y="903"/>
                  </a:cubicBezTo>
                  <a:close/>
                  <a:moveTo>
                    <a:pt x="283" y="911"/>
                  </a:moveTo>
                  <a:cubicBezTo>
                    <a:pt x="283" y="911"/>
                    <a:pt x="284" y="911"/>
                    <a:pt x="284" y="910"/>
                  </a:cubicBezTo>
                  <a:cubicBezTo>
                    <a:pt x="288" y="913"/>
                    <a:pt x="292" y="915"/>
                    <a:pt x="295" y="917"/>
                  </a:cubicBezTo>
                  <a:cubicBezTo>
                    <a:pt x="294" y="920"/>
                    <a:pt x="292" y="922"/>
                    <a:pt x="291" y="925"/>
                  </a:cubicBezTo>
                  <a:cubicBezTo>
                    <a:pt x="291" y="926"/>
                    <a:pt x="290" y="926"/>
                    <a:pt x="290" y="927"/>
                  </a:cubicBezTo>
                  <a:cubicBezTo>
                    <a:pt x="289" y="926"/>
                    <a:pt x="287" y="925"/>
                    <a:pt x="285" y="925"/>
                  </a:cubicBezTo>
                  <a:cubicBezTo>
                    <a:pt x="283" y="923"/>
                    <a:pt x="281" y="922"/>
                    <a:pt x="278" y="921"/>
                  </a:cubicBezTo>
                  <a:cubicBezTo>
                    <a:pt x="280" y="917"/>
                    <a:pt x="282" y="914"/>
                    <a:pt x="283" y="911"/>
                  </a:cubicBezTo>
                  <a:close/>
                  <a:moveTo>
                    <a:pt x="285" y="909"/>
                  </a:moveTo>
                  <a:cubicBezTo>
                    <a:pt x="286" y="907"/>
                    <a:pt x="286" y="905"/>
                    <a:pt x="287" y="904"/>
                  </a:cubicBezTo>
                  <a:cubicBezTo>
                    <a:pt x="291" y="906"/>
                    <a:pt x="296" y="908"/>
                    <a:pt x="300" y="909"/>
                  </a:cubicBezTo>
                  <a:cubicBezTo>
                    <a:pt x="300" y="910"/>
                    <a:pt x="299" y="911"/>
                    <a:pt x="299" y="911"/>
                  </a:cubicBezTo>
                  <a:cubicBezTo>
                    <a:pt x="298" y="912"/>
                    <a:pt x="297" y="914"/>
                    <a:pt x="296" y="915"/>
                  </a:cubicBezTo>
                  <a:cubicBezTo>
                    <a:pt x="293" y="913"/>
                    <a:pt x="289" y="911"/>
                    <a:pt x="285" y="909"/>
                  </a:cubicBezTo>
                  <a:close/>
                  <a:moveTo>
                    <a:pt x="286" y="901"/>
                  </a:moveTo>
                  <a:cubicBezTo>
                    <a:pt x="283" y="900"/>
                    <a:pt x="280" y="899"/>
                    <a:pt x="277" y="898"/>
                  </a:cubicBezTo>
                  <a:cubicBezTo>
                    <a:pt x="278" y="897"/>
                    <a:pt x="278" y="895"/>
                    <a:pt x="279" y="894"/>
                  </a:cubicBezTo>
                  <a:cubicBezTo>
                    <a:pt x="280" y="892"/>
                    <a:pt x="282" y="889"/>
                    <a:pt x="283" y="887"/>
                  </a:cubicBezTo>
                  <a:cubicBezTo>
                    <a:pt x="283" y="886"/>
                    <a:pt x="283" y="886"/>
                    <a:pt x="283" y="886"/>
                  </a:cubicBezTo>
                  <a:cubicBezTo>
                    <a:pt x="285" y="887"/>
                    <a:pt x="288" y="888"/>
                    <a:pt x="291" y="889"/>
                  </a:cubicBezTo>
                  <a:cubicBezTo>
                    <a:pt x="291" y="890"/>
                    <a:pt x="291" y="890"/>
                    <a:pt x="290" y="891"/>
                  </a:cubicBezTo>
                  <a:cubicBezTo>
                    <a:pt x="289" y="894"/>
                    <a:pt x="288" y="898"/>
                    <a:pt x="286" y="901"/>
                  </a:cubicBezTo>
                  <a:close/>
                  <a:moveTo>
                    <a:pt x="280" y="888"/>
                  </a:moveTo>
                  <a:cubicBezTo>
                    <a:pt x="278" y="891"/>
                    <a:pt x="277" y="894"/>
                    <a:pt x="275" y="897"/>
                  </a:cubicBezTo>
                  <a:cubicBezTo>
                    <a:pt x="273" y="896"/>
                    <a:pt x="272" y="896"/>
                    <a:pt x="270" y="895"/>
                  </a:cubicBezTo>
                  <a:cubicBezTo>
                    <a:pt x="268" y="895"/>
                    <a:pt x="267" y="894"/>
                    <a:pt x="265" y="893"/>
                  </a:cubicBezTo>
                  <a:cubicBezTo>
                    <a:pt x="266" y="892"/>
                    <a:pt x="266" y="891"/>
                    <a:pt x="267" y="890"/>
                  </a:cubicBezTo>
                  <a:cubicBezTo>
                    <a:pt x="268" y="888"/>
                    <a:pt x="269" y="886"/>
                    <a:pt x="270" y="884"/>
                  </a:cubicBezTo>
                  <a:cubicBezTo>
                    <a:pt x="270" y="884"/>
                    <a:pt x="270" y="882"/>
                    <a:pt x="271" y="881"/>
                  </a:cubicBezTo>
                  <a:cubicBezTo>
                    <a:pt x="273" y="882"/>
                    <a:pt x="276" y="883"/>
                    <a:pt x="278" y="884"/>
                  </a:cubicBezTo>
                  <a:cubicBezTo>
                    <a:pt x="279" y="884"/>
                    <a:pt x="280" y="885"/>
                    <a:pt x="282" y="885"/>
                  </a:cubicBezTo>
                  <a:cubicBezTo>
                    <a:pt x="281" y="886"/>
                    <a:pt x="281" y="887"/>
                    <a:pt x="280" y="888"/>
                  </a:cubicBezTo>
                  <a:close/>
                  <a:moveTo>
                    <a:pt x="268" y="896"/>
                  </a:moveTo>
                  <a:cubicBezTo>
                    <a:pt x="270" y="896"/>
                    <a:pt x="272" y="897"/>
                    <a:pt x="274" y="898"/>
                  </a:cubicBezTo>
                  <a:cubicBezTo>
                    <a:pt x="274" y="899"/>
                    <a:pt x="273" y="901"/>
                    <a:pt x="272" y="902"/>
                  </a:cubicBezTo>
                  <a:cubicBezTo>
                    <a:pt x="269" y="901"/>
                    <a:pt x="267" y="900"/>
                    <a:pt x="265" y="898"/>
                  </a:cubicBezTo>
                  <a:cubicBezTo>
                    <a:pt x="264" y="898"/>
                    <a:pt x="264" y="898"/>
                    <a:pt x="264" y="897"/>
                  </a:cubicBezTo>
                  <a:cubicBezTo>
                    <a:pt x="264" y="896"/>
                    <a:pt x="265" y="895"/>
                    <a:pt x="265" y="894"/>
                  </a:cubicBezTo>
                  <a:cubicBezTo>
                    <a:pt x="266" y="895"/>
                    <a:pt x="267" y="895"/>
                    <a:pt x="268" y="896"/>
                  </a:cubicBezTo>
                  <a:close/>
                  <a:moveTo>
                    <a:pt x="262" y="897"/>
                  </a:moveTo>
                  <a:cubicBezTo>
                    <a:pt x="260" y="895"/>
                    <a:pt x="258" y="893"/>
                    <a:pt x="256" y="892"/>
                  </a:cubicBezTo>
                  <a:cubicBezTo>
                    <a:pt x="256" y="891"/>
                    <a:pt x="256" y="891"/>
                    <a:pt x="256" y="890"/>
                  </a:cubicBezTo>
                  <a:cubicBezTo>
                    <a:pt x="259" y="891"/>
                    <a:pt x="261" y="892"/>
                    <a:pt x="264" y="894"/>
                  </a:cubicBezTo>
                  <a:cubicBezTo>
                    <a:pt x="264" y="895"/>
                    <a:pt x="263" y="896"/>
                    <a:pt x="262" y="897"/>
                  </a:cubicBezTo>
                  <a:close/>
                  <a:moveTo>
                    <a:pt x="262" y="897"/>
                  </a:moveTo>
                  <a:cubicBezTo>
                    <a:pt x="261" y="899"/>
                    <a:pt x="261" y="900"/>
                    <a:pt x="260" y="901"/>
                  </a:cubicBezTo>
                  <a:cubicBezTo>
                    <a:pt x="259" y="904"/>
                    <a:pt x="258" y="907"/>
                    <a:pt x="257" y="910"/>
                  </a:cubicBezTo>
                  <a:cubicBezTo>
                    <a:pt x="255" y="908"/>
                    <a:pt x="253" y="907"/>
                    <a:pt x="251" y="906"/>
                  </a:cubicBezTo>
                  <a:cubicBezTo>
                    <a:pt x="253" y="902"/>
                    <a:pt x="255" y="899"/>
                    <a:pt x="255" y="895"/>
                  </a:cubicBezTo>
                  <a:cubicBezTo>
                    <a:pt x="255" y="894"/>
                    <a:pt x="256" y="893"/>
                    <a:pt x="256" y="893"/>
                  </a:cubicBezTo>
                  <a:cubicBezTo>
                    <a:pt x="258" y="894"/>
                    <a:pt x="260" y="896"/>
                    <a:pt x="262" y="897"/>
                  </a:cubicBezTo>
                  <a:close/>
                  <a:moveTo>
                    <a:pt x="254" y="923"/>
                  </a:moveTo>
                  <a:cubicBezTo>
                    <a:pt x="257" y="920"/>
                    <a:pt x="258" y="916"/>
                    <a:pt x="259" y="912"/>
                  </a:cubicBezTo>
                  <a:cubicBezTo>
                    <a:pt x="261" y="913"/>
                    <a:pt x="263" y="914"/>
                    <a:pt x="265" y="915"/>
                  </a:cubicBezTo>
                  <a:cubicBezTo>
                    <a:pt x="260" y="923"/>
                    <a:pt x="256" y="931"/>
                    <a:pt x="254" y="939"/>
                  </a:cubicBezTo>
                  <a:cubicBezTo>
                    <a:pt x="251" y="938"/>
                    <a:pt x="248" y="936"/>
                    <a:pt x="245" y="935"/>
                  </a:cubicBezTo>
                  <a:cubicBezTo>
                    <a:pt x="248" y="931"/>
                    <a:pt x="252" y="927"/>
                    <a:pt x="254" y="923"/>
                  </a:cubicBezTo>
                  <a:close/>
                  <a:moveTo>
                    <a:pt x="267" y="917"/>
                  </a:moveTo>
                  <a:cubicBezTo>
                    <a:pt x="270" y="918"/>
                    <a:pt x="272" y="920"/>
                    <a:pt x="275" y="921"/>
                  </a:cubicBezTo>
                  <a:cubicBezTo>
                    <a:pt x="274" y="923"/>
                    <a:pt x="273" y="925"/>
                    <a:pt x="273" y="927"/>
                  </a:cubicBezTo>
                  <a:cubicBezTo>
                    <a:pt x="271" y="933"/>
                    <a:pt x="269" y="938"/>
                    <a:pt x="267" y="944"/>
                  </a:cubicBezTo>
                  <a:cubicBezTo>
                    <a:pt x="264" y="942"/>
                    <a:pt x="260" y="941"/>
                    <a:pt x="256" y="940"/>
                  </a:cubicBezTo>
                  <a:cubicBezTo>
                    <a:pt x="259" y="932"/>
                    <a:pt x="263" y="924"/>
                    <a:pt x="267" y="917"/>
                  </a:cubicBezTo>
                  <a:close/>
                  <a:moveTo>
                    <a:pt x="274" y="930"/>
                  </a:moveTo>
                  <a:cubicBezTo>
                    <a:pt x="275" y="927"/>
                    <a:pt x="276" y="925"/>
                    <a:pt x="277" y="923"/>
                  </a:cubicBezTo>
                  <a:cubicBezTo>
                    <a:pt x="279" y="924"/>
                    <a:pt x="281" y="925"/>
                    <a:pt x="283" y="926"/>
                  </a:cubicBezTo>
                  <a:cubicBezTo>
                    <a:pt x="285" y="927"/>
                    <a:pt x="287" y="928"/>
                    <a:pt x="289" y="929"/>
                  </a:cubicBezTo>
                  <a:cubicBezTo>
                    <a:pt x="287" y="933"/>
                    <a:pt x="286" y="936"/>
                    <a:pt x="284" y="940"/>
                  </a:cubicBezTo>
                  <a:cubicBezTo>
                    <a:pt x="283" y="942"/>
                    <a:pt x="282" y="945"/>
                    <a:pt x="281" y="947"/>
                  </a:cubicBezTo>
                  <a:cubicBezTo>
                    <a:pt x="277" y="946"/>
                    <a:pt x="274" y="945"/>
                    <a:pt x="270" y="944"/>
                  </a:cubicBezTo>
                  <a:cubicBezTo>
                    <a:pt x="272" y="940"/>
                    <a:pt x="273" y="935"/>
                    <a:pt x="274" y="930"/>
                  </a:cubicBezTo>
                  <a:close/>
                  <a:moveTo>
                    <a:pt x="286" y="942"/>
                  </a:moveTo>
                  <a:cubicBezTo>
                    <a:pt x="287" y="938"/>
                    <a:pt x="289" y="934"/>
                    <a:pt x="291" y="931"/>
                  </a:cubicBezTo>
                  <a:cubicBezTo>
                    <a:pt x="294" y="932"/>
                    <a:pt x="298" y="934"/>
                    <a:pt x="301" y="936"/>
                  </a:cubicBezTo>
                  <a:cubicBezTo>
                    <a:pt x="301" y="941"/>
                    <a:pt x="301" y="946"/>
                    <a:pt x="302" y="951"/>
                  </a:cubicBezTo>
                  <a:cubicBezTo>
                    <a:pt x="296" y="950"/>
                    <a:pt x="290" y="949"/>
                    <a:pt x="285" y="948"/>
                  </a:cubicBezTo>
                  <a:cubicBezTo>
                    <a:pt x="284" y="948"/>
                    <a:pt x="284" y="948"/>
                    <a:pt x="283" y="948"/>
                  </a:cubicBezTo>
                  <a:cubicBezTo>
                    <a:pt x="284" y="946"/>
                    <a:pt x="285" y="944"/>
                    <a:pt x="286" y="942"/>
                  </a:cubicBezTo>
                  <a:close/>
                  <a:moveTo>
                    <a:pt x="301" y="934"/>
                  </a:moveTo>
                  <a:cubicBezTo>
                    <a:pt x="298" y="932"/>
                    <a:pt x="295" y="930"/>
                    <a:pt x="292" y="928"/>
                  </a:cubicBezTo>
                  <a:cubicBezTo>
                    <a:pt x="292" y="928"/>
                    <a:pt x="292" y="928"/>
                    <a:pt x="293" y="927"/>
                  </a:cubicBezTo>
                  <a:cubicBezTo>
                    <a:pt x="294" y="924"/>
                    <a:pt x="295" y="921"/>
                    <a:pt x="297" y="918"/>
                  </a:cubicBezTo>
                  <a:cubicBezTo>
                    <a:pt x="299" y="919"/>
                    <a:pt x="300" y="920"/>
                    <a:pt x="302" y="921"/>
                  </a:cubicBezTo>
                  <a:cubicBezTo>
                    <a:pt x="302" y="925"/>
                    <a:pt x="301" y="929"/>
                    <a:pt x="301" y="934"/>
                  </a:cubicBezTo>
                  <a:close/>
                  <a:moveTo>
                    <a:pt x="298" y="916"/>
                  </a:moveTo>
                  <a:cubicBezTo>
                    <a:pt x="299" y="915"/>
                    <a:pt x="299" y="914"/>
                    <a:pt x="300" y="913"/>
                  </a:cubicBezTo>
                  <a:cubicBezTo>
                    <a:pt x="300" y="912"/>
                    <a:pt x="301" y="911"/>
                    <a:pt x="301" y="910"/>
                  </a:cubicBezTo>
                  <a:cubicBezTo>
                    <a:pt x="302" y="910"/>
                    <a:pt x="302" y="910"/>
                    <a:pt x="302" y="911"/>
                  </a:cubicBezTo>
                  <a:cubicBezTo>
                    <a:pt x="302" y="913"/>
                    <a:pt x="302" y="916"/>
                    <a:pt x="302" y="919"/>
                  </a:cubicBezTo>
                  <a:cubicBezTo>
                    <a:pt x="301" y="918"/>
                    <a:pt x="299" y="917"/>
                    <a:pt x="298" y="916"/>
                  </a:cubicBezTo>
                  <a:close/>
                  <a:moveTo>
                    <a:pt x="301" y="908"/>
                  </a:moveTo>
                  <a:cubicBezTo>
                    <a:pt x="297" y="906"/>
                    <a:pt x="292" y="904"/>
                    <a:pt x="288" y="902"/>
                  </a:cubicBezTo>
                  <a:cubicBezTo>
                    <a:pt x="289" y="900"/>
                    <a:pt x="290" y="897"/>
                    <a:pt x="291" y="894"/>
                  </a:cubicBezTo>
                  <a:cubicBezTo>
                    <a:pt x="292" y="893"/>
                    <a:pt x="292" y="892"/>
                    <a:pt x="293" y="890"/>
                  </a:cubicBezTo>
                  <a:cubicBezTo>
                    <a:pt x="294" y="891"/>
                    <a:pt x="296" y="892"/>
                    <a:pt x="298" y="893"/>
                  </a:cubicBezTo>
                  <a:cubicBezTo>
                    <a:pt x="300" y="894"/>
                    <a:pt x="301" y="894"/>
                    <a:pt x="303" y="895"/>
                  </a:cubicBezTo>
                  <a:cubicBezTo>
                    <a:pt x="303" y="898"/>
                    <a:pt x="303" y="901"/>
                    <a:pt x="303" y="904"/>
                  </a:cubicBezTo>
                  <a:cubicBezTo>
                    <a:pt x="302" y="905"/>
                    <a:pt x="301" y="906"/>
                    <a:pt x="301" y="908"/>
                  </a:cubicBezTo>
                  <a:close/>
                  <a:moveTo>
                    <a:pt x="302" y="893"/>
                  </a:moveTo>
                  <a:cubicBezTo>
                    <a:pt x="299" y="892"/>
                    <a:pt x="296" y="891"/>
                    <a:pt x="293" y="889"/>
                  </a:cubicBezTo>
                  <a:cubicBezTo>
                    <a:pt x="294" y="884"/>
                    <a:pt x="294" y="879"/>
                    <a:pt x="297" y="874"/>
                  </a:cubicBezTo>
                  <a:cubicBezTo>
                    <a:pt x="297" y="874"/>
                    <a:pt x="297" y="874"/>
                    <a:pt x="297" y="874"/>
                  </a:cubicBezTo>
                  <a:cubicBezTo>
                    <a:pt x="295" y="876"/>
                    <a:pt x="294" y="878"/>
                    <a:pt x="293" y="880"/>
                  </a:cubicBezTo>
                  <a:cubicBezTo>
                    <a:pt x="292" y="883"/>
                    <a:pt x="292" y="886"/>
                    <a:pt x="291" y="889"/>
                  </a:cubicBezTo>
                  <a:cubicBezTo>
                    <a:pt x="289" y="888"/>
                    <a:pt x="286" y="887"/>
                    <a:pt x="284" y="886"/>
                  </a:cubicBezTo>
                  <a:cubicBezTo>
                    <a:pt x="284" y="886"/>
                    <a:pt x="283" y="885"/>
                    <a:pt x="283" y="885"/>
                  </a:cubicBezTo>
                  <a:cubicBezTo>
                    <a:pt x="284" y="883"/>
                    <a:pt x="285" y="878"/>
                    <a:pt x="288" y="878"/>
                  </a:cubicBezTo>
                  <a:cubicBezTo>
                    <a:pt x="288" y="878"/>
                    <a:pt x="288" y="878"/>
                    <a:pt x="288" y="878"/>
                  </a:cubicBezTo>
                  <a:cubicBezTo>
                    <a:pt x="287" y="878"/>
                    <a:pt x="286" y="879"/>
                    <a:pt x="285" y="880"/>
                  </a:cubicBezTo>
                  <a:cubicBezTo>
                    <a:pt x="284" y="881"/>
                    <a:pt x="283" y="883"/>
                    <a:pt x="282" y="885"/>
                  </a:cubicBezTo>
                  <a:cubicBezTo>
                    <a:pt x="279" y="884"/>
                    <a:pt x="277" y="883"/>
                    <a:pt x="275" y="882"/>
                  </a:cubicBezTo>
                  <a:cubicBezTo>
                    <a:pt x="273" y="882"/>
                    <a:pt x="272" y="881"/>
                    <a:pt x="271" y="881"/>
                  </a:cubicBezTo>
                  <a:cubicBezTo>
                    <a:pt x="271" y="880"/>
                    <a:pt x="272" y="879"/>
                    <a:pt x="272" y="879"/>
                  </a:cubicBezTo>
                  <a:cubicBezTo>
                    <a:pt x="272" y="879"/>
                    <a:pt x="272" y="879"/>
                    <a:pt x="272" y="879"/>
                  </a:cubicBezTo>
                  <a:cubicBezTo>
                    <a:pt x="272" y="879"/>
                    <a:pt x="271" y="879"/>
                    <a:pt x="270" y="881"/>
                  </a:cubicBezTo>
                  <a:cubicBezTo>
                    <a:pt x="269" y="880"/>
                    <a:pt x="268" y="880"/>
                    <a:pt x="268" y="879"/>
                  </a:cubicBezTo>
                  <a:cubicBezTo>
                    <a:pt x="270" y="878"/>
                    <a:pt x="272" y="877"/>
                    <a:pt x="274" y="877"/>
                  </a:cubicBezTo>
                  <a:cubicBezTo>
                    <a:pt x="284" y="875"/>
                    <a:pt x="293" y="874"/>
                    <a:pt x="303" y="873"/>
                  </a:cubicBezTo>
                  <a:cubicBezTo>
                    <a:pt x="303" y="873"/>
                    <a:pt x="303" y="873"/>
                    <a:pt x="303" y="874"/>
                  </a:cubicBezTo>
                  <a:cubicBezTo>
                    <a:pt x="303" y="880"/>
                    <a:pt x="303" y="887"/>
                    <a:pt x="303" y="894"/>
                  </a:cubicBezTo>
                  <a:cubicBezTo>
                    <a:pt x="302" y="894"/>
                    <a:pt x="302" y="893"/>
                    <a:pt x="302" y="893"/>
                  </a:cubicBezTo>
                  <a:close/>
                  <a:moveTo>
                    <a:pt x="270" y="881"/>
                  </a:moveTo>
                  <a:cubicBezTo>
                    <a:pt x="269" y="882"/>
                    <a:pt x="269" y="884"/>
                    <a:pt x="269" y="884"/>
                  </a:cubicBezTo>
                  <a:cubicBezTo>
                    <a:pt x="267" y="887"/>
                    <a:pt x="266" y="890"/>
                    <a:pt x="264" y="893"/>
                  </a:cubicBezTo>
                  <a:cubicBezTo>
                    <a:pt x="262" y="892"/>
                    <a:pt x="259" y="891"/>
                    <a:pt x="256" y="890"/>
                  </a:cubicBezTo>
                  <a:cubicBezTo>
                    <a:pt x="257" y="887"/>
                    <a:pt x="257" y="885"/>
                    <a:pt x="259" y="884"/>
                  </a:cubicBezTo>
                  <a:cubicBezTo>
                    <a:pt x="259" y="884"/>
                    <a:pt x="259" y="884"/>
                    <a:pt x="259" y="884"/>
                  </a:cubicBezTo>
                  <a:cubicBezTo>
                    <a:pt x="257" y="885"/>
                    <a:pt x="256" y="887"/>
                    <a:pt x="256" y="889"/>
                  </a:cubicBezTo>
                  <a:cubicBezTo>
                    <a:pt x="255" y="889"/>
                    <a:pt x="254" y="889"/>
                    <a:pt x="253" y="889"/>
                  </a:cubicBezTo>
                  <a:cubicBezTo>
                    <a:pt x="253" y="889"/>
                    <a:pt x="253" y="889"/>
                    <a:pt x="253" y="889"/>
                  </a:cubicBezTo>
                  <a:cubicBezTo>
                    <a:pt x="254" y="889"/>
                    <a:pt x="255" y="890"/>
                    <a:pt x="256" y="890"/>
                  </a:cubicBezTo>
                  <a:cubicBezTo>
                    <a:pt x="256" y="890"/>
                    <a:pt x="256" y="890"/>
                    <a:pt x="256" y="890"/>
                  </a:cubicBezTo>
                  <a:cubicBezTo>
                    <a:pt x="255" y="891"/>
                    <a:pt x="255" y="891"/>
                    <a:pt x="255" y="892"/>
                  </a:cubicBezTo>
                  <a:cubicBezTo>
                    <a:pt x="254" y="891"/>
                    <a:pt x="252" y="890"/>
                    <a:pt x="251" y="889"/>
                  </a:cubicBezTo>
                  <a:cubicBezTo>
                    <a:pt x="251" y="889"/>
                    <a:pt x="251" y="889"/>
                    <a:pt x="251" y="889"/>
                  </a:cubicBezTo>
                  <a:cubicBezTo>
                    <a:pt x="256" y="885"/>
                    <a:pt x="261" y="882"/>
                    <a:pt x="267" y="879"/>
                  </a:cubicBezTo>
                  <a:cubicBezTo>
                    <a:pt x="268" y="880"/>
                    <a:pt x="269" y="880"/>
                    <a:pt x="270" y="881"/>
                  </a:cubicBezTo>
                  <a:close/>
                  <a:moveTo>
                    <a:pt x="255" y="892"/>
                  </a:moveTo>
                  <a:cubicBezTo>
                    <a:pt x="254" y="895"/>
                    <a:pt x="253" y="898"/>
                    <a:pt x="252" y="902"/>
                  </a:cubicBezTo>
                  <a:cubicBezTo>
                    <a:pt x="251" y="903"/>
                    <a:pt x="251" y="904"/>
                    <a:pt x="250" y="905"/>
                  </a:cubicBezTo>
                  <a:cubicBezTo>
                    <a:pt x="247" y="903"/>
                    <a:pt x="243" y="901"/>
                    <a:pt x="240" y="899"/>
                  </a:cubicBezTo>
                  <a:cubicBezTo>
                    <a:pt x="240" y="897"/>
                    <a:pt x="241" y="896"/>
                    <a:pt x="241" y="895"/>
                  </a:cubicBezTo>
                  <a:cubicBezTo>
                    <a:pt x="244" y="893"/>
                    <a:pt x="247" y="891"/>
                    <a:pt x="250" y="889"/>
                  </a:cubicBezTo>
                  <a:cubicBezTo>
                    <a:pt x="252" y="890"/>
                    <a:pt x="254" y="891"/>
                    <a:pt x="255" y="892"/>
                  </a:cubicBezTo>
                  <a:close/>
                  <a:moveTo>
                    <a:pt x="239" y="898"/>
                  </a:moveTo>
                  <a:cubicBezTo>
                    <a:pt x="239" y="898"/>
                    <a:pt x="239" y="898"/>
                    <a:pt x="238" y="897"/>
                  </a:cubicBezTo>
                  <a:cubicBezTo>
                    <a:pt x="239" y="897"/>
                    <a:pt x="240" y="896"/>
                    <a:pt x="240" y="896"/>
                  </a:cubicBezTo>
                  <a:cubicBezTo>
                    <a:pt x="240" y="897"/>
                    <a:pt x="240" y="897"/>
                    <a:pt x="239" y="898"/>
                  </a:cubicBezTo>
                  <a:close/>
                  <a:moveTo>
                    <a:pt x="239" y="898"/>
                  </a:moveTo>
                  <a:cubicBezTo>
                    <a:pt x="238" y="901"/>
                    <a:pt x="237" y="905"/>
                    <a:pt x="236" y="907"/>
                  </a:cubicBezTo>
                  <a:cubicBezTo>
                    <a:pt x="234" y="910"/>
                    <a:pt x="233" y="913"/>
                    <a:pt x="231" y="916"/>
                  </a:cubicBezTo>
                  <a:cubicBezTo>
                    <a:pt x="230" y="917"/>
                    <a:pt x="229" y="919"/>
                    <a:pt x="229" y="920"/>
                  </a:cubicBezTo>
                  <a:cubicBezTo>
                    <a:pt x="228" y="921"/>
                    <a:pt x="228" y="921"/>
                    <a:pt x="227" y="922"/>
                  </a:cubicBezTo>
                  <a:cubicBezTo>
                    <a:pt x="227" y="922"/>
                    <a:pt x="226" y="922"/>
                    <a:pt x="227" y="923"/>
                  </a:cubicBezTo>
                  <a:cubicBezTo>
                    <a:pt x="226" y="922"/>
                    <a:pt x="226" y="923"/>
                    <a:pt x="226" y="923"/>
                  </a:cubicBezTo>
                  <a:cubicBezTo>
                    <a:pt x="225" y="923"/>
                    <a:pt x="224" y="922"/>
                    <a:pt x="223" y="921"/>
                  </a:cubicBezTo>
                  <a:cubicBezTo>
                    <a:pt x="225" y="916"/>
                    <a:pt x="227" y="911"/>
                    <a:pt x="230" y="906"/>
                  </a:cubicBezTo>
                  <a:cubicBezTo>
                    <a:pt x="232" y="903"/>
                    <a:pt x="235" y="900"/>
                    <a:pt x="238" y="898"/>
                  </a:cubicBezTo>
                  <a:cubicBezTo>
                    <a:pt x="238" y="898"/>
                    <a:pt x="239" y="898"/>
                    <a:pt x="239" y="898"/>
                  </a:cubicBezTo>
                  <a:close/>
                  <a:moveTo>
                    <a:pt x="341" y="680"/>
                  </a:moveTo>
                  <a:cubicBezTo>
                    <a:pt x="340" y="670"/>
                    <a:pt x="340" y="661"/>
                    <a:pt x="341" y="652"/>
                  </a:cubicBezTo>
                  <a:cubicBezTo>
                    <a:pt x="341" y="643"/>
                    <a:pt x="344" y="630"/>
                    <a:pt x="351" y="625"/>
                  </a:cubicBezTo>
                  <a:cubicBezTo>
                    <a:pt x="352" y="625"/>
                    <a:pt x="352" y="625"/>
                    <a:pt x="353" y="625"/>
                  </a:cubicBezTo>
                  <a:cubicBezTo>
                    <a:pt x="352" y="633"/>
                    <a:pt x="350" y="641"/>
                    <a:pt x="349" y="649"/>
                  </a:cubicBezTo>
                  <a:cubicBezTo>
                    <a:pt x="347" y="669"/>
                    <a:pt x="348" y="688"/>
                    <a:pt x="346" y="708"/>
                  </a:cubicBezTo>
                  <a:cubicBezTo>
                    <a:pt x="344" y="729"/>
                    <a:pt x="339" y="750"/>
                    <a:pt x="336" y="771"/>
                  </a:cubicBezTo>
                  <a:cubicBezTo>
                    <a:pt x="332" y="792"/>
                    <a:pt x="331" y="812"/>
                    <a:pt x="329" y="833"/>
                  </a:cubicBezTo>
                  <a:cubicBezTo>
                    <a:pt x="328" y="843"/>
                    <a:pt x="326" y="853"/>
                    <a:pt x="325" y="862"/>
                  </a:cubicBezTo>
                  <a:cubicBezTo>
                    <a:pt x="320" y="863"/>
                    <a:pt x="316" y="863"/>
                    <a:pt x="311" y="863"/>
                  </a:cubicBezTo>
                  <a:cubicBezTo>
                    <a:pt x="311" y="858"/>
                    <a:pt x="311" y="852"/>
                    <a:pt x="311" y="846"/>
                  </a:cubicBezTo>
                  <a:cubicBezTo>
                    <a:pt x="312" y="827"/>
                    <a:pt x="311" y="807"/>
                    <a:pt x="314" y="788"/>
                  </a:cubicBezTo>
                  <a:cubicBezTo>
                    <a:pt x="315" y="779"/>
                    <a:pt x="318" y="771"/>
                    <a:pt x="321" y="762"/>
                  </a:cubicBezTo>
                  <a:cubicBezTo>
                    <a:pt x="324" y="752"/>
                    <a:pt x="327" y="743"/>
                    <a:pt x="331" y="733"/>
                  </a:cubicBezTo>
                  <a:cubicBezTo>
                    <a:pt x="339" y="716"/>
                    <a:pt x="341" y="699"/>
                    <a:pt x="341" y="680"/>
                  </a:cubicBezTo>
                  <a:close/>
                  <a:moveTo>
                    <a:pt x="340" y="493"/>
                  </a:moveTo>
                  <a:cubicBezTo>
                    <a:pt x="338" y="471"/>
                    <a:pt x="328" y="451"/>
                    <a:pt x="321" y="430"/>
                  </a:cubicBezTo>
                  <a:cubicBezTo>
                    <a:pt x="317" y="420"/>
                    <a:pt x="314" y="409"/>
                    <a:pt x="309" y="400"/>
                  </a:cubicBezTo>
                  <a:cubicBezTo>
                    <a:pt x="306" y="394"/>
                    <a:pt x="303" y="390"/>
                    <a:pt x="302" y="383"/>
                  </a:cubicBezTo>
                  <a:cubicBezTo>
                    <a:pt x="302" y="382"/>
                    <a:pt x="301" y="381"/>
                    <a:pt x="301" y="379"/>
                  </a:cubicBezTo>
                  <a:cubicBezTo>
                    <a:pt x="305" y="377"/>
                    <a:pt x="309" y="376"/>
                    <a:pt x="311" y="373"/>
                  </a:cubicBezTo>
                  <a:cubicBezTo>
                    <a:pt x="316" y="373"/>
                    <a:pt x="320" y="370"/>
                    <a:pt x="323" y="366"/>
                  </a:cubicBezTo>
                  <a:cubicBezTo>
                    <a:pt x="326" y="368"/>
                    <a:pt x="330" y="368"/>
                    <a:pt x="333" y="366"/>
                  </a:cubicBezTo>
                  <a:cubicBezTo>
                    <a:pt x="335" y="365"/>
                    <a:pt x="337" y="363"/>
                    <a:pt x="339" y="361"/>
                  </a:cubicBezTo>
                  <a:cubicBezTo>
                    <a:pt x="341" y="361"/>
                    <a:pt x="343" y="359"/>
                    <a:pt x="345" y="358"/>
                  </a:cubicBezTo>
                  <a:cubicBezTo>
                    <a:pt x="347" y="357"/>
                    <a:pt x="349" y="356"/>
                    <a:pt x="351" y="355"/>
                  </a:cubicBezTo>
                  <a:cubicBezTo>
                    <a:pt x="355" y="355"/>
                    <a:pt x="360" y="355"/>
                    <a:pt x="363" y="353"/>
                  </a:cubicBezTo>
                  <a:cubicBezTo>
                    <a:pt x="363" y="353"/>
                    <a:pt x="364" y="353"/>
                    <a:pt x="364" y="353"/>
                  </a:cubicBezTo>
                  <a:cubicBezTo>
                    <a:pt x="368" y="357"/>
                    <a:pt x="373" y="359"/>
                    <a:pt x="378" y="361"/>
                  </a:cubicBezTo>
                  <a:cubicBezTo>
                    <a:pt x="383" y="363"/>
                    <a:pt x="386" y="357"/>
                    <a:pt x="382" y="355"/>
                  </a:cubicBezTo>
                  <a:cubicBezTo>
                    <a:pt x="381" y="355"/>
                    <a:pt x="380" y="354"/>
                    <a:pt x="379" y="354"/>
                  </a:cubicBezTo>
                  <a:cubicBezTo>
                    <a:pt x="380" y="353"/>
                    <a:pt x="380" y="352"/>
                    <a:pt x="380" y="351"/>
                  </a:cubicBezTo>
                  <a:cubicBezTo>
                    <a:pt x="382" y="351"/>
                    <a:pt x="383" y="350"/>
                    <a:pt x="385" y="350"/>
                  </a:cubicBezTo>
                  <a:cubicBezTo>
                    <a:pt x="386" y="350"/>
                    <a:pt x="387" y="349"/>
                    <a:pt x="388" y="348"/>
                  </a:cubicBezTo>
                  <a:cubicBezTo>
                    <a:pt x="389" y="349"/>
                    <a:pt x="390" y="349"/>
                    <a:pt x="390" y="349"/>
                  </a:cubicBezTo>
                  <a:cubicBezTo>
                    <a:pt x="394" y="351"/>
                    <a:pt x="398" y="351"/>
                    <a:pt x="402" y="350"/>
                  </a:cubicBezTo>
                  <a:cubicBezTo>
                    <a:pt x="404" y="350"/>
                    <a:pt x="405" y="349"/>
                    <a:pt x="406" y="348"/>
                  </a:cubicBezTo>
                  <a:cubicBezTo>
                    <a:pt x="406" y="349"/>
                    <a:pt x="407" y="349"/>
                    <a:pt x="408" y="350"/>
                  </a:cubicBezTo>
                  <a:cubicBezTo>
                    <a:pt x="413" y="353"/>
                    <a:pt x="418" y="352"/>
                    <a:pt x="422" y="349"/>
                  </a:cubicBezTo>
                  <a:cubicBezTo>
                    <a:pt x="423" y="350"/>
                    <a:pt x="424" y="350"/>
                    <a:pt x="425" y="350"/>
                  </a:cubicBezTo>
                  <a:cubicBezTo>
                    <a:pt x="426" y="351"/>
                    <a:pt x="427" y="352"/>
                    <a:pt x="427" y="353"/>
                  </a:cubicBezTo>
                  <a:cubicBezTo>
                    <a:pt x="427" y="355"/>
                    <a:pt x="428" y="356"/>
                    <a:pt x="428" y="357"/>
                  </a:cubicBezTo>
                  <a:cubicBezTo>
                    <a:pt x="427" y="361"/>
                    <a:pt x="428" y="365"/>
                    <a:pt x="432" y="367"/>
                  </a:cubicBezTo>
                  <a:cubicBezTo>
                    <a:pt x="434" y="369"/>
                    <a:pt x="438" y="369"/>
                    <a:pt x="441" y="368"/>
                  </a:cubicBezTo>
                  <a:cubicBezTo>
                    <a:pt x="444" y="367"/>
                    <a:pt x="446" y="366"/>
                    <a:pt x="448" y="365"/>
                  </a:cubicBezTo>
                  <a:cubicBezTo>
                    <a:pt x="448" y="365"/>
                    <a:pt x="448" y="365"/>
                    <a:pt x="449" y="365"/>
                  </a:cubicBezTo>
                  <a:cubicBezTo>
                    <a:pt x="448" y="370"/>
                    <a:pt x="446" y="376"/>
                    <a:pt x="444" y="381"/>
                  </a:cubicBezTo>
                  <a:cubicBezTo>
                    <a:pt x="439" y="390"/>
                    <a:pt x="431" y="396"/>
                    <a:pt x="425" y="404"/>
                  </a:cubicBezTo>
                  <a:cubicBezTo>
                    <a:pt x="419" y="414"/>
                    <a:pt x="412" y="423"/>
                    <a:pt x="403" y="430"/>
                  </a:cubicBezTo>
                  <a:cubicBezTo>
                    <a:pt x="402" y="431"/>
                    <a:pt x="400" y="433"/>
                    <a:pt x="398" y="434"/>
                  </a:cubicBezTo>
                  <a:cubicBezTo>
                    <a:pt x="393" y="434"/>
                    <a:pt x="388" y="435"/>
                    <a:pt x="383" y="436"/>
                  </a:cubicBezTo>
                  <a:cubicBezTo>
                    <a:pt x="376" y="436"/>
                    <a:pt x="371" y="436"/>
                    <a:pt x="365" y="440"/>
                  </a:cubicBezTo>
                  <a:cubicBezTo>
                    <a:pt x="361" y="442"/>
                    <a:pt x="359" y="447"/>
                    <a:pt x="359" y="452"/>
                  </a:cubicBezTo>
                  <a:cubicBezTo>
                    <a:pt x="359" y="460"/>
                    <a:pt x="366" y="465"/>
                    <a:pt x="368" y="473"/>
                  </a:cubicBezTo>
                  <a:cubicBezTo>
                    <a:pt x="371" y="481"/>
                    <a:pt x="370" y="491"/>
                    <a:pt x="370" y="500"/>
                  </a:cubicBezTo>
                  <a:cubicBezTo>
                    <a:pt x="370" y="510"/>
                    <a:pt x="367" y="520"/>
                    <a:pt x="366" y="530"/>
                  </a:cubicBezTo>
                  <a:cubicBezTo>
                    <a:pt x="363" y="550"/>
                    <a:pt x="362" y="571"/>
                    <a:pt x="358" y="592"/>
                  </a:cubicBezTo>
                  <a:cubicBezTo>
                    <a:pt x="358" y="594"/>
                    <a:pt x="358" y="597"/>
                    <a:pt x="357" y="600"/>
                  </a:cubicBezTo>
                  <a:cubicBezTo>
                    <a:pt x="357" y="599"/>
                    <a:pt x="357" y="597"/>
                    <a:pt x="357" y="596"/>
                  </a:cubicBezTo>
                  <a:cubicBezTo>
                    <a:pt x="355" y="584"/>
                    <a:pt x="348" y="574"/>
                    <a:pt x="345" y="563"/>
                  </a:cubicBezTo>
                  <a:cubicBezTo>
                    <a:pt x="338" y="540"/>
                    <a:pt x="341" y="517"/>
                    <a:pt x="340" y="493"/>
                  </a:cubicBezTo>
                  <a:close/>
                  <a:moveTo>
                    <a:pt x="485" y="383"/>
                  </a:moveTo>
                  <a:cubicBezTo>
                    <a:pt x="484" y="385"/>
                    <a:pt x="483" y="387"/>
                    <a:pt x="483" y="390"/>
                  </a:cubicBezTo>
                  <a:cubicBezTo>
                    <a:pt x="478" y="390"/>
                    <a:pt x="476" y="394"/>
                    <a:pt x="476" y="399"/>
                  </a:cubicBezTo>
                  <a:cubicBezTo>
                    <a:pt x="471" y="400"/>
                    <a:pt x="466" y="402"/>
                    <a:pt x="462" y="404"/>
                  </a:cubicBezTo>
                  <a:cubicBezTo>
                    <a:pt x="459" y="405"/>
                    <a:pt x="456" y="407"/>
                    <a:pt x="453" y="408"/>
                  </a:cubicBezTo>
                  <a:cubicBezTo>
                    <a:pt x="452" y="408"/>
                    <a:pt x="451" y="409"/>
                    <a:pt x="450" y="409"/>
                  </a:cubicBezTo>
                  <a:cubicBezTo>
                    <a:pt x="448" y="410"/>
                    <a:pt x="447" y="409"/>
                    <a:pt x="449" y="410"/>
                  </a:cubicBezTo>
                  <a:cubicBezTo>
                    <a:pt x="445" y="408"/>
                    <a:pt x="441" y="414"/>
                    <a:pt x="445" y="416"/>
                  </a:cubicBezTo>
                  <a:cubicBezTo>
                    <a:pt x="448" y="418"/>
                    <a:pt x="451" y="417"/>
                    <a:pt x="454" y="416"/>
                  </a:cubicBezTo>
                  <a:cubicBezTo>
                    <a:pt x="453" y="425"/>
                    <a:pt x="452" y="434"/>
                    <a:pt x="450" y="442"/>
                  </a:cubicBezTo>
                  <a:cubicBezTo>
                    <a:pt x="448" y="443"/>
                    <a:pt x="445" y="445"/>
                    <a:pt x="443" y="446"/>
                  </a:cubicBezTo>
                  <a:cubicBezTo>
                    <a:pt x="441" y="446"/>
                    <a:pt x="440" y="447"/>
                    <a:pt x="438" y="448"/>
                  </a:cubicBezTo>
                  <a:cubicBezTo>
                    <a:pt x="438" y="447"/>
                    <a:pt x="438" y="446"/>
                    <a:pt x="438" y="445"/>
                  </a:cubicBezTo>
                  <a:cubicBezTo>
                    <a:pt x="436" y="435"/>
                    <a:pt x="420" y="433"/>
                    <a:pt x="412" y="433"/>
                  </a:cubicBezTo>
                  <a:cubicBezTo>
                    <a:pt x="413" y="432"/>
                    <a:pt x="415" y="430"/>
                    <a:pt x="417" y="429"/>
                  </a:cubicBezTo>
                  <a:cubicBezTo>
                    <a:pt x="425" y="420"/>
                    <a:pt x="430" y="409"/>
                    <a:pt x="438" y="401"/>
                  </a:cubicBezTo>
                  <a:cubicBezTo>
                    <a:pt x="448" y="391"/>
                    <a:pt x="456" y="378"/>
                    <a:pt x="457" y="364"/>
                  </a:cubicBezTo>
                  <a:cubicBezTo>
                    <a:pt x="458" y="364"/>
                    <a:pt x="460" y="363"/>
                    <a:pt x="461" y="362"/>
                  </a:cubicBezTo>
                  <a:cubicBezTo>
                    <a:pt x="464" y="364"/>
                    <a:pt x="468" y="365"/>
                    <a:pt x="471" y="363"/>
                  </a:cubicBezTo>
                  <a:cubicBezTo>
                    <a:pt x="472" y="363"/>
                    <a:pt x="472" y="362"/>
                    <a:pt x="473" y="362"/>
                  </a:cubicBezTo>
                  <a:cubicBezTo>
                    <a:pt x="473" y="362"/>
                    <a:pt x="473" y="362"/>
                    <a:pt x="473" y="362"/>
                  </a:cubicBezTo>
                  <a:cubicBezTo>
                    <a:pt x="474" y="367"/>
                    <a:pt x="478" y="373"/>
                    <a:pt x="483" y="374"/>
                  </a:cubicBezTo>
                  <a:cubicBezTo>
                    <a:pt x="483" y="375"/>
                    <a:pt x="484" y="376"/>
                    <a:pt x="484" y="377"/>
                  </a:cubicBezTo>
                  <a:cubicBezTo>
                    <a:pt x="484" y="379"/>
                    <a:pt x="484" y="381"/>
                    <a:pt x="485" y="383"/>
                  </a:cubicBezTo>
                  <a:close/>
                  <a:moveTo>
                    <a:pt x="525" y="381"/>
                  </a:moveTo>
                  <a:cubicBezTo>
                    <a:pt x="527" y="379"/>
                    <a:pt x="529" y="376"/>
                    <a:pt x="530" y="373"/>
                  </a:cubicBezTo>
                  <a:cubicBezTo>
                    <a:pt x="534" y="375"/>
                    <a:pt x="536" y="379"/>
                    <a:pt x="534" y="384"/>
                  </a:cubicBezTo>
                  <a:cubicBezTo>
                    <a:pt x="532" y="389"/>
                    <a:pt x="524" y="389"/>
                    <a:pt x="520" y="386"/>
                  </a:cubicBezTo>
                  <a:cubicBezTo>
                    <a:pt x="520" y="386"/>
                    <a:pt x="520" y="386"/>
                    <a:pt x="520" y="386"/>
                  </a:cubicBezTo>
                  <a:cubicBezTo>
                    <a:pt x="523" y="387"/>
                    <a:pt x="525" y="384"/>
                    <a:pt x="525" y="381"/>
                  </a:cubicBezTo>
                  <a:close/>
                  <a:moveTo>
                    <a:pt x="521" y="396"/>
                  </a:moveTo>
                  <a:cubicBezTo>
                    <a:pt x="517" y="398"/>
                    <a:pt x="514" y="401"/>
                    <a:pt x="511" y="404"/>
                  </a:cubicBezTo>
                  <a:cubicBezTo>
                    <a:pt x="506" y="409"/>
                    <a:pt x="499" y="411"/>
                    <a:pt x="493" y="414"/>
                  </a:cubicBezTo>
                  <a:cubicBezTo>
                    <a:pt x="486" y="418"/>
                    <a:pt x="479" y="423"/>
                    <a:pt x="472" y="428"/>
                  </a:cubicBezTo>
                  <a:cubicBezTo>
                    <a:pt x="468" y="432"/>
                    <a:pt x="463" y="435"/>
                    <a:pt x="458" y="438"/>
                  </a:cubicBezTo>
                  <a:cubicBezTo>
                    <a:pt x="460" y="430"/>
                    <a:pt x="461" y="422"/>
                    <a:pt x="461" y="414"/>
                  </a:cubicBezTo>
                  <a:cubicBezTo>
                    <a:pt x="461" y="414"/>
                    <a:pt x="461" y="413"/>
                    <a:pt x="461" y="413"/>
                  </a:cubicBezTo>
                  <a:cubicBezTo>
                    <a:pt x="467" y="410"/>
                    <a:pt x="473" y="408"/>
                    <a:pt x="479" y="406"/>
                  </a:cubicBezTo>
                  <a:cubicBezTo>
                    <a:pt x="481" y="409"/>
                    <a:pt x="484" y="409"/>
                    <a:pt x="487" y="408"/>
                  </a:cubicBezTo>
                  <a:cubicBezTo>
                    <a:pt x="488" y="408"/>
                    <a:pt x="490" y="408"/>
                    <a:pt x="490" y="407"/>
                  </a:cubicBezTo>
                  <a:cubicBezTo>
                    <a:pt x="492" y="406"/>
                    <a:pt x="493" y="405"/>
                    <a:pt x="494" y="403"/>
                  </a:cubicBezTo>
                  <a:cubicBezTo>
                    <a:pt x="496" y="400"/>
                    <a:pt x="497" y="395"/>
                    <a:pt x="497" y="390"/>
                  </a:cubicBezTo>
                  <a:cubicBezTo>
                    <a:pt x="498" y="390"/>
                    <a:pt x="498" y="390"/>
                    <a:pt x="499" y="389"/>
                  </a:cubicBezTo>
                  <a:cubicBezTo>
                    <a:pt x="499" y="389"/>
                    <a:pt x="499" y="389"/>
                    <a:pt x="499" y="389"/>
                  </a:cubicBezTo>
                  <a:cubicBezTo>
                    <a:pt x="502" y="389"/>
                    <a:pt x="504" y="389"/>
                    <a:pt x="506" y="389"/>
                  </a:cubicBezTo>
                  <a:cubicBezTo>
                    <a:pt x="508" y="390"/>
                    <a:pt x="509" y="391"/>
                    <a:pt x="510" y="392"/>
                  </a:cubicBezTo>
                  <a:cubicBezTo>
                    <a:pt x="514" y="394"/>
                    <a:pt x="517" y="395"/>
                    <a:pt x="521" y="396"/>
                  </a:cubicBezTo>
                  <a:close/>
                  <a:moveTo>
                    <a:pt x="426" y="735"/>
                  </a:moveTo>
                  <a:cubicBezTo>
                    <a:pt x="426" y="761"/>
                    <a:pt x="431" y="786"/>
                    <a:pt x="436" y="812"/>
                  </a:cubicBezTo>
                  <a:cubicBezTo>
                    <a:pt x="439" y="829"/>
                    <a:pt x="441" y="845"/>
                    <a:pt x="443" y="862"/>
                  </a:cubicBezTo>
                  <a:cubicBezTo>
                    <a:pt x="442" y="862"/>
                    <a:pt x="441" y="862"/>
                    <a:pt x="439" y="861"/>
                  </a:cubicBezTo>
                  <a:cubicBezTo>
                    <a:pt x="430" y="861"/>
                    <a:pt x="420" y="860"/>
                    <a:pt x="410" y="862"/>
                  </a:cubicBezTo>
                  <a:cubicBezTo>
                    <a:pt x="408" y="862"/>
                    <a:pt x="407" y="862"/>
                    <a:pt x="405" y="862"/>
                  </a:cubicBezTo>
                  <a:cubicBezTo>
                    <a:pt x="407" y="854"/>
                    <a:pt x="408" y="846"/>
                    <a:pt x="409" y="838"/>
                  </a:cubicBezTo>
                  <a:cubicBezTo>
                    <a:pt x="411" y="818"/>
                    <a:pt x="415" y="798"/>
                    <a:pt x="416" y="777"/>
                  </a:cubicBezTo>
                  <a:cubicBezTo>
                    <a:pt x="418" y="757"/>
                    <a:pt x="417" y="737"/>
                    <a:pt x="418" y="716"/>
                  </a:cubicBezTo>
                  <a:cubicBezTo>
                    <a:pt x="418" y="700"/>
                    <a:pt x="418" y="684"/>
                    <a:pt x="417" y="668"/>
                  </a:cubicBezTo>
                  <a:cubicBezTo>
                    <a:pt x="420" y="667"/>
                    <a:pt x="422" y="664"/>
                    <a:pt x="419" y="662"/>
                  </a:cubicBezTo>
                  <a:cubicBezTo>
                    <a:pt x="418" y="660"/>
                    <a:pt x="420" y="654"/>
                    <a:pt x="421" y="653"/>
                  </a:cubicBezTo>
                  <a:cubicBezTo>
                    <a:pt x="422" y="649"/>
                    <a:pt x="423" y="646"/>
                    <a:pt x="423" y="643"/>
                  </a:cubicBezTo>
                  <a:cubicBezTo>
                    <a:pt x="423" y="642"/>
                    <a:pt x="424" y="642"/>
                    <a:pt x="424" y="642"/>
                  </a:cubicBezTo>
                  <a:cubicBezTo>
                    <a:pt x="429" y="648"/>
                    <a:pt x="432" y="656"/>
                    <a:pt x="433" y="665"/>
                  </a:cubicBezTo>
                  <a:cubicBezTo>
                    <a:pt x="433" y="677"/>
                    <a:pt x="431" y="690"/>
                    <a:pt x="428" y="702"/>
                  </a:cubicBezTo>
                  <a:cubicBezTo>
                    <a:pt x="427" y="708"/>
                    <a:pt x="426" y="713"/>
                    <a:pt x="425" y="719"/>
                  </a:cubicBezTo>
                  <a:cubicBezTo>
                    <a:pt x="425" y="724"/>
                    <a:pt x="426" y="730"/>
                    <a:pt x="426" y="735"/>
                  </a:cubicBezTo>
                  <a:close/>
                  <a:moveTo>
                    <a:pt x="337" y="955"/>
                  </a:moveTo>
                  <a:cubicBezTo>
                    <a:pt x="335" y="954"/>
                    <a:pt x="333" y="954"/>
                    <a:pt x="330" y="954"/>
                  </a:cubicBezTo>
                  <a:cubicBezTo>
                    <a:pt x="330" y="954"/>
                    <a:pt x="330" y="954"/>
                    <a:pt x="329" y="953"/>
                  </a:cubicBezTo>
                  <a:cubicBezTo>
                    <a:pt x="328" y="948"/>
                    <a:pt x="328" y="943"/>
                    <a:pt x="329" y="938"/>
                  </a:cubicBezTo>
                  <a:cubicBezTo>
                    <a:pt x="333" y="940"/>
                    <a:pt x="337" y="943"/>
                    <a:pt x="341" y="946"/>
                  </a:cubicBezTo>
                  <a:cubicBezTo>
                    <a:pt x="340" y="947"/>
                    <a:pt x="339" y="949"/>
                    <a:pt x="339" y="951"/>
                  </a:cubicBezTo>
                  <a:cubicBezTo>
                    <a:pt x="338" y="951"/>
                    <a:pt x="338" y="951"/>
                    <a:pt x="338" y="952"/>
                  </a:cubicBezTo>
                  <a:cubicBezTo>
                    <a:pt x="338" y="952"/>
                    <a:pt x="337" y="953"/>
                    <a:pt x="337" y="954"/>
                  </a:cubicBezTo>
                  <a:cubicBezTo>
                    <a:pt x="337" y="954"/>
                    <a:pt x="337" y="954"/>
                    <a:pt x="337" y="955"/>
                  </a:cubicBezTo>
                  <a:close/>
                  <a:moveTo>
                    <a:pt x="394" y="928"/>
                  </a:moveTo>
                  <a:cubicBezTo>
                    <a:pt x="389" y="925"/>
                    <a:pt x="385" y="923"/>
                    <a:pt x="381" y="920"/>
                  </a:cubicBezTo>
                  <a:cubicBezTo>
                    <a:pt x="382" y="918"/>
                    <a:pt x="383" y="915"/>
                    <a:pt x="384" y="913"/>
                  </a:cubicBezTo>
                  <a:cubicBezTo>
                    <a:pt x="385" y="912"/>
                    <a:pt x="386" y="911"/>
                    <a:pt x="386" y="909"/>
                  </a:cubicBezTo>
                  <a:cubicBezTo>
                    <a:pt x="388" y="911"/>
                    <a:pt x="390" y="912"/>
                    <a:pt x="393" y="913"/>
                  </a:cubicBezTo>
                  <a:cubicBezTo>
                    <a:pt x="393" y="913"/>
                    <a:pt x="393" y="913"/>
                    <a:pt x="394" y="913"/>
                  </a:cubicBezTo>
                  <a:cubicBezTo>
                    <a:pt x="393" y="918"/>
                    <a:pt x="393" y="923"/>
                    <a:pt x="394" y="928"/>
                  </a:cubicBezTo>
                  <a:close/>
                  <a:moveTo>
                    <a:pt x="371" y="901"/>
                  </a:moveTo>
                  <a:cubicBezTo>
                    <a:pt x="370" y="904"/>
                    <a:pt x="369" y="908"/>
                    <a:pt x="368" y="911"/>
                  </a:cubicBezTo>
                  <a:cubicBezTo>
                    <a:pt x="364" y="909"/>
                    <a:pt x="361" y="906"/>
                    <a:pt x="358" y="904"/>
                  </a:cubicBezTo>
                  <a:cubicBezTo>
                    <a:pt x="358" y="900"/>
                    <a:pt x="359" y="896"/>
                    <a:pt x="360" y="893"/>
                  </a:cubicBezTo>
                  <a:cubicBezTo>
                    <a:pt x="363" y="895"/>
                    <a:pt x="367" y="898"/>
                    <a:pt x="371" y="901"/>
                  </a:cubicBezTo>
                  <a:close/>
                  <a:moveTo>
                    <a:pt x="360" y="890"/>
                  </a:moveTo>
                  <a:cubicBezTo>
                    <a:pt x="360" y="887"/>
                    <a:pt x="361" y="883"/>
                    <a:pt x="362" y="879"/>
                  </a:cubicBezTo>
                  <a:cubicBezTo>
                    <a:pt x="362" y="880"/>
                    <a:pt x="363" y="880"/>
                    <a:pt x="364" y="881"/>
                  </a:cubicBezTo>
                  <a:cubicBezTo>
                    <a:pt x="367" y="884"/>
                    <a:pt x="371" y="886"/>
                    <a:pt x="374" y="889"/>
                  </a:cubicBezTo>
                  <a:cubicBezTo>
                    <a:pt x="373" y="892"/>
                    <a:pt x="372" y="895"/>
                    <a:pt x="372" y="898"/>
                  </a:cubicBezTo>
                  <a:cubicBezTo>
                    <a:pt x="368" y="896"/>
                    <a:pt x="365" y="894"/>
                    <a:pt x="361" y="891"/>
                  </a:cubicBezTo>
                  <a:cubicBezTo>
                    <a:pt x="361" y="891"/>
                    <a:pt x="360" y="891"/>
                    <a:pt x="360" y="890"/>
                  </a:cubicBezTo>
                  <a:close/>
                  <a:moveTo>
                    <a:pt x="366" y="912"/>
                  </a:moveTo>
                  <a:cubicBezTo>
                    <a:pt x="366" y="913"/>
                    <a:pt x="367" y="913"/>
                    <a:pt x="367" y="913"/>
                  </a:cubicBezTo>
                  <a:cubicBezTo>
                    <a:pt x="365" y="918"/>
                    <a:pt x="363" y="923"/>
                    <a:pt x="361" y="927"/>
                  </a:cubicBezTo>
                  <a:cubicBezTo>
                    <a:pt x="359" y="926"/>
                    <a:pt x="357" y="926"/>
                    <a:pt x="355" y="925"/>
                  </a:cubicBezTo>
                  <a:cubicBezTo>
                    <a:pt x="354" y="924"/>
                    <a:pt x="353" y="924"/>
                    <a:pt x="352" y="923"/>
                  </a:cubicBezTo>
                  <a:cubicBezTo>
                    <a:pt x="353" y="920"/>
                    <a:pt x="354" y="917"/>
                    <a:pt x="355" y="914"/>
                  </a:cubicBezTo>
                  <a:cubicBezTo>
                    <a:pt x="356" y="911"/>
                    <a:pt x="357" y="909"/>
                    <a:pt x="357" y="906"/>
                  </a:cubicBezTo>
                  <a:cubicBezTo>
                    <a:pt x="360" y="908"/>
                    <a:pt x="363" y="910"/>
                    <a:pt x="366" y="912"/>
                  </a:cubicBezTo>
                  <a:close/>
                  <a:moveTo>
                    <a:pt x="356" y="903"/>
                  </a:moveTo>
                  <a:cubicBezTo>
                    <a:pt x="351" y="899"/>
                    <a:pt x="347" y="897"/>
                    <a:pt x="342" y="894"/>
                  </a:cubicBezTo>
                  <a:cubicBezTo>
                    <a:pt x="343" y="890"/>
                    <a:pt x="345" y="887"/>
                    <a:pt x="346" y="884"/>
                  </a:cubicBezTo>
                  <a:cubicBezTo>
                    <a:pt x="349" y="885"/>
                    <a:pt x="351" y="887"/>
                    <a:pt x="354" y="889"/>
                  </a:cubicBezTo>
                  <a:cubicBezTo>
                    <a:pt x="355" y="889"/>
                    <a:pt x="356" y="890"/>
                    <a:pt x="357" y="891"/>
                  </a:cubicBezTo>
                  <a:cubicBezTo>
                    <a:pt x="357" y="895"/>
                    <a:pt x="356" y="899"/>
                    <a:pt x="356" y="903"/>
                  </a:cubicBezTo>
                  <a:close/>
                  <a:moveTo>
                    <a:pt x="355" y="905"/>
                  </a:moveTo>
                  <a:cubicBezTo>
                    <a:pt x="355" y="906"/>
                    <a:pt x="355" y="907"/>
                    <a:pt x="354" y="908"/>
                  </a:cubicBezTo>
                  <a:cubicBezTo>
                    <a:pt x="353" y="913"/>
                    <a:pt x="352" y="917"/>
                    <a:pt x="350" y="922"/>
                  </a:cubicBezTo>
                  <a:cubicBezTo>
                    <a:pt x="346" y="920"/>
                    <a:pt x="341" y="917"/>
                    <a:pt x="336" y="915"/>
                  </a:cubicBezTo>
                  <a:cubicBezTo>
                    <a:pt x="335" y="914"/>
                    <a:pt x="335" y="914"/>
                    <a:pt x="334" y="913"/>
                  </a:cubicBezTo>
                  <a:cubicBezTo>
                    <a:pt x="336" y="907"/>
                    <a:pt x="339" y="901"/>
                    <a:pt x="341" y="895"/>
                  </a:cubicBezTo>
                  <a:cubicBezTo>
                    <a:pt x="346" y="898"/>
                    <a:pt x="351" y="901"/>
                    <a:pt x="355" y="905"/>
                  </a:cubicBezTo>
                  <a:close/>
                  <a:moveTo>
                    <a:pt x="334" y="916"/>
                  </a:moveTo>
                  <a:cubicBezTo>
                    <a:pt x="339" y="919"/>
                    <a:pt x="344" y="922"/>
                    <a:pt x="349" y="924"/>
                  </a:cubicBezTo>
                  <a:cubicBezTo>
                    <a:pt x="349" y="926"/>
                    <a:pt x="348" y="928"/>
                    <a:pt x="347" y="930"/>
                  </a:cubicBezTo>
                  <a:cubicBezTo>
                    <a:pt x="344" y="928"/>
                    <a:pt x="341" y="927"/>
                    <a:pt x="337" y="925"/>
                  </a:cubicBezTo>
                  <a:cubicBezTo>
                    <a:pt x="335" y="924"/>
                    <a:pt x="333" y="923"/>
                    <a:pt x="330" y="921"/>
                  </a:cubicBezTo>
                  <a:cubicBezTo>
                    <a:pt x="331" y="920"/>
                    <a:pt x="331" y="919"/>
                    <a:pt x="332" y="917"/>
                  </a:cubicBezTo>
                  <a:cubicBezTo>
                    <a:pt x="332" y="917"/>
                    <a:pt x="333" y="916"/>
                    <a:pt x="333" y="915"/>
                  </a:cubicBezTo>
                  <a:cubicBezTo>
                    <a:pt x="333" y="916"/>
                    <a:pt x="334" y="916"/>
                    <a:pt x="334" y="916"/>
                  </a:cubicBezTo>
                  <a:close/>
                  <a:moveTo>
                    <a:pt x="351" y="925"/>
                  </a:moveTo>
                  <a:cubicBezTo>
                    <a:pt x="352" y="926"/>
                    <a:pt x="353" y="926"/>
                    <a:pt x="354" y="927"/>
                  </a:cubicBezTo>
                  <a:cubicBezTo>
                    <a:pt x="356" y="928"/>
                    <a:pt x="358" y="929"/>
                    <a:pt x="360" y="930"/>
                  </a:cubicBezTo>
                  <a:cubicBezTo>
                    <a:pt x="359" y="931"/>
                    <a:pt x="358" y="932"/>
                    <a:pt x="358" y="934"/>
                  </a:cubicBezTo>
                  <a:cubicBezTo>
                    <a:pt x="357" y="935"/>
                    <a:pt x="357" y="936"/>
                    <a:pt x="357" y="937"/>
                  </a:cubicBezTo>
                  <a:cubicBezTo>
                    <a:pt x="355" y="935"/>
                    <a:pt x="353" y="934"/>
                    <a:pt x="351" y="932"/>
                  </a:cubicBezTo>
                  <a:cubicBezTo>
                    <a:pt x="350" y="932"/>
                    <a:pt x="350" y="931"/>
                    <a:pt x="349" y="931"/>
                  </a:cubicBezTo>
                  <a:cubicBezTo>
                    <a:pt x="350" y="929"/>
                    <a:pt x="351" y="927"/>
                    <a:pt x="351" y="925"/>
                  </a:cubicBezTo>
                  <a:close/>
                  <a:moveTo>
                    <a:pt x="359" y="936"/>
                  </a:moveTo>
                  <a:cubicBezTo>
                    <a:pt x="360" y="934"/>
                    <a:pt x="361" y="932"/>
                    <a:pt x="362" y="930"/>
                  </a:cubicBezTo>
                  <a:cubicBezTo>
                    <a:pt x="365" y="932"/>
                    <a:pt x="368" y="933"/>
                    <a:pt x="371" y="935"/>
                  </a:cubicBezTo>
                  <a:cubicBezTo>
                    <a:pt x="370" y="939"/>
                    <a:pt x="368" y="943"/>
                    <a:pt x="367" y="946"/>
                  </a:cubicBezTo>
                  <a:cubicBezTo>
                    <a:pt x="366" y="945"/>
                    <a:pt x="365" y="944"/>
                    <a:pt x="364" y="944"/>
                  </a:cubicBezTo>
                  <a:cubicBezTo>
                    <a:pt x="362" y="942"/>
                    <a:pt x="360" y="940"/>
                    <a:pt x="358" y="938"/>
                  </a:cubicBezTo>
                  <a:cubicBezTo>
                    <a:pt x="359" y="937"/>
                    <a:pt x="359" y="937"/>
                    <a:pt x="359" y="936"/>
                  </a:cubicBezTo>
                  <a:close/>
                  <a:moveTo>
                    <a:pt x="363" y="928"/>
                  </a:moveTo>
                  <a:cubicBezTo>
                    <a:pt x="365" y="924"/>
                    <a:pt x="367" y="920"/>
                    <a:pt x="368" y="916"/>
                  </a:cubicBezTo>
                  <a:cubicBezTo>
                    <a:pt x="368" y="915"/>
                    <a:pt x="369" y="915"/>
                    <a:pt x="369" y="914"/>
                  </a:cubicBezTo>
                  <a:cubicBezTo>
                    <a:pt x="372" y="917"/>
                    <a:pt x="375" y="919"/>
                    <a:pt x="378" y="921"/>
                  </a:cubicBezTo>
                  <a:cubicBezTo>
                    <a:pt x="376" y="924"/>
                    <a:pt x="374" y="928"/>
                    <a:pt x="373" y="931"/>
                  </a:cubicBezTo>
                  <a:cubicBezTo>
                    <a:pt x="372" y="932"/>
                    <a:pt x="372" y="932"/>
                    <a:pt x="372" y="933"/>
                  </a:cubicBezTo>
                  <a:cubicBezTo>
                    <a:pt x="369" y="931"/>
                    <a:pt x="366" y="930"/>
                    <a:pt x="363" y="928"/>
                  </a:cubicBezTo>
                  <a:close/>
                  <a:moveTo>
                    <a:pt x="370" y="912"/>
                  </a:moveTo>
                  <a:cubicBezTo>
                    <a:pt x="371" y="909"/>
                    <a:pt x="372" y="905"/>
                    <a:pt x="373" y="902"/>
                  </a:cubicBezTo>
                  <a:cubicBezTo>
                    <a:pt x="376" y="904"/>
                    <a:pt x="380" y="906"/>
                    <a:pt x="384" y="908"/>
                  </a:cubicBezTo>
                  <a:cubicBezTo>
                    <a:pt x="384" y="909"/>
                    <a:pt x="384" y="909"/>
                    <a:pt x="384" y="909"/>
                  </a:cubicBezTo>
                  <a:cubicBezTo>
                    <a:pt x="383" y="913"/>
                    <a:pt x="381" y="916"/>
                    <a:pt x="379" y="919"/>
                  </a:cubicBezTo>
                  <a:cubicBezTo>
                    <a:pt x="376" y="917"/>
                    <a:pt x="373" y="915"/>
                    <a:pt x="370" y="912"/>
                  </a:cubicBezTo>
                  <a:close/>
                  <a:moveTo>
                    <a:pt x="385" y="906"/>
                  </a:moveTo>
                  <a:cubicBezTo>
                    <a:pt x="383" y="905"/>
                    <a:pt x="381" y="904"/>
                    <a:pt x="379" y="903"/>
                  </a:cubicBezTo>
                  <a:cubicBezTo>
                    <a:pt x="377" y="902"/>
                    <a:pt x="375" y="901"/>
                    <a:pt x="373" y="900"/>
                  </a:cubicBezTo>
                  <a:cubicBezTo>
                    <a:pt x="374" y="898"/>
                    <a:pt x="375" y="896"/>
                    <a:pt x="375" y="894"/>
                  </a:cubicBezTo>
                  <a:cubicBezTo>
                    <a:pt x="375" y="893"/>
                    <a:pt x="376" y="892"/>
                    <a:pt x="376" y="890"/>
                  </a:cubicBezTo>
                  <a:cubicBezTo>
                    <a:pt x="377" y="891"/>
                    <a:pt x="377" y="891"/>
                    <a:pt x="378" y="892"/>
                  </a:cubicBezTo>
                  <a:cubicBezTo>
                    <a:pt x="381" y="894"/>
                    <a:pt x="384" y="897"/>
                    <a:pt x="387" y="900"/>
                  </a:cubicBezTo>
                  <a:cubicBezTo>
                    <a:pt x="386" y="902"/>
                    <a:pt x="386" y="904"/>
                    <a:pt x="385" y="906"/>
                  </a:cubicBezTo>
                  <a:close/>
                  <a:moveTo>
                    <a:pt x="380" y="892"/>
                  </a:moveTo>
                  <a:cubicBezTo>
                    <a:pt x="379" y="891"/>
                    <a:pt x="378" y="890"/>
                    <a:pt x="376" y="889"/>
                  </a:cubicBezTo>
                  <a:cubicBezTo>
                    <a:pt x="377" y="886"/>
                    <a:pt x="378" y="883"/>
                    <a:pt x="379" y="880"/>
                  </a:cubicBezTo>
                  <a:cubicBezTo>
                    <a:pt x="382" y="882"/>
                    <a:pt x="386" y="885"/>
                    <a:pt x="389" y="887"/>
                  </a:cubicBezTo>
                  <a:cubicBezTo>
                    <a:pt x="389" y="888"/>
                    <a:pt x="390" y="888"/>
                    <a:pt x="391" y="889"/>
                  </a:cubicBezTo>
                  <a:cubicBezTo>
                    <a:pt x="390" y="892"/>
                    <a:pt x="389" y="895"/>
                    <a:pt x="387" y="899"/>
                  </a:cubicBezTo>
                  <a:cubicBezTo>
                    <a:pt x="385" y="897"/>
                    <a:pt x="383" y="895"/>
                    <a:pt x="380" y="892"/>
                  </a:cubicBezTo>
                  <a:close/>
                  <a:moveTo>
                    <a:pt x="375" y="887"/>
                  </a:moveTo>
                  <a:cubicBezTo>
                    <a:pt x="375" y="887"/>
                    <a:pt x="375" y="887"/>
                    <a:pt x="375" y="888"/>
                  </a:cubicBezTo>
                  <a:cubicBezTo>
                    <a:pt x="372" y="886"/>
                    <a:pt x="370" y="884"/>
                    <a:pt x="367" y="882"/>
                  </a:cubicBezTo>
                  <a:cubicBezTo>
                    <a:pt x="365" y="881"/>
                    <a:pt x="364" y="879"/>
                    <a:pt x="362" y="878"/>
                  </a:cubicBezTo>
                  <a:cubicBezTo>
                    <a:pt x="363" y="876"/>
                    <a:pt x="363" y="874"/>
                    <a:pt x="365" y="873"/>
                  </a:cubicBezTo>
                  <a:cubicBezTo>
                    <a:pt x="366" y="873"/>
                    <a:pt x="367" y="873"/>
                    <a:pt x="368" y="873"/>
                  </a:cubicBezTo>
                  <a:cubicBezTo>
                    <a:pt x="371" y="875"/>
                    <a:pt x="373" y="876"/>
                    <a:pt x="376" y="878"/>
                  </a:cubicBezTo>
                  <a:cubicBezTo>
                    <a:pt x="376" y="878"/>
                    <a:pt x="377" y="878"/>
                    <a:pt x="377" y="879"/>
                  </a:cubicBezTo>
                  <a:cubicBezTo>
                    <a:pt x="376" y="881"/>
                    <a:pt x="376" y="884"/>
                    <a:pt x="375" y="887"/>
                  </a:cubicBezTo>
                  <a:close/>
                  <a:moveTo>
                    <a:pt x="360" y="877"/>
                  </a:moveTo>
                  <a:cubicBezTo>
                    <a:pt x="360" y="877"/>
                    <a:pt x="360" y="877"/>
                    <a:pt x="360" y="877"/>
                  </a:cubicBezTo>
                  <a:cubicBezTo>
                    <a:pt x="358" y="875"/>
                    <a:pt x="356" y="874"/>
                    <a:pt x="354" y="872"/>
                  </a:cubicBezTo>
                  <a:cubicBezTo>
                    <a:pt x="357" y="872"/>
                    <a:pt x="359" y="872"/>
                    <a:pt x="361" y="873"/>
                  </a:cubicBezTo>
                  <a:cubicBezTo>
                    <a:pt x="362" y="873"/>
                    <a:pt x="362" y="873"/>
                    <a:pt x="362" y="873"/>
                  </a:cubicBezTo>
                  <a:cubicBezTo>
                    <a:pt x="361" y="874"/>
                    <a:pt x="361" y="875"/>
                    <a:pt x="360" y="877"/>
                  </a:cubicBezTo>
                  <a:close/>
                  <a:moveTo>
                    <a:pt x="357" y="875"/>
                  </a:moveTo>
                  <a:cubicBezTo>
                    <a:pt x="358" y="876"/>
                    <a:pt x="359" y="877"/>
                    <a:pt x="360" y="878"/>
                  </a:cubicBezTo>
                  <a:cubicBezTo>
                    <a:pt x="359" y="880"/>
                    <a:pt x="359" y="882"/>
                    <a:pt x="359" y="883"/>
                  </a:cubicBezTo>
                  <a:cubicBezTo>
                    <a:pt x="358" y="885"/>
                    <a:pt x="358" y="887"/>
                    <a:pt x="358" y="889"/>
                  </a:cubicBezTo>
                  <a:cubicBezTo>
                    <a:pt x="354" y="887"/>
                    <a:pt x="351" y="884"/>
                    <a:pt x="347" y="882"/>
                  </a:cubicBezTo>
                  <a:cubicBezTo>
                    <a:pt x="349" y="879"/>
                    <a:pt x="350" y="876"/>
                    <a:pt x="352" y="872"/>
                  </a:cubicBezTo>
                  <a:cubicBezTo>
                    <a:pt x="352" y="872"/>
                    <a:pt x="352" y="872"/>
                    <a:pt x="353" y="872"/>
                  </a:cubicBezTo>
                  <a:cubicBezTo>
                    <a:pt x="354" y="873"/>
                    <a:pt x="355" y="874"/>
                    <a:pt x="357" y="875"/>
                  </a:cubicBezTo>
                  <a:close/>
                  <a:moveTo>
                    <a:pt x="345" y="881"/>
                  </a:moveTo>
                  <a:cubicBezTo>
                    <a:pt x="344" y="881"/>
                    <a:pt x="343" y="880"/>
                    <a:pt x="342" y="880"/>
                  </a:cubicBezTo>
                  <a:cubicBezTo>
                    <a:pt x="340" y="879"/>
                    <a:pt x="338" y="878"/>
                    <a:pt x="336" y="876"/>
                  </a:cubicBezTo>
                  <a:cubicBezTo>
                    <a:pt x="336" y="875"/>
                    <a:pt x="337" y="873"/>
                    <a:pt x="338" y="871"/>
                  </a:cubicBezTo>
                  <a:cubicBezTo>
                    <a:pt x="342" y="872"/>
                    <a:pt x="346" y="872"/>
                    <a:pt x="350" y="872"/>
                  </a:cubicBezTo>
                  <a:cubicBezTo>
                    <a:pt x="348" y="875"/>
                    <a:pt x="347" y="878"/>
                    <a:pt x="345" y="881"/>
                  </a:cubicBezTo>
                  <a:close/>
                  <a:moveTo>
                    <a:pt x="334" y="875"/>
                  </a:moveTo>
                  <a:cubicBezTo>
                    <a:pt x="333" y="875"/>
                    <a:pt x="333" y="875"/>
                    <a:pt x="332" y="875"/>
                  </a:cubicBezTo>
                  <a:cubicBezTo>
                    <a:pt x="332" y="873"/>
                    <a:pt x="332" y="872"/>
                    <a:pt x="332" y="871"/>
                  </a:cubicBezTo>
                  <a:cubicBezTo>
                    <a:pt x="332" y="871"/>
                    <a:pt x="332" y="871"/>
                    <a:pt x="332" y="871"/>
                  </a:cubicBezTo>
                  <a:cubicBezTo>
                    <a:pt x="333" y="871"/>
                    <a:pt x="334" y="871"/>
                    <a:pt x="336" y="871"/>
                  </a:cubicBezTo>
                  <a:cubicBezTo>
                    <a:pt x="335" y="873"/>
                    <a:pt x="334" y="874"/>
                    <a:pt x="334" y="875"/>
                  </a:cubicBezTo>
                  <a:close/>
                  <a:moveTo>
                    <a:pt x="333" y="876"/>
                  </a:moveTo>
                  <a:cubicBezTo>
                    <a:pt x="333" y="877"/>
                    <a:pt x="332" y="878"/>
                    <a:pt x="332" y="879"/>
                  </a:cubicBezTo>
                  <a:cubicBezTo>
                    <a:pt x="332" y="878"/>
                    <a:pt x="332" y="877"/>
                    <a:pt x="332" y="876"/>
                  </a:cubicBezTo>
                  <a:cubicBezTo>
                    <a:pt x="333" y="876"/>
                    <a:pt x="333" y="876"/>
                    <a:pt x="333" y="876"/>
                  </a:cubicBezTo>
                  <a:close/>
                  <a:moveTo>
                    <a:pt x="335" y="877"/>
                  </a:moveTo>
                  <a:cubicBezTo>
                    <a:pt x="338" y="879"/>
                    <a:pt x="341" y="881"/>
                    <a:pt x="344" y="883"/>
                  </a:cubicBezTo>
                  <a:cubicBezTo>
                    <a:pt x="343" y="886"/>
                    <a:pt x="341" y="889"/>
                    <a:pt x="340" y="893"/>
                  </a:cubicBezTo>
                  <a:cubicBezTo>
                    <a:pt x="338" y="892"/>
                    <a:pt x="336" y="891"/>
                    <a:pt x="335" y="890"/>
                  </a:cubicBezTo>
                  <a:cubicBezTo>
                    <a:pt x="334" y="889"/>
                    <a:pt x="333" y="889"/>
                    <a:pt x="332" y="888"/>
                  </a:cubicBezTo>
                  <a:cubicBezTo>
                    <a:pt x="332" y="887"/>
                    <a:pt x="332" y="886"/>
                    <a:pt x="332" y="885"/>
                  </a:cubicBezTo>
                  <a:cubicBezTo>
                    <a:pt x="333" y="882"/>
                    <a:pt x="334" y="880"/>
                    <a:pt x="335" y="877"/>
                  </a:cubicBezTo>
                  <a:close/>
                  <a:moveTo>
                    <a:pt x="332" y="890"/>
                  </a:moveTo>
                  <a:cubicBezTo>
                    <a:pt x="334" y="891"/>
                    <a:pt x="337" y="893"/>
                    <a:pt x="339" y="894"/>
                  </a:cubicBezTo>
                  <a:cubicBezTo>
                    <a:pt x="337" y="900"/>
                    <a:pt x="334" y="906"/>
                    <a:pt x="332" y="912"/>
                  </a:cubicBezTo>
                  <a:cubicBezTo>
                    <a:pt x="331" y="912"/>
                    <a:pt x="330" y="911"/>
                    <a:pt x="329" y="911"/>
                  </a:cubicBezTo>
                  <a:cubicBezTo>
                    <a:pt x="330" y="907"/>
                    <a:pt x="330" y="903"/>
                    <a:pt x="331" y="899"/>
                  </a:cubicBezTo>
                  <a:cubicBezTo>
                    <a:pt x="331" y="896"/>
                    <a:pt x="331" y="893"/>
                    <a:pt x="332" y="890"/>
                  </a:cubicBezTo>
                  <a:cubicBezTo>
                    <a:pt x="332" y="890"/>
                    <a:pt x="332" y="890"/>
                    <a:pt x="332" y="890"/>
                  </a:cubicBezTo>
                  <a:close/>
                  <a:moveTo>
                    <a:pt x="331" y="914"/>
                  </a:moveTo>
                  <a:cubicBezTo>
                    <a:pt x="330" y="916"/>
                    <a:pt x="330" y="917"/>
                    <a:pt x="329" y="919"/>
                  </a:cubicBezTo>
                  <a:cubicBezTo>
                    <a:pt x="329" y="917"/>
                    <a:pt x="329" y="915"/>
                    <a:pt x="329" y="913"/>
                  </a:cubicBezTo>
                  <a:cubicBezTo>
                    <a:pt x="330" y="913"/>
                    <a:pt x="330" y="914"/>
                    <a:pt x="331" y="914"/>
                  </a:cubicBezTo>
                  <a:close/>
                  <a:moveTo>
                    <a:pt x="329" y="924"/>
                  </a:moveTo>
                  <a:cubicBezTo>
                    <a:pt x="331" y="924"/>
                    <a:pt x="333" y="925"/>
                    <a:pt x="334" y="926"/>
                  </a:cubicBezTo>
                  <a:cubicBezTo>
                    <a:pt x="338" y="928"/>
                    <a:pt x="342" y="930"/>
                    <a:pt x="346" y="932"/>
                  </a:cubicBezTo>
                  <a:cubicBezTo>
                    <a:pt x="345" y="936"/>
                    <a:pt x="344" y="940"/>
                    <a:pt x="342" y="943"/>
                  </a:cubicBezTo>
                  <a:cubicBezTo>
                    <a:pt x="338" y="941"/>
                    <a:pt x="333" y="938"/>
                    <a:pt x="329" y="935"/>
                  </a:cubicBezTo>
                  <a:cubicBezTo>
                    <a:pt x="329" y="934"/>
                    <a:pt x="329" y="933"/>
                    <a:pt x="329" y="931"/>
                  </a:cubicBezTo>
                  <a:cubicBezTo>
                    <a:pt x="329" y="929"/>
                    <a:pt x="329" y="927"/>
                    <a:pt x="329" y="925"/>
                  </a:cubicBezTo>
                  <a:cubicBezTo>
                    <a:pt x="329" y="924"/>
                    <a:pt x="329" y="924"/>
                    <a:pt x="329" y="924"/>
                  </a:cubicBezTo>
                  <a:close/>
                  <a:moveTo>
                    <a:pt x="340" y="954"/>
                  </a:moveTo>
                  <a:cubicBezTo>
                    <a:pt x="341" y="952"/>
                    <a:pt x="342" y="949"/>
                    <a:pt x="343" y="947"/>
                  </a:cubicBezTo>
                  <a:cubicBezTo>
                    <a:pt x="343" y="947"/>
                    <a:pt x="343" y="947"/>
                    <a:pt x="343" y="947"/>
                  </a:cubicBezTo>
                  <a:cubicBezTo>
                    <a:pt x="346" y="949"/>
                    <a:pt x="349" y="951"/>
                    <a:pt x="352" y="953"/>
                  </a:cubicBezTo>
                  <a:cubicBezTo>
                    <a:pt x="352" y="954"/>
                    <a:pt x="352" y="955"/>
                    <a:pt x="351" y="956"/>
                  </a:cubicBezTo>
                  <a:cubicBezTo>
                    <a:pt x="348" y="955"/>
                    <a:pt x="346" y="955"/>
                    <a:pt x="343" y="955"/>
                  </a:cubicBezTo>
                  <a:cubicBezTo>
                    <a:pt x="341" y="955"/>
                    <a:pt x="340" y="955"/>
                    <a:pt x="339" y="955"/>
                  </a:cubicBezTo>
                  <a:cubicBezTo>
                    <a:pt x="339" y="955"/>
                    <a:pt x="340" y="954"/>
                    <a:pt x="340" y="954"/>
                  </a:cubicBezTo>
                  <a:close/>
                  <a:moveTo>
                    <a:pt x="347" y="946"/>
                  </a:moveTo>
                  <a:cubicBezTo>
                    <a:pt x="346" y="946"/>
                    <a:pt x="345" y="945"/>
                    <a:pt x="344" y="944"/>
                  </a:cubicBezTo>
                  <a:cubicBezTo>
                    <a:pt x="345" y="941"/>
                    <a:pt x="346" y="937"/>
                    <a:pt x="348" y="933"/>
                  </a:cubicBezTo>
                  <a:cubicBezTo>
                    <a:pt x="348" y="933"/>
                    <a:pt x="348" y="933"/>
                    <a:pt x="348" y="933"/>
                  </a:cubicBezTo>
                  <a:cubicBezTo>
                    <a:pt x="351" y="935"/>
                    <a:pt x="353" y="937"/>
                    <a:pt x="356" y="939"/>
                  </a:cubicBezTo>
                  <a:cubicBezTo>
                    <a:pt x="355" y="943"/>
                    <a:pt x="354" y="946"/>
                    <a:pt x="353" y="950"/>
                  </a:cubicBezTo>
                  <a:cubicBezTo>
                    <a:pt x="351" y="949"/>
                    <a:pt x="349" y="948"/>
                    <a:pt x="347" y="946"/>
                  </a:cubicBezTo>
                  <a:close/>
                  <a:moveTo>
                    <a:pt x="354" y="954"/>
                  </a:moveTo>
                  <a:cubicBezTo>
                    <a:pt x="355" y="955"/>
                    <a:pt x="356" y="955"/>
                    <a:pt x="357" y="956"/>
                  </a:cubicBezTo>
                  <a:cubicBezTo>
                    <a:pt x="356" y="956"/>
                    <a:pt x="355" y="956"/>
                    <a:pt x="354" y="956"/>
                  </a:cubicBezTo>
                  <a:cubicBezTo>
                    <a:pt x="354" y="955"/>
                    <a:pt x="354" y="955"/>
                    <a:pt x="354" y="954"/>
                  </a:cubicBezTo>
                  <a:close/>
                  <a:moveTo>
                    <a:pt x="355" y="951"/>
                  </a:moveTo>
                  <a:cubicBezTo>
                    <a:pt x="356" y="948"/>
                    <a:pt x="357" y="944"/>
                    <a:pt x="358" y="941"/>
                  </a:cubicBezTo>
                  <a:cubicBezTo>
                    <a:pt x="359" y="942"/>
                    <a:pt x="360" y="943"/>
                    <a:pt x="361" y="945"/>
                  </a:cubicBezTo>
                  <a:cubicBezTo>
                    <a:pt x="363" y="946"/>
                    <a:pt x="364" y="947"/>
                    <a:pt x="366" y="949"/>
                  </a:cubicBezTo>
                  <a:cubicBezTo>
                    <a:pt x="365" y="951"/>
                    <a:pt x="363" y="953"/>
                    <a:pt x="362" y="955"/>
                  </a:cubicBezTo>
                  <a:cubicBezTo>
                    <a:pt x="361" y="956"/>
                    <a:pt x="364" y="956"/>
                    <a:pt x="364" y="955"/>
                  </a:cubicBezTo>
                  <a:cubicBezTo>
                    <a:pt x="365" y="955"/>
                    <a:pt x="366" y="954"/>
                    <a:pt x="366" y="953"/>
                  </a:cubicBezTo>
                  <a:cubicBezTo>
                    <a:pt x="367" y="953"/>
                    <a:pt x="366" y="952"/>
                    <a:pt x="366" y="952"/>
                  </a:cubicBezTo>
                  <a:cubicBezTo>
                    <a:pt x="366" y="951"/>
                    <a:pt x="367" y="951"/>
                    <a:pt x="367" y="950"/>
                  </a:cubicBezTo>
                  <a:cubicBezTo>
                    <a:pt x="369" y="952"/>
                    <a:pt x="370" y="953"/>
                    <a:pt x="372" y="955"/>
                  </a:cubicBezTo>
                  <a:cubicBezTo>
                    <a:pt x="372" y="955"/>
                    <a:pt x="372" y="955"/>
                    <a:pt x="372" y="955"/>
                  </a:cubicBezTo>
                  <a:cubicBezTo>
                    <a:pt x="371" y="954"/>
                    <a:pt x="370" y="955"/>
                    <a:pt x="370" y="956"/>
                  </a:cubicBezTo>
                  <a:cubicBezTo>
                    <a:pt x="367" y="956"/>
                    <a:pt x="364" y="956"/>
                    <a:pt x="360" y="956"/>
                  </a:cubicBezTo>
                  <a:cubicBezTo>
                    <a:pt x="360" y="955"/>
                    <a:pt x="359" y="954"/>
                    <a:pt x="358" y="954"/>
                  </a:cubicBezTo>
                  <a:cubicBezTo>
                    <a:pt x="357" y="953"/>
                    <a:pt x="356" y="952"/>
                    <a:pt x="355" y="951"/>
                  </a:cubicBezTo>
                  <a:close/>
                  <a:moveTo>
                    <a:pt x="368" y="948"/>
                  </a:moveTo>
                  <a:cubicBezTo>
                    <a:pt x="370" y="944"/>
                    <a:pt x="371" y="941"/>
                    <a:pt x="372" y="937"/>
                  </a:cubicBezTo>
                  <a:cubicBezTo>
                    <a:pt x="372" y="937"/>
                    <a:pt x="373" y="937"/>
                    <a:pt x="373" y="936"/>
                  </a:cubicBezTo>
                  <a:cubicBezTo>
                    <a:pt x="378" y="940"/>
                    <a:pt x="384" y="945"/>
                    <a:pt x="388" y="949"/>
                  </a:cubicBezTo>
                  <a:cubicBezTo>
                    <a:pt x="389" y="950"/>
                    <a:pt x="389" y="950"/>
                    <a:pt x="389" y="950"/>
                  </a:cubicBezTo>
                  <a:cubicBezTo>
                    <a:pt x="388" y="952"/>
                    <a:pt x="388" y="953"/>
                    <a:pt x="387" y="955"/>
                  </a:cubicBezTo>
                  <a:cubicBezTo>
                    <a:pt x="383" y="955"/>
                    <a:pt x="380" y="955"/>
                    <a:pt x="376" y="955"/>
                  </a:cubicBezTo>
                  <a:cubicBezTo>
                    <a:pt x="374" y="953"/>
                    <a:pt x="371" y="950"/>
                    <a:pt x="368" y="948"/>
                  </a:cubicBezTo>
                  <a:close/>
                  <a:moveTo>
                    <a:pt x="388" y="945"/>
                  </a:moveTo>
                  <a:cubicBezTo>
                    <a:pt x="383" y="941"/>
                    <a:pt x="379" y="937"/>
                    <a:pt x="374" y="934"/>
                  </a:cubicBezTo>
                  <a:cubicBezTo>
                    <a:pt x="376" y="930"/>
                    <a:pt x="378" y="926"/>
                    <a:pt x="380" y="922"/>
                  </a:cubicBezTo>
                  <a:cubicBezTo>
                    <a:pt x="384" y="925"/>
                    <a:pt x="389" y="928"/>
                    <a:pt x="394" y="931"/>
                  </a:cubicBezTo>
                  <a:cubicBezTo>
                    <a:pt x="394" y="933"/>
                    <a:pt x="394" y="936"/>
                    <a:pt x="394" y="938"/>
                  </a:cubicBezTo>
                  <a:cubicBezTo>
                    <a:pt x="392" y="942"/>
                    <a:pt x="391" y="945"/>
                    <a:pt x="390" y="948"/>
                  </a:cubicBezTo>
                  <a:cubicBezTo>
                    <a:pt x="389" y="947"/>
                    <a:pt x="389" y="946"/>
                    <a:pt x="388" y="945"/>
                  </a:cubicBezTo>
                  <a:close/>
                  <a:moveTo>
                    <a:pt x="391" y="952"/>
                  </a:moveTo>
                  <a:cubicBezTo>
                    <a:pt x="391" y="953"/>
                    <a:pt x="393" y="954"/>
                    <a:pt x="394" y="954"/>
                  </a:cubicBezTo>
                  <a:cubicBezTo>
                    <a:pt x="394" y="955"/>
                    <a:pt x="394" y="955"/>
                    <a:pt x="394" y="955"/>
                  </a:cubicBezTo>
                  <a:cubicBezTo>
                    <a:pt x="392" y="955"/>
                    <a:pt x="391" y="955"/>
                    <a:pt x="389" y="955"/>
                  </a:cubicBezTo>
                  <a:cubicBezTo>
                    <a:pt x="390" y="954"/>
                    <a:pt x="390" y="953"/>
                    <a:pt x="391" y="952"/>
                  </a:cubicBezTo>
                  <a:close/>
                  <a:moveTo>
                    <a:pt x="392" y="949"/>
                  </a:moveTo>
                  <a:cubicBezTo>
                    <a:pt x="392" y="947"/>
                    <a:pt x="393" y="946"/>
                    <a:pt x="394" y="944"/>
                  </a:cubicBezTo>
                  <a:cubicBezTo>
                    <a:pt x="394" y="946"/>
                    <a:pt x="394" y="949"/>
                    <a:pt x="394" y="951"/>
                  </a:cubicBezTo>
                  <a:cubicBezTo>
                    <a:pt x="393" y="950"/>
                    <a:pt x="392" y="950"/>
                    <a:pt x="392" y="949"/>
                  </a:cubicBezTo>
                  <a:close/>
                  <a:moveTo>
                    <a:pt x="394" y="908"/>
                  </a:moveTo>
                  <a:cubicBezTo>
                    <a:pt x="394" y="909"/>
                    <a:pt x="394" y="910"/>
                    <a:pt x="394" y="911"/>
                  </a:cubicBezTo>
                  <a:cubicBezTo>
                    <a:pt x="391" y="909"/>
                    <a:pt x="389" y="908"/>
                    <a:pt x="387" y="907"/>
                  </a:cubicBezTo>
                  <a:cubicBezTo>
                    <a:pt x="388" y="905"/>
                    <a:pt x="388" y="903"/>
                    <a:pt x="389" y="901"/>
                  </a:cubicBezTo>
                  <a:cubicBezTo>
                    <a:pt x="389" y="902"/>
                    <a:pt x="390" y="902"/>
                    <a:pt x="390" y="903"/>
                  </a:cubicBezTo>
                  <a:cubicBezTo>
                    <a:pt x="392" y="904"/>
                    <a:pt x="393" y="904"/>
                    <a:pt x="394" y="905"/>
                  </a:cubicBezTo>
                  <a:cubicBezTo>
                    <a:pt x="394" y="906"/>
                    <a:pt x="394" y="907"/>
                    <a:pt x="394" y="908"/>
                  </a:cubicBezTo>
                  <a:close/>
                  <a:moveTo>
                    <a:pt x="393" y="903"/>
                  </a:moveTo>
                  <a:cubicBezTo>
                    <a:pt x="392" y="902"/>
                    <a:pt x="390" y="901"/>
                    <a:pt x="389" y="900"/>
                  </a:cubicBezTo>
                  <a:cubicBezTo>
                    <a:pt x="390" y="898"/>
                    <a:pt x="391" y="895"/>
                    <a:pt x="392" y="893"/>
                  </a:cubicBezTo>
                  <a:cubicBezTo>
                    <a:pt x="392" y="892"/>
                    <a:pt x="392" y="891"/>
                    <a:pt x="393" y="890"/>
                  </a:cubicBezTo>
                  <a:cubicBezTo>
                    <a:pt x="393" y="890"/>
                    <a:pt x="394" y="891"/>
                    <a:pt x="395" y="891"/>
                  </a:cubicBezTo>
                  <a:cubicBezTo>
                    <a:pt x="394" y="895"/>
                    <a:pt x="394" y="900"/>
                    <a:pt x="394" y="904"/>
                  </a:cubicBezTo>
                  <a:cubicBezTo>
                    <a:pt x="394" y="904"/>
                    <a:pt x="393" y="903"/>
                    <a:pt x="393" y="903"/>
                  </a:cubicBezTo>
                  <a:close/>
                  <a:moveTo>
                    <a:pt x="393" y="889"/>
                  </a:moveTo>
                  <a:cubicBezTo>
                    <a:pt x="394" y="887"/>
                    <a:pt x="395" y="884"/>
                    <a:pt x="396" y="882"/>
                  </a:cubicBezTo>
                  <a:cubicBezTo>
                    <a:pt x="395" y="885"/>
                    <a:pt x="395" y="887"/>
                    <a:pt x="395" y="890"/>
                  </a:cubicBezTo>
                  <a:cubicBezTo>
                    <a:pt x="394" y="890"/>
                    <a:pt x="394" y="889"/>
                    <a:pt x="393" y="889"/>
                  </a:cubicBezTo>
                  <a:close/>
                  <a:moveTo>
                    <a:pt x="392" y="886"/>
                  </a:moveTo>
                  <a:cubicBezTo>
                    <a:pt x="392" y="887"/>
                    <a:pt x="391" y="887"/>
                    <a:pt x="391" y="888"/>
                  </a:cubicBezTo>
                  <a:cubicBezTo>
                    <a:pt x="391" y="887"/>
                    <a:pt x="390" y="887"/>
                    <a:pt x="390" y="887"/>
                  </a:cubicBezTo>
                  <a:cubicBezTo>
                    <a:pt x="386" y="884"/>
                    <a:pt x="383" y="881"/>
                    <a:pt x="379" y="879"/>
                  </a:cubicBezTo>
                  <a:cubicBezTo>
                    <a:pt x="380" y="877"/>
                    <a:pt x="381" y="875"/>
                    <a:pt x="382" y="874"/>
                  </a:cubicBezTo>
                  <a:cubicBezTo>
                    <a:pt x="383" y="873"/>
                    <a:pt x="381" y="873"/>
                    <a:pt x="380" y="874"/>
                  </a:cubicBezTo>
                  <a:cubicBezTo>
                    <a:pt x="379" y="875"/>
                    <a:pt x="378" y="876"/>
                    <a:pt x="378" y="878"/>
                  </a:cubicBezTo>
                  <a:cubicBezTo>
                    <a:pt x="378" y="878"/>
                    <a:pt x="378" y="878"/>
                    <a:pt x="378" y="878"/>
                  </a:cubicBezTo>
                  <a:cubicBezTo>
                    <a:pt x="375" y="876"/>
                    <a:pt x="372" y="875"/>
                    <a:pt x="370" y="873"/>
                  </a:cubicBezTo>
                  <a:cubicBezTo>
                    <a:pt x="376" y="873"/>
                    <a:pt x="382" y="873"/>
                    <a:pt x="389" y="873"/>
                  </a:cubicBezTo>
                  <a:cubicBezTo>
                    <a:pt x="391" y="873"/>
                    <a:pt x="394" y="872"/>
                    <a:pt x="397" y="872"/>
                  </a:cubicBezTo>
                  <a:cubicBezTo>
                    <a:pt x="397" y="872"/>
                    <a:pt x="397" y="873"/>
                    <a:pt x="397" y="873"/>
                  </a:cubicBezTo>
                  <a:cubicBezTo>
                    <a:pt x="395" y="877"/>
                    <a:pt x="393" y="882"/>
                    <a:pt x="392" y="886"/>
                  </a:cubicBezTo>
                  <a:close/>
                  <a:moveTo>
                    <a:pt x="353" y="863"/>
                  </a:moveTo>
                  <a:cubicBezTo>
                    <a:pt x="346" y="863"/>
                    <a:pt x="339" y="862"/>
                    <a:pt x="333" y="862"/>
                  </a:cubicBezTo>
                  <a:cubicBezTo>
                    <a:pt x="333" y="854"/>
                    <a:pt x="334" y="847"/>
                    <a:pt x="335" y="839"/>
                  </a:cubicBezTo>
                  <a:cubicBezTo>
                    <a:pt x="338" y="819"/>
                    <a:pt x="339" y="800"/>
                    <a:pt x="342" y="780"/>
                  </a:cubicBezTo>
                  <a:cubicBezTo>
                    <a:pt x="345" y="761"/>
                    <a:pt x="349" y="742"/>
                    <a:pt x="352" y="723"/>
                  </a:cubicBezTo>
                  <a:cubicBezTo>
                    <a:pt x="352" y="719"/>
                    <a:pt x="352" y="716"/>
                    <a:pt x="353" y="712"/>
                  </a:cubicBezTo>
                  <a:cubicBezTo>
                    <a:pt x="353" y="712"/>
                    <a:pt x="353" y="712"/>
                    <a:pt x="353" y="713"/>
                  </a:cubicBezTo>
                  <a:cubicBezTo>
                    <a:pt x="354" y="717"/>
                    <a:pt x="355" y="721"/>
                    <a:pt x="359" y="724"/>
                  </a:cubicBezTo>
                  <a:cubicBezTo>
                    <a:pt x="362" y="726"/>
                    <a:pt x="365" y="726"/>
                    <a:pt x="368" y="725"/>
                  </a:cubicBezTo>
                  <a:cubicBezTo>
                    <a:pt x="369" y="725"/>
                    <a:pt x="371" y="723"/>
                    <a:pt x="372" y="722"/>
                  </a:cubicBezTo>
                  <a:cubicBezTo>
                    <a:pt x="374" y="725"/>
                    <a:pt x="376" y="726"/>
                    <a:pt x="380" y="727"/>
                  </a:cubicBezTo>
                  <a:cubicBezTo>
                    <a:pt x="386" y="728"/>
                    <a:pt x="390" y="728"/>
                    <a:pt x="395" y="725"/>
                  </a:cubicBezTo>
                  <a:cubicBezTo>
                    <a:pt x="401" y="720"/>
                    <a:pt x="403" y="708"/>
                    <a:pt x="399" y="701"/>
                  </a:cubicBezTo>
                  <a:cubicBezTo>
                    <a:pt x="397" y="696"/>
                    <a:pt x="392" y="696"/>
                    <a:pt x="388" y="697"/>
                  </a:cubicBezTo>
                  <a:cubicBezTo>
                    <a:pt x="382" y="698"/>
                    <a:pt x="381" y="693"/>
                    <a:pt x="376" y="690"/>
                  </a:cubicBezTo>
                  <a:cubicBezTo>
                    <a:pt x="368" y="685"/>
                    <a:pt x="356" y="690"/>
                    <a:pt x="355" y="700"/>
                  </a:cubicBezTo>
                  <a:cubicBezTo>
                    <a:pt x="354" y="703"/>
                    <a:pt x="357" y="705"/>
                    <a:pt x="359" y="704"/>
                  </a:cubicBezTo>
                  <a:cubicBezTo>
                    <a:pt x="359" y="704"/>
                    <a:pt x="359" y="704"/>
                    <a:pt x="359" y="704"/>
                  </a:cubicBezTo>
                  <a:cubicBezTo>
                    <a:pt x="362" y="705"/>
                    <a:pt x="363" y="702"/>
                    <a:pt x="363" y="699"/>
                  </a:cubicBezTo>
                  <a:cubicBezTo>
                    <a:pt x="364" y="697"/>
                    <a:pt x="367" y="695"/>
                    <a:pt x="370" y="696"/>
                  </a:cubicBezTo>
                  <a:cubicBezTo>
                    <a:pt x="372" y="696"/>
                    <a:pt x="374" y="698"/>
                    <a:pt x="375" y="700"/>
                  </a:cubicBezTo>
                  <a:cubicBezTo>
                    <a:pt x="378" y="703"/>
                    <a:pt x="381" y="704"/>
                    <a:pt x="385" y="705"/>
                  </a:cubicBezTo>
                  <a:cubicBezTo>
                    <a:pt x="388" y="705"/>
                    <a:pt x="392" y="702"/>
                    <a:pt x="393" y="706"/>
                  </a:cubicBezTo>
                  <a:cubicBezTo>
                    <a:pt x="394" y="708"/>
                    <a:pt x="393" y="712"/>
                    <a:pt x="393" y="714"/>
                  </a:cubicBezTo>
                  <a:cubicBezTo>
                    <a:pt x="390" y="723"/>
                    <a:pt x="379" y="721"/>
                    <a:pt x="376" y="714"/>
                  </a:cubicBezTo>
                  <a:cubicBezTo>
                    <a:pt x="375" y="712"/>
                    <a:pt x="372" y="711"/>
                    <a:pt x="371" y="712"/>
                  </a:cubicBezTo>
                  <a:cubicBezTo>
                    <a:pt x="369" y="714"/>
                    <a:pt x="366" y="719"/>
                    <a:pt x="363" y="718"/>
                  </a:cubicBezTo>
                  <a:cubicBezTo>
                    <a:pt x="360" y="716"/>
                    <a:pt x="360" y="710"/>
                    <a:pt x="359" y="707"/>
                  </a:cubicBezTo>
                  <a:cubicBezTo>
                    <a:pt x="358" y="705"/>
                    <a:pt x="355" y="704"/>
                    <a:pt x="353" y="705"/>
                  </a:cubicBezTo>
                  <a:cubicBezTo>
                    <a:pt x="354" y="692"/>
                    <a:pt x="354" y="679"/>
                    <a:pt x="355" y="666"/>
                  </a:cubicBezTo>
                  <a:cubicBezTo>
                    <a:pt x="356" y="651"/>
                    <a:pt x="358" y="637"/>
                    <a:pt x="361" y="623"/>
                  </a:cubicBezTo>
                  <a:cubicBezTo>
                    <a:pt x="365" y="623"/>
                    <a:pt x="370" y="624"/>
                    <a:pt x="373" y="624"/>
                  </a:cubicBezTo>
                  <a:cubicBezTo>
                    <a:pt x="382" y="624"/>
                    <a:pt x="391" y="624"/>
                    <a:pt x="399" y="627"/>
                  </a:cubicBezTo>
                  <a:cubicBezTo>
                    <a:pt x="401" y="627"/>
                    <a:pt x="403" y="628"/>
                    <a:pt x="405" y="629"/>
                  </a:cubicBezTo>
                  <a:cubicBezTo>
                    <a:pt x="406" y="631"/>
                    <a:pt x="406" y="634"/>
                    <a:pt x="407" y="637"/>
                  </a:cubicBezTo>
                  <a:cubicBezTo>
                    <a:pt x="409" y="646"/>
                    <a:pt x="409" y="656"/>
                    <a:pt x="410" y="666"/>
                  </a:cubicBezTo>
                  <a:cubicBezTo>
                    <a:pt x="410" y="676"/>
                    <a:pt x="411" y="686"/>
                    <a:pt x="410" y="697"/>
                  </a:cubicBezTo>
                  <a:cubicBezTo>
                    <a:pt x="410" y="717"/>
                    <a:pt x="410" y="737"/>
                    <a:pt x="410" y="758"/>
                  </a:cubicBezTo>
                  <a:cubicBezTo>
                    <a:pt x="409" y="791"/>
                    <a:pt x="403" y="825"/>
                    <a:pt x="398" y="859"/>
                  </a:cubicBezTo>
                  <a:cubicBezTo>
                    <a:pt x="398" y="860"/>
                    <a:pt x="398" y="861"/>
                    <a:pt x="398" y="863"/>
                  </a:cubicBezTo>
                  <a:cubicBezTo>
                    <a:pt x="383" y="864"/>
                    <a:pt x="368" y="864"/>
                    <a:pt x="353" y="863"/>
                  </a:cubicBezTo>
                  <a:close/>
                  <a:moveTo>
                    <a:pt x="378" y="489"/>
                  </a:moveTo>
                  <a:cubicBezTo>
                    <a:pt x="378" y="481"/>
                    <a:pt x="377" y="473"/>
                    <a:pt x="374" y="466"/>
                  </a:cubicBezTo>
                  <a:cubicBezTo>
                    <a:pt x="371" y="460"/>
                    <a:pt x="361" y="451"/>
                    <a:pt x="370" y="445"/>
                  </a:cubicBezTo>
                  <a:cubicBezTo>
                    <a:pt x="375" y="442"/>
                    <a:pt x="382" y="443"/>
                    <a:pt x="388" y="442"/>
                  </a:cubicBezTo>
                  <a:cubicBezTo>
                    <a:pt x="387" y="444"/>
                    <a:pt x="386" y="447"/>
                    <a:pt x="387" y="449"/>
                  </a:cubicBezTo>
                  <a:cubicBezTo>
                    <a:pt x="388" y="453"/>
                    <a:pt x="395" y="452"/>
                    <a:pt x="394" y="447"/>
                  </a:cubicBezTo>
                  <a:cubicBezTo>
                    <a:pt x="396" y="445"/>
                    <a:pt x="399" y="443"/>
                    <a:pt x="401" y="441"/>
                  </a:cubicBezTo>
                  <a:cubicBezTo>
                    <a:pt x="407" y="441"/>
                    <a:pt x="412" y="440"/>
                    <a:pt x="418" y="441"/>
                  </a:cubicBezTo>
                  <a:cubicBezTo>
                    <a:pt x="423" y="442"/>
                    <a:pt x="434" y="444"/>
                    <a:pt x="430" y="451"/>
                  </a:cubicBezTo>
                  <a:cubicBezTo>
                    <a:pt x="428" y="452"/>
                    <a:pt x="426" y="452"/>
                    <a:pt x="425" y="453"/>
                  </a:cubicBezTo>
                  <a:cubicBezTo>
                    <a:pt x="424" y="453"/>
                    <a:pt x="423" y="453"/>
                    <a:pt x="422" y="453"/>
                  </a:cubicBezTo>
                  <a:cubicBezTo>
                    <a:pt x="421" y="453"/>
                    <a:pt x="420" y="453"/>
                    <a:pt x="419" y="453"/>
                  </a:cubicBezTo>
                  <a:cubicBezTo>
                    <a:pt x="419" y="453"/>
                    <a:pt x="418" y="453"/>
                    <a:pt x="418" y="453"/>
                  </a:cubicBezTo>
                  <a:cubicBezTo>
                    <a:pt x="415" y="453"/>
                    <a:pt x="413" y="457"/>
                    <a:pt x="415" y="459"/>
                  </a:cubicBezTo>
                  <a:cubicBezTo>
                    <a:pt x="417" y="461"/>
                    <a:pt x="419" y="461"/>
                    <a:pt x="422" y="461"/>
                  </a:cubicBezTo>
                  <a:cubicBezTo>
                    <a:pt x="419" y="465"/>
                    <a:pt x="417" y="468"/>
                    <a:pt x="415" y="472"/>
                  </a:cubicBezTo>
                  <a:cubicBezTo>
                    <a:pt x="406" y="487"/>
                    <a:pt x="407" y="504"/>
                    <a:pt x="406" y="521"/>
                  </a:cubicBezTo>
                  <a:cubicBezTo>
                    <a:pt x="403" y="522"/>
                    <a:pt x="399" y="523"/>
                    <a:pt x="395" y="522"/>
                  </a:cubicBezTo>
                  <a:cubicBezTo>
                    <a:pt x="393" y="522"/>
                    <a:pt x="379" y="517"/>
                    <a:pt x="381" y="515"/>
                  </a:cubicBezTo>
                  <a:cubicBezTo>
                    <a:pt x="381" y="515"/>
                    <a:pt x="380" y="514"/>
                    <a:pt x="380" y="515"/>
                  </a:cubicBezTo>
                  <a:cubicBezTo>
                    <a:pt x="379" y="515"/>
                    <a:pt x="379" y="515"/>
                    <a:pt x="379" y="516"/>
                  </a:cubicBezTo>
                  <a:cubicBezTo>
                    <a:pt x="379" y="516"/>
                    <a:pt x="379" y="517"/>
                    <a:pt x="379" y="517"/>
                  </a:cubicBezTo>
                  <a:cubicBezTo>
                    <a:pt x="387" y="522"/>
                    <a:pt x="397" y="525"/>
                    <a:pt x="406" y="522"/>
                  </a:cubicBezTo>
                  <a:cubicBezTo>
                    <a:pt x="406" y="522"/>
                    <a:pt x="406" y="523"/>
                    <a:pt x="406" y="523"/>
                  </a:cubicBezTo>
                  <a:cubicBezTo>
                    <a:pt x="406" y="525"/>
                    <a:pt x="406" y="528"/>
                    <a:pt x="406" y="530"/>
                  </a:cubicBezTo>
                  <a:cubicBezTo>
                    <a:pt x="402" y="534"/>
                    <a:pt x="398" y="537"/>
                    <a:pt x="393" y="538"/>
                  </a:cubicBezTo>
                  <a:cubicBezTo>
                    <a:pt x="392" y="538"/>
                    <a:pt x="382" y="539"/>
                    <a:pt x="382" y="536"/>
                  </a:cubicBezTo>
                  <a:cubicBezTo>
                    <a:pt x="383" y="535"/>
                    <a:pt x="381" y="535"/>
                    <a:pt x="381" y="536"/>
                  </a:cubicBezTo>
                  <a:cubicBezTo>
                    <a:pt x="380" y="540"/>
                    <a:pt x="388" y="539"/>
                    <a:pt x="390" y="539"/>
                  </a:cubicBezTo>
                  <a:cubicBezTo>
                    <a:pt x="396" y="539"/>
                    <a:pt x="401" y="537"/>
                    <a:pt x="406" y="532"/>
                  </a:cubicBezTo>
                  <a:cubicBezTo>
                    <a:pt x="405" y="541"/>
                    <a:pt x="405" y="550"/>
                    <a:pt x="405" y="559"/>
                  </a:cubicBezTo>
                  <a:cubicBezTo>
                    <a:pt x="402" y="561"/>
                    <a:pt x="400" y="564"/>
                    <a:pt x="396" y="566"/>
                  </a:cubicBezTo>
                  <a:cubicBezTo>
                    <a:pt x="394" y="567"/>
                    <a:pt x="390" y="567"/>
                    <a:pt x="387" y="567"/>
                  </a:cubicBezTo>
                  <a:cubicBezTo>
                    <a:pt x="385" y="567"/>
                    <a:pt x="378" y="567"/>
                    <a:pt x="380" y="564"/>
                  </a:cubicBezTo>
                  <a:cubicBezTo>
                    <a:pt x="380" y="563"/>
                    <a:pt x="379" y="562"/>
                    <a:pt x="379" y="563"/>
                  </a:cubicBezTo>
                  <a:cubicBezTo>
                    <a:pt x="376" y="569"/>
                    <a:pt x="386" y="569"/>
                    <a:pt x="389" y="569"/>
                  </a:cubicBezTo>
                  <a:cubicBezTo>
                    <a:pt x="394" y="569"/>
                    <a:pt x="397" y="568"/>
                    <a:pt x="401" y="565"/>
                  </a:cubicBezTo>
                  <a:cubicBezTo>
                    <a:pt x="402" y="564"/>
                    <a:pt x="404" y="562"/>
                    <a:pt x="405" y="560"/>
                  </a:cubicBezTo>
                  <a:cubicBezTo>
                    <a:pt x="405" y="566"/>
                    <a:pt x="405" y="572"/>
                    <a:pt x="405" y="577"/>
                  </a:cubicBezTo>
                  <a:cubicBezTo>
                    <a:pt x="398" y="580"/>
                    <a:pt x="390" y="581"/>
                    <a:pt x="382" y="581"/>
                  </a:cubicBezTo>
                  <a:cubicBezTo>
                    <a:pt x="383" y="581"/>
                    <a:pt x="383" y="580"/>
                    <a:pt x="383" y="580"/>
                  </a:cubicBezTo>
                  <a:cubicBezTo>
                    <a:pt x="384" y="579"/>
                    <a:pt x="383" y="579"/>
                    <a:pt x="382" y="579"/>
                  </a:cubicBezTo>
                  <a:cubicBezTo>
                    <a:pt x="382" y="580"/>
                    <a:pt x="381" y="581"/>
                    <a:pt x="381" y="581"/>
                  </a:cubicBezTo>
                  <a:cubicBezTo>
                    <a:pt x="381" y="582"/>
                    <a:pt x="381" y="582"/>
                    <a:pt x="381" y="582"/>
                  </a:cubicBezTo>
                  <a:cubicBezTo>
                    <a:pt x="390" y="583"/>
                    <a:pt x="398" y="582"/>
                    <a:pt x="405" y="579"/>
                  </a:cubicBezTo>
                  <a:cubicBezTo>
                    <a:pt x="405" y="580"/>
                    <a:pt x="405" y="582"/>
                    <a:pt x="405" y="584"/>
                  </a:cubicBezTo>
                  <a:cubicBezTo>
                    <a:pt x="405" y="589"/>
                    <a:pt x="405" y="594"/>
                    <a:pt x="405" y="599"/>
                  </a:cubicBezTo>
                  <a:cubicBezTo>
                    <a:pt x="404" y="600"/>
                    <a:pt x="404" y="600"/>
                    <a:pt x="404" y="600"/>
                  </a:cubicBezTo>
                  <a:cubicBezTo>
                    <a:pt x="398" y="603"/>
                    <a:pt x="389" y="603"/>
                    <a:pt x="383" y="603"/>
                  </a:cubicBezTo>
                  <a:cubicBezTo>
                    <a:pt x="382" y="603"/>
                    <a:pt x="382" y="604"/>
                    <a:pt x="383" y="604"/>
                  </a:cubicBezTo>
                  <a:cubicBezTo>
                    <a:pt x="389" y="604"/>
                    <a:pt x="397" y="605"/>
                    <a:pt x="403" y="602"/>
                  </a:cubicBezTo>
                  <a:cubicBezTo>
                    <a:pt x="403" y="602"/>
                    <a:pt x="404" y="601"/>
                    <a:pt x="405" y="601"/>
                  </a:cubicBezTo>
                  <a:cubicBezTo>
                    <a:pt x="404" y="605"/>
                    <a:pt x="404" y="609"/>
                    <a:pt x="404" y="613"/>
                  </a:cubicBezTo>
                  <a:cubicBezTo>
                    <a:pt x="404" y="615"/>
                    <a:pt x="404" y="618"/>
                    <a:pt x="404" y="620"/>
                  </a:cubicBezTo>
                  <a:cubicBezTo>
                    <a:pt x="401" y="619"/>
                    <a:pt x="397" y="618"/>
                    <a:pt x="394" y="618"/>
                  </a:cubicBezTo>
                  <a:cubicBezTo>
                    <a:pt x="386" y="616"/>
                    <a:pt x="379" y="616"/>
                    <a:pt x="371" y="616"/>
                  </a:cubicBezTo>
                  <a:cubicBezTo>
                    <a:pt x="368" y="616"/>
                    <a:pt x="365" y="616"/>
                    <a:pt x="362" y="616"/>
                  </a:cubicBezTo>
                  <a:cubicBezTo>
                    <a:pt x="363" y="613"/>
                    <a:pt x="363" y="609"/>
                    <a:pt x="364" y="605"/>
                  </a:cubicBezTo>
                  <a:cubicBezTo>
                    <a:pt x="367" y="586"/>
                    <a:pt x="369" y="566"/>
                    <a:pt x="371" y="547"/>
                  </a:cubicBezTo>
                  <a:cubicBezTo>
                    <a:pt x="373" y="527"/>
                    <a:pt x="378" y="508"/>
                    <a:pt x="378" y="489"/>
                  </a:cubicBezTo>
                  <a:close/>
                  <a:moveTo>
                    <a:pt x="444" y="935"/>
                  </a:moveTo>
                  <a:cubicBezTo>
                    <a:pt x="444" y="935"/>
                    <a:pt x="444" y="935"/>
                    <a:pt x="444" y="935"/>
                  </a:cubicBezTo>
                  <a:cubicBezTo>
                    <a:pt x="444" y="936"/>
                    <a:pt x="444" y="936"/>
                    <a:pt x="444" y="937"/>
                  </a:cubicBezTo>
                  <a:cubicBezTo>
                    <a:pt x="441" y="935"/>
                    <a:pt x="438" y="934"/>
                    <a:pt x="436" y="932"/>
                  </a:cubicBezTo>
                  <a:cubicBezTo>
                    <a:pt x="435" y="931"/>
                    <a:pt x="434" y="931"/>
                    <a:pt x="433" y="930"/>
                  </a:cubicBezTo>
                  <a:cubicBezTo>
                    <a:pt x="435" y="927"/>
                    <a:pt x="436" y="923"/>
                    <a:pt x="438" y="919"/>
                  </a:cubicBezTo>
                  <a:cubicBezTo>
                    <a:pt x="440" y="921"/>
                    <a:pt x="442" y="922"/>
                    <a:pt x="444" y="923"/>
                  </a:cubicBezTo>
                  <a:cubicBezTo>
                    <a:pt x="444" y="925"/>
                    <a:pt x="444" y="926"/>
                    <a:pt x="444" y="928"/>
                  </a:cubicBezTo>
                  <a:cubicBezTo>
                    <a:pt x="444" y="930"/>
                    <a:pt x="444" y="933"/>
                    <a:pt x="444" y="935"/>
                  </a:cubicBezTo>
                  <a:close/>
                  <a:moveTo>
                    <a:pt x="404" y="912"/>
                  </a:moveTo>
                  <a:cubicBezTo>
                    <a:pt x="403" y="913"/>
                    <a:pt x="403" y="914"/>
                    <a:pt x="402" y="915"/>
                  </a:cubicBezTo>
                  <a:cubicBezTo>
                    <a:pt x="402" y="915"/>
                    <a:pt x="402" y="915"/>
                    <a:pt x="401" y="915"/>
                  </a:cubicBezTo>
                  <a:cubicBezTo>
                    <a:pt x="401" y="913"/>
                    <a:pt x="401" y="912"/>
                    <a:pt x="401" y="910"/>
                  </a:cubicBezTo>
                  <a:cubicBezTo>
                    <a:pt x="402" y="911"/>
                    <a:pt x="403" y="911"/>
                    <a:pt x="404" y="912"/>
                  </a:cubicBezTo>
                  <a:close/>
                  <a:moveTo>
                    <a:pt x="401" y="909"/>
                  </a:moveTo>
                  <a:cubicBezTo>
                    <a:pt x="401" y="905"/>
                    <a:pt x="401" y="902"/>
                    <a:pt x="402" y="898"/>
                  </a:cubicBezTo>
                  <a:cubicBezTo>
                    <a:pt x="402" y="898"/>
                    <a:pt x="402" y="897"/>
                    <a:pt x="402" y="896"/>
                  </a:cubicBezTo>
                  <a:cubicBezTo>
                    <a:pt x="402" y="896"/>
                    <a:pt x="402" y="896"/>
                    <a:pt x="402" y="896"/>
                  </a:cubicBezTo>
                  <a:cubicBezTo>
                    <a:pt x="404" y="897"/>
                    <a:pt x="406" y="899"/>
                    <a:pt x="407" y="900"/>
                  </a:cubicBezTo>
                  <a:cubicBezTo>
                    <a:pt x="406" y="903"/>
                    <a:pt x="405" y="907"/>
                    <a:pt x="404" y="911"/>
                  </a:cubicBezTo>
                  <a:cubicBezTo>
                    <a:pt x="403" y="910"/>
                    <a:pt x="402" y="909"/>
                    <a:pt x="401" y="909"/>
                  </a:cubicBezTo>
                  <a:close/>
                  <a:moveTo>
                    <a:pt x="404" y="919"/>
                  </a:moveTo>
                  <a:cubicBezTo>
                    <a:pt x="408" y="921"/>
                    <a:pt x="412" y="923"/>
                    <a:pt x="416" y="925"/>
                  </a:cubicBezTo>
                  <a:cubicBezTo>
                    <a:pt x="414" y="929"/>
                    <a:pt x="413" y="934"/>
                    <a:pt x="411" y="938"/>
                  </a:cubicBezTo>
                  <a:cubicBezTo>
                    <a:pt x="408" y="936"/>
                    <a:pt x="405" y="934"/>
                    <a:pt x="402" y="932"/>
                  </a:cubicBezTo>
                  <a:cubicBezTo>
                    <a:pt x="401" y="932"/>
                    <a:pt x="401" y="932"/>
                    <a:pt x="401" y="932"/>
                  </a:cubicBezTo>
                  <a:cubicBezTo>
                    <a:pt x="401" y="930"/>
                    <a:pt x="401" y="928"/>
                    <a:pt x="401" y="925"/>
                  </a:cubicBezTo>
                  <a:cubicBezTo>
                    <a:pt x="402" y="923"/>
                    <a:pt x="403" y="921"/>
                    <a:pt x="404" y="919"/>
                  </a:cubicBezTo>
                  <a:close/>
                  <a:moveTo>
                    <a:pt x="404" y="916"/>
                  </a:moveTo>
                  <a:cubicBezTo>
                    <a:pt x="405" y="915"/>
                    <a:pt x="405" y="914"/>
                    <a:pt x="406" y="913"/>
                  </a:cubicBezTo>
                  <a:cubicBezTo>
                    <a:pt x="409" y="916"/>
                    <a:pt x="413" y="918"/>
                    <a:pt x="417" y="921"/>
                  </a:cubicBezTo>
                  <a:cubicBezTo>
                    <a:pt x="417" y="922"/>
                    <a:pt x="417" y="922"/>
                    <a:pt x="417" y="923"/>
                  </a:cubicBezTo>
                  <a:cubicBezTo>
                    <a:pt x="413" y="921"/>
                    <a:pt x="408" y="918"/>
                    <a:pt x="404" y="916"/>
                  </a:cubicBezTo>
                  <a:close/>
                  <a:moveTo>
                    <a:pt x="407" y="913"/>
                  </a:moveTo>
                  <a:cubicBezTo>
                    <a:pt x="407" y="912"/>
                    <a:pt x="406" y="912"/>
                    <a:pt x="406" y="912"/>
                  </a:cubicBezTo>
                  <a:cubicBezTo>
                    <a:pt x="407" y="908"/>
                    <a:pt x="408" y="905"/>
                    <a:pt x="409" y="901"/>
                  </a:cubicBezTo>
                  <a:cubicBezTo>
                    <a:pt x="411" y="903"/>
                    <a:pt x="414" y="904"/>
                    <a:pt x="416" y="905"/>
                  </a:cubicBezTo>
                  <a:cubicBezTo>
                    <a:pt x="418" y="906"/>
                    <a:pt x="419" y="907"/>
                    <a:pt x="421" y="908"/>
                  </a:cubicBezTo>
                  <a:cubicBezTo>
                    <a:pt x="420" y="911"/>
                    <a:pt x="419" y="914"/>
                    <a:pt x="419" y="917"/>
                  </a:cubicBezTo>
                  <a:cubicBezTo>
                    <a:pt x="418" y="918"/>
                    <a:pt x="418" y="919"/>
                    <a:pt x="418" y="920"/>
                  </a:cubicBezTo>
                  <a:cubicBezTo>
                    <a:pt x="414" y="918"/>
                    <a:pt x="410" y="915"/>
                    <a:pt x="407" y="913"/>
                  </a:cubicBezTo>
                  <a:close/>
                  <a:moveTo>
                    <a:pt x="410" y="900"/>
                  </a:moveTo>
                  <a:cubicBezTo>
                    <a:pt x="411" y="896"/>
                    <a:pt x="412" y="892"/>
                    <a:pt x="413" y="887"/>
                  </a:cubicBezTo>
                  <a:cubicBezTo>
                    <a:pt x="413" y="886"/>
                    <a:pt x="414" y="884"/>
                    <a:pt x="414" y="882"/>
                  </a:cubicBezTo>
                  <a:cubicBezTo>
                    <a:pt x="418" y="885"/>
                    <a:pt x="421" y="887"/>
                    <a:pt x="425" y="890"/>
                  </a:cubicBezTo>
                  <a:cubicBezTo>
                    <a:pt x="424" y="896"/>
                    <a:pt x="423" y="902"/>
                    <a:pt x="421" y="907"/>
                  </a:cubicBezTo>
                  <a:cubicBezTo>
                    <a:pt x="420" y="907"/>
                    <a:pt x="418" y="906"/>
                    <a:pt x="417" y="905"/>
                  </a:cubicBezTo>
                  <a:cubicBezTo>
                    <a:pt x="415" y="903"/>
                    <a:pt x="412" y="902"/>
                    <a:pt x="410" y="900"/>
                  </a:cubicBezTo>
                  <a:close/>
                  <a:moveTo>
                    <a:pt x="419" y="922"/>
                  </a:moveTo>
                  <a:cubicBezTo>
                    <a:pt x="423" y="925"/>
                    <a:pt x="427" y="927"/>
                    <a:pt x="431" y="930"/>
                  </a:cubicBezTo>
                  <a:cubicBezTo>
                    <a:pt x="431" y="930"/>
                    <a:pt x="431" y="930"/>
                    <a:pt x="431" y="930"/>
                  </a:cubicBezTo>
                  <a:cubicBezTo>
                    <a:pt x="427" y="928"/>
                    <a:pt x="423" y="926"/>
                    <a:pt x="418" y="924"/>
                  </a:cubicBezTo>
                  <a:cubicBezTo>
                    <a:pt x="419" y="923"/>
                    <a:pt x="419" y="923"/>
                    <a:pt x="419" y="922"/>
                  </a:cubicBezTo>
                  <a:close/>
                  <a:moveTo>
                    <a:pt x="419" y="921"/>
                  </a:moveTo>
                  <a:cubicBezTo>
                    <a:pt x="420" y="919"/>
                    <a:pt x="421" y="916"/>
                    <a:pt x="422" y="914"/>
                  </a:cubicBezTo>
                  <a:cubicBezTo>
                    <a:pt x="422" y="912"/>
                    <a:pt x="422" y="911"/>
                    <a:pt x="423" y="910"/>
                  </a:cubicBezTo>
                  <a:cubicBezTo>
                    <a:pt x="427" y="913"/>
                    <a:pt x="432" y="915"/>
                    <a:pt x="436" y="918"/>
                  </a:cubicBezTo>
                  <a:cubicBezTo>
                    <a:pt x="435" y="922"/>
                    <a:pt x="433" y="926"/>
                    <a:pt x="432" y="929"/>
                  </a:cubicBezTo>
                  <a:cubicBezTo>
                    <a:pt x="427" y="927"/>
                    <a:pt x="423" y="924"/>
                    <a:pt x="419" y="921"/>
                  </a:cubicBezTo>
                  <a:close/>
                  <a:moveTo>
                    <a:pt x="438" y="918"/>
                  </a:moveTo>
                  <a:cubicBezTo>
                    <a:pt x="439" y="916"/>
                    <a:pt x="440" y="914"/>
                    <a:pt x="440" y="912"/>
                  </a:cubicBezTo>
                  <a:cubicBezTo>
                    <a:pt x="441" y="909"/>
                    <a:pt x="442" y="907"/>
                    <a:pt x="442" y="904"/>
                  </a:cubicBezTo>
                  <a:cubicBezTo>
                    <a:pt x="443" y="904"/>
                    <a:pt x="444" y="905"/>
                    <a:pt x="445" y="906"/>
                  </a:cubicBezTo>
                  <a:cubicBezTo>
                    <a:pt x="444" y="911"/>
                    <a:pt x="444" y="917"/>
                    <a:pt x="444" y="922"/>
                  </a:cubicBezTo>
                  <a:cubicBezTo>
                    <a:pt x="442" y="921"/>
                    <a:pt x="440" y="920"/>
                    <a:pt x="438" y="918"/>
                  </a:cubicBezTo>
                  <a:close/>
                  <a:moveTo>
                    <a:pt x="441" y="893"/>
                  </a:moveTo>
                  <a:cubicBezTo>
                    <a:pt x="439" y="892"/>
                    <a:pt x="437" y="890"/>
                    <a:pt x="435" y="889"/>
                  </a:cubicBezTo>
                  <a:cubicBezTo>
                    <a:pt x="433" y="887"/>
                    <a:pt x="430" y="885"/>
                    <a:pt x="428" y="883"/>
                  </a:cubicBezTo>
                  <a:cubicBezTo>
                    <a:pt x="428" y="879"/>
                    <a:pt x="429" y="875"/>
                    <a:pt x="429" y="871"/>
                  </a:cubicBezTo>
                  <a:cubicBezTo>
                    <a:pt x="431" y="873"/>
                    <a:pt x="434" y="874"/>
                    <a:pt x="436" y="876"/>
                  </a:cubicBezTo>
                  <a:cubicBezTo>
                    <a:pt x="438" y="878"/>
                    <a:pt x="441" y="880"/>
                    <a:pt x="443" y="881"/>
                  </a:cubicBezTo>
                  <a:cubicBezTo>
                    <a:pt x="443" y="882"/>
                    <a:pt x="443" y="884"/>
                    <a:pt x="443" y="885"/>
                  </a:cubicBezTo>
                  <a:cubicBezTo>
                    <a:pt x="442" y="888"/>
                    <a:pt x="442" y="890"/>
                    <a:pt x="441" y="893"/>
                  </a:cubicBezTo>
                  <a:close/>
                  <a:moveTo>
                    <a:pt x="433" y="888"/>
                  </a:moveTo>
                  <a:cubicBezTo>
                    <a:pt x="436" y="890"/>
                    <a:pt x="438" y="892"/>
                    <a:pt x="441" y="894"/>
                  </a:cubicBezTo>
                  <a:cubicBezTo>
                    <a:pt x="441" y="897"/>
                    <a:pt x="441" y="899"/>
                    <a:pt x="440" y="901"/>
                  </a:cubicBezTo>
                  <a:cubicBezTo>
                    <a:pt x="436" y="898"/>
                    <a:pt x="432" y="895"/>
                    <a:pt x="429" y="892"/>
                  </a:cubicBezTo>
                  <a:cubicBezTo>
                    <a:pt x="428" y="891"/>
                    <a:pt x="427" y="891"/>
                    <a:pt x="426" y="890"/>
                  </a:cubicBezTo>
                  <a:cubicBezTo>
                    <a:pt x="427" y="888"/>
                    <a:pt x="427" y="886"/>
                    <a:pt x="427" y="884"/>
                  </a:cubicBezTo>
                  <a:cubicBezTo>
                    <a:pt x="429" y="886"/>
                    <a:pt x="431" y="887"/>
                    <a:pt x="433" y="888"/>
                  </a:cubicBezTo>
                  <a:close/>
                  <a:moveTo>
                    <a:pt x="440" y="902"/>
                  </a:moveTo>
                  <a:cubicBezTo>
                    <a:pt x="440" y="905"/>
                    <a:pt x="439" y="907"/>
                    <a:pt x="439" y="910"/>
                  </a:cubicBezTo>
                  <a:cubicBezTo>
                    <a:pt x="438" y="913"/>
                    <a:pt x="437" y="915"/>
                    <a:pt x="436" y="917"/>
                  </a:cubicBezTo>
                  <a:cubicBezTo>
                    <a:pt x="432" y="915"/>
                    <a:pt x="428" y="912"/>
                    <a:pt x="423" y="909"/>
                  </a:cubicBezTo>
                  <a:cubicBezTo>
                    <a:pt x="424" y="903"/>
                    <a:pt x="425" y="897"/>
                    <a:pt x="426" y="891"/>
                  </a:cubicBezTo>
                  <a:cubicBezTo>
                    <a:pt x="431" y="895"/>
                    <a:pt x="435" y="899"/>
                    <a:pt x="440" y="902"/>
                  </a:cubicBezTo>
                  <a:close/>
                  <a:moveTo>
                    <a:pt x="426" y="882"/>
                  </a:moveTo>
                  <a:cubicBezTo>
                    <a:pt x="424" y="881"/>
                    <a:pt x="423" y="879"/>
                    <a:pt x="421" y="878"/>
                  </a:cubicBezTo>
                  <a:cubicBezTo>
                    <a:pt x="420" y="877"/>
                    <a:pt x="418" y="877"/>
                    <a:pt x="416" y="876"/>
                  </a:cubicBezTo>
                  <a:cubicBezTo>
                    <a:pt x="417" y="874"/>
                    <a:pt x="417" y="872"/>
                    <a:pt x="418" y="870"/>
                  </a:cubicBezTo>
                  <a:cubicBezTo>
                    <a:pt x="418" y="870"/>
                    <a:pt x="418" y="870"/>
                    <a:pt x="418" y="870"/>
                  </a:cubicBezTo>
                  <a:cubicBezTo>
                    <a:pt x="421" y="869"/>
                    <a:pt x="423" y="869"/>
                    <a:pt x="426" y="869"/>
                  </a:cubicBezTo>
                  <a:cubicBezTo>
                    <a:pt x="426" y="869"/>
                    <a:pt x="426" y="870"/>
                    <a:pt x="426" y="870"/>
                  </a:cubicBezTo>
                  <a:cubicBezTo>
                    <a:pt x="426" y="874"/>
                    <a:pt x="426" y="878"/>
                    <a:pt x="426" y="882"/>
                  </a:cubicBezTo>
                  <a:close/>
                  <a:moveTo>
                    <a:pt x="419" y="878"/>
                  </a:moveTo>
                  <a:cubicBezTo>
                    <a:pt x="421" y="880"/>
                    <a:pt x="424" y="881"/>
                    <a:pt x="426" y="883"/>
                  </a:cubicBezTo>
                  <a:cubicBezTo>
                    <a:pt x="425" y="885"/>
                    <a:pt x="425" y="887"/>
                    <a:pt x="425" y="889"/>
                  </a:cubicBezTo>
                  <a:cubicBezTo>
                    <a:pt x="422" y="887"/>
                    <a:pt x="419" y="884"/>
                    <a:pt x="417" y="882"/>
                  </a:cubicBezTo>
                  <a:cubicBezTo>
                    <a:pt x="416" y="882"/>
                    <a:pt x="415" y="882"/>
                    <a:pt x="415" y="881"/>
                  </a:cubicBezTo>
                  <a:cubicBezTo>
                    <a:pt x="415" y="880"/>
                    <a:pt x="416" y="878"/>
                    <a:pt x="416" y="877"/>
                  </a:cubicBezTo>
                  <a:cubicBezTo>
                    <a:pt x="417" y="877"/>
                    <a:pt x="418" y="878"/>
                    <a:pt x="419" y="878"/>
                  </a:cubicBezTo>
                  <a:close/>
                  <a:moveTo>
                    <a:pt x="414" y="874"/>
                  </a:moveTo>
                  <a:cubicBezTo>
                    <a:pt x="412" y="873"/>
                    <a:pt x="410" y="872"/>
                    <a:pt x="409" y="871"/>
                  </a:cubicBezTo>
                  <a:cubicBezTo>
                    <a:pt x="411" y="870"/>
                    <a:pt x="413" y="870"/>
                    <a:pt x="415" y="870"/>
                  </a:cubicBezTo>
                  <a:cubicBezTo>
                    <a:pt x="415" y="871"/>
                    <a:pt x="415" y="873"/>
                    <a:pt x="414" y="874"/>
                  </a:cubicBezTo>
                  <a:close/>
                  <a:moveTo>
                    <a:pt x="414" y="875"/>
                  </a:moveTo>
                  <a:cubicBezTo>
                    <a:pt x="414" y="877"/>
                    <a:pt x="413" y="878"/>
                    <a:pt x="413" y="880"/>
                  </a:cubicBezTo>
                  <a:cubicBezTo>
                    <a:pt x="410" y="879"/>
                    <a:pt x="408" y="877"/>
                    <a:pt x="406" y="875"/>
                  </a:cubicBezTo>
                  <a:cubicBezTo>
                    <a:pt x="406" y="875"/>
                    <a:pt x="405" y="875"/>
                    <a:pt x="405" y="876"/>
                  </a:cubicBezTo>
                  <a:cubicBezTo>
                    <a:pt x="407" y="878"/>
                    <a:pt x="410" y="879"/>
                    <a:pt x="412" y="881"/>
                  </a:cubicBezTo>
                  <a:cubicBezTo>
                    <a:pt x="412" y="883"/>
                    <a:pt x="412" y="884"/>
                    <a:pt x="411" y="886"/>
                  </a:cubicBezTo>
                  <a:cubicBezTo>
                    <a:pt x="410" y="890"/>
                    <a:pt x="409" y="894"/>
                    <a:pt x="408" y="899"/>
                  </a:cubicBezTo>
                  <a:cubicBezTo>
                    <a:pt x="407" y="898"/>
                    <a:pt x="406" y="897"/>
                    <a:pt x="405" y="897"/>
                  </a:cubicBezTo>
                  <a:cubicBezTo>
                    <a:pt x="404" y="896"/>
                    <a:pt x="403" y="895"/>
                    <a:pt x="402" y="895"/>
                  </a:cubicBezTo>
                  <a:cubicBezTo>
                    <a:pt x="402" y="887"/>
                    <a:pt x="403" y="879"/>
                    <a:pt x="404" y="871"/>
                  </a:cubicBezTo>
                  <a:cubicBezTo>
                    <a:pt x="405" y="871"/>
                    <a:pt x="406" y="871"/>
                    <a:pt x="407" y="871"/>
                  </a:cubicBezTo>
                  <a:cubicBezTo>
                    <a:pt x="407" y="871"/>
                    <a:pt x="407" y="871"/>
                    <a:pt x="407" y="871"/>
                  </a:cubicBezTo>
                  <a:cubicBezTo>
                    <a:pt x="409" y="873"/>
                    <a:pt x="412" y="874"/>
                    <a:pt x="414" y="875"/>
                  </a:cubicBezTo>
                  <a:close/>
                  <a:moveTo>
                    <a:pt x="402" y="918"/>
                  </a:moveTo>
                  <a:cubicBezTo>
                    <a:pt x="402" y="918"/>
                    <a:pt x="401" y="919"/>
                    <a:pt x="401" y="919"/>
                  </a:cubicBezTo>
                  <a:cubicBezTo>
                    <a:pt x="401" y="918"/>
                    <a:pt x="401" y="918"/>
                    <a:pt x="401" y="917"/>
                  </a:cubicBezTo>
                  <a:cubicBezTo>
                    <a:pt x="401" y="917"/>
                    <a:pt x="402" y="917"/>
                    <a:pt x="402" y="918"/>
                  </a:cubicBezTo>
                  <a:close/>
                  <a:moveTo>
                    <a:pt x="401" y="935"/>
                  </a:moveTo>
                  <a:cubicBezTo>
                    <a:pt x="404" y="937"/>
                    <a:pt x="407" y="939"/>
                    <a:pt x="410" y="941"/>
                  </a:cubicBezTo>
                  <a:cubicBezTo>
                    <a:pt x="409" y="945"/>
                    <a:pt x="406" y="950"/>
                    <a:pt x="406" y="955"/>
                  </a:cubicBezTo>
                  <a:cubicBezTo>
                    <a:pt x="404" y="955"/>
                    <a:pt x="403" y="955"/>
                    <a:pt x="402" y="955"/>
                  </a:cubicBezTo>
                  <a:cubicBezTo>
                    <a:pt x="402" y="955"/>
                    <a:pt x="401" y="954"/>
                    <a:pt x="401" y="954"/>
                  </a:cubicBezTo>
                  <a:cubicBezTo>
                    <a:pt x="401" y="948"/>
                    <a:pt x="401" y="941"/>
                    <a:pt x="401" y="935"/>
                  </a:cubicBezTo>
                  <a:close/>
                  <a:moveTo>
                    <a:pt x="412" y="942"/>
                  </a:moveTo>
                  <a:cubicBezTo>
                    <a:pt x="416" y="945"/>
                    <a:pt x="421" y="948"/>
                    <a:pt x="425" y="952"/>
                  </a:cubicBezTo>
                  <a:cubicBezTo>
                    <a:pt x="425" y="952"/>
                    <a:pt x="424" y="953"/>
                    <a:pt x="424" y="953"/>
                  </a:cubicBezTo>
                  <a:cubicBezTo>
                    <a:pt x="421" y="954"/>
                    <a:pt x="418" y="955"/>
                    <a:pt x="415" y="955"/>
                  </a:cubicBezTo>
                  <a:cubicBezTo>
                    <a:pt x="413" y="955"/>
                    <a:pt x="411" y="955"/>
                    <a:pt x="408" y="955"/>
                  </a:cubicBezTo>
                  <a:cubicBezTo>
                    <a:pt x="408" y="951"/>
                    <a:pt x="410" y="946"/>
                    <a:pt x="412" y="942"/>
                  </a:cubicBezTo>
                  <a:close/>
                  <a:moveTo>
                    <a:pt x="413" y="939"/>
                  </a:moveTo>
                  <a:cubicBezTo>
                    <a:pt x="413" y="938"/>
                    <a:pt x="414" y="937"/>
                    <a:pt x="414" y="936"/>
                  </a:cubicBezTo>
                  <a:cubicBezTo>
                    <a:pt x="415" y="933"/>
                    <a:pt x="416" y="929"/>
                    <a:pt x="418" y="926"/>
                  </a:cubicBezTo>
                  <a:cubicBezTo>
                    <a:pt x="421" y="928"/>
                    <a:pt x="424" y="930"/>
                    <a:pt x="428" y="931"/>
                  </a:cubicBezTo>
                  <a:cubicBezTo>
                    <a:pt x="428" y="932"/>
                    <a:pt x="429" y="932"/>
                    <a:pt x="430" y="933"/>
                  </a:cubicBezTo>
                  <a:cubicBezTo>
                    <a:pt x="428" y="938"/>
                    <a:pt x="427" y="943"/>
                    <a:pt x="426" y="949"/>
                  </a:cubicBezTo>
                  <a:cubicBezTo>
                    <a:pt x="422" y="945"/>
                    <a:pt x="417" y="942"/>
                    <a:pt x="413" y="939"/>
                  </a:cubicBezTo>
                  <a:close/>
                  <a:moveTo>
                    <a:pt x="432" y="934"/>
                  </a:moveTo>
                  <a:cubicBezTo>
                    <a:pt x="436" y="936"/>
                    <a:pt x="439" y="938"/>
                    <a:pt x="443" y="941"/>
                  </a:cubicBezTo>
                  <a:cubicBezTo>
                    <a:pt x="442" y="942"/>
                    <a:pt x="442" y="944"/>
                    <a:pt x="441" y="946"/>
                  </a:cubicBezTo>
                  <a:cubicBezTo>
                    <a:pt x="441" y="946"/>
                    <a:pt x="441" y="949"/>
                    <a:pt x="441" y="951"/>
                  </a:cubicBezTo>
                  <a:cubicBezTo>
                    <a:pt x="437" y="952"/>
                    <a:pt x="433" y="952"/>
                    <a:pt x="430" y="952"/>
                  </a:cubicBezTo>
                  <a:cubicBezTo>
                    <a:pt x="430" y="952"/>
                    <a:pt x="430" y="952"/>
                    <a:pt x="430" y="952"/>
                  </a:cubicBezTo>
                  <a:cubicBezTo>
                    <a:pt x="429" y="952"/>
                    <a:pt x="428" y="951"/>
                    <a:pt x="427" y="950"/>
                  </a:cubicBezTo>
                  <a:cubicBezTo>
                    <a:pt x="429" y="945"/>
                    <a:pt x="430" y="939"/>
                    <a:pt x="432" y="934"/>
                  </a:cubicBezTo>
                  <a:close/>
                  <a:moveTo>
                    <a:pt x="439" y="935"/>
                  </a:moveTo>
                  <a:cubicBezTo>
                    <a:pt x="441" y="936"/>
                    <a:pt x="442" y="937"/>
                    <a:pt x="443" y="938"/>
                  </a:cubicBezTo>
                  <a:cubicBezTo>
                    <a:pt x="443" y="938"/>
                    <a:pt x="443" y="938"/>
                    <a:pt x="443" y="938"/>
                  </a:cubicBezTo>
                  <a:cubicBezTo>
                    <a:pt x="442" y="937"/>
                    <a:pt x="441" y="936"/>
                    <a:pt x="439" y="935"/>
                  </a:cubicBezTo>
                  <a:close/>
                  <a:moveTo>
                    <a:pt x="444" y="942"/>
                  </a:moveTo>
                  <a:cubicBezTo>
                    <a:pt x="445" y="942"/>
                    <a:pt x="445" y="942"/>
                    <a:pt x="445" y="942"/>
                  </a:cubicBezTo>
                  <a:cubicBezTo>
                    <a:pt x="446" y="945"/>
                    <a:pt x="446" y="950"/>
                    <a:pt x="446" y="950"/>
                  </a:cubicBezTo>
                  <a:cubicBezTo>
                    <a:pt x="445" y="950"/>
                    <a:pt x="445" y="951"/>
                    <a:pt x="445" y="951"/>
                  </a:cubicBezTo>
                  <a:cubicBezTo>
                    <a:pt x="444" y="951"/>
                    <a:pt x="444" y="951"/>
                    <a:pt x="443" y="951"/>
                  </a:cubicBezTo>
                  <a:cubicBezTo>
                    <a:pt x="443" y="948"/>
                    <a:pt x="444" y="945"/>
                    <a:pt x="444" y="942"/>
                  </a:cubicBezTo>
                  <a:close/>
                  <a:moveTo>
                    <a:pt x="442" y="903"/>
                  </a:moveTo>
                  <a:cubicBezTo>
                    <a:pt x="443" y="900"/>
                    <a:pt x="443" y="898"/>
                    <a:pt x="443" y="896"/>
                  </a:cubicBezTo>
                  <a:cubicBezTo>
                    <a:pt x="444" y="896"/>
                    <a:pt x="444" y="896"/>
                    <a:pt x="444" y="897"/>
                  </a:cubicBezTo>
                  <a:cubicBezTo>
                    <a:pt x="445" y="899"/>
                    <a:pt x="445" y="902"/>
                    <a:pt x="445" y="904"/>
                  </a:cubicBezTo>
                  <a:cubicBezTo>
                    <a:pt x="444" y="904"/>
                    <a:pt x="443" y="903"/>
                    <a:pt x="442" y="903"/>
                  </a:cubicBezTo>
                  <a:close/>
                  <a:moveTo>
                    <a:pt x="443" y="895"/>
                  </a:moveTo>
                  <a:cubicBezTo>
                    <a:pt x="444" y="893"/>
                    <a:pt x="444" y="891"/>
                    <a:pt x="444" y="889"/>
                  </a:cubicBezTo>
                  <a:cubicBezTo>
                    <a:pt x="444" y="889"/>
                    <a:pt x="444" y="890"/>
                    <a:pt x="444" y="890"/>
                  </a:cubicBezTo>
                  <a:cubicBezTo>
                    <a:pt x="444" y="892"/>
                    <a:pt x="444" y="894"/>
                    <a:pt x="444" y="896"/>
                  </a:cubicBezTo>
                  <a:cubicBezTo>
                    <a:pt x="444" y="895"/>
                    <a:pt x="444" y="895"/>
                    <a:pt x="443" y="895"/>
                  </a:cubicBezTo>
                  <a:close/>
                  <a:moveTo>
                    <a:pt x="443" y="880"/>
                  </a:moveTo>
                  <a:cubicBezTo>
                    <a:pt x="442" y="879"/>
                    <a:pt x="440" y="878"/>
                    <a:pt x="438" y="876"/>
                  </a:cubicBezTo>
                  <a:cubicBezTo>
                    <a:pt x="435" y="874"/>
                    <a:pt x="432" y="872"/>
                    <a:pt x="429" y="870"/>
                  </a:cubicBezTo>
                  <a:cubicBezTo>
                    <a:pt x="429" y="870"/>
                    <a:pt x="429" y="870"/>
                    <a:pt x="429" y="869"/>
                  </a:cubicBezTo>
                  <a:cubicBezTo>
                    <a:pt x="434" y="869"/>
                    <a:pt x="439" y="870"/>
                    <a:pt x="443" y="870"/>
                  </a:cubicBezTo>
                  <a:cubicBezTo>
                    <a:pt x="444" y="872"/>
                    <a:pt x="444" y="874"/>
                    <a:pt x="444" y="876"/>
                  </a:cubicBezTo>
                  <a:cubicBezTo>
                    <a:pt x="444" y="878"/>
                    <a:pt x="444" y="879"/>
                    <a:pt x="443" y="880"/>
                  </a:cubicBezTo>
                  <a:close/>
                  <a:moveTo>
                    <a:pt x="414" y="633"/>
                  </a:moveTo>
                  <a:cubicBezTo>
                    <a:pt x="415" y="634"/>
                    <a:pt x="416" y="634"/>
                    <a:pt x="417" y="635"/>
                  </a:cubicBezTo>
                  <a:cubicBezTo>
                    <a:pt x="416" y="638"/>
                    <a:pt x="416" y="641"/>
                    <a:pt x="415" y="644"/>
                  </a:cubicBezTo>
                  <a:cubicBezTo>
                    <a:pt x="415" y="641"/>
                    <a:pt x="415" y="637"/>
                    <a:pt x="414" y="633"/>
                  </a:cubicBezTo>
                  <a:close/>
                  <a:moveTo>
                    <a:pt x="421" y="586"/>
                  </a:moveTo>
                  <a:cubicBezTo>
                    <a:pt x="419" y="598"/>
                    <a:pt x="417" y="609"/>
                    <a:pt x="417" y="621"/>
                  </a:cubicBezTo>
                  <a:cubicBezTo>
                    <a:pt x="417" y="623"/>
                    <a:pt x="417" y="625"/>
                    <a:pt x="417" y="626"/>
                  </a:cubicBezTo>
                  <a:cubicBezTo>
                    <a:pt x="415" y="625"/>
                    <a:pt x="413" y="624"/>
                    <a:pt x="412" y="624"/>
                  </a:cubicBezTo>
                  <a:cubicBezTo>
                    <a:pt x="411" y="622"/>
                    <a:pt x="411" y="621"/>
                    <a:pt x="411" y="620"/>
                  </a:cubicBezTo>
                  <a:cubicBezTo>
                    <a:pt x="411" y="614"/>
                    <a:pt x="412" y="609"/>
                    <a:pt x="412" y="603"/>
                  </a:cubicBezTo>
                  <a:cubicBezTo>
                    <a:pt x="412" y="600"/>
                    <a:pt x="412" y="597"/>
                    <a:pt x="413" y="593"/>
                  </a:cubicBezTo>
                  <a:cubicBezTo>
                    <a:pt x="414" y="592"/>
                    <a:pt x="415" y="591"/>
                    <a:pt x="416" y="589"/>
                  </a:cubicBezTo>
                  <a:cubicBezTo>
                    <a:pt x="416" y="589"/>
                    <a:pt x="415" y="588"/>
                    <a:pt x="415" y="588"/>
                  </a:cubicBezTo>
                  <a:cubicBezTo>
                    <a:pt x="414" y="589"/>
                    <a:pt x="413" y="590"/>
                    <a:pt x="413" y="591"/>
                  </a:cubicBezTo>
                  <a:cubicBezTo>
                    <a:pt x="413" y="575"/>
                    <a:pt x="413" y="559"/>
                    <a:pt x="413" y="542"/>
                  </a:cubicBezTo>
                  <a:cubicBezTo>
                    <a:pt x="413" y="533"/>
                    <a:pt x="414" y="523"/>
                    <a:pt x="414" y="514"/>
                  </a:cubicBezTo>
                  <a:cubicBezTo>
                    <a:pt x="415" y="504"/>
                    <a:pt x="414" y="494"/>
                    <a:pt x="417" y="484"/>
                  </a:cubicBezTo>
                  <a:cubicBezTo>
                    <a:pt x="420" y="476"/>
                    <a:pt x="425" y="467"/>
                    <a:pt x="431" y="461"/>
                  </a:cubicBezTo>
                  <a:cubicBezTo>
                    <a:pt x="432" y="460"/>
                    <a:pt x="433" y="459"/>
                    <a:pt x="434" y="458"/>
                  </a:cubicBezTo>
                  <a:cubicBezTo>
                    <a:pt x="435" y="457"/>
                    <a:pt x="436" y="457"/>
                    <a:pt x="438" y="456"/>
                  </a:cubicBezTo>
                  <a:cubicBezTo>
                    <a:pt x="441" y="455"/>
                    <a:pt x="445" y="453"/>
                    <a:pt x="448" y="452"/>
                  </a:cubicBezTo>
                  <a:cubicBezTo>
                    <a:pt x="446" y="462"/>
                    <a:pt x="444" y="472"/>
                    <a:pt x="442" y="481"/>
                  </a:cubicBezTo>
                  <a:cubicBezTo>
                    <a:pt x="439" y="493"/>
                    <a:pt x="437" y="504"/>
                    <a:pt x="435" y="516"/>
                  </a:cubicBezTo>
                  <a:cubicBezTo>
                    <a:pt x="433" y="527"/>
                    <a:pt x="429" y="539"/>
                    <a:pt x="427" y="550"/>
                  </a:cubicBezTo>
                  <a:cubicBezTo>
                    <a:pt x="424" y="562"/>
                    <a:pt x="423" y="574"/>
                    <a:pt x="421" y="586"/>
                  </a:cubicBezTo>
                  <a:close/>
                  <a:moveTo>
                    <a:pt x="325" y="871"/>
                  </a:moveTo>
                  <a:cubicBezTo>
                    <a:pt x="324" y="876"/>
                    <a:pt x="324" y="880"/>
                    <a:pt x="324" y="885"/>
                  </a:cubicBezTo>
                  <a:cubicBezTo>
                    <a:pt x="322" y="884"/>
                    <a:pt x="319" y="883"/>
                    <a:pt x="316" y="882"/>
                  </a:cubicBezTo>
                  <a:cubicBezTo>
                    <a:pt x="315" y="881"/>
                    <a:pt x="312" y="880"/>
                    <a:pt x="310" y="880"/>
                  </a:cubicBezTo>
                  <a:cubicBezTo>
                    <a:pt x="310" y="877"/>
                    <a:pt x="310" y="874"/>
                    <a:pt x="311" y="872"/>
                  </a:cubicBezTo>
                  <a:cubicBezTo>
                    <a:pt x="315" y="871"/>
                    <a:pt x="320" y="871"/>
                    <a:pt x="325" y="871"/>
                  </a:cubicBezTo>
                  <a:close/>
                  <a:moveTo>
                    <a:pt x="313" y="881"/>
                  </a:moveTo>
                  <a:cubicBezTo>
                    <a:pt x="317" y="883"/>
                    <a:pt x="320" y="884"/>
                    <a:pt x="324" y="886"/>
                  </a:cubicBezTo>
                  <a:cubicBezTo>
                    <a:pt x="324" y="890"/>
                    <a:pt x="324" y="893"/>
                    <a:pt x="323" y="897"/>
                  </a:cubicBezTo>
                  <a:cubicBezTo>
                    <a:pt x="322" y="899"/>
                    <a:pt x="321" y="901"/>
                    <a:pt x="319" y="904"/>
                  </a:cubicBezTo>
                  <a:cubicBezTo>
                    <a:pt x="316" y="902"/>
                    <a:pt x="313" y="900"/>
                    <a:pt x="310" y="898"/>
                  </a:cubicBezTo>
                  <a:cubicBezTo>
                    <a:pt x="310" y="892"/>
                    <a:pt x="310" y="886"/>
                    <a:pt x="310" y="880"/>
                  </a:cubicBezTo>
                  <a:cubicBezTo>
                    <a:pt x="311" y="881"/>
                    <a:pt x="312" y="881"/>
                    <a:pt x="313" y="881"/>
                  </a:cubicBezTo>
                  <a:close/>
                  <a:moveTo>
                    <a:pt x="321" y="933"/>
                  </a:moveTo>
                  <a:cubicBezTo>
                    <a:pt x="321" y="935"/>
                    <a:pt x="321" y="936"/>
                    <a:pt x="321" y="937"/>
                  </a:cubicBezTo>
                  <a:cubicBezTo>
                    <a:pt x="321" y="938"/>
                    <a:pt x="321" y="938"/>
                    <a:pt x="321" y="938"/>
                  </a:cubicBezTo>
                  <a:cubicBezTo>
                    <a:pt x="320" y="940"/>
                    <a:pt x="318" y="943"/>
                    <a:pt x="317" y="945"/>
                  </a:cubicBezTo>
                  <a:cubicBezTo>
                    <a:pt x="315" y="944"/>
                    <a:pt x="313" y="942"/>
                    <a:pt x="311" y="940"/>
                  </a:cubicBezTo>
                  <a:cubicBezTo>
                    <a:pt x="310" y="940"/>
                    <a:pt x="309" y="939"/>
                    <a:pt x="309" y="939"/>
                  </a:cubicBezTo>
                  <a:cubicBezTo>
                    <a:pt x="310" y="935"/>
                    <a:pt x="311" y="932"/>
                    <a:pt x="313" y="928"/>
                  </a:cubicBezTo>
                  <a:cubicBezTo>
                    <a:pt x="315" y="930"/>
                    <a:pt x="318" y="931"/>
                    <a:pt x="321" y="933"/>
                  </a:cubicBezTo>
                  <a:close/>
                  <a:moveTo>
                    <a:pt x="313" y="926"/>
                  </a:moveTo>
                  <a:cubicBezTo>
                    <a:pt x="314" y="923"/>
                    <a:pt x="315" y="920"/>
                    <a:pt x="316" y="917"/>
                  </a:cubicBezTo>
                  <a:cubicBezTo>
                    <a:pt x="317" y="917"/>
                    <a:pt x="318" y="918"/>
                    <a:pt x="319" y="918"/>
                  </a:cubicBezTo>
                  <a:cubicBezTo>
                    <a:pt x="320" y="919"/>
                    <a:pt x="320" y="919"/>
                    <a:pt x="321" y="920"/>
                  </a:cubicBezTo>
                  <a:cubicBezTo>
                    <a:pt x="321" y="923"/>
                    <a:pt x="321" y="927"/>
                    <a:pt x="321" y="930"/>
                  </a:cubicBezTo>
                  <a:cubicBezTo>
                    <a:pt x="319" y="929"/>
                    <a:pt x="317" y="928"/>
                    <a:pt x="315" y="927"/>
                  </a:cubicBezTo>
                  <a:cubicBezTo>
                    <a:pt x="314" y="926"/>
                    <a:pt x="314" y="926"/>
                    <a:pt x="313" y="926"/>
                  </a:cubicBezTo>
                  <a:close/>
                  <a:moveTo>
                    <a:pt x="321" y="948"/>
                  </a:moveTo>
                  <a:cubicBezTo>
                    <a:pt x="320" y="948"/>
                    <a:pt x="320" y="947"/>
                    <a:pt x="319" y="947"/>
                  </a:cubicBezTo>
                  <a:cubicBezTo>
                    <a:pt x="320" y="945"/>
                    <a:pt x="320" y="944"/>
                    <a:pt x="321" y="943"/>
                  </a:cubicBezTo>
                  <a:cubicBezTo>
                    <a:pt x="321" y="945"/>
                    <a:pt x="321" y="946"/>
                    <a:pt x="321" y="948"/>
                  </a:cubicBezTo>
                  <a:close/>
                  <a:moveTo>
                    <a:pt x="318" y="949"/>
                  </a:moveTo>
                  <a:cubicBezTo>
                    <a:pt x="319" y="950"/>
                    <a:pt x="320" y="950"/>
                    <a:pt x="320" y="951"/>
                  </a:cubicBezTo>
                  <a:cubicBezTo>
                    <a:pt x="321" y="951"/>
                    <a:pt x="321" y="951"/>
                    <a:pt x="321" y="951"/>
                  </a:cubicBezTo>
                  <a:cubicBezTo>
                    <a:pt x="321" y="952"/>
                    <a:pt x="321" y="953"/>
                    <a:pt x="322" y="953"/>
                  </a:cubicBezTo>
                  <a:cubicBezTo>
                    <a:pt x="320" y="953"/>
                    <a:pt x="318" y="953"/>
                    <a:pt x="316" y="953"/>
                  </a:cubicBezTo>
                  <a:cubicBezTo>
                    <a:pt x="317" y="951"/>
                    <a:pt x="317" y="950"/>
                    <a:pt x="318" y="949"/>
                  </a:cubicBezTo>
                  <a:close/>
                  <a:moveTo>
                    <a:pt x="321" y="917"/>
                  </a:moveTo>
                  <a:cubicBezTo>
                    <a:pt x="321" y="917"/>
                    <a:pt x="321" y="917"/>
                    <a:pt x="321" y="917"/>
                  </a:cubicBezTo>
                  <a:cubicBezTo>
                    <a:pt x="320" y="916"/>
                    <a:pt x="318" y="915"/>
                    <a:pt x="317" y="915"/>
                  </a:cubicBezTo>
                  <a:cubicBezTo>
                    <a:pt x="318" y="912"/>
                    <a:pt x="318" y="910"/>
                    <a:pt x="319" y="908"/>
                  </a:cubicBezTo>
                  <a:cubicBezTo>
                    <a:pt x="320" y="908"/>
                    <a:pt x="320" y="907"/>
                    <a:pt x="320" y="907"/>
                  </a:cubicBezTo>
                  <a:cubicBezTo>
                    <a:pt x="321" y="907"/>
                    <a:pt x="321" y="908"/>
                    <a:pt x="322" y="908"/>
                  </a:cubicBezTo>
                  <a:cubicBezTo>
                    <a:pt x="322" y="911"/>
                    <a:pt x="322" y="914"/>
                    <a:pt x="321" y="917"/>
                  </a:cubicBezTo>
                  <a:close/>
                  <a:moveTo>
                    <a:pt x="321" y="905"/>
                  </a:moveTo>
                  <a:cubicBezTo>
                    <a:pt x="321" y="904"/>
                    <a:pt x="322" y="903"/>
                    <a:pt x="323" y="901"/>
                  </a:cubicBezTo>
                  <a:cubicBezTo>
                    <a:pt x="323" y="903"/>
                    <a:pt x="322" y="904"/>
                    <a:pt x="322" y="906"/>
                  </a:cubicBezTo>
                  <a:cubicBezTo>
                    <a:pt x="322" y="905"/>
                    <a:pt x="321" y="905"/>
                    <a:pt x="321" y="905"/>
                  </a:cubicBezTo>
                  <a:close/>
                  <a:moveTo>
                    <a:pt x="316" y="904"/>
                  </a:moveTo>
                  <a:cubicBezTo>
                    <a:pt x="317" y="905"/>
                    <a:pt x="318" y="905"/>
                    <a:pt x="318" y="906"/>
                  </a:cubicBezTo>
                  <a:cubicBezTo>
                    <a:pt x="318" y="906"/>
                    <a:pt x="318" y="907"/>
                    <a:pt x="317" y="908"/>
                  </a:cubicBezTo>
                  <a:cubicBezTo>
                    <a:pt x="316" y="910"/>
                    <a:pt x="315" y="912"/>
                    <a:pt x="315" y="914"/>
                  </a:cubicBezTo>
                  <a:cubicBezTo>
                    <a:pt x="313" y="913"/>
                    <a:pt x="311" y="912"/>
                    <a:pt x="310" y="912"/>
                  </a:cubicBezTo>
                  <a:cubicBezTo>
                    <a:pt x="310" y="911"/>
                    <a:pt x="310" y="910"/>
                    <a:pt x="310" y="909"/>
                  </a:cubicBezTo>
                  <a:cubicBezTo>
                    <a:pt x="310" y="906"/>
                    <a:pt x="310" y="903"/>
                    <a:pt x="310" y="900"/>
                  </a:cubicBezTo>
                  <a:cubicBezTo>
                    <a:pt x="312" y="901"/>
                    <a:pt x="314" y="902"/>
                    <a:pt x="316" y="904"/>
                  </a:cubicBezTo>
                  <a:close/>
                  <a:moveTo>
                    <a:pt x="314" y="916"/>
                  </a:moveTo>
                  <a:cubicBezTo>
                    <a:pt x="313" y="919"/>
                    <a:pt x="312" y="922"/>
                    <a:pt x="311" y="924"/>
                  </a:cubicBezTo>
                  <a:cubicBezTo>
                    <a:pt x="311" y="924"/>
                    <a:pt x="310" y="923"/>
                    <a:pt x="309" y="923"/>
                  </a:cubicBezTo>
                  <a:cubicBezTo>
                    <a:pt x="309" y="920"/>
                    <a:pt x="310" y="917"/>
                    <a:pt x="310" y="914"/>
                  </a:cubicBezTo>
                  <a:cubicBezTo>
                    <a:pt x="311" y="915"/>
                    <a:pt x="313" y="915"/>
                    <a:pt x="314" y="916"/>
                  </a:cubicBezTo>
                  <a:close/>
                  <a:moveTo>
                    <a:pt x="311" y="927"/>
                  </a:moveTo>
                  <a:cubicBezTo>
                    <a:pt x="311" y="927"/>
                    <a:pt x="311" y="927"/>
                    <a:pt x="311" y="927"/>
                  </a:cubicBezTo>
                  <a:cubicBezTo>
                    <a:pt x="310" y="929"/>
                    <a:pt x="309" y="931"/>
                    <a:pt x="308" y="934"/>
                  </a:cubicBezTo>
                  <a:cubicBezTo>
                    <a:pt x="308" y="931"/>
                    <a:pt x="309" y="928"/>
                    <a:pt x="309" y="925"/>
                  </a:cubicBezTo>
                  <a:cubicBezTo>
                    <a:pt x="309" y="926"/>
                    <a:pt x="310" y="926"/>
                    <a:pt x="311" y="927"/>
                  </a:cubicBezTo>
                  <a:close/>
                  <a:moveTo>
                    <a:pt x="308" y="942"/>
                  </a:moveTo>
                  <a:cubicBezTo>
                    <a:pt x="311" y="944"/>
                    <a:pt x="313" y="946"/>
                    <a:pt x="316" y="947"/>
                  </a:cubicBezTo>
                  <a:cubicBezTo>
                    <a:pt x="315" y="949"/>
                    <a:pt x="314" y="951"/>
                    <a:pt x="314" y="952"/>
                  </a:cubicBezTo>
                  <a:cubicBezTo>
                    <a:pt x="312" y="952"/>
                    <a:pt x="311" y="952"/>
                    <a:pt x="309" y="952"/>
                  </a:cubicBezTo>
                  <a:cubicBezTo>
                    <a:pt x="309" y="949"/>
                    <a:pt x="308" y="945"/>
                    <a:pt x="308" y="942"/>
                  </a:cubicBezTo>
                  <a:cubicBezTo>
                    <a:pt x="308" y="942"/>
                    <a:pt x="308" y="942"/>
                    <a:pt x="308" y="942"/>
                  </a:cubicBezTo>
                  <a:close/>
                  <a:moveTo>
                    <a:pt x="517" y="929"/>
                  </a:moveTo>
                  <a:cubicBezTo>
                    <a:pt x="515" y="930"/>
                    <a:pt x="513" y="932"/>
                    <a:pt x="510" y="933"/>
                  </a:cubicBezTo>
                  <a:cubicBezTo>
                    <a:pt x="510" y="933"/>
                    <a:pt x="510" y="933"/>
                    <a:pt x="510" y="933"/>
                  </a:cubicBezTo>
                  <a:cubicBezTo>
                    <a:pt x="511" y="930"/>
                    <a:pt x="511" y="927"/>
                    <a:pt x="511" y="925"/>
                  </a:cubicBezTo>
                  <a:cubicBezTo>
                    <a:pt x="511" y="924"/>
                    <a:pt x="511" y="924"/>
                    <a:pt x="512" y="923"/>
                  </a:cubicBezTo>
                  <a:cubicBezTo>
                    <a:pt x="514" y="924"/>
                    <a:pt x="516" y="926"/>
                    <a:pt x="519" y="927"/>
                  </a:cubicBezTo>
                  <a:cubicBezTo>
                    <a:pt x="519" y="927"/>
                    <a:pt x="519" y="927"/>
                    <a:pt x="518" y="928"/>
                  </a:cubicBezTo>
                  <a:cubicBezTo>
                    <a:pt x="518" y="928"/>
                    <a:pt x="518" y="928"/>
                    <a:pt x="518" y="928"/>
                  </a:cubicBezTo>
                  <a:cubicBezTo>
                    <a:pt x="518" y="927"/>
                    <a:pt x="517" y="927"/>
                    <a:pt x="517" y="928"/>
                  </a:cubicBezTo>
                  <a:cubicBezTo>
                    <a:pt x="517" y="928"/>
                    <a:pt x="517" y="929"/>
                    <a:pt x="517" y="929"/>
                  </a:cubicBezTo>
                  <a:close/>
                  <a:moveTo>
                    <a:pt x="499" y="937"/>
                  </a:moveTo>
                  <a:cubicBezTo>
                    <a:pt x="499" y="938"/>
                    <a:pt x="499" y="938"/>
                    <a:pt x="499" y="938"/>
                  </a:cubicBezTo>
                  <a:cubicBezTo>
                    <a:pt x="499" y="938"/>
                    <a:pt x="498" y="938"/>
                    <a:pt x="497" y="938"/>
                  </a:cubicBezTo>
                  <a:cubicBezTo>
                    <a:pt x="496" y="938"/>
                    <a:pt x="495" y="937"/>
                    <a:pt x="494" y="937"/>
                  </a:cubicBezTo>
                  <a:cubicBezTo>
                    <a:pt x="494" y="935"/>
                    <a:pt x="494" y="933"/>
                    <a:pt x="495" y="930"/>
                  </a:cubicBezTo>
                  <a:cubicBezTo>
                    <a:pt x="495" y="930"/>
                    <a:pt x="495" y="930"/>
                    <a:pt x="495" y="930"/>
                  </a:cubicBezTo>
                  <a:cubicBezTo>
                    <a:pt x="497" y="931"/>
                    <a:pt x="499" y="933"/>
                    <a:pt x="502" y="935"/>
                  </a:cubicBezTo>
                  <a:cubicBezTo>
                    <a:pt x="501" y="936"/>
                    <a:pt x="501" y="937"/>
                    <a:pt x="499" y="936"/>
                  </a:cubicBezTo>
                  <a:cubicBezTo>
                    <a:pt x="499" y="936"/>
                    <a:pt x="498" y="937"/>
                    <a:pt x="499" y="937"/>
                  </a:cubicBezTo>
                  <a:close/>
                  <a:moveTo>
                    <a:pt x="456" y="946"/>
                  </a:moveTo>
                  <a:cubicBezTo>
                    <a:pt x="456" y="947"/>
                    <a:pt x="456" y="947"/>
                    <a:pt x="457" y="948"/>
                  </a:cubicBezTo>
                  <a:cubicBezTo>
                    <a:pt x="457" y="948"/>
                    <a:pt x="457" y="949"/>
                    <a:pt x="457" y="949"/>
                  </a:cubicBezTo>
                  <a:cubicBezTo>
                    <a:pt x="457" y="949"/>
                    <a:pt x="457" y="949"/>
                    <a:pt x="457" y="949"/>
                  </a:cubicBezTo>
                  <a:cubicBezTo>
                    <a:pt x="456" y="948"/>
                    <a:pt x="454" y="946"/>
                    <a:pt x="453" y="945"/>
                  </a:cubicBezTo>
                  <a:cubicBezTo>
                    <a:pt x="453" y="945"/>
                    <a:pt x="453" y="944"/>
                    <a:pt x="453" y="944"/>
                  </a:cubicBezTo>
                  <a:cubicBezTo>
                    <a:pt x="453" y="943"/>
                    <a:pt x="452" y="942"/>
                    <a:pt x="452" y="941"/>
                  </a:cubicBezTo>
                  <a:cubicBezTo>
                    <a:pt x="454" y="942"/>
                    <a:pt x="456" y="942"/>
                    <a:pt x="458" y="943"/>
                  </a:cubicBezTo>
                  <a:cubicBezTo>
                    <a:pt x="458" y="944"/>
                    <a:pt x="457" y="944"/>
                    <a:pt x="457" y="945"/>
                  </a:cubicBezTo>
                  <a:cubicBezTo>
                    <a:pt x="457" y="945"/>
                    <a:pt x="456" y="945"/>
                    <a:pt x="456" y="946"/>
                  </a:cubicBezTo>
                  <a:close/>
                  <a:moveTo>
                    <a:pt x="454" y="950"/>
                  </a:moveTo>
                  <a:cubicBezTo>
                    <a:pt x="454" y="950"/>
                    <a:pt x="454" y="950"/>
                    <a:pt x="453" y="950"/>
                  </a:cubicBezTo>
                  <a:cubicBezTo>
                    <a:pt x="453" y="949"/>
                    <a:pt x="453" y="949"/>
                    <a:pt x="453" y="949"/>
                  </a:cubicBezTo>
                  <a:cubicBezTo>
                    <a:pt x="454" y="949"/>
                    <a:pt x="454" y="949"/>
                    <a:pt x="454" y="950"/>
                  </a:cubicBezTo>
                  <a:close/>
                  <a:moveTo>
                    <a:pt x="452" y="940"/>
                  </a:moveTo>
                  <a:cubicBezTo>
                    <a:pt x="452" y="936"/>
                    <a:pt x="452" y="932"/>
                    <a:pt x="452" y="928"/>
                  </a:cubicBezTo>
                  <a:cubicBezTo>
                    <a:pt x="454" y="929"/>
                    <a:pt x="456" y="930"/>
                    <a:pt x="459" y="932"/>
                  </a:cubicBezTo>
                  <a:cubicBezTo>
                    <a:pt x="459" y="932"/>
                    <a:pt x="459" y="932"/>
                    <a:pt x="459" y="932"/>
                  </a:cubicBezTo>
                  <a:cubicBezTo>
                    <a:pt x="459" y="935"/>
                    <a:pt x="458" y="939"/>
                    <a:pt x="458" y="942"/>
                  </a:cubicBezTo>
                  <a:cubicBezTo>
                    <a:pt x="456" y="941"/>
                    <a:pt x="454" y="941"/>
                    <a:pt x="452" y="940"/>
                  </a:cubicBezTo>
                  <a:close/>
                  <a:moveTo>
                    <a:pt x="452" y="901"/>
                  </a:moveTo>
                  <a:cubicBezTo>
                    <a:pt x="452" y="896"/>
                    <a:pt x="452" y="892"/>
                    <a:pt x="452" y="887"/>
                  </a:cubicBezTo>
                  <a:cubicBezTo>
                    <a:pt x="453" y="888"/>
                    <a:pt x="453" y="888"/>
                    <a:pt x="454" y="889"/>
                  </a:cubicBezTo>
                  <a:cubicBezTo>
                    <a:pt x="454" y="889"/>
                    <a:pt x="454" y="889"/>
                    <a:pt x="454" y="889"/>
                  </a:cubicBezTo>
                  <a:cubicBezTo>
                    <a:pt x="454" y="893"/>
                    <a:pt x="453" y="897"/>
                    <a:pt x="453" y="901"/>
                  </a:cubicBezTo>
                  <a:cubicBezTo>
                    <a:pt x="453" y="901"/>
                    <a:pt x="452" y="901"/>
                    <a:pt x="452" y="901"/>
                  </a:cubicBezTo>
                  <a:close/>
                  <a:moveTo>
                    <a:pt x="453" y="902"/>
                  </a:moveTo>
                  <a:cubicBezTo>
                    <a:pt x="452" y="903"/>
                    <a:pt x="452" y="904"/>
                    <a:pt x="452" y="905"/>
                  </a:cubicBezTo>
                  <a:cubicBezTo>
                    <a:pt x="452" y="904"/>
                    <a:pt x="452" y="903"/>
                    <a:pt x="452" y="902"/>
                  </a:cubicBezTo>
                  <a:cubicBezTo>
                    <a:pt x="452" y="902"/>
                    <a:pt x="452" y="902"/>
                    <a:pt x="453" y="902"/>
                  </a:cubicBezTo>
                  <a:close/>
                  <a:moveTo>
                    <a:pt x="455" y="903"/>
                  </a:moveTo>
                  <a:cubicBezTo>
                    <a:pt x="457" y="905"/>
                    <a:pt x="459" y="906"/>
                    <a:pt x="461" y="907"/>
                  </a:cubicBezTo>
                  <a:cubicBezTo>
                    <a:pt x="461" y="908"/>
                    <a:pt x="461" y="908"/>
                    <a:pt x="462" y="908"/>
                  </a:cubicBezTo>
                  <a:cubicBezTo>
                    <a:pt x="462" y="908"/>
                    <a:pt x="462" y="908"/>
                    <a:pt x="462" y="908"/>
                  </a:cubicBezTo>
                  <a:cubicBezTo>
                    <a:pt x="461" y="911"/>
                    <a:pt x="461" y="914"/>
                    <a:pt x="461" y="916"/>
                  </a:cubicBezTo>
                  <a:cubicBezTo>
                    <a:pt x="458" y="914"/>
                    <a:pt x="456" y="913"/>
                    <a:pt x="453" y="911"/>
                  </a:cubicBezTo>
                  <a:cubicBezTo>
                    <a:pt x="454" y="908"/>
                    <a:pt x="454" y="906"/>
                    <a:pt x="455" y="903"/>
                  </a:cubicBezTo>
                  <a:close/>
                  <a:moveTo>
                    <a:pt x="454" y="888"/>
                  </a:moveTo>
                  <a:cubicBezTo>
                    <a:pt x="453" y="887"/>
                    <a:pt x="453" y="886"/>
                    <a:pt x="452" y="886"/>
                  </a:cubicBezTo>
                  <a:cubicBezTo>
                    <a:pt x="452" y="882"/>
                    <a:pt x="452" y="877"/>
                    <a:pt x="451" y="873"/>
                  </a:cubicBezTo>
                  <a:cubicBezTo>
                    <a:pt x="452" y="874"/>
                    <a:pt x="454" y="875"/>
                    <a:pt x="455" y="876"/>
                  </a:cubicBezTo>
                  <a:cubicBezTo>
                    <a:pt x="454" y="879"/>
                    <a:pt x="454" y="884"/>
                    <a:pt x="454" y="888"/>
                  </a:cubicBezTo>
                  <a:close/>
                  <a:moveTo>
                    <a:pt x="452" y="927"/>
                  </a:moveTo>
                  <a:cubicBezTo>
                    <a:pt x="452" y="925"/>
                    <a:pt x="452" y="924"/>
                    <a:pt x="452" y="923"/>
                  </a:cubicBezTo>
                  <a:cubicBezTo>
                    <a:pt x="452" y="920"/>
                    <a:pt x="452" y="918"/>
                    <a:pt x="452" y="915"/>
                  </a:cubicBezTo>
                  <a:cubicBezTo>
                    <a:pt x="452" y="915"/>
                    <a:pt x="452" y="914"/>
                    <a:pt x="452" y="914"/>
                  </a:cubicBezTo>
                  <a:cubicBezTo>
                    <a:pt x="452" y="913"/>
                    <a:pt x="453" y="913"/>
                    <a:pt x="453" y="912"/>
                  </a:cubicBezTo>
                  <a:cubicBezTo>
                    <a:pt x="456" y="914"/>
                    <a:pt x="458" y="916"/>
                    <a:pt x="461" y="918"/>
                  </a:cubicBezTo>
                  <a:cubicBezTo>
                    <a:pt x="461" y="921"/>
                    <a:pt x="460" y="925"/>
                    <a:pt x="460" y="928"/>
                  </a:cubicBezTo>
                  <a:cubicBezTo>
                    <a:pt x="459" y="929"/>
                    <a:pt x="459" y="930"/>
                    <a:pt x="459" y="931"/>
                  </a:cubicBezTo>
                  <a:cubicBezTo>
                    <a:pt x="457" y="930"/>
                    <a:pt x="454" y="928"/>
                    <a:pt x="452" y="927"/>
                  </a:cubicBezTo>
                  <a:close/>
                  <a:moveTo>
                    <a:pt x="459" y="948"/>
                  </a:moveTo>
                  <a:cubicBezTo>
                    <a:pt x="459" y="947"/>
                    <a:pt x="460" y="945"/>
                    <a:pt x="460" y="944"/>
                  </a:cubicBezTo>
                  <a:cubicBezTo>
                    <a:pt x="461" y="944"/>
                    <a:pt x="461" y="945"/>
                    <a:pt x="462" y="945"/>
                  </a:cubicBezTo>
                  <a:cubicBezTo>
                    <a:pt x="462" y="945"/>
                    <a:pt x="461" y="946"/>
                    <a:pt x="462" y="946"/>
                  </a:cubicBezTo>
                  <a:cubicBezTo>
                    <a:pt x="463" y="946"/>
                    <a:pt x="463" y="946"/>
                    <a:pt x="464" y="946"/>
                  </a:cubicBezTo>
                  <a:cubicBezTo>
                    <a:pt x="464" y="946"/>
                    <a:pt x="464" y="945"/>
                    <a:pt x="464" y="945"/>
                  </a:cubicBezTo>
                  <a:cubicBezTo>
                    <a:pt x="463" y="944"/>
                    <a:pt x="461" y="943"/>
                    <a:pt x="460" y="943"/>
                  </a:cubicBezTo>
                  <a:cubicBezTo>
                    <a:pt x="461" y="940"/>
                    <a:pt x="461" y="937"/>
                    <a:pt x="461" y="934"/>
                  </a:cubicBezTo>
                  <a:cubicBezTo>
                    <a:pt x="462" y="934"/>
                    <a:pt x="463" y="935"/>
                    <a:pt x="465" y="936"/>
                  </a:cubicBezTo>
                  <a:cubicBezTo>
                    <a:pt x="466" y="937"/>
                    <a:pt x="468" y="937"/>
                    <a:pt x="470" y="938"/>
                  </a:cubicBezTo>
                  <a:cubicBezTo>
                    <a:pt x="470" y="938"/>
                    <a:pt x="470" y="938"/>
                    <a:pt x="470" y="938"/>
                  </a:cubicBezTo>
                  <a:cubicBezTo>
                    <a:pt x="470" y="940"/>
                    <a:pt x="469" y="943"/>
                    <a:pt x="469" y="946"/>
                  </a:cubicBezTo>
                  <a:cubicBezTo>
                    <a:pt x="469" y="946"/>
                    <a:pt x="468" y="946"/>
                    <a:pt x="468" y="946"/>
                  </a:cubicBezTo>
                  <a:cubicBezTo>
                    <a:pt x="465" y="947"/>
                    <a:pt x="462" y="948"/>
                    <a:pt x="459" y="948"/>
                  </a:cubicBezTo>
                  <a:cubicBezTo>
                    <a:pt x="459" y="948"/>
                    <a:pt x="459" y="948"/>
                    <a:pt x="459" y="948"/>
                  </a:cubicBezTo>
                  <a:close/>
                  <a:moveTo>
                    <a:pt x="468" y="936"/>
                  </a:moveTo>
                  <a:cubicBezTo>
                    <a:pt x="466" y="935"/>
                    <a:pt x="464" y="934"/>
                    <a:pt x="461" y="933"/>
                  </a:cubicBezTo>
                  <a:cubicBezTo>
                    <a:pt x="462" y="931"/>
                    <a:pt x="462" y="929"/>
                    <a:pt x="462" y="928"/>
                  </a:cubicBezTo>
                  <a:cubicBezTo>
                    <a:pt x="463" y="925"/>
                    <a:pt x="463" y="922"/>
                    <a:pt x="463" y="919"/>
                  </a:cubicBezTo>
                  <a:cubicBezTo>
                    <a:pt x="467" y="921"/>
                    <a:pt x="470" y="924"/>
                    <a:pt x="474" y="926"/>
                  </a:cubicBezTo>
                  <a:cubicBezTo>
                    <a:pt x="473" y="927"/>
                    <a:pt x="473" y="927"/>
                    <a:pt x="473" y="928"/>
                  </a:cubicBezTo>
                  <a:cubicBezTo>
                    <a:pt x="472" y="931"/>
                    <a:pt x="471" y="934"/>
                    <a:pt x="471" y="937"/>
                  </a:cubicBezTo>
                  <a:cubicBezTo>
                    <a:pt x="470" y="937"/>
                    <a:pt x="469" y="936"/>
                    <a:pt x="468" y="936"/>
                  </a:cubicBezTo>
                  <a:close/>
                  <a:moveTo>
                    <a:pt x="463" y="874"/>
                  </a:moveTo>
                  <a:cubicBezTo>
                    <a:pt x="464" y="874"/>
                    <a:pt x="465" y="875"/>
                    <a:pt x="465" y="875"/>
                  </a:cubicBezTo>
                  <a:cubicBezTo>
                    <a:pt x="468" y="877"/>
                    <a:pt x="471" y="879"/>
                    <a:pt x="474" y="881"/>
                  </a:cubicBezTo>
                  <a:cubicBezTo>
                    <a:pt x="474" y="881"/>
                    <a:pt x="474" y="882"/>
                    <a:pt x="474" y="882"/>
                  </a:cubicBezTo>
                  <a:cubicBezTo>
                    <a:pt x="474" y="882"/>
                    <a:pt x="474" y="883"/>
                    <a:pt x="474" y="883"/>
                  </a:cubicBezTo>
                  <a:cubicBezTo>
                    <a:pt x="474" y="885"/>
                    <a:pt x="475" y="887"/>
                    <a:pt x="475" y="889"/>
                  </a:cubicBezTo>
                  <a:cubicBezTo>
                    <a:pt x="472" y="888"/>
                    <a:pt x="470" y="886"/>
                    <a:pt x="468" y="884"/>
                  </a:cubicBezTo>
                  <a:cubicBezTo>
                    <a:pt x="466" y="883"/>
                    <a:pt x="465" y="882"/>
                    <a:pt x="463" y="881"/>
                  </a:cubicBezTo>
                  <a:cubicBezTo>
                    <a:pt x="463" y="879"/>
                    <a:pt x="463" y="876"/>
                    <a:pt x="463" y="874"/>
                  </a:cubicBezTo>
                  <a:close/>
                  <a:moveTo>
                    <a:pt x="465" y="883"/>
                  </a:moveTo>
                  <a:cubicBezTo>
                    <a:pt x="468" y="886"/>
                    <a:pt x="472" y="888"/>
                    <a:pt x="475" y="891"/>
                  </a:cubicBezTo>
                  <a:cubicBezTo>
                    <a:pt x="475" y="895"/>
                    <a:pt x="476" y="898"/>
                    <a:pt x="476" y="902"/>
                  </a:cubicBezTo>
                  <a:cubicBezTo>
                    <a:pt x="476" y="902"/>
                    <a:pt x="475" y="902"/>
                    <a:pt x="475" y="902"/>
                  </a:cubicBezTo>
                  <a:cubicBezTo>
                    <a:pt x="471" y="899"/>
                    <a:pt x="467" y="897"/>
                    <a:pt x="463" y="894"/>
                  </a:cubicBezTo>
                  <a:cubicBezTo>
                    <a:pt x="463" y="892"/>
                    <a:pt x="463" y="889"/>
                    <a:pt x="463" y="887"/>
                  </a:cubicBezTo>
                  <a:cubicBezTo>
                    <a:pt x="463" y="885"/>
                    <a:pt x="463" y="884"/>
                    <a:pt x="463" y="882"/>
                  </a:cubicBezTo>
                  <a:cubicBezTo>
                    <a:pt x="464" y="882"/>
                    <a:pt x="464" y="883"/>
                    <a:pt x="465" y="883"/>
                  </a:cubicBezTo>
                  <a:close/>
                  <a:moveTo>
                    <a:pt x="488" y="890"/>
                  </a:moveTo>
                  <a:cubicBezTo>
                    <a:pt x="489" y="890"/>
                    <a:pt x="491" y="891"/>
                    <a:pt x="492" y="892"/>
                  </a:cubicBezTo>
                  <a:cubicBezTo>
                    <a:pt x="494" y="893"/>
                    <a:pt x="496" y="894"/>
                    <a:pt x="498" y="896"/>
                  </a:cubicBezTo>
                  <a:cubicBezTo>
                    <a:pt x="497" y="898"/>
                    <a:pt x="497" y="901"/>
                    <a:pt x="496" y="904"/>
                  </a:cubicBezTo>
                  <a:cubicBezTo>
                    <a:pt x="494" y="902"/>
                    <a:pt x="491" y="901"/>
                    <a:pt x="488" y="899"/>
                  </a:cubicBezTo>
                  <a:cubicBezTo>
                    <a:pt x="488" y="899"/>
                    <a:pt x="488" y="899"/>
                    <a:pt x="488" y="899"/>
                  </a:cubicBezTo>
                  <a:cubicBezTo>
                    <a:pt x="488" y="898"/>
                    <a:pt x="488" y="898"/>
                    <a:pt x="488" y="898"/>
                  </a:cubicBezTo>
                  <a:cubicBezTo>
                    <a:pt x="488" y="895"/>
                    <a:pt x="488" y="892"/>
                    <a:pt x="488" y="890"/>
                  </a:cubicBezTo>
                  <a:close/>
                  <a:moveTo>
                    <a:pt x="506" y="910"/>
                  </a:moveTo>
                  <a:cubicBezTo>
                    <a:pt x="503" y="908"/>
                    <a:pt x="500" y="906"/>
                    <a:pt x="497" y="905"/>
                  </a:cubicBezTo>
                  <a:cubicBezTo>
                    <a:pt x="498" y="902"/>
                    <a:pt x="498" y="900"/>
                    <a:pt x="498" y="898"/>
                  </a:cubicBezTo>
                  <a:cubicBezTo>
                    <a:pt x="498" y="897"/>
                    <a:pt x="498" y="897"/>
                    <a:pt x="498" y="896"/>
                  </a:cubicBezTo>
                  <a:cubicBezTo>
                    <a:pt x="499" y="896"/>
                    <a:pt x="499" y="897"/>
                    <a:pt x="500" y="897"/>
                  </a:cubicBezTo>
                  <a:cubicBezTo>
                    <a:pt x="502" y="899"/>
                    <a:pt x="505" y="900"/>
                    <a:pt x="507" y="901"/>
                  </a:cubicBezTo>
                  <a:cubicBezTo>
                    <a:pt x="507" y="904"/>
                    <a:pt x="506" y="907"/>
                    <a:pt x="506" y="910"/>
                  </a:cubicBezTo>
                  <a:close/>
                  <a:moveTo>
                    <a:pt x="508" y="901"/>
                  </a:moveTo>
                  <a:cubicBezTo>
                    <a:pt x="508" y="902"/>
                    <a:pt x="509" y="902"/>
                    <a:pt x="509" y="902"/>
                  </a:cubicBezTo>
                  <a:cubicBezTo>
                    <a:pt x="511" y="903"/>
                    <a:pt x="512" y="904"/>
                    <a:pt x="514" y="905"/>
                  </a:cubicBezTo>
                  <a:cubicBezTo>
                    <a:pt x="513" y="907"/>
                    <a:pt x="513" y="910"/>
                    <a:pt x="512" y="913"/>
                  </a:cubicBezTo>
                  <a:cubicBezTo>
                    <a:pt x="512" y="913"/>
                    <a:pt x="512" y="914"/>
                    <a:pt x="512" y="914"/>
                  </a:cubicBezTo>
                  <a:cubicBezTo>
                    <a:pt x="511" y="913"/>
                    <a:pt x="509" y="912"/>
                    <a:pt x="508" y="911"/>
                  </a:cubicBezTo>
                  <a:cubicBezTo>
                    <a:pt x="508" y="911"/>
                    <a:pt x="507" y="911"/>
                    <a:pt x="507" y="911"/>
                  </a:cubicBezTo>
                  <a:cubicBezTo>
                    <a:pt x="507" y="907"/>
                    <a:pt x="508" y="904"/>
                    <a:pt x="508" y="901"/>
                  </a:cubicBezTo>
                  <a:close/>
                  <a:moveTo>
                    <a:pt x="506" y="911"/>
                  </a:moveTo>
                  <a:cubicBezTo>
                    <a:pt x="505" y="913"/>
                    <a:pt x="505" y="915"/>
                    <a:pt x="505" y="916"/>
                  </a:cubicBezTo>
                  <a:cubicBezTo>
                    <a:pt x="505" y="917"/>
                    <a:pt x="504" y="918"/>
                    <a:pt x="504" y="918"/>
                  </a:cubicBezTo>
                  <a:cubicBezTo>
                    <a:pt x="503" y="918"/>
                    <a:pt x="502" y="917"/>
                    <a:pt x="500" y="916"/>
                  </a:cubicBezTo>
                  <a:cubicBezTo>
                    <a:pt x="499" y="915"/>
                    <a:pt x="498" y="914"/>
                    <a:pt x="496" y="914"/>
                  </a:cubicBezTo>
                  <a:cubicBezTo>
                    <a:pt x="496" y="914"/>
                    <a:pt x="496" y="913"/>
                    <a:pt x="496" y="913"/>
                  </a:cubicBezTo>
                  <a:cubicBezTo>
                    <a:pt x="497" y="911"/>
                    <a:pt x="497" y="908"/>
                    <a:pt x="497" y="906"/>
                  </a:cubicBezTo>
                  <a:cubicBezTo>
                    <a:pt x="500" y="907"/>
                    <a:pt x="503" y="909"/>
                    <a:pt x="506" y="911"/>
                  </a:cubicBezTo>
                  <a:close/>
                  <a:moveTo>
                    <a:pt x="496" y="905"/>
                  </a:moveTo>
                  <a:cubicBezTo>
                    <a:pt x="496" y="907"/>
                    <a:pt x="496" y="909"/>
                    <a:pt x="495" y="911"/>
                  </a:cubicBezTo>
                  <a:cubicBezTo>
                    <a:pt x="495" y="912"/>
                    <a:pt x="495" y="912"/>
                    <a:pt x="495" y="913"/>
                  </a:cubicBezTo>
                  <a:cubicBezTo>
                    <a:pt x="493" y="912"/>
                    <a:pt x="491" y="911"/>
                    <a:pt x="488" y="910"/>
                  </a:cubicBezTo>
                  <a:cubicBezTo>
                    <a:pt x="487" y="909"/>
                    <a:pt x="487" y="909"/>
                    <a:pt x="486" y="908"/>
                  </a:cubicBezTo>
                  <a:cubicBezTo>
                    <a:pt x="487" y="905"/>
                    <a:pt x="487" y="903"/>
                    <a:pt x="488" y="900"/>
                  </a:cubicBezTo>
                  <a:cubicBezTo>
                    <a:pt x="490" y="902"/>
                    <a:pt x="493" y="903"/>
                    <a:pt x="496" y="905"/>
                  </a:cubicBezTo>
                  <a:close/>
                  <a:moveTo>
                    <a:pt x="478" y="917"/>
                  </a:moveTo>
                  <a:cubicBezTo>
                    <a:pt x="478" y="915"/>
                    <a:pt x="478" y="913"/>
                    <a:pt x="478" y="911"/>
                  </a:cubicBezTo>
                  <a:cubicBezTo>
                    <a:pt x="478" y="909"/>
                    <a:pt x="478" y="907"/>
                    <a:pt x="478" y="905"/>
                  </a:cubicBezTo>
                  <a:cubicBezTo>
                    <a:pt x="480" y="906"/>
                    <a:pt x="482" y="907"/>
                    <a:pt x="484" y="908"/>
                  </a:cubicBezTo>
                  <a:cubicBezTo>
                    <a:pt x="484" y="910"/>
                    <a:pt x="484" y="912"/>
                    <a:pt x="483" y="914"/>
                  </a:cubicBezTo>
                  <a:cubicBezTo>
                    <a:pt x="483" y="916"/>
                    <a:pt x="482" y="918"/>
                    <a:pt x="482" y="920"/>
                  </a:cubicBezTo>
                  <a:cubicBezTo>
                    <a:pt x="480" y="919"/>
                    <a:pt x="479" y="918"/>
                    <a:pt x="478" y="917"/>
                  </a:cubicBezTo>
                  <a:close/>
                  <a:moveTo>
                    <a:pt x="482" y="921"/>
                  </a:moveTo>
                  <a:cubicBezTo>
                    <a:pt x="481" y="924"/>
                    <a:pt x="481" y="926"/>
                    <a:pt x="480" y="929"/>
                  </a:cubicBezTo>
                  <a:cubicBezTo>
                    <a:pt x="479" y="928"/>
                    <a:pt x="477" y="927"/>
                    <a:pt x="476" y="926"/>
                  </a:cubicBezTo>
                  <a:cubicBezTo>
                    <a:pt x="477" y="924"/>
                    <a:pt x="477" y="921"/>
                    <a:pt x="477" y="919"/>
                  </a:cubicBezTo>
                  <a:cubicBezTo>
                    <a:pt x="479" y="920"/>
                    <a:pt x="480" y="921"/>
                    <a:pt x="482" y="921"/>
                  </a:cubicBezTo>
                  <a:close/>
                  <a:moveTo>
                    <a:pt x="478" y="904"/>
                  </a:moveTo>
                  <a:cubicBezTo>
                    <a:pt x="478" y="900"/>
                    <a:pt x="477" y="896"/>
                    <a:pt x="477" y="892"/>
                  </a:cubicBezTo>
                  <a:cubicBezTo>
                    <a:pt x="480" y="894"/>
                    <a:pt x="483" y="897"/>
                    <a:pt x="486" y="899"/>
                  </a:cubicBezTo>
                  <a:cubicBezTo>
                    <a:pt x="486" y="899"/>
                    <a:pt x="487" y="899"/>
                    <a:pt x="487" y="899"/>
                  </a:cubicBezTo>
                  <a:cubicBezTo>
                    <a:pt x="486" y="902"/>
                    <a:pt x="485" y="905"/>
                    <a:pt x="485" y="908"/>
                  </a:cubicBezTo>
                  <a:cubicBezTo>
                    <a:pt x="482" y="906"/>
                    <a:pt x="480" y="905"/>
                    <a:pt x="478" y="904"/>
                  </a:cubicBezTo>
                  <a:close/>
                  <a:moveTo>
                    <a:pt x="487" y="895"/>
                  </a:moveTo>
                  <a:cubicBezTo>
                    <a:pt x="487" y="896"/>
                    <a:pt x="487" y="897"/>
                    <a:pt x="487" y="898"/>
                  </a:cubicBezTo>
                  <a:cubicBezTo>
                    <a:pt x="483" y="896"/>
                    <a:pt x="480" y="893"/>
                    <a:pt x="476" y="890"/>
                  </a:cubicBezTo>
                  <a:cubicBezTo>
                    <a:pt x="476" y="890"/>
                    <a:pt x="476" y="890"/>
                    <a:pt x="476" y="890"/>
                  </a:cubicBezTo>
                  <a:cubicBezTo>
                    <a:pt x="476" y="888"/>
                    <a:pt x="476" y="885"/>
                    <a:pt x="475" y="882"/>
                  </a:cubicBezTo>
                  <a:cubicBezTo>
                    <a:pt x="478" y="884"/>
                    <a:pt x="480" y="886"/>
                    <a:pt x="483" y="887"/>
                  </a:cubicBezTo>
                  <a:cubicBezTo>
                    <a:pt x="484" y="888"/>
                    <a:pt x="486" y="889"/>
                    <a:pt x="487" y="889"/>
                  </a:cubicBezTo>
                  <a:cubicBezTo>
                    <a:pt x="487" y="891"/>
                    <a:pt x="487" y="893"/>
                    <a:pt x="487" y="895"/>
                  </a:cubicBezTo>
                  <a:close/>
                  <a:moveTo>
                    <a:pt x="463" y="908"/>
                  </a:moveTo>
                  <a:cubicBezTo>
                    <a:pt x="463" y="904"/>
                    <a:pt x="463" y="899"/>
                    <a:pt x="463" y="895"/>
                  </a:cubicBezTo>
                  <a:cubicBezTo>
                    <a:pt x="466" y="897"/>
                    <a:pt x="470" y="900"/>
                    <a:pt x="473" y="902"/>
                  </a:cubicBezTo>
                  <a:cubicBezTo>
                    <a:pt x="474" y="902"/>
                    <a:pt x="475" y="903"/>
                    <a:pt x="476" y="903"/>
                  </a:cubicBezTo>
                  <a:cubicBezTo>
                    <a:pt x="476" y="904"/>
                    <a:pt x="476" y="905"/>
                    <a:pt x="476" y="905"/>
                  </a:cubicBezTo>
                  <a:cubicBezTo>
                    <a:pt x="476" y="909"/>
                    <a:pt x="476" y="912"/>
                    <a:pt x="475" y="916"/>
                  </a:cubicBezTo>
                  <a:cubicBezTo>
                    <a:pt x="471" y="913"/>
                    <a:pt x="467" y="911"/>
                    <a:pt x="463" y="908"/>
                  </a:cubicBezTo>
                  <a:close/>
                  <a:moveTo>
                    <a:pt x="475" y="917"/>
                  </a:moveTo>
                  <a:cubicBezTo>
                    <a:pt x="475" y="920"/>
                    <a:pt x="474" y="922"/>
                    <a:pt x="474" y="925"/>
                  </a:cubicBezTo>
                  <a:cubicBezTo>
                    <a:pt x="470" y="922"/>
                    <a:pt x="467" y="920"/>
                    <a:pt x="463" y="918"/>
                  </a:cubicBezTo>
                  <a:cubicBezTo>
                    <a:pt x="463" y="915"/>
                    <a:pt x="463" y="912"/>
                    <a:pt x="463" y="909"/>
                  </a:cubicBezTo>
                  <a:cubicBezTo>
                    <a:pt x="467" y="912"/>
                    <a:pt x="471" y="914"/>
                    <a:pt x="475" y="917"/>
                  </a:cubicBezTo>
                  <a:close/>
                  <a:moveTo>
                    <a:pt x="472" y="940"/>
                  </a:moveTo>
                  <a:cubicBezTo>
                    <a:pt x="473" y="940"/>
                    <a:pt x="473" y="939"/>
                    <a:pt x="473" y="939"/>
                  </a:cubicBezTo>
                  <a:cubicBezTo>
                    <a:pt x="473" y="939"/>
                    <a:pt x="474" y="938"/>
                    <a:pt x="473" y="938"/>
                  </a:cubicBezTo>
                  <a:cubicBezTo>
                    <a:pt x="473" y="938"/>
                    <a:pt x="473" y="938"/>
                    <a:pt x="473" y="938"/>
                  </a:cubicBezTo>
                  <a:cubicBezTo>
                    <a:pt x="473" y="936"/>
                    <a:pt x="474" y="933"/>
                    <a:pt x="475" y="931"/>
                  </a:cubicBezTo>
                  <a:cubicBezTo>
                    <a:pt x="475" y="930"/>
                    <a:pt x="476" y="928"/>
                    <a:pt x="476" y="927"/>
                  </a:cubicBezTo>
                  <a:cubicBezTo>
                    <a:pt x="477" y="928"/>
                    <a:pt x="479" y="929"/>
                    <a:pt x="480" y="930"/>
                  </a:cubicBezTo>
                  <a:cubicBezTo>
                    <a:pt x="480" y="931"/>
                    <a:pt x="479" y="932"/>
                    <a:pt x="479" y="933"/>
                  </a:cubicBezTo>
                  <a:cubicBezTo>
                    <a:pt x="478" y="935"/>
                    <a:pt x="477" y="938"/>
                    <a:pt x="476" y="941"/>
                  </a:cubicBezTo>
                  <a:cubicBezTo>
                    <a:pt x="476" y="942"/>
                    <a:pt x="475" y="943"/>
                    <a:pt x="475" y="944"/>
                  </a:cubicBezTo>
                  <a:cubicBezTo>
                    <a:pt x="474" y="944"/>
                    <a:pt x="473" y="945"/>
                    <a:pt x="472" y="945"/>
                  </a:cubicBezTo>
                  <a:cubicBezTo>
                    <a:pt x="472" y="944"/>
                    <a:pt x="472" y="942"/>
                    <a:pt x="472" y="940"/>
                  </a:cubicBezTo>
                  <a:close/>
                  <a:moveTo>
                    <a:pt x="478" y="942"/>
                  </a:moveTo>
                  <a:cubicBezTo>
                    <a:pt x="479" y="940"/>
                    <a:pt x="480" y="937"/>
                    <a:pt x="481" y="934"/>
                  </a:cubicBezTo>
                  <a:cubicBezTo>
                    <a:pt x="481" y="933"/>
                    <a:pt x="482" y="932"/>
                    <a:pt x="482" y="931"/>
                  </a:cubicBezTo>
                  <a:cubicBezTo>
                    <a:pt x="485" y="933"/>
                    <a:pt x="489" y="935"/>
                    <a:pt x="493" y="937"/>
                  </a:cubicBezTo>
                  <a:cubicBezTo>
                    <a:pt x="493" y="937"/>
                    <a:pt x="492" y="938"/>
                    <a:pt x="492" y="938"/>
                  </a:cubicBezTo>
                  <a:cubicBezTo>
                    <a:pt x="492" y="938"/>
                    <a:pt x="492" y="939"/>
                    <a:pt x="492" y="940"/>
                  </a:cubicBezTo>
                  <a:cubicBezTo>
                    <a:pt x="489" y="941"/>
                    <a:pt x="487" y="942"/>
                    <a:pt x="484" y="942"/>
                  </a:cubicBezTo>
                  <a:cubicBezTo>
                    <a:pt x="482" y="943"/>
                    <a:pt x="480" y="943"/>
                    <a:pt x="478" y="944"/>
                  </a:cubicBezTo>
                  <a:cubicBezTo>
                    <a:pt x="478" y="943"/>
                    <a:pt x="478" y="943"/>
                    <a:pt x="478" y="942"/>
                  </a:cubicBezTo>
                  <a:close/>
                  <a:moveTo>
                    <a:pt x="482" y="930"/>
                  </a:moveTo>
                  <a:cubicBezTo>
                    <a:pt x="483" y="927"/>
                    <a:pt x="483" y="925"/>
                    <a:pt x="484" y="923"/>
                  </a:cubicBezTo>
                  <a:cubicBezTo>
                    <a:pt x="486" y="924"/>
                    <a:pt x="488" y="925"/>
                    <a:pt x="490" y="927"/>
                  </a:cubicBezTo>
                  <a:cubicBezTo>
                    <a:pt x="491" y="927"/>
                    <a:pt x="492" y="928"/>
                    <a:pt x="493" y="929"/>
                  </a:cubicBezTo>
                  <a:cubicBezTo>
                    <a:pt x="493" y="931"/>
                    <a:pt x="493" y="933"/>
                    <a:pt x="493" y="935"/>
                  </a:cubicBezTo>
                  <a:cubicBezTo>
                    <a:pt x="493" y="935"/>
                    <a:pt x="493" y="936"/>
                    <a:pt x="493" y="936"/>
                  </a:cubicBezTo>
                  <a:cubicBezTo>
                    <a:pt x="489" y="934"/>
                    <a:pt x="486" y="932"/>
                    <a:pt x="482" y="930"/>
                  </a:cubicBezTo>
                  <a:close/>
                  <a:moveTo>
                    <a:pt x="493" y="927"/>
                  </a:moveTo>
                  <a:cubicBezTo>
                    <a:pt x="490" y="926"/>
                    <a:pt x="487" y="924"/>
                    <a:pt x="484" y="922"/>
                  </a:cubicBezTo>
                  <a:cubicBezTo>
                    <a:pt x="484" y="920"/>
                    <a:pt x="484" y="918"/>
                    <a:pt x="485" y="916"/>
                  </a:cubicBezTo>
                  <a:cubicBezTo>
                    <a:pt x="485" y="914"/>
                    <a:pt x="485" y="911"/>
                    <a:pt x="486" y="909"/>
                  </a:cubicBezTo>
                  <a:cubicBezTo>
                    <a:pt x="489" y="911"/>
                    <a:pt x="492" y="912"/>
                    <a:pt x="495" y="914"/>
                  </a:cubicBezTo>
                  <a:cubicBezTo>
                    <a:pt x="494" y="918"/>
                    <a:pt x="494" y="923"/>
                    <a:pt x="493" y="927"/>
                  </a:cubicBezTo>
                  <a:cubicBezTo>
                    <a:pt x="493" y="927"/>
                    <a:pt x="493" y="927"/>
                    <a:pt x="493" y="928"/>
                  </a:cubicBezTo>
                  <a:cubicBezTo>
                    <a:pt x="493" y="928"/>
                    <a:pt x="493" y="928"/>
                    <a:pt x="493" y="927"/>
                  </a:cubicBezTo>
                  <a:close/>
                  <a:moveTo>
                    <a:pt x="494" y="938"/>
                  </a:moveTo>
                  <a:cubicBezTo>
                    <a:pt x="495" y="938"/>
                    <a:pt x="495" y="939"/>
                    <a:pt x="496" y="939"/>
                  </a:cubicBezTo>
                  <a:cubicBezTo>
                    <a:pt x="495" y="939"/>
                    <a:pt x="495" y="939"/>
                    <a:pt x="494" y="940"/>
                  </a:cubicBezTo>
                  <a:cubicBezTo>
                    <a:pt x="494" y="939"/>
                    <a:pt x="494" y="938"/>
                    <a:pt x="494" y="938"/>
                  </a:cubicBezTo>
                  <a:close/>
                  <a:moveTo>
                    <a:pt x="495" y="929"/>
                  </a:moveTo>
                  <a:cubicBezTo>
                    <a:pt x="495" y="924"/>
                    <a:pt x="496" y="919"/>
                    <a:pt x="496" y="915"/>
                  </a:cubicBezTo>
                  <a:cubicBezTo>
                    <a:pt x="497" y="915"/>
                    <a:pt x="498" y="915"/>
                    <a:pt x="498" y="916"/>
                  </a:cubicBezTo>
                  <a:cubicBezTo>
                    <a:pt x="500" y="917"/>
                    <a:pt x="502" y="918"/>
                    <a:pt x="504" y="919"/>
                  </a:cubicBezTo>
                  <a:cubicBezTo>
                    <a:pt x="504" y="923"/>
                    <a:pt x="503" y="926"/>
                    <a:pt x="503" y="929"/>
                  </a:cubicBezTo>
                  <a:cubicBezTo>
                    <a:pt x="503" y="930"/>
                    <a:pt x="503" y="932"/>
                    <a:pt x="502" y="934"/>
                  </a:cubicBezTo>
                  <a:cubicBezTo>
                    <a:pt x="500" y="932"/>
                    <a:pt x="497" y="930"/>
                    <a:pt x="495" y="929"/>
                  </a:cubicBezTo>
                  <a:close/>
                  <a:moveTo>
                    <a:pt x="505" y="928"/>
                  </a:moveTo>
                  <a:cubicBezTo>
                    <a:pt x="505" y="928"/>
                    <a:pt x="505" y="924"/>
                    <a:pt x="506" y="920"/>
                  </a:cubicBezTo>
                  <a:cubicBezTo>
                    <a:pt x="507" y="921"/>
                    <a:pt x="509" y="922"/>
                    <a:pt x="510" y="923"/>
                  </a:cubicBezTo>
                  <a:cubicBezTo>
                    <a:pt x="510" y="923"/>
                    <a:pt x="510" y="924"/>
                    <a:pt x="510" y="924"/>
                  </a:cubicBezTo>
                  <a:cubicBezTo>
                    <a:pt x="509" y="927"/>
                    <a:pt x="508" y="931"/>
                    <a:pt x="508" y="934"/>
                  </a:cubicBezTo>
                  <a:cubicBezTo>
                    <a:pt x="507" y="935"/>
                    <a:pt x="506" y="935"/>
                    <a:pt x="505" y="936"/>
                  </a:cubicBezTo>
                  <a:cubicBezTo>
                    <a:pt x="504" y="935"/>
                    <a:pt x="504" y="935"/>
                    <a:pt x="504" y="935"/>
                  </a:cubicBezTo>
                  <a:cubicBezTo>
                    <a:pt x="504" y="932"/>
                    <a:pt x="504" y="930"/>
                    <a:pt x="505" y="928"/>
                  </a:cubicBezTo>
                  <a:close/>
                  <a:moveTo>
                    <a:pt x="506" y="919"/>
                  </a:moveTo>
                  <a:cubicBezTo>
                    <a:pt x="506" y="917"/>
                    <a:pt x="506" y="914"/>
                    <a:pt x="507" y="912"/>
                  </a:cubicBezTo>
                  <a:cubicBezTo>
                    <a:pt x="507" y="912"/>
                    <a:pt x="507" y="912"/>
                    <a:pt x="508" y="913"/>
                  </a:cubicBezTo>
                  <a:cubicBezTo>
                    <a:pt x="509" y="914"/>
                    <a:pt x="510" y="915"/>
                    <a:pt x="511" y="916"/>
                  </a:cubicBezTo>
                  <a:cubicBezTo>
                    <a:pt x="511" y="918"/>
                    <a:pt x="511" y="920"/>
                    <a:pt x="510" y="921"/>
                  </a:cubicBezTo>
                  <a:cubicBezTo>
                    <a:pt x="509" y="921"/>
                    <a:pt x="507" y="920"/>
                    <a:pt x="506" y="919"/>
                  </a:cubicBezTo>
                  <a:close/>
                  <a:moveTo>
                    <a:pt x="512" y="922"/>
                  </a:moveTo>
                  <a:cubicBezTo>
                    <a:pt x="512" y="920"/>
                    <a:pt x="512" y="918"/>
                    <a:pt x="513" y="917"/>
                  </a:cubicBezTo>
                  <a:cubicBezTo>
                    <a:pt x="514" y="918"/>
                    <a:pt x="515" y="919"/>
                    <a:pt x="516" y="919"/>
                  </a:cubicBezTo>
                  <a:cubicBezTo>
                    <a:pt x="517" y="920"/>
                    <a:pt x="519" y="921"/>
                    <a:pt x="520" y="921"/>
                  </a:cubicBezTo>
                  <a:cubicBezTo>
                    <a:pt x="520" y="922"/>
                    <a:pt x="520" y="922"/>
                    <a:pt x="519" y="922"/>
                  </a:cubicBezTo>
                  <a:cubicBezTo>
                    <a:pt x="519" y="923"/>
                    <a:pt x="519" y="925"/>
                    <a:pt x="519" y="926"/>
                  </a:cubicBezTo>
                  <a:cubicBezTo>
                    <a:pt x="517" y="925"/>
                    <a:pt x="514" y="923"/>
                    <a:pt x="512" y="922"/>
                  </a:cubicBezTo>
                  <a:close/>
                  <a:moveTo>
                    <a:pt x="518" y="919"/>
                  </a:moveTo>
                  <a:cubicBezTo>
                    <a:pt x="516" y="918"/>
                    <a:pt x="515" y="917"/>
                    <a:pt x="513" y="915"/>
                  </a:cubicBezTo>
                  <a:cubicBezTo>
                    <a:pt x="513" y="915"/>
                    <a:pt x="513" y="915"/>
                    <a:pt x="513" y="914"/>
                  </a:cubicBezTo>
                  <a:cubicBezTo>
                    <a:pt x="514" y="912"/>
                    <a:pt x="514" y="909"/>
                    <a:pt x="515" y="906"/>
                  </a:cubicBezTo>
                  <a:cubicBezTo>
                    <a:pt x="515" y="906"/>
                    <a:pt x="515" y="905"/>
                    <a:pt x="515" y="905"/>
                  </a:cubicBezTo>
                  <a:cubicBezTo>
                    <a:pt x="516" y="906"/>
                    <a:pt x="517" y="906"/>
                    <a:pt x="518" y="907"/>
                  </a:cubicBezTo>
                  <a:cubicBezTo>
                    <a:pt x="520" y="907"/>
                    <a:pt x="521" y="908"/>
                    <a:pt x="523" y="909"/>
                  </a:cubicBezTo>
                  <a:cubicBezTo>
                    <a:pt x="522" y="910"/>
                    <a:pt x="522" y="912"/>
                    <a:pt x="521" y="914"/>
                  </a:cubicBezTo>
                  <a:cubicBezTo>
                    <a:pt x="521" y="916"/>
                    <a:pt x="520" y="918"/>
                    <a:pt x="520" y="920"/>
                  </a:cubicBezTo>
                  <a:cubicBezTo>
                    <a:pt x="519" y="920"/>
                    <a:pt x="519" y="920"/>
                    <a:pt x="518" y="919"/>
                  </a:cubicBezTo>
                  <a:close/>
                  <a:moveTo>
                    <a:pt x="520" y="926"/>
                  </a:moveTo>
                  <a:cubicBezTo>
                    <a:pt x="521" y="925"/>
                    <a:pt x="521" y="923"/>
                    <a:pt x="521" y="922"/>
                  </a:cubicBezTo>
                  <a:cubicBezTo>
                    <a:pt x="522" y="923"/>
                    <a:pt x="524" y="923"/>
                    <a:pt x="525" y="924"/>
                  </a:cubicBezTo>
                  <a:cubicBezTo>
                    <a:pt x="524" y="925"/>
                    <a:pt x="522" y="926"/>
                    <a:pt x="521" y="927"/>
                  </a:cubicBezTo>
                  <a:cubicBezTo>
                    <a:pt x="521" y="927"/>
                    <a:pt x="520" y="927"/>
                    <a:pt x="520" y="927"/>
                  </a:cubicBezTo>
                  <a:cubicBezTo>
                    <a:pt x="520" y="926"/>
                    <a:pt x="520" y="926"/>
                    <a:pt x="520" y="926"/>
                  </a:cubicBezTo>
                  <a:close/>
                  <a:moveTo>
                    <a:pt x="521" y="921"/>
                  </a:moveTo>
                  <a:cubicBezTo>
                    <a:pt x="521" y="920"/>
                    <a:pt x="522" y="918"/>
                    <a:pt x="522" y="917"/>
                  </a:cubicBezTo>
                  <a:cubicBezTo>
                    <a:pt x="522" y="914"/>
                    <a:pt x="523" y="912"/>
                    <a:pt x="523" y="909"/>
                  </a:cubicBezTo>
                  <a:cubicBezTo>
                    <a:pt x="523" y="909"/>
                    <a:pt x="523" y="909"/>
                    <a:pt x="523" y="909"/>
                  </a:cubicBezTo>
                  <a:cubicBezTo>
                    <a:pt x="524" y="909"/>
                    <a:pt x="524" y="909"/>
                    <a:pt x="525" y="910"/>
                  </a:cubicBezTo>
                  <a:cubicBezTo>
                    <a:pt x="526" y="913"/>
                    <a:pt x="526" y="917"/>
                    <a:pt x="526" y="921"/>
                  </a:cubicBezTo>
                  <a:cubicBezTo>
                    <a:pt x="526" y="921"/>
                    <a:pt x="526" y="922"/>
                    <a:pt x="526" y="923"/>
                  </a:cubicBezTo>
                  <a:cubicBezTo>
                    <a:pt x="526" y="923"/>
                    <a:pt x="526" y="923"/>
                    <a:pt x="526" y="923"/>
                  </a:cubicBezTo>
                  <a:cubicBezTo>
                    <a:pt x="524" y="922"/>
                    <a:pt x="523" y="922"/>
                    <a:pt x="521" y="921"/>
                  </a:cubicBezTo>
                  <a:close/>
                  <a:moveTo>
                    <a:pt x="524" y="908"/>
                  </a:moveTo>
                  <a:cubicBezTo>
                    <a:pt x="524" y="907"/>
                    <a:pt x="524" y="906"/>
                    <a:pt x="524" y="905"/>
                  </a:cubicBezTo>
                  <a:cubicBezTo>
                    <a:pt x="524" y="906"/>
                    <a:pt x="525" y="907"/>
                    <a:pt x="525" y="908"/>
                  </a:cubicBezTo>
                  <a:cubicBezTo>
                    <a:pt x="524" y="908"/>
                    <a:pt x="524" y="908"/>
                    <a:pt x="524" y="908"/>
                  </a:cubicBezTo>
                  <a:close/>
                  <a:moveTo>
                    <a:pt x="523" y="908"/>
                  </a:moveTo>
                  <a:cubicBezTo>
                    <a:pt x="522" y="907"/>
                    <a:pt x="522" y="907"/>
                    <a:pt x="522" y="907"/>
                  </a:cubicBezTo>
                  <a:cubicBezTo>
                    <a:pt x="519" y="906"/>
                    <a:pt x="517" y="905"/>
                    <a:pt x="515" y="904"/>
                  </a:cubicBezTo>
                  <a:cubicBezTo>
                    <a:pt x="515" y="903"/>
                    <a:pt x="515" y="902"/>
                    <a:pt x="515" y="901"/>
                  </a:cubicBezTo>
                  <a:cubicBezTo>
                    <a:pt x="515" y="900"/>
                    <a:pt x="516" y="894"/>
                    <a:pt x="518" y="897"/>
                  </a:cubicBezTo>
                  <a:cubicBezTo>
                    <a:pt x="518" y="897"/>
                    <a:pt x="518" y="897"/>
                    <a:pt x="518" y="897"/>
                  </a:cubicBezTo>
                  <a:cubicBezTo>
                    <a:pt x="517" y="896"/>
                    <a:pt x="517" y="896"/>
                    <a:pt x="516" y="895"/>
                  </a:cubicBezTo>
                  <a:cubicBezTo>
                    <a:pt x="516" y="895"/>
                    <a:pt x="516" y="895"/>
                    <a:pt x="516" y="895"/>
                  </a:cubicBezTo>
                  <a:cubicBezTo>
                    <a:pt x="515" y="898"/>
                    <a:pt x="515" y="900"/>
                    <a:pt x="514" y="903"/>
                  </a:cubicBezTo>
                  <a:cubicBezTo>
                    <a:pt x="514" y="903"/>
                    <a:pt x="514" y="903"/>
                    <a:pt x="514" y="904"/>
                  </a:cubicBezTo>
                  <a:cubicBezTo>
                    <a:pt x="513" y="903"/>
                    <a:pt x="513" y="903"/>
                    <a:pt x="512" y="902"/>
                  </a:cubicBezTo>
                  <a:cubicBezTo>
                    <a:pt x="511" y="902"/>
                    <a:pt x="510" y="901"/>
                    <a:pt x="508" y="900"/>
                  </a:cubicBezTo>
                  <a:cubicBezTo>
                    <a:pt x="509" y="895"/>
                    <a:pt x="510" y="892"/>
                    <a:pt x="510" y="892"/>
                  </a:cubicBezTo>
                  <a:cubicBezTo>
                    <a:pt x="510" y="892"/>
                    <a:pt x="510" y="892"/>
                    <a:pt x="510" y="892"/>
                  </a:cubicBezTo>
                  <a:cubicBezTo>
                    <a:pt x="510" y="892"/>
                    <a:pt x="510" y="892"/>
                    <a:pt x="510" y="892"/>
                  </a:cubicBezTo>
                  <a:cubicBezTo>
                    <a:pt x="510" y="892"/>
                    <a:pt x="509" y="892"/>
                    <a:pt x="509" y="892"/>
                  </a:cubicBezTo>
                  <a:cubicBezTo>
                    <a:pt x="509" y="895"/>
                    <a:pt x="508" y="897"/>
                    <a:pt x="508" y="900"/>
                  </a:cubicBezTo>
                  <a:cubicBezTo>
                    <a:pt x="506" y="899"/>
                    <a:pt x="504" y="898"/>
                    <a:pt x="503" y="897"/>
                  </a:cubicBezTo>
                  <a:cubicBezTo>
                    <a:pt x="501" y="897"/>
                    <a:pt x="500" y="896"/>
                    <a:pt x="499" y="895"/>
                  </a:cubicBezTo>
                  <a:cubicBezTo>
                    <a:pt x="499" y="893"/>
                    <a:pt x="499" y="891"/>
                    <a:pt x="499" y="889"/>
                  </a:cubicBezTo>
                  <a:cubicBezTo>
                    <a:pt x="500" y="888"/>
                    <a:pt x="501" y="887"/>
                    <a:pt x="501" y="886"/>
                  </a:cubicBezTo>
                  <a:cubicBezTo>
                    <a:pt x="501" y="885"/>
                    <a:pt x="500" y="885"/>
                    <a:pt x="500" y="885"/>
                  </a:cubicBezTo>
                  <a:cubicBezTo>
                    <a:pt x="500" y="886"/>
                    <a:pt x="500" y="886"/>
                    <a:pt x="500" y="886"/>
                  </a:cubicBezTo>
                  <a:cubicBezTo>
                    <a:pt x="500" y="887"/>
                    <a:pt x="500" y="888"/>
                    <a:pt x="499" y="888"/>
                  </a:cubicBezTo>
                  <a:cubicBezTo>
                    <a:pt x="499" y="890"/>
                    <a:pt x="498" y="892"/>
                    <a:pt x="498" y="895"/>
                  </a:cubicBezTo>
                  <a:cubicBezTo>
                    <a:pt x="497" y="894"/>
                    <a:pt x="496" y="893"/>
                    <a:pt x="495" y="892"/>
                  </a:cubicBezTo>
                  <a:cubicBezTo>
                    <a:pt x="493" y="891"/>
                    <a:pt x="490" y="889"/>
                    <a:pt x="488" y="888"/>
                  </a:cubicBezTo>
                  <a:cubicBezTo>
                    <a:pt x="488" y="886"/>
                    <a:pt x="488" y="883"/>
                    <a:pt x="489" y="881"/>
                  </a:cubicBezTo>
                  <a:cubicBezTo>
                    <a:pt x="489" y="881"/>
                    <a:pt x="489" y="881"/>
                    <a:pt x="489" y="881"/>
                  </a:cubicBezTo>
                  <a:cubicBezTo>
                    <a:pt x="488" y="883"/>
                    <a:pt x="488" y="886"/>
                    <a:pt x="487" y="888"/>
                  </a:cubicBezTo>
                  <a:cubicBezTo>
                    <a:pt x="487" y="888"/>
                    <a:pt x="486" y="888"/>
                    <a:pt x="486" y="887"/>
                  </a:cubicBezTo>
                  <a:cubicBezTo>
                    <a:pt x="483" y="886"/>
                    <a:pt x="480" y="884"/>
                    <a:pt x="477" y="882"/>
                  </a:cubicBezTo>
                  <a:cubicBezTo>
                    <a:pt x="476" y="882"/>
                    <a:pt x="476" y="881"/>
                    <a:pt x="475" y="881"/>
                  </a:cubicBezTo>
                  <a:cubicBezTo>
                    <a:pt x="475" y="880"/>
                    <a:pt x="475" y="880"/>
                    <a:pt x="475" y="880"/>
                  </a:cubicBezTo>
                  <a:cubicBezTo>
                    <a:pt x="475" y="879"/>
                    <a:pt x="474" y="876"/>
                    <a:pt x="474" y="874"/>
                  </a:cubicBezTo>
                  <a:cubicBezTo>
                    <a:pt x="476" y="874"/>
                    <a:pt x="477" y="875"/>
                    <a:pt x="478" y="875"/>
                  </a:cubicBezTo>
                  <a:cubicBezTo>
                    <a:pt x="487" y="877"/>
                    <a:pt x="494" y="880"/>
                    <a:pt x="502" y="885"/>
                  </a:cubicBezTo>
                  <a:cubicBezTo>
                    <a:pt x="508" y="889"/>
                    <a:pt x="514" y="892"/>
                    <a:pt x="520" y="897"/>
                  </a:cubicBezTo>
                  <a:cubicBezTo>
                    <a:pt x="521" y="899"/>
                    <a:pt x="523" y="902"/>
                    <a:pt x="524" y="905"/>
                  </a:cubicBezTo>
                  <a:cubicBezTo>
                    <a:pt x="523" y="906"/>
                    <a:pt x="523" y="907"/>
                    <a:pt x="523" y="908"/>
                  </a:cubicBezTo>
                  <a:close/>
                  <a:moveTo>
                    <a:pt x="474" y="880"/>
                  </a:moveTo>
                  <a:cubicBezTo>
                    <a:pt x="472" y="879"/>
                    <a:pt x="470" y="877"/>
                    <a:pt x="468" y="876"/>
                  </a:cubicBezTo>
                  <a:cubicBezTo>
                    <a:pt x="467" y="875"/>
                    <a:pt x="465" y="874"/>
                    <a:pt x="463" y="873"/>
                  </a:cubicBezTo>
                  <a:cubicBezTo>
                    <a:pt x="463" y="873"/>
                    <a:pt x="463" y="872"/>
                    <a:pt x="463" y="872"/>
                  </a:cubicBezTo>
                  <a:cubicBezTo>
                    <a:pt x="466" y="873"/>
                    <a:pt x="470" y="874"/>
                    <a:pt x="473" y="874"/>
                  </a:cubicBezTo>
                  <a:cubicBezTo>
                    <a:pt x="474" y="876"/>
                    <a:pt x="474" y="878"/>
                    <a:pt x="474" y="880"/>
                  </a:cubicBezTo>
                  <a:close/>
                  <a:moveTo>
                    <a:pt x="463" y="881"/>
                  </a:moveTo>
                  <a:cubicBezTo>
                    <a:pt x="461" y="879"/>
                    <a:pt x="459" y="877"/>
                    <a:pt x="457" y="876"/>
                  </a:cubicBezTo>
                  <a:cubicBezTo>
                    <a:pt x="457" y="875"/>
                    <a:pt x="458" y="873"/>
                    <a:pt x="458" y="872"/>
                  </a:cubicBezTo>
                  <a:cubicBezTo>
                    <a:pt x="459" y="872"/>
                    <a:pt x="460" y="872"/>
                    <a:pt x="461" y="872"/>
                  </a:cubicBezTo>
                  <a:cubicBezTo>
                    <a:pt x="461" y="873"/>
                    <a:pt x="462" y="873"/>
                    <a:pt x="463" y="874"/>
                  </a:cubicBezTo>
                  <a:cubicBezTo>
                    <a:pt x="463" y="876"/>
                    <a:pt x="463" y="878"/>
                    <a:pt x="463" y="881"/>
                  </a:cubicBezTo>
                  <a:close/>
                  <a:moveTo>
                    <a:pt x="463" y="882"/>
                  </a:moveTo>
                  <a:cubicBezTo>
                    <a:pt x="463" y="884"/>
                    <a:pt x="462" y="886"/>
                    <a:pt x="462" y="888"/>
                  </a:cubicBezTo>
                  <a:cubicBezTo>
                    <a:pt x="462" y="890"/>
                    <a:pt x="462" y="891"/>
                    <a:pt x="462" y="893"/>
                  </a:cubicBezTo>
                  <a:cubicBezTo>
                    <a:pt x="460" y="892"/>
                    <a:pt x="458" y="891"/>
                    <a:pt x="456" y="889"/>
                  </a:cubicBezTo>
                  <a:cubicBezTo>
                    <a:pt x="457" y="885"/>
                    <a:pt x="456" y="881"/>
                    <a:pt x="457" y="877"/>
                  </a:cubicBezTo>
                  <a:cubicBezTo>
                    <a:pt x="459" y="879"/>
                    <a:pt x="461" y="880"/>
                    <a:pt x="463" y="882"/>
                  </a:cubicBezTo>
                  <a:close/>
                  <a:moveTo>
                    <a:pt x="462" y="894"/>
                  </a:moveTo>
                  <a:cubicBezTo>
                    <a:pt x="462" y="899"/>
                    <a:pt x="462" y="903"/>
                    <a:pt x="462" y="907"/>
                  </a:cubicBezTo>
                  <a:cubicBezTo>
                    <a:pt x="459" y="905"/>
                    <a:pt x="457" y="904"/>
                    <a:pt x="455" y="902"/>
                  </a:cubicBezTo>
                  <a:cubicBezTo>
                    <a:pt x="456" y="899"/>
                    <a:pt x="456" y="895"/>
                    <a:pt x="456" y="891"/>
                  </a:cubicBezTo>
                  <a:cubicBezTo>
                    <a:pt x="456" y="891"/>
                    <a:pt x="456" y="891"/>
                    <a:pt x="456" y="890"/>
                  </a:cubicBezTo>
                  <a:cubicBezTo>
                    <a:pt x="458" y="892"/>
                    <a:pt x="460" y="893"/>
                    <a:pt x="462" y="894"/>
                  </a:cubicBezTo>
                  <a:close/>
                  <a:moveTo>
                    <a:pt x="455" y="874"/>
                  </a:moveTo>
                  <a:cubicBezTo>
                    <a:pt x="454" y="873"/>
                    <a:pt x="452" y="873"/>
                    <a:pt x="451" y="872"/>
                  </a:cubicBezTo>
                  <a:cubicBezTo>
                    <a:pt x="451" y="871"/>
                    <a:pt x="451" y="871"/>
                    <a:pt x="451" y="871"/>
                  </a:cubicBezTo>
                  <a:cubicBezTo>
                    <a:pt x="453" y="871"/>
                    <a:pt x="454" y="871"/>
                    <a:pt x="456" y="871"/>
                  </a:cubicBezTo>
                  <a:cubicBezTo>
                    <a:pt x="455" y="872"/>
                    <a:pt x="455" y="873"/>
                    <a:pt x="455" y="874"/>
                  </a:cubicBezTo>
                  <a:close/>
                  <a:moveTo>
                    <a:pt x="746" y="395"/>
                  </a:moveTo>
                  <a:cubicBezTo>
                    <a:pt x="746" y="414"/>
                    <a:pt x="745" y="434"/>
                    <a:pt x="741" y="454"/>
                  </a:cubicBezTo>
                  <a:cubicBezTo>
                    <a:pt x="738" y="473"/>
                    <a:pt x="732" y="491"/>
                    <a:pt x="725" y="509"/>
                  </a:cubicBezTo>
                  <a:cubicBezTo>
                    <a:pt x="723" y="513"/>
                    <a:pt x="721" y="517"/>
                    <a:pt x="719" y="522"/>
                  </a:cubicBezTo>
                  <a:cubicBezTo>
                    <a:pt x="717" y="523"/>
                    <a:pt x="714" y="524"/>
                    <a:pt x="712" y="526"/>
                  </a:cubicBezTo>
                  <a:cubicBezTo>
                    <a:pt x="709" y="528"/>
                    <a:pt x="705" y="530"/>
                    <a:pt x="702" y="532"/>
                  </a:cubicBezTo>
                  <a:cubicBezTo>
                    <a:pt x="698" y="535"/>
                    <a:pt x="694" y="537"/>
                    <a:pt x="690" y="538"/>
                  </a:cubicBezTo>
                  <a:cubicBezTo>
                    <a:pt x="690" y="537"/>
                    <a:pt x="691" y="535"/>
                    <a:pt x="691" y="534"/>
                  </a:cubicBezTo>
                  <a:cubicBezTo>
                    <a:pt x="693" y="525"/>
                    <a:pt x="695" y="517"/>
                    <a:pt x="695" y="508"/>
                  </a:cubicBezTo>
                  <a:cubicBezTo>
                    <a:pt x="696" y="500"/>
                    <a:pt x="696" y="491"/>
                    <a:pt x="696" y="482"/>
                  </a:cubicBezTo>
                  <a:cubicBezTo>
                    <a:pt x="696" y="481"/>
                    <a:pt x="694" y="481"/>
                    <a:pt x="694" y="482"/>
                  </a:cubicBezTo>
                  <a:cubicBezTo>
                    <a:pt x="694" y="490"/>
                    <a:pt x="695" y="499"/>
                    <a:pt x="694" y="507"/>
                  </a:cubicBezTo>
                  <a:cubicBezTo>
                    <a:pt x="694" y="516"/>
                    <a:pt x="692" y="525"/>
                    <a:pt x="690" y="533"/>
                  </a:cubicBezTo>
                  <a:cubicBezTo>
                    <a:pt x="690" y="535"/>
                    <a:pt x="689" y="537"/>
                    <a:pt x="689" y="539"/>
                  </a:cubicBezTo>
                  <a:cubicBezTo>
                    <a:pt x="685" y="541"/>
                    <a:pt x="681" y="542"/>
                    <a:pt x="677" y="543"/>
                  </a:cubicBezTo>
                  <a:cubicBezTo>
                    <a:pt x="676" y="543"/>
                    <a:pt x="677" y="545"/>
                    <a:pt x="677" y="544"/>
                  </a:cubicBezTo>
                  <a:cubicBezTo>
                    <a:pt x="681" y="543"/>
                    <a:pt x="685" y="542"/>
                    <a:pt x="688" y="540"/>
                  </a:cubicBezTo>
                  <a:cubicBezTo>
                    <a:pt x="687" y="546"/>
                    <a:pt x="686" y="551"/>
                    <a:pt x="685" y="557"/>
                  </a:cubicBezTo>
                  <a:cubicBezTo>
                    <a:pt x="684" y="561"/>
                    <a:pt x="683" y="565"/>
                    <a:pt x="681" y="569"/>
                  </a:cubicBezTo>
                  <a:cubicBezTo>
                    <a:pt x="680" y="572"/>
                    <a:pt x="678" y="575"/>
                    <a:pt x="677" y="579"/>
                  </a:cubicBezTo>
                  <a:cubicBezTo>
                    <a:pt x="677" y="580"/>
                    <a:pt x="678" y="580"/>
                    <a:pt x="678" y="579"/>
                  </a:cubicBezTo>
                  <a:cubicBezTo>
                    <a:pt x="679" y="575"/>
                    <a:pt x="681" y="572"/>
                    <a:pt x="683" y="568"/>
                  </a:cubicBezTo>
                  <a:cubicBezTo>
                    <a:pt x="684" y="565"/>
                    <a:pt x="685" y="561"/>
                    <a:pt x="686" y="558"/>
                  </a:cubicBezTo>
                  <a:cubicBezTo>
                    <a:pt x="687" y="552"/>
                    <a:pt x="688" y="546"/>
                    <a:pt x="690" y="540"/>
                  </a:cubicBezTo>
                  <a:cubicBezTo>
                    <a:pt x="694" y="538"/>
                    <a:pt x="698" y="536"/>
                    <a:pt x="702" y="534"/>
                  </a:cubicBezTo>
                  <a:cubicBezTo>
                    <a:pt x="705" y="532"/>
                    <a:pt x="709" y="529"/>
                    <a:pt x="713" y="527"/>
                  </a:cubicBezTo>
                  <a:cubicBezTo>
                    <a:pt x="715" y="526"/>
                    <a:pt x="717" y="525"/>
                    <a:pt x="718" y="524"/>
                  </a:cubicBezTo>
                  <a:cubicBezTo>
                    <a:pt x="713" y="535"/>
                    <a:pt x="708" y="546"/>
                    <a:pt x="701" y="557"/>
                  </a:cubicBezTo>
                  <a:cubicBezTo>
                    <a:pt x="692" y="573"/>
                    <a:pt x="681" y="587"/>
                    <a:pt x="670" y="601"/>
                  </a:cubicBezTo>
                  <a:cubicBezTo>
                    <a:pt x="659" y="615"/>
                    <a:pt x="653" y="632"/>
                    <a:pt x="644" y="647"/>
                  </a:cubicBezTo>
                  <a:cubicBezTo>
                    <a:pt x="636" y="663"/>
                    <a:pt x="624" y="676"/>
                    <a:pt x="614" y="691"/>
                  </a:cubicBezTo>
                  <a:cubicBezTo>
                    <a:pt x="604" y="705"/>
                    <a:pt x="600" y="722"/>
                    <a:pt x="597" y="739"/>
                  </a:cubicBezTo>
                  <a:cubicBezTo>
                    <a:pt x="594" y="758"/>
                    <a:pt x="590" y="777"/>
                    <a:pt x="585" y="796"/>
                  </a:cubicBezTo>
                  <a:cubicBezTo>
                    <a:pt x="580" y="814"/>
                    <a:pt x="575" y="832"/>
                    <a:pt x="568" y="849"/>
                  </a:cubicBezTo>
                  <a:cubicBezTo>
                    <a:pt x="567" y="850"/>
                    <a:pt x="567" y="851"/>
                    <a:pt x="567" y="852"/>
                  </a:cubicBezTo>
                  <a:cubicBezTo>
                    <a:pt x="567" y="852"/>
                    <a:pt x="567" y="853"/>
                    <a:pt x="566" y="853"/>
                  </a:cubicBezTo>
                  <a:cubicBezTo>
                    <a:pt x="564" y="857"/>
                    <a:pt x="563" y="862"/>
                    <a:pt x="561" y="867"/>
                  </a:cubicBezTo>
                  <a:cubicBezTo>
                    <a:pt x="560" y="868"/>
                    <a:pt x="559" y="870"/>
                    <a:pt x="558" y="873"/>
                  </a:cubicBezTo>
                  <a:cubicBezTo>
                    <a:pt x="558" y="873"/>
                    <a:pt x="558" y="873"/>
                    <a:pt x="559" y="873"/>
                  </a:cubicBezTo>
                  <a:cubicBezTo>
                    <a:pt x="558" y="874"/>
                    <a:pt x="557" y="875"/>
                    <a:pt x="557" y="876"/>
                  </a:cubicBezTo>
                  <a:cubicBezTo>
                    <a:pt x="553" y="884"/>
                    <a:pt x="552" y="893"/>
                    <a:pt x="548" y="900"/>
                  </a:cubicBezTo>
                  <a:cubicBezTo>
                    <a:pt x="544" y="906"/>
                    <a:pt x="540" y="911"/>
                    <a:pt x="535" y="916"/>
                  </a:cubicBezTo>
                  <a:cubicBezTo>
                    <a:pt x="534" y="916"/>
                    <a:pt x="534" y="915"/>
                    <a:pt x="534" y="914"/>
                  </a:cubicBezTo>
                  <a:cubicBezTo>
                    <a:pt x="534" y="907"/>
                    <a:pt x="532" y="900"/>
                    <a:pt x="528" y="894"/>
                  </a:cubicBezTo>
                  <a:cubicBezTo>
                    <a:pt x="525" y="889"/>
                    <a:pt x="519" y="885"/>
                    <a:pt x="513" y="882"/>
                  </a:cubicBezTo>
                  <a:cubicBezTo>
                    <a:pt x="507" y="878"/>
                    <a:pt x="501" y="873"/>
                    <a:pt x="494" y="870"/>
                  </a:cubicBezTo>
                  <a:cubicBezTo>
                    <a:pt x="486" y="866"/>
                    <a:pt x="476" y="865"/>
                    <a:pt x="467" y="864"/>
                  </a:cubicBezTo>
                  <a:cubicBezTo>
                    <a:pt x="461" y="863"/>
                    <a:pt x="456" y="862"/>
                    <a:pt x="451" y="862"/>
                  </a:cubicBezTo>
                  <a:cubicBezTo>
                    <a:pt x="449" y="843"/>
                    <a:pt x="445" y="824"/>
                    <a:pt x="442" y="805"/>
                  </a:cubicBezTo>
                  <a:cubicBezTo>
                    <a:pt x="438" y="785"/>
                    <a:pt x="434" y="765"/>
                    <a:pt x="434" y="744"/>
                  </a:cubicBezTo>
                  <a:cubicBezTo>
                    <a:pt x="434" y="736"/>
                    <a:pt x="434" y="727"/>
                    <a:pt x="433" y="719"/>
                  </a:cubicBezTo>
                  <a:cubicBezTo>
                    <a:pt x="433" y="714"/>
                    <a:pt x="435" y="709"/>
                    <a:pt x="436" y="704"/>
                  </a:cubicBezTo>
                  <a:cubicBezTo>
                    <a:pt x="437" y="699"/>
                    <a:pt x="438" y="694"/>
                    <a:pt x="438" y="689"/>
                  </a:cubicBezTo>
                  <a:cubicBezTo>
                    <a:pt x="441" y="672"/>
                    <a:pt x="443" y="655"/>
                    <a:pt x="432" y="640"/>
                  </a:cubicBezTo>
                  <a:cubicBezTo>
                    <a:pt x="430" y="637"/>
                    <a:pt x="427" y="634"/>
                    <a:pt x="424" y="632"/>
                  </a:cubicBezTo>
                  <a:cubicBezTo>
                    <a:pt x="425" y="625"/>
                    <a:pt x="424" y="618"/>
                    <a:pt x="425" y="611"/>
                  </a:cubicBezTo>
                  <a:cubicBezTo>
                    <a:pt x="426" y="600"/>
                    <a:pt x="428" y="589"/>
                    <a:pt x="430" y="577"/>
                  </a:cubicBezTo>
                  <a:cubicBezTo>
                    <a:pt x="431" y="566"/>
                    <a:pt x="433" y="554"/>
                    <a:pt x="436" y="543"/>
                  </a:cubicBezTo>
                  <a:cubicBezTo>
                    <a:pt x="441" y="522"/>
                    <a:pt x="445" y="500"/>
                    <a:pt x="450" y="479"/>
                  </a:cubicBezTo>
                  <a:cubicBezTo>
                    <a:pt x="453" y="469"/>
                    <a:pt x="454" y="458"/>
                    <a:pt x="456" y="448"/>
                  </a:cubicBezTo>
                  <a:cubicBezTo>
                    <a:pt x="460" y="446"/>
                    <a:pt x="463" y="444"/>
                    <a:pt x="466" y="442"/>
                  </a:cubicBezTo>
                  <a:cubicBezTo>
                    <a:pt x="473" y="438"/>
                    <a:pt x="479" y="433"/>
                    <a:pt x="486" y="428"/>
                  </a:cubicBezTo>
                  <a:cubicBezTo>
                    <a:pt x="493" y="424"/>
                    <a:pt x="500" y="419"/>
                    <a:pt x="507" y="416"/>
                  </a:cubicBezTo>
                  <a:cubicBezTo>
                    <a:pt x="514" y="412"/>
                    <a:pt x="519" y="405"/>
                    <a:pt x="526" y="402"/>
                  </a:cubicBezTo>
                  <a:cubicBezTo>
                    <a:pt x="533" y="399"/>
                    <a:pt x="541" y="400"/>
                    <a:pt x="548" y="396"/>
                  </a:cubicBezTo>
                  <a:cubicBezTo>
                    <a:pt x="552" y="394"/>
                    <a:pt x="549" y="389"/>
                    <a:pt x="545" y="389"/>
                  </a:cubicBezTo>
                  <a:cubicBezTo>
                    <a:pt x="543" y="390"/>
                    <a:pt x="540" y="390"/>
                    <a:pt x="538" y="390"/>
                  </a:cubicBezTo>
                  <a:cubicBezTo>
                    <a:pt x="539" y="390"/>
                    <a:pt x="539" y="390"/>
                    <a:pt x="539" y="390"/>
                  </a:cubicBezTo>
                  <a:cubicBezTo>
                    <a:pt x="547" y="380"/>
                    <a:pt x="541" y="368"/>
                    <a:pt x="531" y="364"/>
                  </a:cubicBezTo>
                  <a:cubicBezTo>
                    <a:pt x="529" y="361"/>
                    <a:pt x="525" y="360"/>
                    <a:pt x="521" y="361"/>
                  </a:cubicBezTo>
                  <a:cubicBezTo>
                    <a:pt x="520" y="362"/>
                    <a:pt x="518" y="363"/>
                    <a:pt x="517" y="364"/>
                  </a:cubicBezTo>
                  <a:cubicBezTo>
                    <a:pt x="513" y="362"/>
                    <a:pt x="508" y="361"/>
                    <a:pt x="503" y="365"/>
                  </a:cubicBezTo>
                  <a:cubicBezTo>
                    <a:pt x="502" y="365"/>
                    <a:pt x="501" y="366"/>
                    <a:pt x="500" y="367"/>
                  </a:cubicBezTo>
                  <a:cubicBezTo>
                    <a:pt x="500" y="366"/>
                    <a:pt x="500" y="366"/>
                    <a:pt x="500" y="365"/>
                  </a:cubicBezTo>
                  <a:cubicBezTo>
                    <a:pt x="501" y="359"/>
                    <a:pt x="497" y="354"/>
                    <a:pt x="491" y="355"/>
                  </a:cubicBezTo>
                  <a:cubicBezTo>
                    <a:pt x="489" y="353"/>
                    <a:pt x="486" y="352"/>
                    <a:pt x="483" y="352"/>
                  </a:cubicBezTo>
                  <a:cubicBezTo>
                    <a:pt x="481" y="348"/>
                    <a:pt x="477" y="346"/>
                    <a:pt x="474" y="349"/>
                  </a:cubicBezTo>
                  <a:cubicBezTo>
                    <a:pt x="473" y="349"/>
                    <a:pt x="473" y="349"/>
                    <a:pt x="473" y="349"/>
                  </a:cubicBezTo>
                  <a:cubicBezTo>
                    <a:pt x="472" y="349"/>
                    <a:pt x="471" y="350"/>
                    <a:pt x="470" y="350"/>
                  </a:cubicBezTo>
                  <a:cubicBezTo>
                    <a:pt x="470" y="349"/>
                    <a:pt x="469" y="348"/>
                    <a:pt x="469" y="347"/>
                  </a:cubicBezTo>
                  <a:cubicBezTo>
                    <a:pt x="467" y="345"/>
                    <a:pt x="464" y="343"/>
                    <a:pt x="461" y="343"/>
                  </a:cubicBezTo>
                  <a:cubicBezTo>
                    <a:pt x="461" y="342"/>
                    <a:pt x="462" y="340"/>
                    <a:pt x="462" y="338"/>
                  </a:cubicBezTo>
                  <a:cubicBezTo>
                    <a:pt x="462" y="335"/>
                    <a:pt x="458" y="334"/>
                    <a:pt x="456" y="335"/>
                  </a:cubicBezTo>
                  <a:cubicBezTo>
                    <a:pt x="454" y="336"/>
                    <a:pt x="450" y="338"/>
                    <a:pt x="447" y="340"/>
                  </a:cubicBezTo>
                  <a:cubicBezTo>
                    <a:pt x="443" y="338"/>
                    <a:pt x="440" y="339"/>
                    <a:pt x="437" y="341"/>
                  </a:cubicBezTo>
                  <a:cubicBezTo>
                    <a:pt x="436" y="337"/>
                    <a:pt x="433" y="334"/>
                    <a:pt x="429" y="334"/>
                  </a:cubicBezTo>
                  <a:cubicBezTo>
                    <a:pt x="427" y="334"/>
                    <a:pt x="425" y="335"/>
                    <a:pt x="424" y="336"/>
                  </a:cubicBezTo>
                  <a:cubicBezTo>
                    <a:pt x="423" y="336"/>
                    <a:pt x="423" y="336"/>
                    <a:pt x="423" y="336"/>
                  </a:cubicBezTo>
                  <a:cubicBezTo>
                    <a:pt x="421" y="333"/>
                    <a:pt x="418" y="331"/>
                    <a:pt x="415" y="331"/>
                  </a:cubicBezTo>
                  <a:cubicBezTo>
                    <a:pt x="414" y="330"/>
                    <a:pt x="412" y="330"/>
                    <a:pt x="411" y="329"/>
                  </a:cubicBezTo>
                  <a:cubicBezTo>
                    <a:pt x="410" y="329"/>
                    <a:pt x="410" y="329"/>
                    <a:pt x="409" y="328"/>
                  </a:cubicBezTo>
                  <a:cubicBezTo>
                    <a:pt x="404" y="325"/>
                    <a:pt x="400" y="325"/>
                    <a:pt x="395" y="329"/>
                  </a:cubicBezTo>
                  <a:cubicBezTo>
                    <a:pt x="393" y="328"/>
                    <a:pt x="391" y="328"/>
                    <a:pt x="389" y="328"/>
                  </a:cubicBezTo>
                  <a:cubicBezTo>
                    <a:pt x="387" y="329"/>
                    <a:pt x="385" y="330"/>
                    <a:pt x="383" y="333"/>
                  </a:cubicBezTo>
                  <a:cubicBezTo>
                    <a:pt x="381" y="331"/>
                    <a:pt x="378" y="330"/>
                    <a:pt x="376" y="331"/>
                  </a:cubicBezTo>
                  <a:cubicBezTo>
                    <a:pt x="373" y="328"/>
                    <a:pt x="369" y="328"/>
                    <a:pt x="365" y="332"/>
                  </a:cubicBezTo>
                  <a:cubicBezTo>
                    <a:pt x="364" y="333"/>
                    <a:pt x="363" y="336"/>
                    <a:pt x="363" y="338"/>
                  </a:cubicBezTo>
                  <a:cubicBezTo>
                    <a:pt x="361" y="337"/>
                    <a:pt x="358" y="337"/>
                    <a:pt x="356" y="337"/>
                  </a:cubicBezTo>
                  <a:cubicBezTo>
                    <a:pt x="355" y="337"/>
                    <a:pt x="353" y="339"/>
                    <a:pt x="353" y="340"/>
                  </a:cubicBezTo>
                  <a:cubicBezTo>
                    <a:pt x="353" y="340"/>
                    <a:pt x="353" y="341"/>
                    <a:pt x="353" y="341"/>
                  </a:cubicBezTo>
                  <a:cubicBezTo>
                    <a:pt x="349" y="340"/>
                    <a:pt x="342" y="341"/>
                    <a:pt x="342" y="346"/>
                  </a:cubicBezTo>
                  <a:cubicBezTo>
                    <a:pt x="339" y="344"/>
                    <a:pt x="336" y="344"/>
                    <a:pt x="334" y="344"/>
                  </a:cubicBezTo>
                  <a:cubicBezTo>
                    <a:pt x="333" y="344"/>
                    <a:pt x="332" y="344"/>
                    <a:pt x="332" y="344"/>
                  </a:cubicBezTo>
                  <a:cubicBezTo>
                    <a:pt x="325" y="346"/>
                    <a:pt x="325" y="355"/>
                    <a:pt x="329" y="360"/>
                  </a:cubicBezTo>
                  <a:cubicBezTo>
                    <a:pt x="328" y="360"/>
                    <a:pt x="327" y="360"/>
                    <a:pt x="325" y="359"/>
                  </a:cubicBezTo>
                  <a:cubicBezTo>
                    <a:pt x="325" y="359"/>
                    <a:pt x="325" y="359"/>
                    <a:pt x="325" y="359"/>
                  </a:cubicBezTo>
                  <a:cubicBezTo>
                    <a:pt x="326" y="354"/>
                    <a:pt x="325" y="349"/>
                    <a:pt x="319" y="346"/>
                  </a:cubicBezTo>
                  <a:cubicBezTo>
                    <a:pt x="317" y="346"/>
                    <a:pt x="316" y="347"/>
                    <a:pt x="315" y="348"/>
                  </a:cubicBezTo>
                  <a:cubicBezTo>
                    <a:pt x="313" y="350"/>
                    <a:pt x="313" y="353"/>
                    <a:pt x="313" y="355"/>
                  </a:cubicBezTo>
                  <a:cubicBezTo>
                    <a:pt x="305" y="352"/>
                    <a:pt x="299" y="364"/>
                    <a:pt x="304" y="370"/>
                  </a:cubicBezTo>
                  <a:cubicBezTo>
                    <a:pt x="302" y="371"/>
                    <a:pt x="301" y="372"/>
                    <a:pt x="299" y="372"/>
                  </a:cubicBezTo>
                  <a:cubicBezTo>
                    <a:pt x="299" y="371"/>
                    <a:pt x="298" y="370"/>
                    <a:pt x="297" y="369"/>
                  </a:cubicBezTo>
                  <a:cubicBezTo>
                    <a:pt x="295" y="365"/>
                    <a:pt x="289" y="368"/>
                    <a:pt x="290" y="372"/>
                  </a:cubicBezTo>
                  <a:cubicBezTo>
                    <a:pt x="290" y="372"/>
                    <a:pt x="290" y="373"/>
                    <a:pt x="291" y="373"/>
                  </a:cubicBezTo>
                  <a:cubicBezTo>
                    <a:pt x="291" y="374"/>
                    <a:pt x="291" y="375"/>
                    <a:pt x="292" y="375"/>
                  </a:cubicBezTo>
                  <a:cubicBezTo>
                    <a:pt x="292" y="375"/>
                    <a:pt x="292" y="375"/>
                    <a:pt x="292" y="375"/>
                  </a:cubicBezTo>
                  <a:cubicBezTo>
                    <a:pt x="287" y="378"/>
                    <a:pt x="281" y="378"/>
                    <a:pt x="276" y="379"/>
                  </a:cubicBezTo>
                  <a:cubicBezTo>
                    <a:pt x="271" y="380"/>
                    <a:pt x="267" y="382"/>
                    <a:pt x="262" y="384"/>
                  </a:cubicBezTo>
                  <a:cubicBezTo>
                    <a:pt x="260" y="385"/>
                    <a:pt x="258" y="390"/>
                    <a:pt x="262" y="391"/>
                  </a:cubicBezTo>
                  <a:cubicBezTo>
                    <a:pt x="262" y="391"/>
                    <a:pt x="262" y="391"/>
                    <a:pt x="263" y="392"/>
                  </a:cubicBezTo>
                  <a:cubicBezTo>
                    <a:pt x="265" y="392"/>
                    <a:pt x="266" y="392"/>
                    <a:pt x="268" y="390"/>
                  </a:cubicBezTo>
                  <a:cubicBezTo>
                    <a:pt x="273" y="388"/>
                    <a:pt x="278" y="386"/>
                    <a:pt x="283" y="385"/>
                  </a:cubicBezTo>
                  <a:cubicBezTo>
                    <a:pt x="287" y="385"/>
                    <a:pt x="291" y="384"/>
                    <a:pt x="294" y="382"/>
                  </a:cubicBezTo>
                  <a:cubicBezTo>
                    <a:pt x="294" y="384"/>
                    <a:pt x="295" y="386"/>
                    <a:pt x="295" y="388"/>
                  </a:cubicBezTo>
                  <a:cubicBezTo>
                    <a:pt x="296" y="393"/>
                    <a:pt x="298" y="397"/>
                    <a:pt x="301" y="402"/>
                  </a:cubicBezTo>
                  <a:cubicBezTo>
                    <a:pt x="308" y="412"/>
                    <a:pt x="311" y="425"/>
                    <a:pt x="315" y="436"/>
                  </a:cubicBezTo>
                  <a:cubicBezTo>
                    <a:pt x="323" y="459"/>
                    <a:pt x="333" y="480"/>
                    <a:pt x="332" y="505"/>
                  </a:cubicBezTo>
                  <a:cubicBezTo>
                    <a:pt x="332" y="527"/>
                    <a:pt x="332" y="550"/>
                    <a:pt x="339" y="571"/>
                  </a:cubicBezTo>
                  <a:cubicBezTo>
                    <a:pt x="344" y="582"/>
                    <a:pt x="350" y="592"/>
                    <a:pt x="350" y="604"/>
                  </a:cubicBezTo>
                  <a:cubicBezTo>
                    <a:pt x="350" y="608"/>
                    <a:pt x="349" y="614"/>
                    <a:pt x="350" y="618"/>
                  </a:cubicBezTo>
                  <a:cubicBezTo>
                    <a:pt x="350" y="618"/>
                    <a:pt x="350" y="618"/>
                    <a:pt x="350" y="618"/>
                  </a:cubicBezTo>
                  <a:cubicBezTo>
                    <a:pt x="339" y="622"/>
                    <a:pt x="335" y="637"/>
                    <a:pt x="334" y="647"/>
                  </a:cubicBezTo>
                  <a:cubicBezTo>
                    <a:pt x="331" y="661"/>
                    <a:pt x="333" y="677"/>
                    <a:pt x="333" y="692"/>
                  </a:cubicBezTo>
                  <a:cubicBezTo>
                    <a:pt x="333" y="700"/>
                    <a:pt x="332" y="708"/>
                    <a:pt x="330" y="716"/>
                  </a:cubicBezTo>
                  <a:cubicBezTo>
                    <a:pt x="328" y="723"/>
                    <a:pt x="324" y="730"/>
                    <a:pt x="321" y="736"/>
                  </a:cubicBezTo>
                  <a:cubicBezTo>
                    <a:pt x="316" y="751"/>
                    <a:pt x="310" y="767"/>
                    <a:pt x="307" y="782"/>
                  </a:cubicBezTo>
                  <a:cubicBezTo>
                    <a:pt x="304" y="796"/>
                    <a:pt x="304" y="811"/>
                    <a:pt x="304" y="826"/>
                  </a:cubicBezTo>
                  <a:cubicBezTo>
                    <a:pt x="304" y="838"/>
                    <a:pt x="304" y="851"/>
                    <a:pt x="303" y="864"/>
                  </a:cubicBezTo>
                  <a:cubicBezTo>
                    <a:pt x="301" y="864"/>
                    <a:pt x="298" y="864"/>
                    <a:pt x="296" y="865"/>
                  </a:cubicBezTo>
                  <a:cubicBezTo>
                    <a:pt x="287" y="866"/>
                    <a:pt x="278" y="867"/>
                    <a:pt x="270" y="869"/>
                  </a:cubicBezTo>
                  <a:cubicBezTo>
                    <a:pt x="261" y="871"/>
                    <a:pt x="254" y="877"/>
                    <a:pt x="246" y="881"/>
                  </a:cubicBezTo>
                  <a:cubicBezTo>
                    <a:pt x="240" y="886"/>
                    <a:pt x="234" y="889"/>
                    <a:pt x="228" y="895"/>
                  </a:cubicBezTo>
                  <a:cubicBezTo>
                    <a:pt x="222" y="900"/>
                    <a:pt x="218" y="908"/>
                    <a:pt x="216" y="915"/>
                  </a:cubicBezTo>
                  <a:cubicBezTo>
                    <a:pt x="214" y="913"/>
                    <a:pt x="212" y="911"/>
                    <a:pt x="210" y="909"/>
                  </a:cubicBezTo>
                  <a:cubicBezTo>
                    <a:pt x="210" y="908"/>
                    <a:pt x="210" y="908"/>
                    <a:pt x="209" y="907"/>
                  </a:cubicBezTo>
                  <a:cubicBezTo>
                    <a:pt x="208" y="905"/>
                    <a:pt x="206" y="904"/>
                    <a:pt x="205" y="903"/>
                  </a:cubicBezTo>
                  <a:cubicBezTo>
                    <a:pt x="205" y="902"/>
                    <a:pt x="204" y="901"/>
                    <a:pt x="204" y="900"/>
                  </a:cubicBezTo>
                  <a:cubicBezTo>
                    <a:pt x="204" y="899"/>
                    <a:pt x="202" y="898"/>
                    <a:pt x="201" y="898"/>
                  </a:cubicBezTo>
                  <a:cubicBezTo>
                    <a:pt x="186" y="877"/>
                    <a:pt x="181" y="851"/>
                    <a:pt x="178" y="825"/>
                  </a:cubicBezTo>
                  <a:cubicBezTo>
                    <a:pt x="176" y="803"/>
                    <a:pt x="175" y="780"/>
                    <a:pt x="171" y="758"/>
                  </a:cubicBezTo>
                  <a:cubicBezTo>
                    <a:pt x="172" y="758"/>
                    <a:pt x="173" y="759"/>
                    <a:pt x="174" y="760"/>
                  </a:cubicBezTo>
                  <a:cubicBezTo>
                    <a:pt x="176" y="762"/>
                    <a:pt x="178" y="763"/>
                    <a:pt x="180" y="765"/>
                  </a:cubicBezTo>
                  <a:cubicBezTo>
                    <a:pt x="182" y="766"/>
                    <a:pt x="184" y="767"/>
                    <a:pt x="186" y="767"/>
                  </a:cubicBezTo>
                  <a:cubicBezTo>
                    <a:pt x="186" y="767"/>
                    <a:pt x="186" y="767"/>
                    <a:pt x="186" y="767"/>
                  </a:cubicBezTo>
                  <a:cubicBezTo>
                    <a:pt x="183" y="766"/>
                    <a:pt x="180" y="764"/>
                    <a:pt x="178" y="762"/>
                  </a:cubicBezTo>
                  <a:cubicBezTo>
                    <a:pt x="175" y="759"/>
                    <a:pt x="173" y="757"/>
                    <a:pt x="171" y="755"/>
                  </a:cubicBezTo>
                  <a:cubicBezTo>
                    <a:pt x="171" y="755"/>
                    <a:pt x="171" y="755"/>
                    <a:pt x="171" y="754"/>
                  </a:cubicBezTo>
                  <a:cubicBezTo>
                    <a:pt x="169" y="749"/>
                    <a:pt x="168" y="744"/>
                    <a:pt x="167" y="738"/>
                  </a:cubicBezTo>
                  <a:cubicBezTo>
                    <a:pt x="163" y="727"/>
                    <a:pt x="158" y="716"/>
                    <a:pt x="153" y="705"/>
                  </a:cubicBezTo>
                  <a:cubicBezTo>
                    <a:pt x="155" y="706"/>
                    <a:pt x="157" y="706"/>
                    <a:pt x="158" y="707"/>
                  </a:cubicBezTo>
                  <a:cubicBezTo>
                    <a:pt x="160" y="708"/>
                    <a:pt x="162" y="710"/>
                    <a:pt x="165" y="710"/>
                  </a:cubicBezTo>
                  <a:cubicBezTo>
                    <a:pt x="165" y="710"/>
                    <a:pt x="165" y="709"/>
                    <a:pt x="165" y="709"/>
                  </a:cubicBezTo>
                  <a:cubicBezTo>
                    <a:pt x="162" y="709"/>
                    <a:pt x="160" y="707"/>
                    <a:pt x="157" y="705"/>
                  </a:cubicBezTo>
                  <a:cubicBezTo>
                    <a:pt x="156" y="704"/>
                    <a:pt x="154" y="703"/>
                    <a:pt x="152" y="702"/>
                  </a:cubicBezTo>
                  <a:cubicBezTo>
                    <a:pt x="150" y="698"/>
                    <a:pt x="148" y="694"/>
                    <a:pt x="146" y="690"/>
                  </a:cubicBezTo>
                  <a:cubicBezTo>
                    <a:pt x="145" y="688"/>
                    <a:pt x="144" y="686"/>
                    <a:pt x="144" y="684"/>
                  </a:cubicBezTo>
                  <a:cubicBezTo>
                    <a:pt x="146" y="681"/>
                    <a:pt x="146" y="676"/>
                    <a:pt x="149" y="674"/>
                  </a:cubicBezTo>
                  <a:cubicBezTo>
                    <a:pt x="149" y="674"/>
                    <a:pt x="149" y="674"/>
                    <a:pt x="149" y="674"/>
                  </a:cubicBezTo>
                  <a:cubicBezTo>
                    <a:pt x="148" y="674"/>
                    <a:pt x="147" y="676"/>
                    <a:pt x="146" y="677"/>
                  </a:cubicBezTo>
                  <a:cubicBezTo>
                    <a:pt x="145" y="679"/>
                    <a:pt x="144" y="681"/>
                    <a:pt x="143" y="682"/>
                  </a:cubicBezTo>
                  <a:cubicBezTo>
                    <a:pt x="140" y="675"/>
                    <a:pt x="136" y="668"/>
                    <a:pt x="133" y="661"/>
                  </a:cubicBezTo>
                  <a:cubicBezTo>
                    <a:pt x="134" y="662"/>
                    <a:pt x="135" y="663"/>
                    <a:pt x="136" y="663"/>
                  </a:cubicBezTo>
                  <a:cubicBezTo>
                    <a:pt x="137" y="664"/>
                    <a:pt x="140" y="665"/>
                    <a:pt x="142" y="664"/>
                  </a:cubicBezTo>
                  <a:cubicBezTo>
                    <a:pt x="142" y="664"/>
                    <a:pt x="142" y="664"/>
                    <a:pt x="142" y="664"/>
                  </a:cubicBezTo>
                  <a:cubicBezTo>
                    <a:pt x="140" y="666"/>
                    <a:pt x="136" y="662"/>
                    <a:pt x="134" y="661"/>
                  </a:cubicBezTo>
                  <a:cubicBezTo>
                    <a:pt x="133" y="661"/>
                    <a:pt x="133" y="660"/>
                    <a:pt x="132" y="660"/>
                  </a:cubicBezTo>
                  <a:cubicBezTo>
                    <a:pt x="128" y="653"/>
                    <a:pt x="124" y="646"/>
                    <a:pt x="119" y="640"/>
                  </a:cubicBezTo>
                  <a:cubicBezTo>
                    <a:pt x="118" y="638"/>
                    <a:pt x="117" y="637"/>
                    <a:pt x="116" y="636"/>
                  </a:cubicBezTo>
                  <a:cubicBezTo>
                    <a:pt x="117" y="633"/>
                    <a:pt x="117" y="628"/>
                    <a:pt x="117" y="626"/>
                  </a:cubicBezTo>
                  <a:cubicBezTo>
                    <a:pt x="117" y="619"/>
                    <a:pt x="116" y="613"/>
                    <a:pt x="119" y="606"/>
                  </a:cubicBezTo>
                  <a:cubicBezTo>
                    <a:pt x="119" y="606"/>
                    <a:pt x="119" y="606"/>
                    <a:pt x="119" y="606"/>
                  </a:cubicBezTo>
                  <a:cubicBezTo>
                    <a:pt x="117" y="611"/>
                    <a:pt x="116" y="617"/>
                    <a:pt x="115" y="623"/>
                  </a:cubicBezTo>
                  <a:cubicBezTo>
                    <a:pt x="115" y="626"/>
                    <a:pt x="115" y="630"/>
                    <a:pt x="114" y="633"/>
                  </a:cubicBezTo>
                  <a:cubicBezTo>
                    <a:pt x="105" y="622"/>
                    <a:pt x="95" y="611"/>
                    <a:pt x="86" y="598"/>
                  </a:cubicBezTo>
                  <a:cubicBezTo>
                    <a:pt x="90" y="600"/>
                    <a:pt x="94" y="601"/>
                    <a:pt x="98" y="603"/>
                  </a:cubicBezTo>
                  <a:cubicBezTo>
                    <a:pt x="102" y="604"/>
                    <a:pt x="105" y="605"/>
                    <a:pt x="109" y="606"/>
                  </a:cubicBezTo>
                  <a:cubicBezTo>
                    <a:pt x="111" y="607"/>
                    <a:pt x="114" y="607"/>
                    <a:pt x="117" y="606"/>
                  </a:cubicBezTo>
                  <a:cubicBezTo>
                    <a:pt x="117" y="606"/>
                    <a:pt x="117" y="606"/>
                    <a:pt x="117" y="606"/>
                  </a:cubicBezTo>
                  <a:cubicBezTo>
                    <a:pt x="111" y="607"/>
                    <a:pt x="103" y="604"/>
                    <a:pt x="98" y="601"/>
                  </a:cubicBezTo>
                  <a:cubicBezTo>
                    <a:pt x="93" y="599"/>
                    <a:pt x="89" y="597"/>
                    <a:pt x="84" y="595"/>
                  </a:cubicBezTo>
                  <a:cubicBezTo>
                    <a:pt x="82" y="593"/>
                    <a:pt x="81" y="590"/>
                    <a:pt x="79" y="588"/>
                  </a:cubicBezTo>
                  <a:cubicBezTo>
                    <a:pt x="80" y="586"/>
                    <a:pt x="80" y="584"/>
                    <a:pt x="80" y="583"/>
                  </a:cubicBezTo>
                  <a:cubicBezTo>
                    <a:pt x="81" y="578"/>
                    <a:pt x="82" y="572"/>
                    <a:pt x="83" y="567"/>
                  </a:cubicBezTo>
                  <a:cubicBezTo>
                    <a:pt x="83" y="563"/>
                    <a:pt x="84" y="558"/>
                    <a:pt x="85" y="554"/>
                  </a:cubicBezTo>
                  <a:cubicBezTo>
                    <a:pt x="85" y="554"/>
                    <a:pt x="85" y="554"/>
                    <a:pt x="86" y="555"/>
                  </a:cubicBezTo>
                  <a:cubicBezTo>
                    <a:pt x="86" y="555"/>
                    <a:pt x="86" y="555"/>
                    <a:pt x="86" y="554"/>
                  </a:cubicBezTo>
                  <a:cubicBezTo>
                    <a:pt x="85" y="554"/>
                    <a:pt x="85" y="554"/>
                    <a:pt x="85" y="554"/>
                  </a:cubicBezTo>
                  <a:cubicBezTo>
                    <a:pt x="85" y="553"/>
                    <a:pt x="85" y="553"/>
                    <a:pt x="85" y="553"/>
                  </a:cubicBezTo>
                  <a:cubicBezTo>
                    <a:pt x="86" y="550"/>
                    <a:pt x="85" y="546"/>
                    <a:pt x="87" y="544"/>
                  </a:cubicBezTo>
                  <a:cubicBezTo>
                    <a:pt x="87" y="544"/>
                    <a:pt x="87" y="544"/>
                    <a:pt x="87" y="544"/>
                  </a:cubicBezTo>
                  <a:cubicBezTo>
                    <a:pt x="85" y="545"/>
                    <a:pt x="85" y="548"/>
                    <a:pt x="85" y="549"/>
                  </a:cubicBezTo>
                  <a:cubicBezTo>
                    <a:pt x="85" y="551"/>
                    <a:pt x="85" y="552"/>
                    <a:pt x="85" y="553"/>
                  </a:cubicBezTo>
                  <a:cubicBezTo>
                    <a:pt x="84" y="552"/>
                    <a:pt x="83" y="551"/>
                    <a:pt x="81" y="551"/>
                  </a:cubicBezTo>
                  <a:cubicBezTo>
                    <a:pt x="80" y="550"/>
                    <a:pt x="78" y="549"/>
                    <a:pt x="77" y="548"/>
                  </a:cubicBezTo>
                  <a:cubicBezTo>
                    <a:pt x="76" y="548"/>
                    <a:pt x="75" y="547"/>
                    <a:pt x="75" y="546"/>
                  </a:cubicBezTo>
                  <a:cubicBezTo>
                    <a:pt x="73" y="544"/>
                    <a:pt x="70" y="542"/>
                    <a:pt x="68" y="541"/>
                  </a:cubicBezTo>
                  <a:cubicBezTo>
                    <a:pt x="66" y="539"/>
                    <a:pt x="63" y="537"/>
                    <a:pt x="61" y="535"/>
                  </a:cubicBezTo>
                  <a:cubicBezTo>
                    <a:pt x="59" y="533"/>
                    <a:pt x="58" y="531"/>
                    <a:pt x="56" y="529"/>
                  </a:cubicBezTo>
                  <a:cubicBezTo>
                    <a:pt x="54" y="527"/>
                    <a:pt x="52" y="526"/>
                    <a:pt x="51" y="524"/>
                  </a:cubicBezTo>
                  <a:cubicBezTo>
                    <a:pt x="52" y="521"/>
                    <a:pt x="54" y="517"/>
                    <a:pt x="55" y="513"/>
                  </a:cubicBezTo>
                  <a:cubicBezTo>
                    <a:pt x="57" y="508"/>
                    <a:pt x="58" y="503"/>
                    <a:pt x="59" y="498"/>
                  </a:cubicBezTo>
                  <a:cubicBezTo>
                    <a:pt x="59" y="494"/>
                    <a:pt x="59" y="490"/>
                    <a:pt x="61" y="486"/>
                  </a:cubicBezTo>
                  <a:cubicBezTo>
                    <a:pt x="61" y="486"/>
                    <a:pt x="61" y="486"/>
                    <a:pt x="61" y="486"/>
                  </a:cubicBezTo>
                  <a:cubicBezTo>
                    <a:pt x="60" y="488"/>
                    <a:pt x="59" y="491"/>
                    <a:pt x="59" y="494"/>
                  </a:cubicBezTo>
                  <a:cubicBezTo>
                    <a:pt x="58" y="499"/>
                    <a:pt x="57" y="503"/>
                    <a:pt x="55" y="508"/>
                  </a:cubicBezTo>
                  <a:cubicBezTo>
                    <a:pt x="53" y="513"/>
                    <a:pt x="51" y="518"/>
                    <a:pt x="49" y="522"/>
                  </a:cubicBezTo>
                  <a:cubicBezTo>
                    <a:pt x="49" y="523"/>
                    <a:pt x="49" y="523"/>
                    <a:pt x="49" y="523"/>
                  </a:cubicBezTo>
                  <a:cubicBezTo>
                    <a:pt x="48" y="522"/>
                    <a:pt x="47" y="522"/>
                    <a:pt x="45" y="521"/>
                  </a:cubicBezTo>
                  <a:cubicBezTo>
                    <a:pt x="42" y="514"/>
                    <a:pt x="39" y="507"/>
                    <a:pt x="37" y="500"/>
                  </a:cubicBezTo>
                  <a:cubicBezTo>
                    <a:pt x="32" y="490"/>
                    <a:pt x="28" y="480"/>
                    <a:pt x="25" y="469"/>
                  </a:cubicBezTo>
                  <a:cubicBezTo>
                    <a:pt x="26" y="471"/>
                    <a:pt x="28" y="472"/>
                    <a:pt x="30" y="473"/>
                  </a:cubicBezTo>
                  <a:cubicBezTo>
                    <a:pt x="33" y="475"/>
                    <a:pt x="36" y="477"/>
                    <a:pt x="38" y="479"/>
                  </a:cubicBezTo>
                  <a:cubicBezTo>
                    <a:pt x="40" y="480"/>
                    <a:pt x="42" y="481"/>
                    <a:pt x="44" y="481"/>
                  </a:cubicBezTo>
                  <a:cubicBezTo>
                    <a:pt x="44" y="481"/>
                    <a:pt x="44" y="481"/>
                    <a:pt x="44" y="481"/>
                  </a:cubicBezTo>
                  <a:cubicBezTo>
                    <a:pt x="41" y="481"/>
                    <a:pt x="39" y="479"/>
                    <a:pt x="37" y="477"/>
                  </a:cubicBezTo>
                  <a:cubicBezTo>
                    <a:pt x="35" y="475"/>
                    <a:pt x="33" y="474"/>
                    <a:pt x="31" y="472"/>
                  </a:cubicBezTo>
                  <a:cubicBezTo>
                    <a:pt x="29" y="471"/>
                    <a:pt x="27" y="469"/>
                    <a:pt x="25" y="467"/>
                  </a:cubicBezTo>
                  <a:cubicBezTo>
                    <a:pt x="24" y="466"/>
                    <a:pt x="24" y="466"/>
                    <a:pt x="23" y="465"/>
                  </a:cubicBezTo>
                  <a:cubicBezTo>
                    <a:pt x="22" y="461"/>
                    <a:pt x="21" y="457"/>
                    <a:pt x="20" y="453"/>
                  </a:cubicBezTo>
                  <a:cubicBezTo>
                    <a:pt x="19" y="452"/>
                    <a:pt x="19" y="451"/>
                    <a:pt x="19" y="450"/>
                  </a:cubicBezTo>
                  <a:cubicBezTo>
                    <a:pt x="21" y="448"/>
                    <a:pt x="22" y="445"/>
                    <a:pt x="24" y="442"/>
                  </a:cubicBezTo>
                  <a:cubicBezTo>
                    <a:pt x="26" y="438"/>
                    <a:pt x="28" y="434"/>
                    <a:pt x="30" y="430"/>
                  </a:cubicBezTo>
                  <a:cubicBezTo>
                    <a:pt x="32" y="427"/>
                    <a:pt x="33" y="423"/>
                    <a:pt x="35" y="420"/>
                  </a:cubicBezTo>
                  <a:cubicBezTo>
                    <a:pt x="35" y="418"/>
                    <a:pt x="36" y="416"/>
                    <a:pt x="37" y="413"/>
                  </a:cubicBezTo>
                  <a:cubicBezTo>
                    <a:pt x="37" y="415"/>
                    <a:pt x="36" y="416"/>
                    <a:pt x="35" y="417"/>
                  </a:cubicBezTo>
                  <a:cubicBezTo>
                    <a:pt x="34" y="420"/>
                    <a:pt x="32" y="424"/>
                    <a:pt x="30" y="427"/>
                  </a:cubicBezTo>
                  <a:cubicBezTo>
                    <a:pt x="28" y="431"/>
                    <a:pt x="25" y="435"/>
                    <a:pt x="23" y="439"/>
                  </a:cubicBezTo>
                  <a:cubicBezTo>
                    <a:pt x="22" y="441"/>
                    <a:pt x="20" y="445"/>
                    <a:pt x="18" y="447"/>
                  </a:cubicBezTo>
                  <a:cubicBezTo>
                    <a:pt x="13" y="429"/>
                    <a:pt x="10" y="410"/>
                    <a:pt x="9" y="391"/>
                  </a:cubicBezTo>
                  <a:cubicBezTo>
                    <a:pt x="10" y="393"/>
                    <a:pt x="12" y="394"/>
                    <a:pt x="14" y="396"/>
                  </a:cubicBezTo>
                  <a:cubicBezTo>
                    <a:pt x="16" y="399"/>
                    <a:pt x="18" y="402"/>
                    <a:pt x="21" y="404"/>
                  </a:cubicBezTo>
                  <a:cubicBezTo>
                    <a:pt x="23" y="407"/>
                    <a:pt x="24" y="409"/>
                    <a:pt x="27" y="411"/>
                  </a:cubicBezTo>
                  <a:cubicBezTo>
                    <a:pt x="27" y="411"/>
                    <a:pt x="27" y="411"/>
                    <a:pt x="27" y="411"/>
                  </a:cubicBezTo>
                  <a:cubicBezTo>
                    <a:pt x="25" y="409"/>
                    <a:pt x="23" y="407"/>
                    <a:pt x="22" y="404"/>
                  </a:cubicBezTo>
                  <a:cubicBezTo>
                    <a:pt x="21" y="402"/>
                    <a:pt x="19" y="400"/>
                    <a:pt x="17" y="398"/>
                  </a:cubicBezTo>
                  <a:cubicBezTo>
                    <a:pt x="15" y="395"/>
                    <a:pt x="14" y="393"/>
                    <a:pt x="12" y="391"/>
                  </a:cubicBezTo>
                  <a:cubicBezTo>
                    <a:pt x="11" y="389"/>
                    <a:pt x="9" y="388"/>
                    <a:pt x="9" y="387"/>
                  </a:cubicBezTo>
                  <a:cubicBezTo>
                    <a:pt x="8" y="378"/>
                    <a:pt x="8" y="369"/>
                    <a:pt x="8" y="360"/>
                  </a:cubicBezTo>
                  <a:cubicBezTo>
                    <a:pt x="9" y="360"/>
                    <a:pt x="9" y="360"/>
                    <a:pt x="10" y="359"/>
                  </a:cubicBezTo>
                  <a:cubicBezTo>
                    <a:pt x="12" y="357"/>
                    <a:pt x="15" y="355"/>
                    <a:pt x="18" y="353"/>
                  </a:cubicBezTo>
                  <a:cubicBezTo>
                    <a:pt x="23" y="349"/>
                    <a:pt x="28" y="342"/>
                    <a:pt x="35" y="340"/>
                  </a:cubicBezTo>
                  <a:cubicBezTo>
                    <a:pt x="35" y="340"/>
                    <a:pt x="35" y="340"/>
                    <a:pt x="35" y="340"/>
                  </a:cubicBezTo>
                  <a:cubicBezTo>
                    <a:pt x="29" y="342"/>
                    <a:pt x="24" y="347"/>
                    <a:pt x="19" y="350"/>
                  </a:cubicBezTo>
                  <a:cubicBezTo>
                    <a:pt x="17" y="353"/>
                    <a:pt x="14" y="355"/>
                    <a:pt x="11" y="357"/>
                  </a:cubicBezTo>
                  <a:cubicBezTo>
                    <a:pt x="10" y="357"/>
                    <a:pt x="9" y="358"/>
                    <a:pt x="8" y="358"/>
                  </a:cubicBezTo>
                  <a:cubicBezTo>
                    <a:pt x="8" y="356"/>
                    <a:pt x="8" y="355"/>
                    <a:pt x="8" y="353"/>
                  </a:cubicBezTo>
                  <a:cubicBezTo>
                    <a:pt x="9" y="333"/>
                    <a:pt x="11" y="313"/>
                    <a:pt x="16" y="294"/>
                  </a:cubicBezTo>
                  <a:cubicBezTo>
                    <a:pt x="16" y="294"/>
                    <a:pt x="17" y="293"/>
                    <a:pt x="17" y="293"/>
                  </a:cubicBezTo>
                  <a:cubicBezTo>
                    <a:pt x="20" y="292"/>
                    <a:pt x="22" y="290"/>
                    <a:pt x="25" y="289"/>
                  </a:cubicBezTo>
                  <a:cubicBezTo>
                    <a:pt x="27" y="288"/>
                    <a:pt x="30" y="286"/>
                    <a:pt x="32" y="285"/>
                  </a:cubicBezTo>
                  <a:cubicBezTo>
                    <a:pt x="34" y="284"/>
                    <a:pt x="35" y="283"/>
                    <a:pt x="36" y="282"/>
                  </a:cubicBezTo>
                  <a:cubicBezTo>
                    <a:pt x="37" y="286"/>
                    <a:pt x="39" y="289"/>
                    <a:pt x="41" y="292"/>
                  </a:cubicBezTo>
                  <a:cubicBezTo>
                    <a:pt x="41" y="292"/>
                    <a:pt x="41" y="292"/>
                    <a:pt x="41" y="292"/>
                  </a:cubicBezTo>
                  <a:cubicBezTo>
                    <a:pt x="39" y="289"/>
                    <a:pt x="38" y="285"/>
                    <a:pt x="37" y="282"/>
                  </a:cubicBezTo>
                  <a:cubicBezTo>
                    <a:pt x="38" y="281"/>
                    <a:pt x="39" y="281"/>
                    <a:pt x="41" y="281"/>
                  </a:cubicBezTo>
                  <a:cubicBezTo>
                    <a:pt x="41" y="281"/>
                    <a:pt x="41" y="281"/>
                    <a:pt x="41" y="281"/>
                  </a:cubicBezTo>
                  <a:cubicBezTo>
                    <a:pt x="39" y="281"/>
                    <a:pt x="38" y="281"/>
                    <a:pt x="37" y="282"/>
                  </a:cubicBezTo>
                  <a:cubicBezTo>
                    <a:pt x="37" y="282"/>
                    <a:pt x="37" y="282"/>
                    <a:pt x="37" y="281"/>
                  </a:cubicBezTo>
                  <a:cubicBezTo>
                    <a:pt x="36" y="278"/>
                    <a:pt x="34" y="275"/>
                    <a:pt x="33" y="272"/>
                  </a:cubicBezTo>
                  <a:cubicBezTo>
                    <a:pt x="31" y="268"/>
                    <a:pt x="29" y="264"/>
                    <a:pt x="28" y="260"/>
                  </a:cubicBezTo>
                  <a:cubicBezTo>
                    <a:pt x="28" y="258"/>
                    <a:pt x="28" y="257"/>
                    <a:pt x="27" y="255"/>
                  </a:cubicBezTo>
                  <a:cubicBezTo>
                    <a:pt x="27" y="255"/>
                    <a:pt x="27" y="255"/>
                    <a:pt x="27" y="254"/>
                  </a:cubicBezTo>
                  <a:cubicBezTo>
                    <a:pt x="39" y="223"/>
                    <a:pt x="58" y="195"/>
                    <a:pt x="78" y="168"/>
                  </a:cubicBezTo>
                  <a:cubicBezTo>
                    <a:pt x="119" y="116"/>
                    <a:pt x="171" y="72"/>
                    <a:pt x="231" y="45"/>
                  </a:cubicBezTo>
                  <a:cubicBezTo>
                    <a:pt x="263" y="30"/>
                    <a:pt x="299" y="19"/>
                    <a:pt x="334" y="13"/>
                  </a:cubicBezTo>
                  <a:cubicBezTo>
                    <a:pt x="352" y="9"/>
                    <a:pt x="372" y="8"/>
                    <a:pt x="391" y="9"/>
                  </a:cubicBezTo>
                  <a:cubicBezTo>
                    <a:pt x="410" y="9"/>
                    <a:pt x="429" y="10"/>
                    <a:pt x="447" y="16"/>
                  </a:cubicBezTo>
                  <a:cubicBezTo>
                    <a:pt x="461" y="20"/>
                    <a:pt x="474" y="27"/>
                    <a:pt x="487" y="31"/>
                  </a:cubicBezTo>
                  <a:cubicBezTo>
                    <a:pt x="501" y="37"/>
                    <a:pt x="516" y="41"/>
                    <a:pt x="530" y="47"/>
                  </a:cubicBezTo>
                  <a:cubicBezTo>
                    <a:pt x="544" y="52"/>
                    <a:pt x="558" y="59"/>
                    <a:pt x="572" y="66"/>
                  </a:cubicBezTo>
                  <a:cubicBezTo>
                    <a:pt x="574" y="77"/>
                    <a:pt x="575" y="89"/>
                    <a:pt x="573" y="100"/>
                  </a:cubicBezTo>
                  <a:cubicBezTo>
                    <a:pt x="573" y="101"/>
                    <a:pt x="574" y="101"/>
                    <a:pt x="574" y="100"/>
                  </a:cubicBezTo>
                  <a:cubicBezTo>
                    <a:pt x="576" y="89"/>
                    <a:pt x="575" y="78"/>
                    <a:pt x="573" y="67"/>
                  </a:cubicBezTo>
                  <a:cubicBezTo>
                    <a:pt x="585" y="73"/>
                    <a:pt x="597" y="80"/>
                    <a:pt x="609" y="87"/>
                  </a:cubicBezTo>
                  <a:cubicBezTo>
                    <a:pt x="609" y="91"/>
                    <a:pt x="611" y="95"/>
                    <a:pt x="611" y="99"/>
                  </a:cubicBezTo>
                  <a:cubicBezTo>
                    <a:pt x="612" y="105"/>
                    <a:pt x="613" y="112"/>
                    <a:pt x="614" y="118"/>
                  </a:cubicBezTo>
                  <a:cubicBezTo>
                    <a:pt x="615" y="124"/>
                    <a:pt x="616" y="130"/>
                    <a:pt x="616" y="135"/>
                  </a:cubicBezTo>
                  <a:cubicBezTo>
                    <a:pt x="615" y="135"/>
                    <a:pt x="614" y="134"/>
                    <a:pt x="613" y="133"/>
                  </a:cubicBezTo>
                  <a:cubicBezTo>
                    <a:pt x="613" y="133"/>
                    <a:pt x="613" y="133"/>
                    <a:pt x="612" y="134"/>
                  </a:cubicBezTo>
                  <a:cubicBezTo>
                    <a:pt x="612" y="134"/>
                    <a:pt x="612" y="134"/>
                    <a:pt x="612" y="135"/>
                  </a:cubicBezTo>
                  <a:cubicBezTo>
                    <a:pt x="612" y="136"/>
                    <a:pt x="613" y="136"/>
                    <a:pt x="613" y="135"/>
                  </a:cubicBezTo>
                  <a:cubicBezTo>
                    <a:pt x="614" y="136"/>
                    <a:pt x="615" y="136"/>
                    <a:pt x="616" y="137"/>
                  </a:cubicBezTo>
                  <a:cubicBezTo>
                    <a:pt x="617" y="141"/>
                    <a:pt x="618" y="146"/>
                    <a:pt x="616" y="150"/>
                  </a:cubicBezTo>
                  <a:cubicBezTo>
                    <a:pt x="616" y="150"/>
                    <a:pt x="615" y="150"/>
                    <a:pt x="615" y="151"/>
                  </a:cubicBezTo>
                  <a:cubicBezTo>
                    <a:pt x="615" y="151"/>
                    <a:pt x="615" y="152"/>
                    <a:pt x="616" y="152"/>
                  </a:cubicBezTo>
                  <a:cubicBezTo>
                    <a:pt x="616" y="152"/>
                    <a:pt x="616" y="152"/>
                    <a:pt x="617" y="152"/>
                  </a:cubicBezTo>
                  <a:cubicBezTo>
                    <a:pt x="619" y="148"/>
                    <a:pt x="618" y="144"/>
                    <a:pt x="618" y="140"/>
                  </a:cubicBezTo>
                  <a:cubicBezTo>
                    <a:pt x="618" y="139"/>
                    <a:pt x="618" y="138"/>
                    <a:pt x="618" y="138"/>
                  </a:cubicBezTo>
                  <a:cubicBezTo>
                    <a:pt x="624" y="142"/>
                    <a:pt x="630" y="146"/>
                    <a:pt x="637" y="150"/>
                  </a:cubicBezTo>
                  <a:cubicBezTo>
                    <a:pt x="643" y="154"/>
                    <a:pt x="649" y="158"/>
                    <a:pt x="655" y="162"/>
                  </a:cubicBezTo>
                  <a:cubicBezTo>
                    <a:pt x="656" y="169"/>
                    <a:pt x="656" y="176"/>
                    <a:pt x="655" y="183"/>
                  </a:cubicBezTo>
                  <a:cubicBezTo>
                    <a:pt x="655" y="184"/>
                    <a:pt x="656" y="184"/>
                    <a:pt x="656" y="184"/>
                  </a:cubicBezTo>
                  <a:cubicBezTo>
                    <a:pt x="658" y="177"/>
                    <a:pt x="657" y="170"/>
                    <a:pt x="657" y="163"/>
                  </a:cubicBezTo>
                  <a:cubicBezTo>
                    <a:pt x="658" y="164"/>
                    <a:pt x="660" y="165"/>
                    <a:pt x="661" y="166"/>
                  </a:cubicBezTo>
                  <a:cubicBezTo>
                    <a:pt x="668" y="170"/>
                    <a:pt x="675" y="176"/>
                    <a:pt x="681" y="181"/>
                  </a:cubicBezTo>
                  <a:cubicBezTo>
                    <a:pt x="681" y="185"/>
                    <a:pt x="681" y="190"/>
                    <a:pt x="680" y="195"/>
                  </a:cubicBezTo>
                  <a:cubicBezTo>
                    <a:pt x="680" y="199"/>
                    <a:pt x="680" y="204"/>
                    <a:pt x="680" y="208"/>
                  </a:cubicBezTo>
                  <a:cubicBezTo>
                    <a:pt x="680" y="209"/>
                    <a:pt x="680" y="209"/>
                    <a:pt x="680" y="210"/>
                  </a:cubicBezTo>
                  <a:cubicBezTo>
                    <a:pt x="678" y="208"/>
                    <a:pt x="676" y="206"/>
                    <a:pt x="674" y="204"/>
                  </a:cubicBezTo>
                  <a:cubicBezTo>
                    <a:pt x="672" y="202"/>
                    <a:pt x="670" y="200"/>
                    <a:pt x="668" y="198"/>
                  </a:cubicBezTo>
                  <a:cubicBezTo>
                    <a:pt x="667" y="197"/>
                    <a:pt x="666" y="196"/>
                    <a:pt x="666" y="195"/>
                  </a:cubicBezTo>
                  <a:cubicBezTo>
                    <a:pt x="665" y="195"/>
                    <a:pt x="665" y="194"/>
                    <a:pt x="664" y="194"/>
                  </a:cubicBezTo>
                  <a:cubicBezTo>
                    <a:pt x="665" y="194"/>
                    <a:pt x="664" y="193"/>
                    <a:pt x="663" y="193"/>
                  </a:cubicBezTo>
                  <a:cubicBezTo>
                    <a:pt x="662" y="195"/>
                    <a:pt x="673" y="205"/>
                    <a:pt x="680" y="212"/>
                  </a:cubicBezTo>
                  <a:cubicBezTo>
                    <a:pt x="680" y="215"/>
                    <a:pt x="679" y="218"/>
                    <a:pt x="677" y="221"/>
                  </a:cubicBezTo>
                  <a:cubicBezTo>
                    <a:pt x="677" y="221"/>
                    <a:pt x="678" y="222"/>
                    <a:pt x="678" y="222"/>
                  </a:cubicBezTo>
                  <a:cubicBezTo>
                    <a:pt x="680" y="219"/>
                    <a:pt x="681" y="216"/>
                    <a:pt x="681" y="213"/>
                  </a:cubicBezTo>
                  <a:cubicBezTo>
                    <a:pt x="681" y="213"/>
                    <a:pt x="681" y="213"/>
                    <a:pt x="681" y="213"/>
                  </a:cubicBezTo>
                  <a:cubicBezTo>
                    <a:pt x="684" y="215"/>
                    <a:pt x="686" y="217"/>
                    <a:pt x="686" y="217"/>
                  </a:cubicBezTo>
                  <a:cubicBezTo>
                    <a:pt x="693" y="224"/>
                    <a:pt x="699" y="230"/>
                    <a:pt x="705" y="237"/>
                  </a:cubicBezTo>
                  <a:cubicBezTo>
                    <a:pt x="709" y="242"/>
                    <a:pt x="714" y="246"/>
                    <a:pt x="718" y="250"/>
                  </a:cubicBezTo>
                  <a:cubicBezTo>
                    <a:pt x="717" y="255"/>
                    <a:pt x="716" y="259"/>
                    <a:pt x="715" y="263"/>
                  </a:cubicBezTo>
                  <a:cubicBezTo>
                    <a:pt x="714" y="268"/>
                    <a:pt x="712" y="273"/>
                    <a:pt x="710" y="277"/>
                  </a:cubicBezTo>
                  <a:cubicBezTo>
                    <a:pt x="708" y="275"/>
                    <a:pt x="706" y="272"/>
                    <a:pt x="703" y="270"/>
                  </a:cubicBezTo>
                  <a:cubicBezTo>
                    <a:pt x="700" y="266"/>
                    <a:pt x="696" y="262"/>
                    <a:pt x="693" y="258"/>
                  </a:cubicBezTo>
                  <a:cubicBezTo>
                    <a:pt x="690" y="255"/>
                    <a:pt x="686" y="252"/>
                    <a:pt x="684" y="248"/>
                  </a:cubicBezTo>
                  <a:cubicBezTo>
                    <a:pt x="684" y="248"/>
                    <a:pt x="683" y="248"/>
                    <a:pt x="683" y="249"/>
                  </a:cubicBezTo>
                  <a:cubicBezTo>
                    <a:pt x="685" y="252"/>
                    <a:pt x="688" y="255"/>
                    <a:pt x="691" y="258"/>
                  </a:cubicBezTo>
                  <a:cubicBezTo>
                    <a:pt x="694" y="261"/>
                    <a:pt x="697" y="265"/>
                    <a:pt x="701" y="269"/>
                  </a:cubicBezTo>
                  <a:cubicBezTo>
                    <a:pt x="704" y="272"/>
                    <a:pt x="707" y="275"/>
                    <a:pt x="710" y="279"/>
                  </a:cubicBezTo>
                  <a:cubicBezTo>
                    <a:pt x="709" y="281"/>
                    <a:pt x="708" y="283"/>
                    <a:pt x="708" y="285"/>
                  </a:cubicBezTo>
                  <a:cubicBezTo>
                    <a:pt x="707" y="289"/>
                    <a:pt x="706" y="293"/>
                    <a:pt x="704" y="296"/>
                  </a:cubicBezTo>
                  <a:cubicBezTo>
                    <a:pt x="703" y="300"/>
                    <a:pt x="701" y="303"/>
                    <a:pt x="701" y="306"/>
                  </a:cubicBezTo>
                  <a:cubicBezTo>
                    <a:pt x="700" y="307"/>
                    <a:pt x="702" y="307"/>
                    <a:pt x="702" y="306"/>
                  </a:cubicBezTo>
                  <a:cubicBezTo>
                    <a:pt x="703" y="303"/>
                    <a:pt x="704" y="299"/>
                    <a:pt x="706" y="296"/>
                  </a:cubicBezTo>
                  <a:cubicBezTo>
                    <a:pt x="707" y="292"/>
                    <a:pt x="708" y="289"/>
                    <a:pt x="709" y="285"/>
                  </a:cubicBezTo>
                  <a:cubicBezTo>
                    <a:pt x="709" y="283"/>
                    <a:pt x="710" y="282"/>
                    <a:pt x="711" y="280"/>
                  </a:cubicBezTo>
                  <a:cubicBezTo>
                    <a:pt x="714" y="284"/>
                    <a:pt x="717" y="288"/>
                    <a:pt x="720" y="293"/>
                  </a:cubicBezTo>
                  <a:cubicBezTo>
                    <a:pt x="726" y="301"/>
                    <a:pt x="732" y="309"/>
                    <a:pt x="736" y="318"/>
                  </a:cubicBezTo>
                  <a:cubicBezTo>
                    <a:pt x="739" y="324"/>
                    <a:pt x="740" y="331"/>
                    <a:pt x="744" y="337"/>
                  </a:cubicBezTo>
                  <a:cubicBezTo>
                    <a:pt x="746" y="356"/>
                    <a:pt x="746" y="375"/>
                    <a:pt x="746" y="39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 name="Freeform 9"/>
            <p:cNvSpPr>
              <a:spLocks/>
            </p:cNvSpPr>
            <p:nvPr/>
          </p:nvSpPr>
          <p:spPr bwMode="auto">
            <a:xfrm>
              <a:off x="5748338" y="4794251"/>
              <a:ext cx="4763" cy="476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0" name="Freeform 10"/>
            <p:cNvSpPr>
              <a:spLocks/>
            </p:cNvSpPr>
            <p:nvPr/>
          </p:nvSpPr>
          <p:spPr bwMode="auto">
            <a:xfrm>
              <a:off x="6294438" y="4872038"/>
              <a:ext cx="9525" cy="12700"/>
            </a:xfrm>
            <a:custGeom>
              <a:avLst/>
              <a:gdLst>
                <a:gd name="T0" fmla="*/ 2 w 3"/>
                <a:gd name="T1" fmla="*/ 4 h 5"/>
                <a:gd name="T2" fmla="*/ 1 w 3"/>
                <a:gd name="T3" fmla="*/ 2 h 5"/>
                <a:gd name="T4" fmla="*/ 1 w 3"/>
                <a:gd name="T5" fmla="*/ 1 h 5"/>
                <a:gd name="T6" fmla="*/ 1 w 3"/>
                <a:gd name="T7" fmla="*/ 1 h 5"/>
                <a:gd name="T8" fmla="*/ 1 w 3"/>
                <a:gd name="T9" fmla="*/ 0 h 5"/>
                <a:gd name="T10" fmla="*/ 0 w 3"/>
                <a:gd name="T11" fmla="*/ 1 h 5"/>
                <a:gd name="T12" fmla="*/ 1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1" y="3"/>
                    <a:pt x="1" y="3"/>
                    <a:pt x="1" y="2"/>
                  </a:cubicBezTo>
                  <a:cubicBezTo>
                    <a:pt x="1" y="2"/>
                    <a:pt x="1" y="1"/>
                    <a:pt x="1" y="1"/>
                  </a:cubicBezTo>
                  <a:cubicBezTo>
                    <a:pt x="1" y="1"/>
                    <a:pt x="1" y="1"/>
                    <a:pt x="1" y="1"/>
                  </a:cubicBezTo>
                  <a:cubicBezTo>
                    <a:pt x="1" y="1"/>
                    <a:pt x="1" y="0"/>
                    <a:pt x="1" y="0"/>
                  </a:cubicBezTo>
                  <a:cubicBezTo>
                    <a:pt x="1" y="0"/>
                    <a:pt x="0" y="0"/>
                    <a:pt x="0" y="1"/>
                  </a:cubicBezTo>
                  <a:cubicBezTo>
                    <a:pt x="0" y="2"/>
                    <a:pt x="0" y="4"/>
                    <a:pt x="1" y="5"/>
                  </a:cubicBezTo>
                  <a:cubicBezTo>
                    <a:pt x="2" y="5"/>
                    <a:pt x="3" y="4"/>
                    <a:pt x="2"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1" name="Freeform 11"/>
            <p:cNvSpPr>
              <a:spLocks/>
            </p:cNvSpPr>
            <p:nvPr/>
          </p:nvSpPr>
          <p:spPr bwMode="auto">
            <a:xfrm>
              <a:off x="6303963" y="4872038"/>
              <a:ext cx="4763" cy="11113"/>
            </a:xfrm>
            <a:custGeom>
              <a:avLst/>
              <a:gdLst>
                <a:gd name="T0" fmla="*/ 1 w 2"/>
                <a:gd name="T1" fmla="*/ 3 h 4"/>
                <a:gd name="T2" fmla="*/ 1 w 2"/>
                <a:gd name="T3" fmla="*/ 2 h 4"/>
                <a:gd name="T4" fmla="*/ 1 w 2"/>
                <a:gd name="T5" fmla="*/ 0 h 4"/>
                <a:gd name="T6" fmla="*/ 0 w 2"/>
                <a:gd name="T7" fmla="*/ 0 h 4"/>
                <a:gd name="T8" fmla="*/ 0 w 2"/>
                <a:gd name="T9" fmla="*/ 2 h 4"/>
                <a:gd name="T10" fmla="*/ 1 w 2"/>
                <a:gd name="T11" fmla="*/ 4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3"/>
                    <a:pt x="1" y="2"/>
                    <a:pt x="1" y="2"/>
                  </a:cubicBezTo>
                  <a:cubicBezTo>
                    <a:pt x="1" y="1"/>
                    <a:pt x="1" y="1"/>
                    <a:pt x="1" y="0"/>
                  </a:cubicBezTo>
                  <a:cubicBezTo>
                    <a:pt x="1" y="0"/>
                    <a:pt x="0" y="0"/>
                    <a:pt x="0" y="0"/>
                  </a:cubicBezTo>
                  <a:cubicBezTo>
                    <a:pt x="0" y="1"/>
                    <a:pt x="0" y="2"/>
                    <a:pt x="0" y="2"/>
                  </a:cubicBezTo>
                  <a:cubicBezTo>
                    <a:pt x="0" y="3"/>
                    <a:pt x="0" y="4"/>
                    <a:pt x="1" y="4"/>
                  </a:cubicBezTo>
                  <a:cubicBezTo>
                    <a:pt x="2" y="4"/>
                    <a:pt x="2" y="3"/>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2" name="Freeform 12"/>
            <p:cNvSpPr>
              <a:spLocks/>
            </p:cNvSpPr>
            <p:nvPr/>
          </p:nvSpPr>
          <p:spPr bwMode="auto">
            <a:xfrm>
              <a:off x="6308726" y="4868863"/>
              <a:ext cx="11113" cy="14288"/>
            </a:xfrm>
            <a:custGeom>
              <a:avLst/>
              <a:gdLst>
                <a:gd name="T0" fmla="*/ 3 w 4"/>
                <a:gd name="T1" fmla="*/ 4 h 5"/>
                <a:gd name="T2" fmla="*/ 2 w 4"/>
                <a:gd name="T3" fmla="*/ 2 h 5"/>
                <a:gd name="T4" fmla="*/ 2 w 4"/>
                <a:gd name="T5" fmla="*/ 0 h 5"/>
                <a:gd name="T6" fmla="*/ 1 w 4"/>
                <a:gd name="T7" fmla="*/ 0 h 5"/>
                <a:gd name="T8" fmla="*/ 2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3" y="4"/>
                    <a:pt x="3" y="2"/>
                    <a:pt x="2" y="2"/>
                  </a:cubicBezTo>
                  <a:cubicBezTo>
                    <a:pt x="2" y="2"/>
                    <a:pt x="2" y="1"/>
                    <a:pt x="2" y="0"/>
                  </a:cubicBezTo>
                  <a:cubicBezTo>
                    <a:pt x="2" y="0"/>
                    <a:pt x="0" y="0"/>
                    <a:pt x="1" y="0"/>
                  </a:cubicBezTo>
                  <a:cubicBezTo>
                    <a:pt x="1" y="1"/>
                    <a:pt x="1" y="2"/>
                    <a:pt x="2" y="3"/>
                  </a:cubicBezTo>
                  <a:cubicBezTo>
                    <a:pt x="2" y="4"/>
                    <a:pt x="3" y="5"/>
                    <a:pt x="3" y="5"/>
                  </a:cubicBezTo>
                  <a:cubicBezTo>
                    <a:pt x="4" y="5"/>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3" name="Freeform 13"/>
            <p:cNvSpPr>
              <a:spLocks/>
            </p:cNvSpPr>
            <p:nvPr/>
          </p:nvSpPr>
          <p:spPr bwMode="auto">
            <a:xfrm>
              <a:off x="6319838" y="4860926"/>
              <a:ext cx="14288" cy="22225"/>
            </a:xfrm>
            <a:custGeom>
              <a:avLst/>
              <a:gdLst>
                <a:gd name="T0" fmla="*/ 4 w 5"/>
                <a:gd name="T1" fmla="*/ 6 h 8"/>
                <a:gd name="T2" fmla="*/ 3 w 5"/>
                <a:gd name="T3" fmla="*/ 4 h 8"/>
                <a:gd name="T4" fmla="*/ 1 w 5"/>
                <a:gd name="T5" fmla="*/ 0 h 8"/>
                <a:gd name="T6" fmla="*/ 0 w 5"/>
                <a:gd name="T7" fmla="*/ 1 h 8"/>
                <a:gd name="T8" fmla="*/ 2 w 5"/>
                <a:gd name="T9" fmla="*/ 5 h 8"/>
                <a:gd name="T10" fmla="*/ 3 w 5"/>
                <a:gd name="T11" fmla="*/ 8 h 8"/>
                <a:gd name="T12" fmla="*/ 4 w 5"/>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6"/>
                  </a:moveTo>
                  <a:cubicBezTo>
                    <a:pt x="3" y="6"/>
                    <a:pt x="3" y="5"/>
                    <a:pt x="3" y="4"/>
                  </a:cubicBezTo>
                  <a:cubicBezTo>
                    <a:pt x="2" y="3"/>
                    <a:pt x="2" y="2"/>
                    <a:pt x="1" y="0"/>
                  </a:cubicBezTo>
                  <a:cubicBezTo>
                    <a:pt x="1" y="0"/>
                    <a:pt x="0" y="0"/>
                    <a:pt x="0" y="1"/>
                  </a:cubicBezTo>
                  <a:cubicBezTo>
                    <a:pt x="1" y="2"/>
                    <a:pt x="1" y="4"/>
                    <a:pt x="2" y="5"/>
                  </a:cubicBezTo>
                  <a:cubicBezTo>
                    <a:pt x="2" y="6"/>
                    <a:pt x="2" y="7"/>
                    <a:pt x="3" y="8"/>
                  </a:cubicBezTo>
                  <a:cubicBezTo>
                    <a:pt x="4" y="8"/>
                    <a:pt x="5" y="7"/>
                    <a:pt x="4"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4" name="Freeform 14"/>
            <p:cNvSpPr>
              <a:spLocks/>
            </p:cNvSpPr>
            <p:nvPr/>
          </p:nvSpPr>
          <p:spPr bwMode="auto">
            <a:xfrm>
              <a:off x="6330951" y="4857751"/>
              <a:ext cx="14288" cy="25400"/>
            </a:xfrm>
            <a:custGeom>
              <a:avLst/>
              <a:gdLst>
                <a:gd name="T0" fmla="*/ 4 w 5"/>
                <a:gd name="T1" fmla="*/ 8 h 9"/>
                <a:gd name="T2" fmla="*/ 3 w 5"/>
                <a:gd name="T3" fmla="*/ 4 h 9"/>
                <a:gd name="T4" fmla="*/ 2 w 5"/>
                <a:gd name="T5" fmla="*/ 1 h 9"/>
                <a:gd name="T6" fmla="*/ 1 w 5"/>
                <a:gd name="T7" fmla="*/ 1 h 9"/>
                <a:gd name="T8" fmla="*/ 2 w 5"/>
                <a:gd name="T9" fmla="*/ 6 h 9"/>
                <a:gd name="T10" fmla="*/ 5 w 5"/>
                <a:gd name="T11" fmla="*/ 9 h 9"/>
                <a:gd name="T12" fmla="*/ 5 w 5"/>
                <a:gd name="T13" fmla="*/ 9 h 9"/>
                <a:gd name="T14" fmla="*/ 5 w 5"/>
                <a:gd name="T15" fmla="*/ 8 h 9"/>
                <a:gd name="T16" fmla="*/ 4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4" y="8"/>
                  </a:moveTo>
                  <a:cubicBezTo>
                    <a:pt x="4" y="7"/>
                    <a:pt x="3" y="5"/>
                    <a:pt x="3" y="4"/>
                  </a:cubicBezTo>
                  <a:cubicBezTo>
                    <a:pt x="3" y="3"/>
                    <a:pt x="2" y="2"/>
                    <a:pt x="2" y="1"/>
                  </a:cubicBezTo>
                  <a:cubicBezTo>
                    <a:pt x="2" y="0"/>
                    <a:pt x="0" y="0"/>
                    <a:pt x="1" y="1"/>
                  </a:cubicBezTo>
                  <a:cubicBezTo>
                    <a:pt x="1" y="3"/>
                    <a:pt x="2" y="5"/>
                    <a:pt x="2" y="6"/>
                  </a:cubicBezTo>
                  <a:cubicBezTo>
                    <a:pt x="3" y="7"/>
                    <a:pt x="3" y="9"/>
                    <a:pt x="5" y="9"/>
                  </a:cubicBezTo>
                  <a:cubicBezTo>
                    <a:pt x="5" y="9"/>
                    <a:pt x="5" y="9"/>
                    <a:pt x="5" y="9"/>
                  </a:cubicBezTo>
                  <a:cubicBezTo>
                    <a:pt x="5" y="9"/>
                    <a:pt x="5" y="9"/>
                    <a:pt x="5" y="8"/>
                  </a:cubicBezTo>
                  <a:cubicBezTo>
                    <a:pt x="5" y="8"/>
                    <a:pt x="5" y="7"/>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5"/>
            <p:cNvSpPr>
              <a:spLocks/>
            </p:cNvSpPr>
            <p:nvPr/>
          </p:nvSpPr>
          <p:spPr bwMode="auto">
            <a:xfrm>
              <a:off x="6342063" y="4857751"/>
              <a:ext cx="14288" cy="26988"/>
            </a:xfrm>
            <a:custGeom>
              <a:avLst/>
              <a:gdLst>
                <a:gd name="T0" fmla="*/ 4 w 5"/>
                <a:gd name="T1" fmla="*/ 8 h 10"/>
                <a:gd name="T2" fmla="*/ 4 w 5"/>
                <a:gd name="T3" fmla="*/ 7 h 10"/>
                <a:gd name="T4" fmla="*/ 3 w 5"/>
                <a:gd name="T5" fmla="*/ 3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9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3" y="6"/>
                    <a:pt x="3" y="4"/>
                    <a:pt x="3" y="3"/>
                  </a:cubicBezTo>
                  <a:cubicBezTo>
                    <a:pt x="2" y="2"/>
                    <a:pt x="2" y="0"/>
                    <a:pt x="1" y="0"/>
                  </a:cubicBezTo>
                  <a:cubicBezTo>
                    <a:pt x="0" y="0"/>
                    <a:pt x="0" y="1"/>
                    <a:pt x="1" y="1"/>
                  </a:cubicBezTo>
                  <a:cubicBezTo>
                    <a:pt x="0" y="1"/>
                    <a:pt x="1" y="1"/>
                    <a:pt x="1" y="2"/>
                  </a:cubicBezTo>
                  <a:cubicBezTo>
                    <a:pt x="1" y="2"/>
                    <a:pt x="1" y="2"/>
                    <a:pt x="1" y="3"/>
                  </a:cubicBezTo>
                  <a:cubicBezTo>
                    <a:pt x="1" y="4"/>
                    <a:pt x="2" y="5"/>
                    <a:pt x="2" y="6"/>
                  </a:cubicBezTo>
                  <a:cubicBezTo>
                    <a:pt x="2" y="7"/>
                    <a:pt x="3" y="9"/>
                    <a:pt x="4" y="10"/>
                  </a:cubicBezTo>
                  <a:cubicBezTo>
                    <a:pt x="4" y="10"/>
                    <a:pt x="5" y="10"/>
                    <a:pt x="5" y="9"/>
                  </a:cubicBezTo>
                  <a:cubicBezTo>
                    <a:pt x="5" y="9"/>
                    <a:pt x="5" y="9"/>
                    <a:pt x="5" y="9"/>
                  </a:cubicBezTo>
                  <a:cubicBezTo>
                    <a:pt x="5" y="8"/>
                    <a:pt x="4" y="8"/>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6" name="Freeform 16"/>
            <p:cNvSpPr>
              <a:spLocks/>
            </p:cNvSpPr>
            <p:nvPr/>
          </p:nvSpPr>
          <p:spPr bwMode="auto">
            <a:xfrm>
              <a:off x="6350001" y="4852988"/>
              <a:ext cx="19050" cy="31750"/>
            </a:xfrm>
            <a:custGeom>
              <a:avLst/>
              <a:gdLst>
                <a:gd name="T0" fmla="*/ 6 w 7"/>
                <a:gd name="T1" fmla="*/ 10 h 12"/>
                <a:gd name="T2" fmla="*/ 6 w 7"/>
                <a:gd name="T3" fmla="*/ 10 h 12"/>
                <a:gd name="T4" fmla="*/ 2 w 7"/>
                <a:gd name="T5" fmla="*/ 1 h 12"/>
                <a:gd name="T6" fmla="*/ 1 w 7"/>
                <a:gd name="T7" fmla="*/ 2 h 12"/>
                <a:gd name="T8" fmla="*/ 5 w 7"/>
                <a:gd name="T9" fmla="*/ 11 h 12"/>
                <a:gd name="T10" fmla="*/ 6 w 7"/>
                <a:gd name="T11" fmla="*/ 11 h 12"/>
                <a:gd name="T12" fmla="*/ 6 w 7"/>
                <a:gd name="T13" fmla="*/ 11 h 12"/>
                <a:gd name="T14" fmla="*/ 7 w 7"/>
                <a:gd name="T15" fmla="*/ 11 h 12"/>
                <a:gd name="T16" fmla="*/ 6 w 7"/>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6" y="10"/>
                  </a:moveTo>
                  <a:cubicBezTo>
                    <a:pt x="6" y="10"/>
                    <a:pt x="6" y="10"/>
                    <a:pt x="6" y="10"/>
                  </a:cubicBezTo>
                  <a:cubicBezTo>
                    <a:pt x="4" y="7"/>
                    <a:pt x="3" y="4"/>
                    <a:pt x="2" y="1"/>
                  </a:cubicBezTo>
                  <a:cubicBezTo>
                    <a:pt x="1" y="0"/>
                    <a:pt x="0" y="1"/>
                    <a:pt x="1" y="2"/>
                  </a:cubicBezTo>
                  <a:cubicBezTo>
                    <a:pt x="2" y="5"/>
                    <a:pt x="3" y="8"/>
                    <a:pt x="5" y="11"/>
                  </a:cubicBezTo>
                  <a:cubicBezTo>
                    <a:pt x="5" y="12"/>
                    <a:pt x="6" y="12"/>
                    <a:pt x="6" y="11"/>
                  </a:cubicBezTo>
                  <a:cubicBezTo>
                    <a:pt x="6" y="11"/>
                    <a:pt x="6" y="11"/>
                    <a:pt x="6" y="11"/>
                  </a:cubicBezTo>
                  <a:cubicBezTo>
                    <a:pt x="6" y="11"/>
                    <a:pt x="7" y="11"/>
                    <a:pt x="7" y="11"/>
                  </a:cubicBezTo>
                  <a:cubicBezTo>
                    <a:pt x="7" y="10"/>
                    <a:pt x="6" y="10"/>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7" name="Freeform 17"/>
            <p:cNvSpPr>
              <a:spLocks/>
            </p:cNvSpPr>
            <p:nvPr/>
          </p:nvSpPr>
          <p:spPr bwMode="auto">
            <a:xfrm>
              <a:off x="6361113" y="4849813"/>
              <a:ext cx="17463" cy="33338"/>
            </a:xfrm>
            <a:custGeom>
              <a:avLst/>
              <a:gdLst>
                <a:gd name="T0" fmla="*/ 5 w 6"/>
                <a:gd name="T1" fmla="*/ 11 h 12"/>
                <a:gd name="T2" fmla="*/ 2 w 6"/>
                <a:gd name="T3" fmla="*/ 1 h 12"/>
                <a:gd name="T4" fmla="*/ 0 w 6"/>
                <a:gd name="T5" fmla="*/ 1 h 12"/>
                <a:gd name="T6" fmla="*/ 5 w 6"/>
                <a:gd name="T7" fmla="*/ 12 h 12"/>
                <a:gd name="T8" fmla="*/ 5 w 6"/>
                <a:gd name="T9" fmla="*/ 12 h 12"/>
                <a:gd name="T10" fmla="*/ 6 w 6"/>
                <a:gd name="T11" fmla="*/ 12 h 12"/>
                <a:gd name="T12" fmla="*/ 5 w 6"/>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5" y="11"/>
                  </a:moveTo>
                  <a:cubicBezTo>
                    <a:pt x="4" y="8"/>
                    <a:pt x="3" y="4"/>
                    <a:pt x="2" y="1"/>
                  </a:cubicBezTo>
                  <a:cubicBezTo>
                    <a:pt x="1" y="0"/>
                    <a:pt x="0" y="1"/>
                    <a:pt x="0" y="1"/>
                  </a:cubicBezTo>
                  <a:cubicBezTo>
                    <a:pt x="2" y="5"/>
                    <a:pt x="3" y="9"/>
                    <a:pt x="5" y="12"/>
                  </a:cubicBezTo>
                  <a:cubicBezTo>
                    <a:pt x="5" y="12"/>
                    <a:pt x="5" y="12"/>
                    <a:pt x="5" y="12"/>
                  </a:cubicBezTo>
                  <a:cubicBezTo>
                    <a:pt x="6" y="12"/>
                    <a:pt x="6" y="12"/>
                    <a:pt x="6" y="12"/>
                  </a:cubicBezTo>
                  <a:cubicBezTo>
                    <a:pt x="6" y="11"/>
                    <a:pt x="6" y="11"/>
                    <a:pt x="5" y="1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Freeform 18"/>
            <p:cNvSpPr>
              <a:spLocks/>
            </p:cNvSpPr>
            <p:nvPr/>
          </p:nvSpPr>
          <p:spPr bwMode="auto">
            <a:xfrm>
              <a:off x="6369051" y="4846638"/>
              <a:ext cx="20638" cy="38100"/>
            </a:xfrm>
            <a:custGeom>
              <a:avLst/>
              <a:gdLst>
                <a:gd name="T0" fmla="*/ 6 w 7"/>
                <a:gd name="T1" fmla="*/ 10 h 14"/>
                <a:gd name="T2" fmla="*/ 5 w 7"/>
                <a:gd name="T3" fmla="*/ 10 h 14"/>
                <a:gd name="T4" fmla="*/ 4 w 7"/>
                <a:gd name="T5" fmla="*/ 7 h 14"/>
                <a:gd name="T6" fmla="*/ 1 w 7"/>
                <a:gd name="T7" fmla="*/ 1 h 14"/>
                <a:gd name="T8" fmla="*/ 0 w 7"/>
                <a:gd name="T9" fmla="*/ 1 h 14"/>
                <a:gd name="T10" fmla="*/ 3 w 7"/>
                <a:gd name="T11" fmla="*/ 8 h 14"/>
                <a:gd name="T12" fmla="*/ 6 w 7"/>
                <a:gd name="T13" fmla="*/ 13 h 14"/>
                <a:gd name="T14" fmla="*/ 7 w 7"/>
                <a:gd name="T15" fmla="*/ 13 h 14"/>
                <a:gd name="T16" fmla="*/ 6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6" y="10"/>
                  </a:moveTo>
                  <a:cubicBezTo>
                    <a:pt x="6" y="9"/>
                    <a:pt x="5" y="10"/>
                    <a:pt x="5" y="10"/>
                  </a:cubicBezTo>
                  <a:cubicBezTo>
                    <a:pt x="5" y="9"/>
                    <a:pt x="4" y="8"/>
                    <a:pt x="4" y="7"/>
                  </a:cubicBezTo>
                  <a:cubicBezTo>
                    <a:pt x="3" y="5"/>
                    <a:pt x="2" y="3"/>
                    <a:pt x="1" y="1"/>
                  </a:cubicBezTo>
                  <a:cubicBezTo>
                    <a:pt x="1" y="0"/>
                    <a:pt x="0" y="0"/>
                    <a:pt x="0" y="1"/>
                  </a:cubicBezTo>
                  <a:cubicBezTo>
                    <a:pt x="1" y="3"/>
                    <a:pt x="2" y="6"/>
                    <a:pt x="3" y="8"/>
                  </a:cubicBezTo>
                  <a:cubicBezTo>
                    <a:pt x="4" y="10"/>
                    <a:pt x="4" y="12"/>
                    <a:pt x="6" y="13"/>
                  </a:cubicBezTo>
                  <a:cubicBezTo>
                    <a:pt x="6" y="14"/>
                    <a:pt x="7" y="13"/>
                    <a:pt x="7" y="13"/>
                  </a:cubicBezTo>
                  <a:cubicBezTo>
                    <a:pt x="7" y="12"/>
                    <a:pt x="7" y="11"/>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Freeform 19"/>
            <p:cNvSpPr>
              <a:spLocks/>
            </p:cNvSpPr>
            <p:nvPr/>
          </p:nvSpPr>
          <p:spPr bwMode="auto">
            <a:xfrm>
              <a:off x="6378576" y="4843463"/>
              <a:ext cx="19050" cy="36513"/>
            </a:xfrm>
            <a:custGeom>
              <a:avLst/>
              <a:gdLst>
                <a:gd name="T0" fmla="*/ 6 w 7"/>
                <a:gd name="T1" fmla="*/ 12 h 13"/>
                <a:gd name="T2" fmla="*/ 5 w 7"/>
                <a:gd name="T3" fmla="*/ 9 h 13"/>
                <a:gd name="T4" fmla="*/ 3 w 7"/>
                <a:gd name="T5" fmla="*/ 4 h 13"/>
                <a:gd name="T6" fmla="*/ 1 w 7"/>
                <a:gd name="T7" fmla="*/ 1 h 13"/>
                <a:gd name="T8" fmla="*/ 1 w 7"/>
                <a:gd name="T9" fmla="*/ 2 h 13"/>
                <a:gd name="T10" fmla="*/ 1 w 7"/>
                <a:gd name="T11" fmla="*/ 3 h 13"/>
                <a:gd name="T12" fmla="*/ 2 w 7"/>
                <a:gd name="T13" fmla="*/ 4 h 13"/>
                <a:gd name="T14" fmla="*/ 3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9"/>
                    <a:pt x="5" y="9"/>
                  </a:cubicBezTo>
                  <a:cubicBezTo>
                    <a:pt x="4" y="7"/>
                    <a:pt x="4" y="6"/>
                    <a:pt x="3" y="4"/>
                  </a:cubicBezTo>
                  <a:cubicBezTo>
                    <a:pt x="3" y="4"/>
                    <a:pt x="2" y="0"/>
                    <a:pt x="1" y="1"/>
                  </a:cubicBezTo>
                  <a:cubicBezTo>
                    <a:pt x="0" y="1"/>
                    <a:pt x="0" y="2"/>
                    <a:pt x="1" y="2"/>
                  </a:cubicBezTo>
                  <a:cubicBezTo>
                    <a:pt x="1" y="2"/>
                    <a:pt x="1" y="2"/>
                    <a:pt x="1" y="3"/>
                  </a:cubicBezTo>
                  <a:cubicBezTo>
                    <a:pt x="1" y="3"/>
                    <a:pt x="2" y="4"/>
                    <a:pt x="2" y="4"/>
                  </a:cubicBezTo>
                  <a:cubicBezTo>
                    <a:pt x="2" y="6"/>
                    <a:pt x="3" y="7"/>
                    <a:pt x="3" y="9"/>
                  </a:cubicBezTo>
                  <a:cubicBezTo>
                    <a:pt x="4" y="10"/>
                    <a:pt x="5" y="13"/>
                    <a:pt x="6" y="13"/>
                  </a:cubicBezTo>
                  <a:cubicBezTo>
                    <a:pt x="7" y="13"/>
                    <a:pt x="7" y="12"/>
                    <a:pt x="6" y="1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Freeform 20"/>
            <p:cNvSpPr>
              <a:spLocks/>
            </p:cNvSpPr>
            <p:nvPr/>
          </p:nvSpPr>
          <p:spPr bwMode="auto">
            <a:xfrm>
              <a:off x="6413501" y="4835526"/>
              <a:ext cx="9525" cy="6350"/>
            </a:xfrm>
            <a:custGeom>
              <a:avLst/>
              <a:gdLst>
                <a:gd name="T0" fmla="*/ 2 w 3"/>
                <a:gd name="T1" fmla="*/ 1 h 2"/>
                <a:gd name="T2" fmla="*/ 2 w 3"/>
                <a:gd name="T3" fmla="*/ 0 h 2"/>
                <a:gd name="T4" fmla="*/ 1 w 3"/>
                <a:gd name="T5" fmla="*/ 1 h 2"/>
                <a:gd name="T6" fmla="*/ 2 w 3"/>
                <a:gd name="T7" fmla="*/ 2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2" y="0"/>
                    <a:pt x="2" y="0"/>
                    <a:pt x="2" y="0"/>
                  </a:cubicBezTo>
                  <a:cubicBezTo>
                    <a:pt x="1" y="0"/>
                    <a:pt x="0" y="1"/>
                    <a:pt x="1" y="1"/>
                  </a:cubicBezTo>
                  <a:cubicBezTo>
                    <a:pt x="1" y="1"/>
                    <a:pt x="1" y="2"/>
                    <a:pt x="2" y="2"/>
                  </a:cubicBezTo>
                  <a:cubicBezTo>
                    <a:pt x="2"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21"/>
            <p:cNvSpPr>
              <a:spLocks/>
            </p:cNvSpPr>
            <p:nvPr/>
          </p:nvSpPr>
          <p:spPr bwMode="auto">
            <a:xfrm>
              <a:off x="6430963" y="48244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2" name="Freeform 22"/>
            <p:cNvSpPr>
              <a:spLocks/>
            </p:cNvSpPr>
            <p:nvPr/>
          </p:nvSpPr>
          <p:spPr bwMode="auto">
            <a:xfrm>
              <a:off x="6345238" y="4965701"/>
              <a:ext cx="11113" cy="19050"/>
            </a:xfrm>
            <a:custGeom>
              <a:avLst/>
              <a:gdLst>
                <a:gd name="T0" fmla="*/ 3 w 4"/>
                <a:gd name="T1" fmla="*/ 5 h 7"/>
                <a:gd name="T2" fmla="*/ 1 w 4"/>
                <a:gd name="T3" fmla="*/ 1 h 7"/>
                <a:gd name="T4" fmla="*/ 1 w 4"/>
                <a:gd name="T5" fmla="*/ 0 h 7"/>
                <a:gd name="T6" fmla="*/ 1 w 4"/>
                <a:gd name="T7" fmla="*/ 0 h 7"/>
                <a:gd name="T8" fmla="*/ 0 w 4"/>
                <a:gd name="T9" fmla="*/ 1 h 7"/>
                <a:gd name="T10" fmla="*/ 1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1" y="2"/>
                    <a:pt x="1" y="1"/>
                  </a:cubicBezTo>
                  <a:cubicBezTo>
                    <a:pt x="1" y="1"/>
                    <a:pt x="1" y="0"/>
                    <a:pt x="1" y="0"/>
                  </a:cubicBezTo>
                  <a:cubicBezTo>
                    <a:pt x="1" y="0"/>
                    <a:pt x="1" y="0"/>
                    <a:pt x="1" y="0"/>
                  </a:cubicBezTo>
                  <a:cubicBezTo>
                    <a:pt x="0" y="0"/>
                    <a:pt x="0" y="0"/>
                    <a:pt x="0" y="1"/>
                  </a:cubicBezTo>
                  <a:cubicBezTo>
                    <a:pt x="0" y="2"/>
                    <a:pt x="1" y="3"/>
                    <a:pt x="1" y="5"/>
                  </a:cubicBezTo>
                  <a:cubicBezTo>
                    <a:pt x="2" y="5"/>
                    <a:pt x="3" y="7"/>
                    <a:pt x="4" y="6"/>
                  </a:cubicBezTo>
                  <a:cubicBezTo>
                    <a:pt x="4" y="5"/>
                    <a:pt x="3" y="5"/>
                    <a:pt x="3"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3" name="Freeform 23"/>
            <p:cNvSpPr>
              <a:spLocks/>
            </p:cNvSpPr>
            <p:nvPr/>
          </p:nvSpPr>
          <p:spPr bwMode="auto">
            <a:xfrm>
              <a:off x="6350001" y="4965701"/>
              <a:ext cx="14288" cy="15875"/>
            </a:xfrm>
            <a:custGeom>
              <a:avLst/>
              <a:gdLst>
                <a:gd name="T0" fmla="*/ 4 w 5"/>
                <a:gd name="T1" fmla="*/ 5 h 6"/>
                <a:gd name="T2" fmla="*/ 3 w 5"/>
                <a:gd name="T3" fmla="*/ 3 h 6"/>
                <a:gd name="T4" fmla="*/ 1 w 5"/>
                <a:gd name="T5" fmla="*/ 1 h 6"/>
                <a:gd name="T6" fmla="*/ 0 w 5"/>
                <a:gd name="T7" fmla="*/ 1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4"/>
                    <a:pt x="3" y="3"/>
                    <a:pt x="3" y="3"/>
                  </a:cubicBezTo>
                  <a:cubicBezTo>
                    <a:pt x="2" y="2"/>
                    <a:pt x="2" y="1"/>
                    <a:pt x="1" y="1"/>
                  </a:cubicBezTo>
                  <a:cubicBezTo>
                    <a:pt x="1" y="0"/>
                    <a:pt x="0" y="1"/>
                    <a:pt x="0" y="1"/>
                  </a:cubicBezTo>
                  <a:cubicBezTo>
                    <a:pt x="1" y="2"/>
                    <a:pt x="2" y="3"/>
                    <a:pt x="2" y="4"/>
                  </a:cubicBezTo>
                  <a:cubicBezTo>
                    <a:pt x="2" y="5"/>
                    <a:pt x="3" y="5"/>
                    <a:pt x="4" y="6"/>
                  </a:cubicBezTo>
                  <a:cubicBezTo>
                    <a:pt x="4" y="6"/>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24"/>
            <p:cNvSpPr>
              <a:spLocks/>
            </p:cNvSpPr>
            <p:nvPr/>
          </p:nvSpPr>
          <p:spPr bwMode="auto">
            <a:xfrm>
              <a:off x="6357938" y="4962526"/>
              <a:ext cx="14288" cy="19050"/>
            </a:xfrm>
            <a:custGeom>
              <a:avLst/>
              <a:gdLst>
                <a:gd name="T0" fmla="*/ 4 w 5"/>
                <a:gd name="T1" fmla="*/ 5 h 7"/>
                <a:gd name="T2" fmla="*/ 1 w 5"/>
                <a:gd name="T3" fmla="*/ 0 h 7"/>
                <a:gd name="T4" fmla="*/ 0 w 5"/>
                <a:gd name="T5" fmla="*/ 1 h 7"/>
                <a:gd name="T6" fmla="*/ 3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2" y="4"/>
                    <a:pt x="2" y="2"/>
                    <a:pt x="1" y="0"/>
                  </a:cubicBezTo>
                  <a:cubicBezTo>
                    <a:pt x="0" y="0"/>
                    <a:pt x="0" y="1"/>
                    <a:pt x="0" y="1"/>
                  </a:cubicBezTo>
                  <a:cubicBezTo>
                    <a:pt x="1" y="3"/>
                    <a:pt x="1" y="5"/>
                    <a:pt x="3" y="6"/>
                  </a:cubicBezTo>
                  <a:cubicBezTo>
                    <a:pt x="4" y="7"/>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5" name="Freeform 25"/>
            <p:cNvSpPr>
              <a:spLocks/>
            </p:cNvSpPr>
            <p:nvPr/>
          </p:nvSpPr>
          <p:spPr bwMode="auto">
            <a:xfrm>
              <a:off x="6367463" y="4959351"/>
              <a:ext cx="19050" cy="22225"/>
            </a:xfrm>
            <a:custGeom>
              <a:avLst/>
              <a:gdLst>
                <a:gd name="T0" fmla="*/ 5 w 7"/>
                <a:gd name="T1" fmla="*/ 6 h 8"/>
                <a:gd name="T2" fmla="*/ 3 w 7"/>
                <a:gd name="T3" fmla="*/ 4 h 8"/>
                <a:gd name="T4" fmla="*/ 1 w 7"/>
                <a:gd name="T5" fmla="*/ 0 h 8"/>
                <a:gd name="T6" fmla="*/ 0 w 7"/>
                <a:gd name="T7" fmla="*/ 1 h 8"/>
                <a:gd name="T8" fmla="*/ 5 w 7"/>
                <a:gd name="T9" fmla="*/ 8 h 8"/>
                <a:gd name="T10" fmla="*/ 6 w 7"/>
                <a:gd name="T11" fmla="*/ 8 h 8"/>
                <a:gd name="T12" fmla="*/ 6 w 7"/>
                <a:gd name="T13" fmla="*/ 7 h 8"/>
                <a:gd name="T14" fmla="*/ 5 w 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5" y="6"/>
                  </a:moveTo>
                  <a:cubicBezTo>
                    <a:pt x="4" y="6"/>
                    <a:pt x="4" y="5"/>
                    <a:pt x="3" y="4"/>
                  </a:cubicBezTo>
                  <a:cubicBezTo>
                    <a:pt x="3" y="3"/>
                    <a:pt x="2" y="1"/>
                    <a:pt x="1" y="0"/>
                  </a:cubicBezTo>
                  <a:cubicBezTo>
                    <a:pt x="1" y="0"/>
                    <a:pt x="0" y="1"/>
                    <a:pt x="0" y="1"/>
                  </a:cubicBezTo>
                  <a:cubicBezTo>
                    <a:pt x="2" y="3"/>
                    <a:pt x="3" y="7"/>
                    <a:pt x="5" y="8"/>
                  </a:cubicBezTo>
                  <a:cubicBezTo>
                    <a:pt x="6" y="8"/>
                    <a:pt x="6" y="8"/>
                    <a:pt x="6" y="8"/>
                  </a:cubicBezTo>
                  <a:cubicBezTo>
                    <a:pt x="6" y="8"/>
                    <a:pt x="6" y="7"/>
                    <a:pt x="6" y="7"/>
                  </a:cubicBezTo>
                  <a:cubicBezTo>
                    <a:pt x="7" y="7"/>
                    <a:pt x="6"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6" name="Freeform 26"/>
            <p:cNvSpPr>
              <a:spLocks/>
            </p:cNvSpPr>
            <p:nvPr/>
          </p:nvSpPr>
          <p:spPr bwMode="auto">
            <a:xfrm>
              <a:off x="6378576" y="4954588"/>
              <a:ext cx="15875" cy="26988"/>
            </a:xfrm>
            <a:custGeom>
              <a:avLst/>
              <a:gdLst>
                <a:gd name="T0" fmla="*/ 6 w 6"/>
                <a:gd name="T1" fmla="*/ 8 h 10"/>
                <a:gd name="T2" fmla="*/ 4 w 6"/>
                <a:gd name="T3" fmla="*/ 5 h 10"/>
                <a:gd name="T4" fmla="*/ 2 w 6"/>
                <a:gd name="T5" fmla="*/ 1 h 10"/>
                <a:gd name="T6" fmla="*/ 1 w 6"/>
                <a:gd name="T7" fmla="*/ 2 h 10"/>
                <a:gd name="T8" fmla="*/ 3 w 6"/>
                <a:gd name="T9" fmla="*/ 7 h 10"/>
                <a:gd name="T10" fmla="*/ 6 w 6"/>
                <a:gd name="T11" fmla="*/ 9 h 10"/>
                <a:gd name="T12" fmla="*/ 6 w 6"/>
                <a:gd name="T13" fmla="*/ 9 h 10"/>
                <a:gd name="T14" fmla="*/ 6 w 6"/>
                <a:gd name="T15" fmla="*/ 9 h 10"/>
                <a:gd name="T16" fmla="*/ 6 w 6"/>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8"/>
                  </a:moveTo>
                  <a:cubicBezTo>
                    <a:pt x="5" y="7"/>
                    <a:pt x="4" y="6"/>
                    <a:pt x="4" y="5"/>
                  </a:cubicBezTo>
                  <a:cubicBezTo>
                    <a:pt x="3" y="4"/>
                    <a:pt x="3" y="3"/>
                    <a:pt x="2" y="1"/>
                  </a:cubicBezTo>
                  <a:cubicBezTo>
                    <a:pt x="1" y="0"/>
                    <a:pt x="0" y="1"/>
                    <a:pt x="1" y="2"/>
                  </a:cubicBezTo>
                  <a:cubicBezTo>
                    <a:pt x="2" y="3"/>
                    <a:pt x="2" y="5"/>
                    <a:pt x="3" y="7"/>
                  </a:cubicBezTo>
                  <a:cubicBezTo>
                    <a:pt x="4" y="8"/>
                    <a:pt x="4" y="9"/>
                    <a:pt x="6" y="9"/>
                  </a:cubicBezTo>
                  <a:cubicBezTo>
                    <a:pt x="6" y="10"/>
                    <a:pt x="6" y="9"/>
                    <a:pt x="6" y="9"/>
                  </a:cubicBezTo>
                  <a:cubicBezTo>
                    <a:pt x="6" y="9"/>
                    <a:pt x="6" y="9"/>
                    <a:pt x="6" y="9"/>
                  </a:cubicBezTo>
                  <a:cubicBezTo>
                    <a:pt x="6" y="8"/>
                    <a:pt x="6" y="8"/>
                    <a:pt x="6"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27"/>
            <p:cNvSpPr>
              <a:spLocks/>
            </p:cNvSpPr>
            <p:nvPr/>
          </p:nvSpPr>
          <p:spPr bwMode="auto">
            <a:xfrm>
              <a:off x="6389688" y="4954588"/>
              <a:ext cx="15875" cy="22225"/>
            </a:xfrm>
            <a:custGeom>
              <a:avLst/>
              <a:gdLst>
                <a:gd name="T0" fmla="*/ 5 w 6"/>
                <a:gd name="T1" fmla="*/ 6 h 8"/>
                <a:gd name="T2" fmla="*/ 2 w 6"/>
                <a:gd name="T3" fmla="*/ 1 h 8"/>
                <a:gd name="T4" fmla="*/ 1 w 6"/>
                <a:gd name="T5" fmla="*/ 2 h 8"/>
                <a:gd name="T6" fmla="*/ 4 w 6"/>
                <a:gd name="T7" fmla="*/ 8 h 8"/>
                <a:gd name="T8" fmla="*/ 5 w 6"/>
                <a:gd name="T9" fmla="*/ 8 h 8"/>
                <a:gd name="T10" fmla="*/ 6 w 6"/>
                <a:gd name="T11" fmla="*/ 7 h 8"/>
                <a:gd name="T12" fmla="*/ 5 w 6"/>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5" y="6"/>
                  </a:moveTo>
                  <a:cubicBezTo>
                    <a:pt x="3" y="5"/>
                    <a:pt x="3" y="3"/>
                    <a:pt x="2" y="1"/>
                  </a:cubicBezTo>
                  <a:cubicBezTo>
                    <a:pt x="1" y="0"/>
                    <a:pt x="0" y="1"/>
                    <a:pt x="1" y="2"/>
                  </a:cubicBezTo>
                  <a:cubicBezTo>
                    <a:pt x="2" y="4"/>
                    <a:pt x="2" y="6"/>
                    <a:pt x="4" y="8"/>
                  </a:cubicBezTo>
                  <a:cubicBezTo>
                    <a:pt x="5" y="8"/>
                    <a:pt x="5" y="8"/>
                    <a:pt x="5" y="8"/>
                  </a:cubicBezTo>
                  <a:cubicBezTo>
                    <a:pt x="5" y="7"/>
                    <a:pt x="5" y="7"/>
                    <a:pt x="6" y="7"/>
                  </a:cubicBezTo>
                  <a:cubicBezTo>
                    <a:pt x="6" y="6"/>
                    <a:pt x="5"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8"/>
            <p:cNvSpPr>
              <a:spLocks/>
            </p:cNvSpPr>
            <p:nvPr/>
          </p:nvSpPr>
          <p:spPr bwMode="auto">
            <a:xfrm>
              <a:off x="6337301" y="5092701"/>
              <a:ext cx="12700" cy="14288"/>
            </a:xfrm>
            <a:custGeom>
              <a:avLst/>
              <a:gdLst>
                <a:gd name="T0" fmla="*/ 4 w 5"/>
                <a:gd name="T1" fmla="*/ 4 h 5"/>
                <a:gd name="T2" fmla="*/ 3 w 5"/>
                <a:gd name="T3" fmla="*/ 3 h 5"/>
                <a:gd name="T4" fmla="*/ 2 w 5"/>
                <a:gd name="T5" fmla="*/ 1 h 5"/>
                <a:gd name="T6" fmla="*/ 1 w 5"/>
                <a:gd name="T7" fmla="*/ 2 h 5"/>
                <a:gd name="T8" fmla="*/ 2 w 5"/>
                <a:gd name="T9" fmla="*/ 4 h 5"/>
                <a:gd name="T10" fmla="*/ 4 w 5"/>
                <a:gd name="T11" fmla="*/ 5 h 5"/>
                <a:gd name="T12" fmla="*/ 4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4"/>
                  </a:moveTo>
                  <a:cubicBezTo>
                    <a:pt x="4" y="4"/>
                    <a:pt x="3" y="3"/>
                    <a:pt x="3" y="3"/>
                  </a:cubicBezTo>
                  <a:cubicBezTo>
                    <a:pt x="2" y="2"/>
                    <a:pt x="2" y="1"/>
                    <a:pt x="2" y="1"/>
                  </a:cubicBezTo>
                  <a:cubicBezTo>
                    <a:pt x="1" y="0"/>
                    <a:pt x="0" y="1"/>
                    <a:pt x="1" y="2"/>
                  </a:cubicBezTo>
                  <a:cubicBezTo>
                    <a:pt x="1" y="2"/>
                    <a:pt x="2" y="3"/>
                    <a:pt x="2" y="4"/>
                  </a:cubicBezTo>
                  <a:cubicBezTo>
                    <a:pt x="2" y="4"/>
                    <a:pt x="3" y="5"/>
                    <a:pt x="4" y="5"/>
                  </a:cubicBezTo>
                  <a:cubicBezTo>
                    <a:pt x="4" y="5"/>
                    <a:pt x="5" y="4"/>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Freeform 29"/>
            <p:cNvSpPr>
              <a:spLocks/>
            </p:cNvSpPr>
            <p:nvPr/>
          </p:nvSpPr>
          <p:spPr bwMode="auto">
            <a:xfrm>
              <a:off x="6345238" y="5086351"/>
              <a:ext cx="12700" cy="17463"/>
            </a:xfrm>
            <a:custGeom>
              <a:avLst/>
              <a:gdLst>
                <a:gd name="T0" fmla="*/ 4 w 5"/>
                <a:gd name="T1" fmla="*/ 4 h 6"/>
                <a:gd name="T2" fmla="*/ 2 w 5"/>
                <a:gd name="T3" fmla="*/ 1 h 6"/>
                <a:gd name="T4" fmla="*/ 1 w 5"/>
                <a:gd name="T5" fmla="*/ 2 h 6"/>
                <a:gd name="T6" fmla="*/ 3 w 5"/>
                <a:gd name="T7" fmla="*/ 5 h 6"/>
                <a:gd name="T8" fmla="*/ 4 w 5"/>
                <a:gd name="T9" fmla="*/ 4 h 6"/>
              </a:gdLst>
              <a:ahLst/>
              <a:cxnLst>
                <a:cxn ang="0">
                  <a:pos x="T0" y="T1"/>
                </a:cxn>
                <a:cxn ang="0">
                  <a:pos x="T2" y="T3"/>
                </a:cxn>
                <a:cxn ang="0">
                  <a:pos x="T4" y="T5"/>
                </a:cxn>
                <a:cxn ang="0">
                  <a:pos x="T6" y="T7"/>
                </a:cxn>
                <a:cxn ang="0">
                  <a:pos x="T8" y="T9"/>
                </a:cxn>
              </a:cxnLst>
              <a:rect l="0" t="0" r="r" b="b"/>
              <a:pathLst>
                <a:path w="5" h="6">
                  <a:moveTo>
                    <a:pt x="4" y="4"/>
                  </a:moveTo>
                  <a:cubicBezTo>
                    <a:pt x="3" y="3"/>
                    <a:pt x="3" y="2"/>
                    <a:pt x="2" y="1"/>
                  </a:cubicBezTo>
                  <a:cubicBezTo>
                    <a:pt x="1" y="0"/>
                    <a:pt x="0" y="1"/>
                    <a:pt x="1" y="2"/>
                  </a:cubicBezTo>
                  <a:cubicBezTo>
                    <a:pt x="2" y="3"/>
                    <a:pt x="2" y="4"/>
                    <a:pt x="3" y="5"/>
                  </a:cubicBezTo>
                  <a:cubicBezTo>
                    <a:pt x="4" y="6"/>
                    <a:pt x="5" y="5"/>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Freeform 30"/>
            <p:cNvSpPr>
              <a:spLocks/>
            </p:cNvSpPr>
            <p:nvPr/>
          </p:nvSpPr>
          <p:spPr bwMode="auto">
            <a:xfrm>
              <a:off x="6353176" y="5081588"/>
              <a:ext cx="7938" cy="14288"/>
            </a:xfrm>
            <a:custGeom>
              <a:avLst/>
              <a:gdLst>
                <a:gd name="T0" fmla="*/ 3 w 3"/>
                <a:gd name="T1" fmla="*/ 3 h 5"/>
                <a:gd name="T2" fmla="*/ 1 w 3"/>
                <a:gd name="T3" fmla="*/ 1 h 5"/>
                <a:gd name="T4" fmla="*/ 0 w 3"/>
                <a:gd name="T5" fmla="*/ 2 h 5"/>
                <a:gd name="T6" fmla="*/ 2 w 3"/>
                <a:gd name="T7" fmla="*/ 4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cubicBezTo>
                    <a:pt x="2" y="3"/>
                    <a:pt x="2" y="2"/>
                    <a:pt x="1" y="1"/>
                  </a:cubicBezTo>
                  <a:cubicBezTo>
                    <a:pt x="1" y="0"/>
                    <a:pt x="0" y="1"/>
                    <a:pt x="0" y="2"/>
                  </a:cubicBezTo>
                  <a:cubicBezTo>
                    <a:pt x="1" y="3"/>
                    <a:pt x="1" y="4"/>
                    <a:pt x="2" y="4"/>
                  </a:cubicBezTo>
                  <a:cubicBezTo>
                    <a:pt x="3" y="5"/>
                    <a:pt x="3"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31"/>
            <p:cNvSpPr>
              <a:spLocks/>
            </p:cNvSpPr>
            <p:nvPr/>
          </p:nvSpPr>
          <p:spPr bwMode="auto">
            <a:xfrm>
              <a:off x="6357938" y="5075238"/>
              <a:ext cx="14288" cy="20638"/>
            </a:xfrm>
            <a:custGeom>
              <a:avLst/>
              <a:gdLst>
                <a:gd name="T0" fmla="*/ 5 w 5"/>
                <a:gd name="T1" fmla="*/ 5 h 7"/>
                <a:gd name="T2" fmla="*/ 2 w 5"/>
                <a:gd name="T3" fmla="*/ 1 h 7"/>
                <a:gd name="T4" fmla="*/ 1 w 5"/>
                <a:gd name="T5" fmla="*/ 1 h 7"/>
                <a:gd name="T6" fmla="*/ 4 w 5"/>
                <a:gd name="T7" fmla="*/ 6 h 7"/>
                <a:gd name="T8" fmla="*/ 5 w 5"/>
                <a:gd name="T9" fmla="*/ 5 h 7"/>
              </a:gdLst>
              <a:ahLst/>
              <a:cxnLst>
                <a:cxn ang="0">
                  <a:pos x="T0" y="T1"/>
                </a:cxn>
                <a:cxn ang="0">
                  <a:pos x="T2" y="T3"/>
                </a:cxn>
                <a:cxn ang="0">
                  <a:pos x="T4" y="T5"/>
                </a:cxn>
                <a:cxn ang="0">
                  <a:pos x="T6" y="T7"/>
                </a:cxn>
                <a:cxn ang="0">
                  <a:pos x="T8" y="T9"/>
                </a:cxn>
              </a:cxnLst>
              <a:rect l="0" t="0" r="r" b="b"/>
              <a:pathLst>
                <a:path w="5" h="7">
                  <a:moveTo>
                    <a:pt x="5" y="5"/>
                  </a:moveTo>
                  <a:cubicBezTo>
                    <a:pt x="3" y="4"/>
                    <a:pt x="3" y="2"/>
                    <a:pt x="2" y="1"/>
                  </a:cubicBezTo>
                  <a:cubicBezTo>
                    <a:pt x="1" y="0"/>
                    <a:pt x="0" y="1"/>
                    <a:pt x="1" y="1"/>
                  </a:cubicBezTo>
                  <a:cubicBezTo>
                    <a:pt x="2" y="3"/>
                    <a:pt x="2" y="5"/>
                    <a:pt x="4" y="6"/>
                  </a:cubicBezTo>
                  <a:cubicBezTo>
                    <a:pt x="4" y="7"/>
                    <a:pt x="5" y="6"/>
                    <a:pt x="5"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32"/>
            <p:cNvSpPr>
              <a:spLocks/>
            </p:cNvSpPr>
            <p:nvPr/>
          </p:nvSpPr>
          <p:spPr bwMode="auto">
            <a:xfrm>
              <a:off x="6369051" y="5073651"/>
              <a:ext cx="11113" cy="12700"/>
            </a:xfrm>
            <a:custGeom>
              <a:avLst/>
              <a:gdLst>
                <a:gd name="T0" fmla="*/ 3 w 4"/>
                <a:gd name="T1" fmla="*/ 4 h 5"/>
                <a:gd name="T2" fmla="*/ 2 w 4"/>
                <a:gd name="T3" fmla="*/ 1 h 5"/>
                <a:gd name="T4" fmla="*/ 1 w 4"/>
                <a:gd name="T5" fmla="*/ 1 h 5"/>
                <a:gd name="T6" fmla="*/ 3 w 4"/>
                <a:gd name="T7" fmla="*/ 5 h 5"/>
                <a:gd name="T8" fmla="*/ 4 w 4"/>
                <a:gd name="T9" fmla="*/ 4 h 5"/>
                <a:gd name="T10" fmla="*/ 4 w 4"/>
                <a:gd name="T11" fmla="*/ 4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3"/>
                    <a:pt x="2" y="2"/>
                    <a:pt x="2" y="1"/>
                  </a:cubicBezTo>
                  <a:cubicBezTo>
                    <a:pt x="1" y="0"/>
                    <a:pt x="0" y="1"/>
                    <a:pt x="1" y="1"/>
                  </a:cubicBezTo>
                  <a:cubicBezTo>
                    <a:pt x="1" y="3"/>
                    <a:pt x="2" y="4"/>
                    <a:pt x="3" y="5"/>
                  </a:cubicBezTo>
                  <a:cubicBezTo>
                    <a:pt x="3" y="5"/>
                    <a:pt x="4" y="5"/>
                    <a:pt x="4" y="4"/>
                  </a:cubicBezTo>
                  <a:cubicBezTo>
                    <a:pt x="4" y="4"/>
                    <a:pt x="4" y="4"/>
                    <a:pt x="4" y="4"/>
                  </a:cubicBezTo>
                  <a:cubicBezTo>
                    <a:pt x="4" y="4"/>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33"/>
            <p:cNvSpPr>
              <a:spLocks/>
            </p:cNvSpPr>
            <p:nvPr/>
          </p:nvSpPr>
          <p:spPr bwMode="auto">
            <a:xfrm>
              <a:off x="6375401" y="5067301"/>
              <a:ext cx="19050" cy="22225"/>
            </a:xfrm>
            <a:custGeom>
              <a:avLst/>
              <a:gdLst>
                <a:gd name="T0" fmla="*/ 6 w 7"/>
                <a:gd name="T1" fmla="*/ 6 h 8"/>
                <a:gd name="T2" fmla="*/ 1 w 7"/>
                <a:gd name="T3" fmla="*/ 1 h 8"/>
                <a:gd name="T4" fmla="*/ 0 w 7"/>
                <a:gd name="T5" fmla="*/ 1 h 8"/>
                <a:gd name="T6" fmla="*/ 6 w 7"/>
                <a:gd name="T7" fmla="*/ 8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4" y="5"/>
                    <a:pt x="3" y="3"/>
                    <a:pt x="1" y="1"/>
                  </a:cubicBezTo>
                  <a:cubicBezTo>
                    <a:pt x="1" y="0"/>
                    <a:pt x="0" y="0"/>
                    <a:pt x="0" y="1"/>
                  </a:cubicBezTo>
                  <a:cubicBezTo>
                    <a:pt x="2" y="3"/>
                    <a:pt x="3" y="6"/>
                    <a:pt x="6" y="8"/>
                  </a:cubicBezTo>
                  <a:cubicBezTo>
                    <a:pt x="7" y="8"/>
                    <a:pt x="7" y="7"/>
                    <a:pt x="6"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4"/>
            <p:cNvSpPr>
              <a:spLocks/>
            </p:cNvSpPr>
            <p:nvPr/>
          </p:nvSpPr>
          <p:spPr bwMode="auto">
            <a:xfrm>
              <a:off x="6380163" y="5065713"/>
              <a:ext cx="22225" cy="20638"/>
            </a:xfrm>
            <a:custGeom>
              <a:avLst/>
              <a:gdLst>
                <a:gd name="T0" fmla="*/ 8 w 8"/>
                <a:gd name="T1" fmla="*/ 6 h 8"/>
                <a:gd name="T2" fmla="*/ 5 w 8"/>
                <a:gd name="T3" fmla="*/ 4 h 8"/>
                <a:gd name="T4" fmla="*/ 2 w 8"/>
                <a:gd name="T5" fmla="*/ 0 h 8"/>
                <a:gd name="T6" fmla="*/ 1 w 8"/>
                <a:gd name="T7" fmla="*/ 1 h 8"/>
                <a:gd name="T8" fmla="*/ 5 w 8"/>
                <a:gd name="T9" fmla="*/ 5 h 8"/>
                <a:gd name="T10" fmla="*/ 7 w 8"/>
                <a:gd name="T11" fmla="*/ 8 h 8"/>
                <a:gd name="T12" fmla="*/ 8 w 8"/>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6"/>
                  </a:moveTo>
                  <a:cubicBezTo>
                    <a:pt x="7" y="6"/>
                    <a:pt x="6" y="4"/>
                    <a:pt x="5" y="4"/>
                  </a:cubicBezTo>
                  <a:cubicBezTo>
                    <a:pt x="5" y="2"/>
                    <a:pt x="3" y="1"/>
                    <a:pt x="2" y="0"/>
                  </a:cubicBezTo>
                  <a:cubicBezTo>
                    <a:pt x="1" y="0"/>
                    <a:pt x="0" y="1"/>
                    <a:pt x="1" y="1"/>
                  </a:cubicBezTo>
                  <a:cubicBezTo>
                    <a:pt x="3" y="2"/>
                    <a:pt x="4" y="3"/>
                    <a:pt x="5" y="5"/>
                  </a:cubicBezTo>
                  <a:cubicBezTo>
                    <a:pt x="5" y="6"/>
                    <a:pt x="6" y="7"/>
                    <a:pt x="7" y="8"/>
                  </a:cubicBezTo>
                  <a:cubicBezTo>
                    <a:pt x="8" y="8"/>
                    <a:pt x="8" y="7"/>
                    <a:pt x="8"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5"/>
            <p:cNvSpPr>
              <a:spLocks/>
            </p:cNvSpPr>
            <p:nvPr/>
          </p:nvSpPr>
          <p:spPr bwMode="auto">
            <a:xfrm>
              <a:off x="6326188" y="5213351"/>
              <a:ext cx="7938" cy="11113"/>
            </a:xfrm>
            <a:custGeom>
              <a:avLst/>
              <a:gdLst>
                <a:gd name="T0" fmla="*/ 2 w 3"/>
                <a:gd name="T1" fmla="*/ 3 h 4"/>
                <a:gd name="T2" fmla="*/ 1 w 3"/>
                <a:gd name="T3" fmla="*/ 1 h 4"/>
                <a:gd name="T4" fmla="*/ 0 w 3"/>
                <a:gd name="T5" fmla="*/ 2 h 4"/>
                <a:gd name="T6" fmla="*/ 1 w 3"/>
                <a:gd name="T7" fmla="*/ 4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2" y="2"/>
                    <a:pt x="2" y="2"/>
                    <a:pt x="1" y="1"/>
                  </a:cubicBezTo>
                  <a:cubicBezTo>
                    <a:pt x="1" y="0"/>
                    <a:pt x="0" y="1"/>
                    <a:pt x="0" y="2"/>
                  </a:cubicBezTo>
                  <a:cubicBezTo>
                    <a:pt x="1" y="2"/>
                    <a:pt x="1" y="3"/>
                    <a:pt x="1" y="4"/>
                  </a:cubicBezTo>
                  <a:cubicBezTo>
                    <a:pt x="2" y="4"/>
                    <a:pt x="3" y="4"/>
                    <a:pt x="2"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6"/>
            <p:cNvSpPr>
              <a:spLocks/>
            </p:cNvSpPr>
            <p:nvPr/>
          </p:nvSpPr>
          <p:spPr bwMode="auto">
            <a:xfrm>
              <a:off x="6337301" y="5213351"/>
              <a:ext cx="7938" cy="9525"/>
            </a:xfrm>
            <a:custGeom>
              <a:avLst/>
              <a:gdLst>
                <a:gd name="T0" fmla="*/ 2 w 3"/>
                <a:gd name="T1" fmla="*/ 1 h 3"/>
                <a:gd name="T2" fmla="*/ 2 w 3"/>
                <a:gd name="T3" fmla="*/ 0 h 3"/>
                <a:gd name="T4" fmla="*/ 1 w 3"/>
                <a:gd name="T5" fmla="*/ 1 h 3"/>
                <a:gd name="T6" fmla="*/ 2 w 3"/>
                <a:gd name="T7" fmla="*/ 3 h 3"/>
                <a:gd name="T8" fmla="*/ 3 w 3"/>
                <a:gd name="T9" fmla="*/ 3 h 3"/>
                <a:gd name="T10" fmla="*/ 3 w 3"/>
                <a:gd name="T11" fmla="*/ 2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0"/>
                  </a:cubicBezTo>
                  <a:cubicBezTo>
                    <a:pt x="1" y="0"/>
                    <a:pt x="0" y="1"/>
                    <a:pt x="1" y="1"/>
                  </a:cubicBezTo>
                  <a:cubicBezTo>
                    <a:pt x="1" y="1"/>
                    <a:pt x="1" y="2"/>
                    <a:pt x="2" y="3"/>
                  </a:cubicBezTo>
                  <a:cubicBezTo>
                    <a:pt x="2" y="3"/>
                    <a:pt x="3" y="3"/>
                    <a:pt x="3" y="3"/>
                  </a:cubicBezTo>
                  <a:cubicBezTo>
                    <a:pt x="3" y="2"/>
                    <a:pt x="3" y="2"/>
                    <a:pt x="3" y="2"/>
                  </a:cubicBezTo>
                  <a:cubicBezTo>
                    <a:pt x="3"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7"/>
            <p:cNvSpPr>
              <a:spLocks/>
            </p:cNvSpPr>
            <p:nvPr/>
          </p:nvSpPr>
          <p:spPr bwMode="auto">
            <a:xfrm>
              <a:off x="6342063" y="5205413"/>
              <a:ext cx="11113" cy="17463"/>
            </a:xfrm>
            <a:custGeom>
              <a:avLst/>
              <a:gdLst>
                <a:gd name="T0" fmla="*/ 4 w 4"/>
                <a:gd name="T1" fmla="*/ 5 h 6"/>
                <a:gd name="T2" fmla="*/ 4 w 4"/>
                <a:gd name="T3" fmla="*/ 5 h 6"/>
                <a:gd name="T4" fmla="*/ 4 w 4"/>
                <a:gd name="T5" fmla="*/ 4 h 6"/>
                <a:gd name="T6" fmla="*/ 2 w 4"/>
                <a:gd name="T7" fmla="*/ 1 h 6"/>
                <a:gd name="T8" fmla="*/ 0 w 4"/>
                <a:gd name="T9" fmla="*/ 2 h 6"/>
                <a:gd name="T10" fmla="*/ 3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4" y="5"/>
                  </a:cubicBezTo>
                  <a:cubicBezTo>
                    <a:pt x="4" y="4"/>
                    <a:pt x="4" y="4"/>
                    <a:pt x="4" y="4"/>
                  </a:cubicBezTo>
                  <a:cubicBezTo>
                    <a:pt x="3" y="3"/>
                    <a:pt x="2" y="2"/>
                    <a:pt x="2" y="1"/>
                  </a:cubicBezTo>
                  <a:cubicBezTo>
                    <a:pt x="1" y="0"/>
                    <a:pt x="0" y="1"/>
                    <a:pt x="0" y="2"/>
                  </a:cubicBezTo>
                  <a:cubicBezTo>
                    <a:pt x="1" y="3"/>
                    <a:pt x="2" y="5"/>
                    <a:pt x="3" y="6"/>
                  </a:cubicBezTo>
                  <a:cubicBezTo>
                    <a:pt x="4" y="6"/>
                    <a:pt x="4"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8"/>
            <p:cNvSpPr>
              <a:spLocks/>
            </p:cNvSpPr>
            <p:nvPr/>
          </p:nvSpPr>
          <p:spPr bwMode="auto">
            <a:xfrm>
              <a:off x="6350001" y="5203826"/>
              <a:ext cx="11113" cy="15875"/>
            </a:xfrm>
            <a:custGeom>
              <a:avLst/>
              <a:gdLst>
                <a:gd name="T0" fmla="*/ 4 w 4"/>
                <a:gd name="T1" fmla="*/ 5 h 6"/>
                <a:gd name="T2" fmla="*/ 3 w 4"/>
                <a:gd name="T3" fmla="*/ 5 h 6"/>
                <a:gd name="T4" fmla="*/ 1 w 4"/>
                <a:gd name="T5" fmla="*/ 0 h 6"/>
                <a:gd name="T6" fmla="*/ 0 w 4"/>
                <a:gd name="T7" fmla="*/ 1 h 6"/>
                <a:gd name="T8" fmla="*/ 3 w 4"/>
                <a:gd name="T9" fmla="*/ 6 h 6"/>
                <a:gd name="T10" fmla="*/ 4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4" y="5"/>
                  </a:moveTo>
                  <a:cubicBezTo>
                    <a:pt x="4" y="5"/>
                    <a:pt x="3" y="4"/>
                    <a:pt x="3" y="5"/>
                  </a:cubicBezTo>
                  <a:cubicBezTo>
                    <a:pt x="2" y="4"/>
                    <a:pt x="1" y="2"/>
                    <a:pt x="1" y="0"/>
                  </a:cubicBezTo>
                  <a:cubicBezTo>
                    <a:pt x="1" y="0"/>
                    <a:pt x="0" y="0"/>
                    <a:pt x="0" y="1"/>
                  </a:cubicBezTo>
                  <a:cubicBezTo>
                    <a:pt x="1" y="3"/>
                    <a:pt x="1" y="5"/>
                    <a:pt x="3" y="6"/>
                  </a:cubicBezTo>
                  <a:cubicBezTo>
                    <a:pt x="3" y="6"/>
                    <a:pt x="4" y="6"/>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9"/>
            <p:cNvSpPr>
              <a:spLocks/>
            </p:cNvSpPr>
            <p:nvPr/>
          </p:nvSpPr>
          <p:spPr bwMode="auto">
            <a:xfrm>
              <a:off x="6356351" y="5197476"/>
              <a:ext cx="15875" cy="25400"/>
            </a:xfrm>
            <a:custGeom>
              <a:avLst/>
              <a:gdLst>
                <a:gd name="T0" fmla="*/ 6 w 6"/>
                <a:gd name="T1" fmla="*/ 7 h 9"/>
                <a:gd name="T2" fmla="*/ 5 w 6"/>
                <a:gd name="T3" fmla="*/ 7 h 9"/>
                <a:gd name="T4" fmla="*/ 5 w 6"/>
                <a:gd name="T5" fmla="*/ 7 h 9"/>
                <a:gd name="T6" fmla="*/ 3 w 6"/>
                <a:gd name="T7" fmla="*/ 4 h 9"/>
                <a:gd name="T8" fmla="*/ 1 w 6"/>
                <a:gd name="T9" fmla="*/ 1 h 9"/>
                <a:gd name="T10" fmla="*/ 0 w 6"/>
                <a:gd name="T11" fmla="*/ 1 h 9"/>
                <a:gd name="T12" fmla="*/ 2 w 6"/>
                <a:gd name="T13" fmla="*/ 6 h 9"/>
                <a:gd name="T14" fmla="*/ 5 w 6"/>
                <a:gd name="T15" fmla="*/ 8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6"/>
                    <a:pt x="3" y="5"/>
                    <a:pt x="3" y="4"/>
                  </a:cubicBezTo>
                  <a:cubicBezTo>
                    <a:pt x="3" y="3"/>
                    <a:pt x="2" y="2"/>
                    <a:pt x="1" y="1"/>
                  </a:cubicBezTo>
                  <a:cubicBezTo>
                    <a:pt x="1" y="0"/>
                    <a:pt x="0" y="1"/>
                    <a:pt x="0" y="1"/>
                  </a:cubicBezTo>
                  <a:cubicBezTo>
                    <a:pt x="1" y="3"/>
                    <a:pt x="2" y="4"/>
                    <a:pt x="2" y="6"/>
                  </a:cubicBezTo>
                  <a:cubicBezTo>
                    <a:pt x="3" y="7"/>
                    <a:pt x="4" y="9"/>
                    <a:pt x="5" y="8"/>
                  </a:cubicBezTo>
                  <a:cubicBezTo>
                    <a:pt x="6" y="8"/>
                    <a:pt x="6" y="8"/>
                    <a:pt x="6" y="8"/>
                  </a:cubicBezTo>
                  <a:cubicBezTo>
                    <a:pt x="6" y="8"/>
                    <a:pt x="6" y="7"/>
                    <a:pt x="6" y="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40"/>
            <p:cNvSpPr>
              <a:spLocks/>
            </p:cNvSpPr>
            <p:nvPr/>
          </p:nvSpPr>
          <p:spPr bwMode="auto">
            <a:xfrm>
              <a:off x="6364288" y="5200651"/>
              <a:ext cx="14288" cy="19050"/>
            </a:xfrm>
            <a:custGeom>
              <a:avLst/>
              <a:gdLst>
                <a:gd name="T0" fmla="*/ 5 w 5"/>
                <a:gd name="T1" fmla="*/ 6 h 7"/>
                <a:gd name="T2" fmla="*/ 2 w 5"/>
                <a:gd name="T3" fmla="*/ 1 h 7"/>
                <a:gd name="T4" fmla="*/ 1 w 5"/>
                <a:gd name="T5" fmla="*/ 2 h 7"/>
                <a:gd name="T6" fmla="*/ 4 w 5"/>
                <a:gd name="T7" fmla="*/ 6 h 7"/>
                <a:gd name="T8" fmla="*/ 5 w 5"/>
                <a:gd name="T9" fmla="*/ 6 h 7"/>
              </a:gdLst>
              <a:ahLst/>
              <a:cxnLst>
                <a:cxn ang="0">
                  <a:pos x="T0" y="T1"/>
                </a:cxn>
                <a:cxn ang="0">
                  <a:pos x="T2" y="T3"/>
                </a:cxn>
                <a:cxn ang="0">
                  <a:pos x="T4" y="T5"/>
                </a:cxn>
                <a:cxn ang="0">
                  <a:pos x="T6" y="T7"/>
                </a:cxn>
                <a:cxn ang="0">
                  <a:pos x="T8" y="T9"/>
                </a:cxn>
              </a:cxnLst>
              <a:rect l="0" t="0" r="r" b="b"/>
              <a:pathLst>
                <a:path w="5" h="7">
                  <a:moveTo>
                    <a:pt x="5" y="6"/>
                  </a:moveTo>
                  <a:cubicBezTo>
                    <a:pt x="4" y="4"/>
                    <a:pt x="3" y="2"/>
                    <a:pt x="2" y="1"/>
                  </a:cubicBezTo>
                  <a:cubicBezTo>
                    <a:pt x="1" y="0"/>
                    <a:pt x="0" y="1"/>
                    <a:pt x="1" y="2"/>
                  </a:cubicBezTo>
                  <a:cubicBezTo>
                    <a:pt x="2" y="3"/>
                    <a:pt x="3" y="5"/>
                    <a:pt x="4" y="6"/>
                  </a:cubicBezTo>
                  <a:cubicBezTo>
                    <a:pt x="4" y="7"/>
                    <a:pt x="5" y="7"/>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41"/>
            <p:cNvSpPr>
              <a:spLocks/>
            </p:cNvSpPr>
            <p:nvPr/>
          </p:nvSpPr>
          <p:spPr bwMode="auto">
            <a:xfrm>
              <a:off x="5700713" y="5321301"/>
              <a:ext cx="3175" cy="22225"/>
            </a:xfrm>
            <a:custGeom>
              <a:avLst/>
              <a:gdLst>
                <a:gd name="T0" fmla="*/ 0 w 1"/>
                <a:gd name="T1" fmla="*/ 1 h 8"/>
                <a:gd name="T2" fmla="*/ 0 w 1"/>
                <a:gd name="T3" fmla="*/ 7 h 8"/>
                <a:gd name="T4" fmla="*/ 1 w 1"/>
                <a:gd name="T5" fmla="*/ 7 h 8"/>
                <a:gd name="T6" fmla="*/ 1 w 1"/>
                <a:gd name="T7" fmla="*/ 1 h 8"/>
                <a:gd name="T8" fmla="*/ 0 w 1"/>
                <a:gd name="T9" fmla="*/ 1 h 8"/>
              </a:gdLst>
              <a:ahLst/>
              <a:cxnLst>
                <a:cxn ang="0">
                  <a:pos x="T0" y="T1"/>
                </a:cxn>
                <a:cxn ang="0">
                  <a:pos x="T2" y="T3"/>
                </a:cxn>
                <a:cxn ang="0">
                  <a:pos x="T4" y="T5"/>
                </a:cxn>
                <a:cxn ang="0">
                  <a:pos x="T6" y="T7"/>
                </a:cxn>
                <a:cxn ang="0">
                  <a:pos x="T8" y="T9"/>
                </a:cxn>
              </a:cxnLst>
              <a:rect l="0" t="0" r="r" b="b"/>
              <a:pathLst>
                <a:path w="1" h="8">
                  <a:moveTo>
                    <a:pt x="0" y="1"/>
                  </a:moveTo>
                  <a:cubicBezTo>
                    <a:pt x="0" y="7"/>
                    <a:pt x="0" y="7"/>
                    <a:pt x="0" y="7"/>
                  </a:cubicBezTo>
                  <a:cubicBezTo>
                    <a:pt x="0" y="8"/>
                    <a:pt x="1" y="8"/>
                    <a:pt x="1" y="7"/>
                  </a:cubicBezTo>
                  <a:cubicBezTo>
                    <a:pt x="1" y="1"/>
                    <a:pt x="1" y="1"/>
                    <a:pt x="1" y="1"/>
                  </a:cubicBezTo>
                  <a:cubicBezTo>
                    <a:pt x="1" y="0"/>
                    <a:pt x="0" y="0"/>
                    <a:pt x="0"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42"/>
            <p:cNvSpPr>
              <a:spLocks/>
            </p:cNvSpPr>
            <p:nvPr/>
          </p:nvSpPr>
          <p:spPr bwMode="auto">
            <a:xfrm>
              <a:off x="5715001" y="5321301"/>
              <a:ext cx="7938" cy="28575"/>
            </a:xfrm>
            <a:custGeom>
              <a:avLst/>
              <a:gdLst>
                <a:gd name="T0" fmla="*/ 3 w 3"/>
                <a:gd name="T1" fmla="*/ 9 h 10"/>
                <a:gd name="T2" fmla="*/ 1 w 3"/>
                <a:gd name="T3" fmla="*/ 1 h 10"/>
                <a:gd name="T4" fmla="*/ 0 w 3"/>
                <a:gd name="T5" fmla="*/ 1 h 10"/>
                <a:gd name="T6" fmla="*/ 2 w 3"/>
                <a:gd name="T7" fmla="*/ 10 h 10"/>
                <a:gd name="T8" fmla="*/ 3 w 3"/>
                <a:gd name="T9" fmla="*/ 9 h 10"/>
              </a:gdLst>
              <a:ahLst/>
              <a:cxnLst>
                <a:cxn ang="0">
                  <a:pos x="T0" y="T1"/>
                </a:cxn>
                <a:cxn ang="0">
                  <a:pos x="T2" y="T3"/>
                </a:cxn>
                <a:cxn ang="0">
                  <a:pos x="T4" y="T5"/>
                </a:cxn>
                <a:cxn ang="0">
                  <a:pos x="T6" y="T7"/>
                </a:cxn>
                <a:cxn ang="0">
                  <a:pos x="T8" y="T9"/>
                </a:cxn>
              </a:cxnLst>
              <a:rect l="0" t="0" r="r" b="b"/>
              <a:pathLst>
                <a:path w="3" h="10">
                  <a:moveTo>
                    <a:pt x="3" y="9"/>
                  </a:moveTo>
                  <a:cubicBezTo>
                    <a:pt x="1" y="7"/>
                    <a:pt x="2" y="3"/>
                    <a:pt x="1" y="1"/>
                  </a:cubicBezTo>
                  <a:cubicBezTo>
                    <a:pt x="1" y="0"/>
                    <a:pt x="0" y="0"/>
                    <a:pt x="0" y="1"/>
                  </a:cubicBezTo>
                  <a:cubicBezTo>
                    <a:pt x="0" y="4"/>
                    <a:pt x="0" y="7"/>
                    <a:pt x="2" y="10"/>
                  </a:cubicBezTo>
                  <a:cubicBezTo>
                    <a:pt x="2" y="10"/>
                    <a:pt x="3" y="10"/>
                    <a:pt x="3"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43"/>
            <p:cNvSpPr>
              <a:spLocks/>
            </p:cNvSpPr>
            <p:nvPr/>
          </p:nvSpPr>
          <p:spPr bwMode="auto">
            <a:xfrm>
              <a:off x="5730876" y="5321301"/>
              <a:ext cx="14288" cy="44450"/>
            </a:xfrm>
            <a:custGeom>
              <a:avLst/>
              <a:gdLst>
                <a:gd name="T0" fmla="*/ 3 w 5"/>
                <a:gd name="T1" fmla="*/ 14 h 16"/>
                <a:gd name="T2" fmla="*/ 2 w 5"/>
                <a:gd name="T3" fmla="*/ 7 h 16"/>
                <a:gd name="T4" fmla="*/ 2 w 5"/>
                <a:gd name="T5" fmla="*/ 1 h 16"/>
                <a:gd name="T6" fmla="*/ 1 w 5"/>
                <a:gd name="T7" fmla="*/ 0 h 16"/>
                <a:gd name="T8" fmla="*/ 1 w 5"/>
                <a:gd name="T9" fmla="*/ 11 h 16"/>
                <a:gd name="T10" fmla="*/ 4 w 5"/>
                <a:gd name="T11" fmla="*/ 15 h 16"/>
                <a:gd name="T12" fmla="*/ 3 w 5"/>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3" y="14"/>
                  </a:moveTo>
                  <a:cubicBezTo>
                    <a:pt x="3" y="14"/>
                    <a:pt x="2" y="7"/>
                    <a:pt x="2" y="7"/>
                  </a:cubicBezTo>
                  <a:cubicBezTo>
                    <a:pt x="1" y="5"/>
                    <a:pt x="1" y="3"/>
                    <a:pt x="2" y="1"/>
                  </a:cubicBezTo>
                  <a:cubicBezTo>
                    <a:pt x="2" y="0"/>
                    <a:pt x="1" y="0"/>
                    <a:pt x="1" y="0"/>
                  </a:cubicBezTo>
                  <a:cubicBezTo>
                    <a:pt x="0" y="4"/>
                    <a:pt x="0" y="7"/>
                    <a:pt x="1" y="11"/>
                  </a:cubicBezTo>
                  <a:cubicBezTo>
                    <a:pt x="1" y="12"/>
                    <a:pt x="2" y="16"/>
                    <a:pt x="4" y="15"/>
                  </a:cubicBezTo>
                  <a:cubicBezTo>
                    <a:pt x="5" y="14"/>
                    <a:pt x="4" y="13"/>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44"/>
            <p:cNvSpPr>
              <a:spLocks/>
            </p:cNvSpPr>
            <p:nvPr/>
          </p:nvSpPr>
          <p:spPr bwMode="auto">
            <a:xfrm>
              <a:off x="5748338" y="5327651"/>
              <a:ext cx="12700" cy="41275"/>
            </a:xfrm>
            <a:custGeom>
              <a:avLst/>
              <a:gdLst>
                <a:gd name="T0" fmla="*/ 4 w 5"/>
                <a:gd name="T1" fmla="*/ 13 h 15"/>
                <a:gd name="T2" fmla="*/ 2 w 5"/>
                <a:gd name="T3" fmla="*/ 1 h 15"/>
                <a:gd name="T4" fmla="*/ 1 w 5"/>
                <a:gd name="T5" fmla="*/ 1 h 15"/>
                <a:gd name="T6" fmla="*/ 3 w 5"/>
                <a:gd name="T7" fmla="*/ 15 h 15"/>
                <a:gd name="T8" fmla="*/ 5 w 5"/>
                <a:gd name="T9" fmla="*/ 15 h 15"/>
                <a:gd name="T10" fmla="*/ 5 w 5"/>
                <a:gd name="T11" fmla="*/ 14 h 15"/>
                <a:gd name="T12" fmla="*/ 4 w 5"/>
                <a:gd name="T13" fmla="*/ 13 h 15"/>
              </a:gdLst>
              <a:ahLst/>
              <a:cxnLst>
                <a:cxn ang="0">
                  <a:pos x="T0" y="T1"/>
                </a:cxn>
                <a:cxn ang="0">
                  <a:pos x="T2" y="T3"/>
                </a:cxn>
                <a:cxn ang="0">
                  <a:pos x="T4" y="T5"/>
                </a:cxn>
                <a:cxn ang="0">
                  <a:pos x="T6" y="T7"/>
                </a:cxn>
                <a:cxn ang="0">
                  <a:pos x="T8" y="T9"/>
                </a:cxn>
                <a:cxn ang="0">
                  <a:pos x="T10" y="T11"/>
                </a:cxn>
                <a:cxn ang="0">
                  <a:pos x="T12" y="T13"/>
                </a:cxn>
              </a:cxnLst>
              <a:rect l="0" t="0" r="r" b="b"/>
              <a:pathLst>
                <a:path w="5" h="15">
                  <a:moveTo>
                    <a:pt x="4" y="13"/>
                  </a:moveTo>
                  <a:cubicBezTo>
                    <a:pt x="2" y="9"/>
                    <a:pt x="3" y="5"/>
                    <a:pt x="2" y="1"/>
                  </a:cubicBezTo>
                  <a:cubicBezTo>
                    <a:pt x="1" y="0"/>
                    <a:pt x="0" y="0"/>
                    <a:pt x="1" y="1"/>
                  </a:cubicBezTo>
                  <a:cubicBezTo>
                    <a:pt x="2" y="6"/>
                    <a:pt x="1" y="11"/>
                    <a:pt x="3" y="15"/>
                  </a:cubicBezTo>
                  <a:cubicBezTo>
                    <a:pt x="4" y="15"/>
                    <a:pt x="4" y="15"/>
                    <a:pt x="5" y="15"/>
                  </a:cubicBezTo>
                  <a:cubicBezTo>
                    <a:pt x="5" y="14"/>
                    <a:pt x="5" y="14"/>
                    <a:pt x="5" y="14"/>
                  </a:cubicBezTo>
                  <a:cubicBezTo>
                    <a:pt x="5" y="13"/>
                    <a:pt x="4" y="13"/>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45"/>
            <p:cNvSpPr>
              <a:spLocks/>
            </p:cNvSpPr>
            <p:nvPr/>
          </p:nvSpPr>
          <p:spPr bwMode="auto">
            <a:xfrm>
              <a:off x="5768976" y="5335588"/>
              <a:ext cx="11113" cy="52388"/>
            </a:xfrm>
            <a:custGeom>
              <a:avLst/>
              <a:gdLst>
                <a:gd name="T0" fmla="*/ 3 w 4"/>
                <a:gd name="T1" fmla="*/ 16 h 19"/>
                <a:gd name="T2" fmla="*/ 2 w 4"/>
                <a:gd name="T3" fmla="*/ 17 h 19"/>
                <a:gd name="T4" fmla="*/ 2 w 4"/>
                <a:gd name="T5" fmla="*/ 10 h 19"/>
                <a:gd name="T6" fmla="*/ 1 w 4"/>
                <a:gd name="T7" fmla="*/ 1 h 19"/>
                <a:gd name="T8" fmla="*/ 0 w 4"/>
                <a:gd name="T9" fmla="*/ 1 h 19"/>
                <a:gd name="T10" fmla="*/ 0 w 4"/>
                <a:gd name="T11" fmla="*/ 11 h 19"/>
                <a:gd name="T12" fmla="*/ 1 w 4"/>
                <a:gd name="T13" fmla="*/ 19 h 19"/>
                <a:gd name="T14" fmla="*/ 2 w 4"/>
                <a:gd name="T15" fmla="*/ 19 h 19"/>
                <a:gd name="T16" fmla="*/ 4 w 4"/>
                <a:gd name="T17" fmla="*/ 17 h 19"/>
                <a:gd name="T18" fmla="*/ 3 w 4"/>
                <a:gd name="T19"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6"/>
                  </a:moveTo>
                  <a:cubicBezTo>
                    <a:pt x="2" y="16"/>
                    <a:pt x="2" y="17"/>
                    <a:pt x="2" y="17"/>
                  </a:cubicBezTo>
                  <a:cubicBezTo>
                    <a:pt x="1" y="15"/>
                    <a:pt x="2" y="12"/>
                    <a:pt x="2" y="10"/>
                  </a:cubicBezTo>
                  <a:cubicBezTo>
                    <a:pt x="2" y="7"/>
                    <a:pt x="1" y="4"/>
                    <a:pt x="1" y="1"/>
                  </a:cubicBezTo>
                  <a:cubicBezTo>
                    <a:pt x="1" y="0"/>
                    <a:pt x="0" y="0"/>
                    <a:pt x="0" y="1"/>
                  </a:cubicBezTo>
                  <a:cubicBezTo>
                    <a:pt x="0" y="5"/>
                    <a:pt x="1" y="8"/>
                    <a:pt x="0" y="11"/>
                  </a:cubicBezTo>
                  <a:cubicBezTo>
                    <a:pt x="0" y="14"/>
                    <a:pt x="0" y="16"/>
                    <a:pt x="1" y="19"/>
                  </a:cubicBezTo>
                  <a:cubicBezTo>
                    <a:pt x="2" y="19"/>
                    <a:pt x="2" y="19"/>
                    <a:pt x="2" y="19"/>
                  </a:cubicBezTo>
                  <a:cubicBezTo>
                    <a:pt x="3" y="18"/>
                    <a:pt x="3" y="18"/>
                    <a:pt x="4" y="17"/>
                  </a:cubicBezTo>
                  <a:cubicBezTo>
                    <a:pt x="4" y="16"/>
                    <a:pt x="3" y="15"/>
                    <a:pt x="3" y="1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6" name="Freeform 46"/>
            <p:cNvSpPr>
              <a:spLocks/>
            </p:cNvSpPr>
            <p:nvPr/>
          </p:nvSpPr>
          <p:spPr bwMode="auto">
            <a:xfrm>
              <a:off x="5786438" y="5341938"/>
              <a:ext cx="14288" cy="49213"/>
            </a:xfrm>
            <a:custGeom>
              <a:avLst/>
              <a:gdLst>
                <a:gd name="T0" fmla="*/ 3 w 5"/>
                <a:gd name="T1" fmla="*/ 14 h 18"/>
                <a:gd name="T2" fmla="*/ 2 w 5"/>
                <a:gd name="T3" fmla="*/ 12 h 18"/>
                <a:gd name="T4" fmla="*/ 2 w 5"/>
                <a:gd name="T5" fmla="*/ 8 h 18"/>
                <a:gd name="T6" fmla="*/ 1 w 5"/>
                <a:gd name="T7" fmla="*/ 1 h 18"/>
                <a:gd name="T8" fmla="*/ 0 w 5"/>
                <a:gd name="T9" fmla="*/ 1 h 18"/>
                <a:gd name="T10" fmla="*/ 1 w 5"/>
                <a:gd name="T11" fmla="*/ 13 h 18"/>
                <a:gd name="T12" fmla="*/ 4 w 5"/>
                <a:gd name="T13" fmla="*/ 15 h 18"/>
                <a:gd name="T14" fmla="*/ 3 w 5"/>
                <a:gd name="T15" fmla="*/ 14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3" y="14"/>
                  </a:moveTo>
                  <a:cubicBezTo>
                    <a:pt x="3" y="14"/>
                    <a:pt x="2" y="12"/>
                    <a:pt x="2" y="12"/>
                  </a:cubicBezTo>
                  <a:cubicBezTo>
                    <a:pt x="2" y="10"/>
                    <a:pt x="2" y="9"/>
                    <a:pt x="2" y="8"/>
                  </a:cubicBezTo>
                  <a:cubicBezTo>
                    <a:pt x="1" y="5"/>
                    <a:pt x="1" y="3"/>
                    <a:pt x="1" y="1"/>
                  </a:cubicBezTo>
                  <a:cubicBezTo>
                    <a:pt x="1" y="0"/>
                    <a:pt x="0" y="0"/>
                    <a:pt x="0" y="1"/>
                  </a:cubicBezTo>
                  <a:cubicBezTo>
                    <a:pt x="0" y="5"/>
                    <a:pt x="0" y="9"/>
                    <a:pt x="1" y="13"/>
                  </a:cubicBezTo>
                  <a:cubicBezTo>
                    <a:pt x="1" y="14"/>
                    <a:pt x="3" y="18"/>
                    <a:pt x="4" y="15"/>
                  </a:cubicBezTo>
                  <a:cubicBezTo>
                    <a:pt x="5" y="14"/>
                    <a:pt x="4" y="14"/>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7" name="Freeform 47"/>
            <p:cNvSpPr>
              <a:spLocks/>
            </p:cNvSpPr>
            <p:nvPr/>
          </p:nvSpPr>
          <p:spPr bwMode="auto">
            <a:xfrm>
              <a:off x="5802313" y="5335588"/>
              <a:ext cx="17463" cy="55563"/>
            </a:xfrm>
            <a:custGeom>
              <a:avLst/>
              <a:gdLst>
                <a:gd name="T0" fmla="*/ 5 w 6"/>
                <a:gd name="T1" fmla="*/ 17 h 20"/>
                <a:gd name="T2" fmla="*/ 2 w 6"/>
                <a:gd name="T3" fmla="*/ 0 h 20"/>
                <a:gd name="T4" fmla="*/ 0 w 6"/>
                <a:gd name="T5" fmla="*/ 0 h 20"/>
                <a:gd name="T6" fmla="*/ 4 w 6"/>
                <a:gd name="T7" fmla="*/ 19 h 20"/>
                <a:gd name="T8" fmla="*/ 5 w 6"/>
                <a:gd name="T9" fmla="*/ 19 h 20"/>
                <a:gd name="T10" fmla="*/ 6 w 6"/>
                <a:gd name="T11" fmla="*/ 18 h 20"/>
                <a:gd name="T12" fmla="*/ 5 w 6"/>
                <a:gd name="T13" fmla="*/ 17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5" y="17"/>
                  </a:moveTo>
                  <a:cubicBezTo>
                    <a:pt x="3" y="12"/>
                    <a:pt x="2" y="6"/>
                    <a:pt x="2" y="0"/>
                  </a:cubicBezTo>
                  <a:cubicBezTo>
                    <a:pt x="2" y="0"/>
                    <a:pt x="0" y="0"/>
                    <a:pt x="0" y="0"/>
                  </a:cubicBezTo>
                  <a:cubicBezTo>
                    <a:pt x="0" y="7"/>
                    <a:pt x="2" y="13"/>
                    <a:pt x="4" y="19"/>
                  </a:cubicBezTo>
                  <a:cubicBezTo>
                    <a:pt x="4" y="20"/>
                    <a:pt x="5" y="20"/>
                    <a:pt x="5" y="19"/>
                  </a:cubicBezTo>
                  <a:cubicBezTo>
                    <a:pt x="5" y="19"/>
                    <a:pt x="5" y="19"/>
                    <a:pt x="6" y="18"/>
                  </a:cubicBezTo>
                  <a:cubicBezTo>
                    <a:pt x="6" y="17"/>
                    <a:pt x="5" y="17"/>
                    <a:pt x="5"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8" name="Freeform 48"/>
            <p:cNvSpPr>
              <a:spLocks/>
            </p:cNvSpPr>
            <p:nvPr/>
          </p:nvSpPr>
          <p:spPr bwMode="auto">
            <a:xfrm>
              <a:off x="5819776" y="5341938"/>
              <a:ext cx="15875" cy="57150"/>
            </a:xfrm>
            <a:custGeom>
              <a:avLst/>
              <a:gdLst>
                <a:gd name="T0" fmla="*/ 5 w 6"/>
                <a:gd name="T1" fmla="*/ 19 h 21"/>
                <a:gd name="T2" fmla="*/ 2 w 6"/>
                <a:gd name="T3" fmla="*/ 1 h 21"/>
                <a:gd name="T4" fmla="*/ 1 w 6"/>
                <a:gd name="T5" fmla="*/ 1 h 21"/>
                <a:gd name="T6" fmla="*/ 4 w 6"/>
                <a:gd name="T7" fmla="*/ 20 h 21"/>
                <a:gd name="T8" fmla="*/ 5 w 6"/>
                <a:gd name="T9" fmla="*/ 20 h 21"/>
                <a:gd name="T10" fmla="*/ 6 w 6"/>
                <a:gd name="T11" fmla="*/ 19 h 21"/>
                <a:gd name="T12" fmla="*/ 5 w 6"/>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6" h="21">
                  <a:moveTo>
                    <a:pt x="5" y="19"/>
                  </a:moveTo>
                  <a:cubicBezTo>
                    <a:pt x="2" y="13"/>
                    <a:pt x="2" y="7"/>
                    <a:pt x="2" y="1"/>
                  </a:cubicBezTo>
                  <a:cubicBezTo>
                    <a:pt x="2" y="0"/>
                    <a:pt x="1" y="0"/>
                    <a:pt x="1" y="1"/>
                  </a:cubicBezTo>
                  <a:cubicBezTo>
                    <a:pt x="0" y="7"/>
                    <a:pt x="1" y="15"/>
                    <a:pt x="4" y="20"/>
                  </a:cubicBezTo>
                  <a:cubicBezTo>
                    <a:pt x="4" y="21"/>
                    <a:pt x="5" y="21"/>
                    <a:pt x="5" y="20"/>
                  </a:cubicBezTo>
                  <a:cubicBezTo>
                    <a:pt x="6" y="20"/>
                    <a:pt x="6" y="20"/>
                    <a:pt x="6" y="19"/>
                  </a:cubicBezTo>
                  <a:cubicBezTo>
                    <a:pt x="6" y="19"/>
                    <a:pt x="5" y="18"/>
                    <a:pt x="5" y="1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49"/>
            <p:cNvSpPr>
              <a:spLocks/>
            </p:cNvSpPr>
            <p:nvPr/>
          </p:nvSpPr>
          <p:spPr bwMode="auto">
            <a:xfrm>
              <a:off x="5835651" y="5346701"/>
              <a:ext cx="19050" cy="49213"/>
            </a:xfrm>
            <a:custGeom>
              <a:avLst/>
              <a:gdLst>
                <a:gd name="T0" fmla="*/ 7 w 7"/>
                <a:gd name="T1" fmla="*/ 17 h 18"/>
                <a:gd name="T2" fmla="*/ 1 w 7"/>
                <a:gd name="T3" fmla="*/ 1 h 18"/>
                <a:gd name="T4" fmla="*/ 0 w 7"/>
                <a:gd name="T5" fmla="*/ 1 h 18"/>
                <a:gd name="T6" fmla="*/ 6 w 7"/>
                <a:gd name="T7" fmla="*/ 17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2"/>
                    <a:pt x="6" y="17"/>
                  </a:cubicBezTo>
                  <a:cubicBezTo>
                    <a:pt x="6" y="18"/>
                    <a:pt x="7" y="17"/>
                    <a:pt x="7"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50"/>
            <p:cNvSpPr>
              <a:spLocks/>
            </p:cNvSpPr>
            <p:nvPr/>
          </p:nvSpPr>
          <p:spPr bwMode="auto">
            <a:xfrm>
              <a:off x="5864226" y="5346701"/>
              <a:ext cx="12700" cy="69850"/>
            </a:xfrm>
            <a:custGeom>
              <a:avLst/>
              <a:gdLst>
                <a:gd name="T0" fmla="*/ 4 w 5"/>
                <a:gd name="T1" fmla="*/ 23 h 25"/>
                <a:gd name="T2" fmla="*/ 2 w 5"/>
                <a:gd name="T3" fmla="*/ 13 h 25"/>
                <a:gd name="T4" fmla="*/ 2 w 5"/>
                <a:gd name="T5" fmla="*/ 1 h 25"/>
                <a:gd name="T6" fmla="*/ 0 w 5"/>
                <a:gd name="T7" fmla="*/ 1 h 25"/>
                <a:gd name="T8" fmla="*/ 1 w 5"/>
                <a:gd name="T9" fmla="*/ 15 h 25"/>
                <a:gd name="T10" fmla="*/ 3 w 5"/>
                <a:gd name="T11" fmla="*/ 25 h 25"/>
                <a:gd name="T12" fmla="*/ 4 w 5"/>
                <a:gd name="T13" fmla="*/ 25 h 25"/>
                <a:gd name="T14" fmla="*/ 5 w 5"/>
                <a:gd name="T15" fmla="*/ 24 h 25"/>
                <a:gd name="T16" fmla="*/ 4 w 5"/>
                <a:gd name="T1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5">
                  <a:moveTo>
                    <a:pt x="4" y="23"/>
                  </a:moveTo>
                  <a:cubicBezTo>
                    <a:pt x="2" y="21"/>
                    <a:pt x="2" y="16"/>
                    <a:pt x="2" y="13"/>
                  </a:cubicBezTo>
                  <a:cubicBezTo>
                    <a:pt x="2" y="9"/>
                    <a:pt x="2" y="5"/>
                    <a:pt x="2" y="1"/>
                  </a:cubicBezTo>
                  <a:cubicBezTo>
                    <a:pt x="1" y="0"/>
                    <a:pt x="0" y="0"/>
                    <a:pt x="0" y="1"/>
                  </a:cubicBezTo>
                  <a:cubicBezTo>
                    <a:pt x="1" y="5"/>
                    <a:pt x="0" y="10"/>
                    <a:pt x="1" y="15"/>
                  </a:cubicBezTo>
                  <a:cubicBezTo>
                    <a:pt x="1" y="18"/>
                    <a:pt x="1" y="22"/>
                    <a:pt x="3" y="25"/>
                  </a:cubicBezTo>
                  <a:cubicBezTo>
                    <a:pt x="4" y="25"/>
                    <a:pt x="4" y="25"/>
                    <a:pt x="4" y="25"/>
                  </a:cubicBezTo>
                  <a:cubicBezTo>
                    <a:pt x="4" y="24"/>
                    <a:pt x="5" y="24"/>
                    <a:pt x="5" y="24"/>
                  </a:cubicBezTo>
                  <a:cubicBezTo>
                    <a:pt x="5" y="23"/>
                    <a:pt x="4" y="23"/>
                    <a:pt x="4" y="2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1" name="Freeform 51"/>
            <p:cNvSpPr>
              <a:spLocks/>
            </p:cNvSpPr>
            <p:nvPr/>
          </p:nvSpPr>
          <p:spPr bwMode="auto">
            <a:xfrm>
              <a:off x="5883276" y="5368926"/>
              <a:ext cx="11113" cy="41275"/>
            </a:xfrm>
            <a:custGeom>
              <a:avLst/>
              <a:gdLst>
                <a:gd name="T0" fmla="*/ 3 w 4"/>
                <a:gd name="T1" fmla="*/ 14 h 15"/>
                <a:gd name="T2" fmla="*/ 1 w 4"/>
                <a:gd name="T3" fmla="*/ 1 h 15"/>
                <a:gd name="T4" fmla="*/ 0 w 4"/>
                <a:gd name="T5" fmla="*/ 1 h 15"/>
                <a:gd name="T6" fmla="*/ 2 w 4"/>
                <a:gd name="T7" fmla="*/ 14 h 15"/>
                <a:gd name="T8" fmla="*/ 3 w 4"/>
                <a:gd name="T9" fmla="*/ 14 h 15"/>
              </a:gdLst>
              <a:ahLst/>
              <a:cxnLst>
                <a:cxn ang="0">
                  <a:pos x="T0" y="T1"/>
                </a:cxn>
                <a:cxn ang="0">
                  <a:pos x="T2" y="T3"/>
                </a:cxn>
                <a:cxn ang="0">
                  <a:pos x="T4" y="T5"/>
                </a:cxn>
                <a:cxn ang="0">
                  <a:pos x="T6" y="T7"/>
                </a:cxn>
                <a:cxn ang="0">
                  <a:pos x="T8" y="T9"/>
                </a:cxn>
              </a:cxnLst>
              <a:rect l="0" t="0" r="r" b="b"/>
              <a:pathLst>
                <a:path w="4" h="15">
                  <a:moveTo>
                    <a:pt x="3" y="14"/>
                  </a:moveTo>
                  <a:cubicBezTo>
                    <a:pt x="1" y="10"/>
                    <a:pt x="1" y="5"/>
                    <a:pt x="1" y="1"/>
                  </a:cubicBezTo>
                  <a:cubicBezTo>
                    <a:pt x="1" y="0"/>
                    <a:pt x="0" y="0"/>
                    <a:pt x="0" y="1"/>
                  </a:cubicBezTo>
                  <a:cubicBezTo>
                    <a:pt x="0" y="5"/>
                    <a:pt x="0" y="10"/>
                    <a:pt x="2" y="14"/>
                  </a:cubicBezTo>
                  <a:cubicBezTo>
                    <a:pt x="3" y="15"/>
                    <a:pt x="4" y="15"/>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2" name="Freeform 52"/>
            <p:cNvSpPr>
              <a:spLocks/>
            </p:cNvSpPr>
            <p:nvPr/>
          </p:nvSpPr>
          <p:spPr bwMode="auto">
            <a:xfrm>
              <a:off x="5897563" y="5368926"/>
              <a:ext cx="15875" cy="41275"/>
            </a:xfrm>
            <a:custGeom>
              <a:avLst/>
              <a:gdLst>
                <a:gd name="T0" fmla="*/ 4 w 6"/>
                <a:gd name="T1" fmla="*/ 14 h 15"/>
                <a:gd name="T2" fmla="*/ 4 w 6"/>
                <a:gd name="T3" fmla="*/ 11 h 15"/>
                <a:gd name="T4" fmla="*/ 3 w 6"/>
                <a:gd name="T5" fmla="*/ 6 h 15"/>
                <a:gd name="T6" fmla="*/ 1 w 6"/>
                <a:gd name="T7" fmla="*/ 0 h 15"/>
                <a:gd name="T8" fmla="*/ 0 w 6"/>
                <a:gd name="T9" fmla="*/ 1 h 15"/>
                <a:gd name="T10" fmla="*/ 4 w 6"/>
                <a:gd name="T11" fmla="*/ 15 h 15"/>
                <a:gd name="T12" fmla="*/ 4 w 6"/>
                <a:gd name="T13" fmla="*/ 15 h 15"/>
                <a:gd name="T14" fmla="*/ 6 w 6"/>
                <a:gd name="T15" fmla="*/ 14 h 15"/>
                <a:gd name="T16" fmla="*/ 4 w 6"/>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4" y="14"/>
                  </a:moveTo>
                  <a:cubicBezTo>
                    <a:pt x="4" y="14"/>
                    <a:pt x="4" y="11"/>
                    <a:pt x="4" y="11"/>
                  </a:cubicBezTo>
                  <a:cubicBezTo>
                    <a:pt x="3" y="9"/>
                    <a:pt x="3" y="8"/>
                    <a:pt x="3" y="6"/>
                  </a:cubicBezTo>
                  <a:cubicBezTo>
                    <a:pt x="3" y="4"/>
                    <a:pt x="3" y="2"/>
                    <a:pt x="1" y="0"/>
                  </a:cubicBezTo>
                  <a:cubicBezTo>
                    <a:pt x="1" y="0"/>
                    <a:pt x="0" y="0"/>
                    <a:pt x="0" y="1"/>
                  </a:cubicBezTo>
                  <a:cubicBezTo>
                    <a:pt x="3" y="5"/>
                    <a:pt x="1" y="11"/>
                    <a:pt x="4" y="15"/>
                  </a:cubicBezTo>
                  <a:cubicBezTo>
                    <a:pt x="4" y="15"/>
                    <a:pt x="4" y="15"/>
                    <a:pt x="4" y="15"/>
                  </a:cubicBezTo>
                  <a:cubicBezTo>
                    <a:pt x="5" y="15"/>
                    <a:pt x="5" y="15"/>
                    <a:pt x="6" y="14"/>
                  </a:cubicBezTo>
                  <a:cubicBezTo>
                    <a:pt x="6" y="14"/>
                    <a:pt x="5" y="13"/>
                    <a:pt x="4"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3" name="Freeform 53"/>
            <p:cNvSpPr>
              <a:spLocks/>
            </p:cNvSpPr>
            <p:nvPr/>
          </p:nvSpPr>
          <p:spPr bwMode="auto">
            <a:xfrm>
              <a:off x="5924551" y="5365751"/>
              <a:ext cx="7938" cy="47625"/>
            </a:xfrm>
            <a:custGeom>
              <a:avLst/>
              <a:gdLst>
                <a:gd name="T0" fmla="*/ 1 w 3"/>
                <a:gd name="T1" fmla="*/ 1 h 17"/>
                <a:gd name="T2" fmla="*/ 0 w 3"/>
                <a:gd name="T3" fmla="*/ 1 h 17"/>
                <a:gd name="T4" fmla="*/ 2 w 3"/>
                <a:gd name="T5" fmla="*/ 16 h 17"/>
                <a:gd name="T6" fmla="*/ 3 w 3"/>
                <a:gd name="T7" fmla="*/ 16 h 17"/>
                <a:gd name="T8" fmla="*/ 1 w 3"/>
                <a:gd name="T9" fmla="*/ 1 h 17"/>
              </a:gdLst>
              <a:ahLst/>
              <a:cxnLst>
                <a:cxn ang="0">
                  <a:pos x="T0" y="T1"/>
                </a:cxn>
                <a:cxn ang="0">
                  <a:pos x="T2" y="T3"/>
                </a:cxn>
                <a:cxn ang="0">
                  <a:pos x="T4" y="T5"/>
                </a:cxn>
                <a:cxn ang="0">
                  <a:pos x="T6" y="T7"/>
                </a:cxn>
                <a:cxn ang="0">
                  <a:pos x="T8" y="T9"/>
                </a:cxn>
              </a:cxnLst>
              <a:rect l="0" t="0" r="r" b="b"/>
              <a:pathLst>
                <a:path w="3" h="17">
                  <a:moveTo>
                    <a:pt x="1" y="1"/>
                  </a:moveTo>
                  <a:cubicBezTo>
                    <a:pt x="1" y="0"/>
                    <a:pt x="0" y="0"/>
                    <a:pt x="0" y="1"/>
                  </a:cubicBezTo>
                  <a:cubicBezTo>
                    <a:pt x="0" y="6"/>
                    <a:pt x="1" y="11"/>
                    <a:pt x="2" y="16"/>
                  </a:cubicBezTo>
                  <a:cubicBezTo>
                    <a:pt x="2" y="17"/>
                    <a:pt x="3" y="17"/>
                    <a:pt x="3" y="16"/>
                  </a:cubicBezTo>
                  <a:cubicBezTo>
                    <a:pt x="2" y="11"/>
                    <a:pt x="1" y="6"/>
                    <a:pt x="1"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4" name="Freeform 54"/>
            <p:cNvSpPr>
              <a:spLocks/>
            </p:cNvSpPr>
            <p:nvPr/>
          </p:nvSpPr>
          <p:spPr bwMode="auto">
            <a:xfrm>
              <a:off x="5938838" y="5368926"/>
              <a:ext cx="12700" cy="41275"/>
            </a:xfrm>
            <a:custGeom>
              <a:avLst/>
              <a:gdLst>
                <a:gd name="T0" fmla="*/ 4 w 5"/>
                <a:gd name="T1" fmla="*/ 13 h 15"/>
                <a:gd name="T2" fmla="*/ 2 w 5"/>
                <a:gd name="T3" fmla="*/ 1 h 15"/>
                <a:gd name="T4" fmla="*/ 0 w 5"/>
                <a:gd name="T5" fmla="*/ 2 h 15"/>
                <a:gd name="T6" fmla="*/ 3 w 5"/>
                <a:gd name="T7" fmla="*/ 14 h 15"/>
                <a:gd name="T8" fmla="*/ 4 w 5"/>
                <a:gd name="T9" fmla="*/ 13 h 15"/>
              </a:gdLst>
              <a:ahLst/>
              <a:cxnLst>
                <a:cxn ang="0">
                  <a:pos x="T0" y="T1"/>
                </a:cxn>
                <a:cxn ang="0">
                  <a:pos x="T2" y="T3"/>
                </a:cxn>
                <a:cxn ang="0">
                  <a:pos x="T4" y="T5"/>
                </a:cxn>
                <a:cxn ang="0">
                  <a:pos x="T6" y="T7"/>
                </a:cxn>
                <a:cxn ang="0">
                  <a:pos x="T8" y="T9"/>
                </a:cxn>
              </a:cxnLst>
              <a:rect l="0" t="0" r="r" b="b"/>
              <a:pathLst>
                <a:path w="5" h="15">
                  <a:moveTo>
                    <a:pt x="4" y="13"/>
                  </a:moveTo>
                  <a:cubicBezTo>
                    <a:pt x="3" y="9"/>
                    <a:pt x="3" y="5"/>
                    <a:pt x="2" y="1"/>
                  </a:cubicBezTo>
                  <a:cubicBezTo>
                    <a:pt x="1" y="0"/>
                    <a:pt x="0" y="1"/>
                    <a:pt x="0" y="2"/>
                  </a:cubicBezTo>
                  <a:cubicBezTo>
                    <a:pt x="2" y="5"/>
                    <a:pt x="2" y="10"/>
                    <a:pt x="3" y="14"/>
                  </a:cubicBezTo>
                  <a:cubicBezTo>
                    <a:pt x="4" y="15"/>
                    <a:pt x="5" y="14"/>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5" name="Freeform 55"/>
            <p:cNvSpPr>
              <a:spLocks/>
            </p:cNvSpPr>
            <p:nvPr/>
          </p:nvSpPr>
          <p:spPr bwMode="auto">
            <a:xfrm>
              <a:off x="5962651" y="5372101"/>
              <a:ext cx="14288" cy="41275"/>
            </a:xfrm>
            <a:custGeom>
              <a:avLst/>
              <a:gdLst>
                <a:gd name="T0" fmla="*/ 2 w 5"/>
                <a:gd name="T1" fmla="*/ 0 h 15"/>
                <a:gd name="T2" fmla="*/ 1 w 5"/>
                <a:gd name="T3" fmla="*/ 1 h 15"/>
                <a:gd name="T4" fmla="*/ 3 w 5"/>
                <a:gd name="T5" fmla="*/ 14 h 15"/>
                <a:gd name="T6" fmla="*/ 5 w 5"/>
                <a:gd name="T7" fmla="*/ 14 h 15"/>
                <a:gd name="T8" fmla="*/ 2 w 5"/>
                <a:gd name="T9" fmla="*/ 0 h 15"/>
              </a:gdLst>
              <a:ahLst/>
              <a:cxnLst>
                <a:cxn ang="0">
                  <a:pos x="T0" y="T1"/>
                </a:cxn>
                <a:cxn ang="0">
                  <a:pos x="T2" y="T3"/>
                </a:cxn>
                <a:cxn ang="0">
                  <a:pos x="T4" y="T5"/>
                </a:cxn>
                <a:cxn ang="0">
                  <a:pos x="T6" y="T7"/>
                </a:cxn>
                <a:cxn ang="0">
                  <a:pos x="T8" y="T9"/>
                </a:cxn>
              </a:cxnLst>
              <a:rect l="0" t="0" r="r" b="b"/>
              <a:pathLst>
                <a:path w="5" h="15">
                  <a:moveTo>
                    <a:pt x="2" y="0"/>
                  </a:moveTo>
                  <a:cubicBezTo>
                    <a:pt x="2" y="0"/>
                    <a:pt x="0" y="0"/>
                    <a:pt x="1" y="1"/>
                  </a:cubicBezTo>
                  <a:cubicBezTo>
                    <a:pt x="1" y="5"/>
                    <a:pt x="3" y="9"/>
                    <a:pt x="3" y="14"/>
                  </a:cubicBezTo>
                  <a:cubicBezTo>
                    <a:pt x="3" y="15"/>
                    <a:pt x="5" y="15"/>
                    <a:pt x="5" y="14"/>
                  </a:cubicBezTo>
                  <a:cubicBezTo>
                    <a:pt x="4" y="9"/>
                    <a:pt x="3" y="5"/>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6" name="Freeform 56"/>
            <p:cNvSpPr>
              <a:spLocks/>
            </p:cNvSpPr>
            <p:nvPr/>
          </p:nvSpPr>
          <p:spPr bwMode="auto">
            <a:xfrm>
              <a:off x="6938963" y="2932113"/>
              <a:ext cx="133350" cy="425450"/>
            </a:xfrm>
            <a:custGeom>
              <a:avLst/>
              <a:gdLst>
                <a:gd name="T0" fmla="*/ 46 w 48"/>
                <a:gd name="T1" fmla="*/ 91 h 154"/>
                <a:gd name="T2" fmla="*/ 41 w 48"/>
                <a:gd name="T3" fmla="*/ 102 h 154"/>
                <a:gd name="T4" fmla="*/ 32 w 48"/>
                <a:gd name="T5" fmla="*/ 116 h 154"/>
                <a:gd name="T6" fmla="*/ 31 w 48"/>
                <a:gd name="T7" fmla="*/ 117 h 154"/>
                <a:gd name="T8" fmla="*/ 26 w 48"/>
                <a:gd name="T9" fmla="*/ 95 h 154"/>
                <a:gd name="T10" fmla="*/ 19 w 48"/>
                <a:gd name="T11" fmla="*/ 73 h 154"/>
                <a:gd name="T12" fmla="*/ 19 w 48"/>
                <a:gd name="T13" fmla="*/ 73 h 154"/>
                <a:gd name="T14" fmla="*/ 26 w 48"/>
                <a:gd name="T15" fmla="*/ 51 h 154"/>
                <a:gd name="T16" fmla="*/ 31 w 48"/>
                <a:gd name="T17" fmla="*/ 26 h 154"/>
                <a:gd name="T18" fmla="*/ 37 w 48"/>
                <a:gd name="T19" fmla="*/ 1 h 154"/>
                <a:gd name="T20" fmla="*/ 35 w 48"/>
                <a:gd name="T21" fmla="*/ 1 h 154"/>
                <a:gd name="T22" fmla="*/ 30 w 48"/>
                <a:gd name="T23" fmla="*/ 26 h 154"/>
                <a:gd name="T24" fmla="*/ 24 w 48"/>
                <a:gd name="T25" fmla="*/ 50 h 154"/>
                <a:gd name="T26" fmla="*/ 18 w 48"/>
                <a:gd name="T27" fmla="*/ 71 h 154"/>
                <a:gd name="T28" fmla="*/ 17 w 48"/>
                <a:gd name="T29" fmla="*/ 69 h 154"/>
                <a:gd name="T30" fmla="*/ 10 w 48"/>
                <a:gd name="T31" fmla="*/ 56 h 154"/>
                <a:gd name="T32" fmla="*/ 5 w 48"/>
                <a:gd name="T33" fmla="*/ 48 h 154"/>
                <a:gd name="T34" fmla="*/ 2 w 48"/>
                <a:gd name="T35" fmla="*/ 39 h 154"/>
                <a:gd name="T36" fmla="*/ 0 w 48"/>
                <a:gd name="T37" fmla="*/ 39 h 154"/>
                <a:gd name="T38" fmla="*/ 6 w 48"/>
                <a:gd name="T39" fmla="*/ 51 h 154"/>
                <a:gd name="T40" fmla="*/ 14 w 48"/>
                <a:gd name="T41" fmla="*/ 64 h 154"/>
                <a:gd name="T42" fmla="*/ 18 w 48"/>
                <a:gd name="T43" fmla="*/ 73 h 154"/>
                <a:gd name="T44" fmla="*/ 17 w 48"/>
                <a:gd name="T45" fmla="*/ 74 h 154"/>
                <a:gd name="T46" fmla="*/ 11 w 48"/>
                <a:gd name="T47" fmla="*/ 83 h 154"/>
                <a:gd name="T48" fmla="*/ 6 w 48"/>
                <a:gd name="T49" fmla="*/ 90 h 154"/>
                <a:gd name="T50" fmla="*/ 7 w 48"/>
                <a:gd name="T51" fmla="*/ 91 h 154"/>
                <a:gd name="T52" fmla="*/ 7 w 48"/>
                <a:gd name="T53" fmla="*/ 91 h 154"/>
                <a:gd name="T54" fmla="*/ 8 w 48"/>
                <a:gd name="T55" fmla="*/ 91 h 154"/>
                <a:gd name="T56" fmla="*/ 8 w 48"/>
                <a:gd name="T57" fmla="*/ 91 h 154"/>
                <a:gd name="T58" fmla="*/ 8 w 48"/>
                <a:gd name="T59" fmla="*/ 90 h 154"/>
                <a:gd name="T60" fmla="*/ 13 w 48"/>
                <a:gd name="T61" fmla="*/ 83 h 154"/>
                <a:gd name="T62" fmla="*/ 18 w 48"/>
                <a:gd name="T63" fmla="*/ 74 h 154"/>
                <a:gd name="T64" fmla="*/ 24 w 48"/>
                <a:gd name="T65" fmla="*/ 92 h 154"/>
                <a:gd name="T66" fmla="*/ 30 w 48"/>
                <a:gd name="T67" fmla="*/ 118 h 154"/>
                <a:gd name="T68" fmla="*/ 21 w 48"/>
                <a:gd name="T69" fmla="*/ 131 h 154"/>
                <a:gd name="T70" fmla="*/ 11 w 48"/>
                <a:gd name="T71" fmla="*/ 142 h 154"/>
                <a:gd name="T72" fmla="*/ 12 w 48"/>
                <a:gd name="T73" fmla="*/ 142 h 154"/>
                <a:gd name="T74" fmla="*/ 22 w 48"/>
                <a:gd name="T75" fmla="*/ 131 h 154"/>
                <a:gd name="T76" fmla="*/ 30 w 48"/>
                <a:gd name="T77" fmla="*/ 120 h 154"/>
                <a:gd name="T78" fmla="*/ 32 w 48"/>
                <a:gd name="T79" fmla="*/ 151 h 154"/>
                <a:gd name="T80" fmla="*/ 32 w 48"/>
                <a:gd name="T81" fmla="*/ 151 h 154"/>
                <a:gd name="T82" fmla="*/ 32 w 48"/>
                <a:gd name="T83" fmla="*/ 153 h 154"/>
                <a:gd name="T84" fmla="*/ 32 w 48"/>
                <a:gd name="T85" fmla="*/ 153 h 154"/>
                <a:gd name="T86" fmla="*/ 33 w 48"/>
                <a:gd name="T87" fmla="*/ 153 h 154"/>
                <a:gd name="T88" fmla="*/ 33 w 48"/>
                <a:gd name="T89" fmla="*/ 152 h 154"/>
                <a:gd name="T90" fmla="*/ 31 w 48"/>
                <a:gd name="T91" fmla="*/ 119 h 154"/>
                <a:gd name="T92" fmla="*/ 31 w 48"/>
                <a:gd name="T93" fmla="*/ 118 h 154"/>
                <a:gd name="T94" fmla="*/ 40 w 48"/>
                <a:gd name="T95" fmla="*/ 105 h 154"/>
                <a:gd name="T96" fmla="*/ 43 w 48"/>
                <a:gd name="T97" fmla="*/ 99 h 154"/>
                <a:gd name="T98" fmla="*/ 47 w 48"/>
                <a:gd name="T99" fmla="*/ 91 h 154"/>
                <a:gd name="T100" fmla="*/ 46 w 48"/>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154">
                  <a:moveTo>
                    <a:pt x="46" y="91"/>
                  </a:moveTo>
                  <a:cubicBezTo>
                    <a:pt x="44" y="93"/>
                    <a:pt x="42" y="99"/>
                    <a:pt x="41" y="102"/>
                  </a:cubicBezTo>
                  <a:cubicBezTo>
                    <a:pt x="38" y="107"/>
                    <a:pt x="35" y="111"/>
                    <a:pt x="32" y="116"/>
                  </a:cubicBezTo>
                  <a:cubicBezTo>
                    <a:pt x="31" y="116"/>
                    <a:pt x="31" y="117"/>
                    <a:pt x="31" y="117"/>
                  </a:cubicBezTo>
                  <a:cubicBezTo>
                    <a:pt x="30" y="109"/>
                    <a:pt x="28" y="102"/>
                    <a:pt x="26" y="95"/>
                  </a:cubicBezTo>
                  <a:cubicBezTo>
                    <a:pt x="24" y="87"/>
                    <a:pt x="22" y="80"/>
                    <a:pt x="19" y="73"/>
                  </a:cubicBezTo>
                  <a:cubicBezTo>
                    <a:pt x="19" y="73"/>
                    <a:pt x="19" y="73"/>
                    <a:pt x="19" y="73"/>
                  </a:cubicBezTo>
                  <a:cubicBezTo>
                    <a:pt x="23" y="66"/>
                    <a:pt x="24" y="58"/>
                    <a:pt x="26" y="51"/>
                  </a:cubicBezTo>
                  <a:cubicBezTo>
                    <a:pt x="27" y="42"/>
                    <a:pt x="29" y="34"/>
                    <a:pt x="31" y="26"/>
                  </a:cubicBezTo>
                  <a:cubicBezTo>
                    <a:pt x="33" y="18"/>
                    <a:pt x="35" y="9"/>
                    <a:pt x="37" y="1"/>
                  </a:cubicBezTo>
                  <a:cubicBezTo>
                    <a:pt x="37" y="0"/>
                    <a:pt x="36" y="0"/>
                    <a:pt x="35" y="1"/>
                  </a:cubicBezTo>
                  <a:cubicBezTo>
                    <a:pt x="33" y="9"/>
                    <a:pt x="32" y="17"/>
                    <a:pt x="30" y="26"/>
                  </a:cubicBezTo>
                  <a:cubicBezTo>
                    <a:pt x="28" y="34"/>
                    <a:pt x="26" y="42"/>
                    <a:pt x="24" y="50"/>
                  </a:cubicBezTo>
                  <a:cubicBezTo>
                    <a:pt x="23" y="57"/>
                    <a:pt x="21" y="65"/>
                    <a:pt x="18" y="71"/>
                  </a:cubicBezTo>
                  <a:cubicBezTo>
                    <a:pt x="18" y="70"/>
                    <a:pt x="18" y="69"/>
                    <a:pt x="17" y="69"/>
                  </a:cubicBezTo>
                  <a:cubicBezTo>
                    <a:pt x="15" y="64"/>
                    <a:pt x="13" y="60"/>
                    <a:pt x="10" y="56"/>
                  </a:cubicBezTo>
                  <a:cubicBezTo>
                    <a:pt x="8" y="53"/>
                    <a:pt x="7" y="51"/>
                    <a:pt x="5" y="48"/>
                  </a:cubicBezTo>
                  <a:cubicBezTo>
                    <a:pt x="4" y="45"/>
                    <a:pt x="2" y="43"/>
                    <a:pt x="2" y="39"/>
                  </a:cubicBezTo>
                  <a:cubicBezTo>
                    <a:pt x="2" y="38"/>
                    <a:pt x="0" y="38"/>
                    <a:pt x="0" y="39"/>
                  </a:cubicBezTo>
                  <a:cubicBezTo>
                    <a:pt x="0" y="44"/>
                    <a:pt x="3" y="47"/>
                    <a:pt x="6" y="51"/>
                  </a:cubicBezTo>
                  <a:cubicBezTo>
                    <a:pt x="8" y="55"/>
                    <a:pt x="11" y="60"/>
                    <a:pt x="14" y="64"/>
                  </a:cubicBezTo>
                  <a:cubicBezTo>
                    <a:pt x="15" y="67"/>
                    <a:pt x="16" y="70"/>
                    <a:pt x="18" y="73"/>
                  </a:cubicBezTo>
                  <a:cubicBezTo>
                    <a:pt x="17" y="73"/>
                    <a:pt x="17" y="73"/>
                    <a:pt x="17" y="74"/>
                  </a:cubicBezTo>
                  <a:cubicBezTo>
                    <a:pt x="15" y="77"/>
                    <a:pt x="13" y="80"/>
                    <a:pt x="11" y="83"/>
                  </a:cubicBezTo>
                  <a:cubicBezTo>
                    <a:pt x="9" y="85"/>
                    <a:pt x="7" y="87"/>
                    <a:pt x="6" y="90"/>
                  </a:cubicBezTo>
                  <a:cubicBezTo>
                    <a:pt x="6" y="91"/>
                    <a:pt x="6" y="91"/>
                    <a:pt x="7" y="91"/>
                  </a:cubicBezTo>
                  <a:cubicBezTo>
                    <a:pt x="7" y="91"/>
                    <a:pt x="7" y="91"/>
                    <a:pt x="7" y="91"/>
                  </a:cubicBezTo>
                  <a:cubicBezTo>
                    <a:pt x="7" y="92"/>
                    <a:pt x="8" y="91"/>
                    <a:pt x="8" y="91"/>
                  </a:cubicBezTo>
                  <a:cubicBezTo>
                    <a:pt x="8" y="91"/>
                    <a:pt x="8" y="91"/>
                    <a:pt x="8" y="91"/>
                  </a:cubicBezTo>
                  <a:cubicBezTo>
                    <a:pt x="8" y="90"/>
                    <a:pt x="8" y="90"/>
                    <a:pt x="8" y="90"/>
                  </a:cubicBezTo>
                  <a:cubicBezTo>
                    <a:pt x="9" y="88"/>
                    <a:pt x="12" y="84"/>
                    <a:pt x="13" y="83"/>
                  </a:cubicBezTo>
                  <a:cubicBezTo>
                    <a:pt x="15" y="80"/>
                    <a:pt x="17" y="77"/>
                    <a:pt x="18" y="74"/>
                  </a:cubicBezTo>
                  <a:cubicBezTo>
                    <a:pt x="21" y="80"/>
                    <a:pt x="22" y="86"/>
                    <a:pt x="24" y="92"/>
                  </a:cubicBezTo>
                  <a:cubicBezTo>
                    <a:pt x="26" y="100"/>
                    <a:pt x="28" y="109"/>
                    <a:pt x="30" y="118"/>
                  </a:cubicBezTo>
                  <a:cubicBezTo>
                    <a:pt x="27" y="122"/>
                    <a:pt x="24" y="127"/>
                    <a:pt x="21" y="131"/>
                  </a:cubicBezTo>
                  <a:cubicBezTo>
                    <a:pt x="17" y="134"/>
                    <a:pt x="13" y="138"/>
                    <a:pt x="11" y="142"/>
                  </a:cubicBezTo>
                  <a:cubicBezTo>
                    <a:pt x="10" y="143"/>
                    <a:pt x="12" y="143"/>
                    <a:pt x="12" y="142"/>
                  </a:cubicBezTo>
                  <a:cubicBezTo>
                    <a:pt x="15" y="138"/>
                    <a:pt x="19" y="135"/>
                    <a:pt x="22" y="131"/>
                  </a:cubicBezTo>
                  <a:cubicBezTo>
                    <a:pt x="25" y="128"/>
                    <a:pt x="28" y="124"/>
                    <a:pt x="30" y="120"/>
                  </a:cubicBezTo>
                  <a:cubicBezTo>
                    <a:pt x="32" y="130"/>
                    <a:pt x="33" y="141"/>
                    <a:pt x="32" y="151"/>
                  </a:cubicBezTo>
                  <a:cubicBezTo>
                    <a:pt x="32" y="151"/>
                    <a:pt x="32" y="151"/>
                    <a:pt x="32" y="151"/>
                  </a:cubicBezTo>
                  <a:cubicBezTo>
                    <a:pt x="32" y="152"/>
                    <a:pt x="32" y="152"/>
                    <a:pt x="32" y="153"/>
                  </a:cubicBezTo>
                  <a:cubicBezTo>
                    <a:pt x="32" y="153"/>
                    <a:pt x="32" y="153"/>
                    <a:pt x="32" y="153"/>
                  </a:cubicBezTo>
                  <a:cubicBezTo>
                    <a:pt x="32" y="154"/>
                    <a:pt x="33" y="154"/>
                    <a:pt x="33" y="153"/>
                  </a:cubicBezTo>
                  <a:cubicBezTo>
                    <a:pt x="33" y="152"/>
                    <a:pt x="33" y="152"/>
                    <a:pt x="33" y="152"/>
                  </a:cubicBezTo>
                  <a:cubicBezTo>
                    <a:pt x="34" y="141"/>
                    <a:pt x="33" y="129"/>
                    <a:pt x="31" y="119"/>
                  </a:cubicBezTo>
                  <a:cubicBezTo>
                    <a:pt x="31" y="118"/>
                    <a:pt x="31" y="118"/>
                    <a:pt x="31" y="118"/>
                  </a:cubicBezTo>
                  <a:cubicBezTo>
                    <a:pt x="34" y="114"/>
                    <a:pt x="38" y="110"/>
                    <a:pt x="40" y="105"/>
                  </a:cubicBezTo>
                  <a:cubicBezTo>
                    <a:pt x="42" y="103"/>
                    <a:pt x="43" y="101"/>
                    <a:pt x="43" y="99"/>
                  </a:cubicBezTo>
                  <a:cubicBezTo>
                    <a:pt x="44" y="97"/>
                    <a:pt x="45" y="93"/>
                    <a:pt x="47" y="91"/>
                  </a:cubicBezTo>
                  <a:cubicBezTo>
                    <a:pt x="48" y="91"/>
                    <a:pt x="47" y="90"/>
                    <a:pt x="46" y="9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7" name="Freeform 57"/>
            <p:cNvSpPr>
              <a:spLocks/>
            </p:cNvSpPr>
            <p:nvPr/>
          </p:nvSpPr>
          <p:spPr bwMode="auto">
            <a:xfrm>
              <a:off x="6937376" y="3341688"/>
              <a:ext cx="138113" cy="231775"/>
            </a:xfrm>
            <a:custGeom>
              <a:avLst/>
              <a:gdLst>
                <a:gd name="T0" fmla="*/ 49 w 50"/>
                <a:gd name="T1" fmla="*/ 8 h 84"/>
                <a:gd name="T2" fmla="*/ 49 w 50"/>
                <a:gd name="T3" fmla="*/ 8 h 84"/>
                <a:gd name="T4" fmla="*/ 48 w 50"/>
                <a:gd name="T5" fmla="*/ 8 h 84"/>
                <a:gd name="T6" fmla="*/ 48 w 50"/>
                <a:gd name="T7" fmla="*/ 9 h 84"/>
                <a:gd name="T8" fmla="*/ 36 w 50"/>
                <a:gd name="T9" fmla="*/ 17 h 84"/>
                <a:gd name="T10" fmla="*/ 24 w 50"/>
                <a:gd name="T11" fmla="*/ 29 h 84"/>
                <a:gd name="T12" fmla="*/ 19 w 50"/>
                <a:gd name="T13" fmla="*/ 33 h 84"/>
                <a:gd name="T14" fmla="*/ 18 w 50"/>
                <a:gd name="T15" fmla="*/ 20 h 84"/>
                <a:gd name="T16" fmla="*/ 16 w 50"/>
                <a:gd name="T17" fmla="*/ 11 h 84"/>
                <a:gd name="T18" fmla="*/ 14 w 50"/>
                <a:gd name="T19" fmla="*/ 1 h 84"/>
                <a:gd name="T20" fmla="*/ 13 w 50"/>
                <a:gd name="T21" fmla="*/ 1 h 84"/>
                <a:gd name="T22" fmla="*/ 16 w 50"/>
                <a:gd name="T23" fmla="*/ 17 h 84"/>
                <a:gd name="T24" fmla="*/ 18 w 50"/>
                <a:gd name="T25" fmla="*/ 34 h 84"/>
                <a:gd name="T26" fmla="*/ 11 w 50"/>
                <a:gd name="T27" fmla="*/ 40 h 84"/>
                <a:gd name="T28" fmla="*/ 0 w 50"/>
                <a:gd name="T29" fmla="*/ 47 h 84"/>
                <a:gd name="T30" fmla="*/ 1 w 50"/>
                <a:gd name="T31" fmla="*/ 48 h 84"/>
                <a:gd name="T32" fmla="*/ 1 w 50"/>
                <a:gd name="T33" fmla="*/ 48 h 84"/>
                <a:gd name="T34" fmla="*/ 2 w 50"/>
                <a:gd name="T35" fmla="*/ 47 h 84"/>
                <a:gd name="T36" fmla="*/ 11 w 50"/>
                <a:gd name="T37" fmla="*/ 42 h 84"/>
                <a:gd name="T38" fmla="*/ 18 w 50"/>
                <a:gd name="T39" fmla="*/ 36 h 84"/>
                <a:gd name="T40" fmla="*/ 19 w 50"/>
                <a:gd name="T41" fmla="*/ 39 h 84"/>
                <a:gd name="T42" fmla="*/ 20 w 50"/>
                <a:gd name="T43" fmla="*/ 80 h 84"/>
                <a:gd name="T44" fmla="*/ 19 w 50"/>
                <a:gd name="T45" fmla="*/ 81 h 84"/>
                <a:gd name="T46" fmla="*/ 20 w 50"/>
                <a:gd name="T47" fmla="*/ 83 h 84"/>
                <a:gd name="T48" fmla="*/ 22 w 50"/>
                <a:gd name="T49" fmla="*/ 83 h 84"/>
                <a:gd name="T50" fmla="*/ 20 w 50"/>
                <a:gd name="T51" fmla="*/ 40 h 84"/>
                <a:gd name="T52" fmla="*/ 20 w 50"/>
                <a:gd name="T53" fmla="*/ 35 h 84"/>
                <a:gd name="T54" fmla="*/ 23 w 50"/>
                <a:gd name="T55" fmla="*/ 32 h 84"/>
                <a:gd name="T56" fmla="*/ 34 w 50"/>
                <a:gd name="T57" fmla="*/ 20 h 84"/>
                <a:gd name="T58" fmla="*/ 49 w 50"/>
                <a:gd name="T59" fmla="*/ 9 h 84"/>
                <a:gd name="T60" fmla="*/ 49 w 50"/>
                <a:gd name="T61"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4">
                  <a:moveTo>
                    <a:pt x="49" y="8"/>
                  </a:moveTo>
                  <a:cubicBezTo>
                    <a:pt x="49" y="8"/>
                    <a:pt x="49" y="8"/>
                    <a:pt x="49" y="8"/>
                  </a:cubicBezTo>
                  <a:cubicBezTo>
                    <a:pt x="48" y="8"/>
                    <a:pt x="48" y="8"/>
                    <a:pt x="48" y="8"/>
                  </a:cubicBezTo>
                  <a:cubicBezTo>
                    <a:pt x="48" y="9"/>
                    <a:pt x="48" y="9"/>
                    <a:pt x="48" y="9"/>
                  </a:cubicBezTo>
                  <a:cubicBezTo>
                    <a:pt x="44" y="12"/>
                    <a:pt x="40" y="14"/>
                    <a:pt x="36" y="17"/>
                  </a:cubicBezTo>
                  <a:cubicBezTo>
                    <a:pt x="31" y="21"/>
                    <a:pt x="28" y="25"/>
                    <a:pt x="24" y="29"/>
                  </a:cubicBezTo>
                  <a:cubicBezTo>
                    <a:pt x="22" y="31"/>
                    <a:pt x="21" y="32"/>
                    <a:pt x="19" y="33"/>
                  </a:cubicBezTo>
                  <a:cubicBezTo>
                    <a:pt x="19" y="29"/>
                    <a:pt x="19" y="25"/>
                    <a:pt x="18" y="20"/>
                  </a:cubicBezTo>
                  <a:cubicBezTo>
                    <a:pt x="18" y="17"/>
                    <a:pt x="17" y="14"/>
                    <a:pt x="16" y="11"/>
                  </a:cubicBezTo>
                  <a:cubicBezTo>
                    <a:pt x="15" y="7"/>
                    <a:pt x="14" y="4"/>
                    <a:pt x="14" y="1"/>
                  </a:cubicBezTo>
                  <a:cubicBezTo>
                    <a:pt x="14" y="0"/>
                    <a:pt x="13" y="0"/>
                    <a:pt x="13" y="1"/>
                  </a:cubicBezTo>
                  <a:cubicBezTo>
                    <a:pt x="13" y="7"/>
                    <a:pt x="15" y="12"/>
                    <a:pt x="16" y="17"/>
                  </a:cubicBezTo>
                  <a:cubicBezTo>
                    <a:pt x="17" y="23"/>
                    <a:pt x="18" y="29"/>
                    <a:pt x="18" y="34"/>
                  </a:cubicBezTo>
                  <a:cubicBezTo>
                    <a:pt x="16" y="36"/>
                    <a:pt x="14" y="38"/>
                    <a:pt x="11" y="40"/>
                  </a:cubicBezTo>
                  <a:cubicBezTo>
                    <a:pt x="8" y="42"/>
                    <a:pt x="4" y="44"/>
                    <a:pt x="0" y="47"/>
                  </a:cubicBezTo>
                  <a:cubicBezTo>
                    <a:pt x="0" y="47"/>
                    <a:pt x="0" y="48"/>
                    <a:pt x="1" y="48"/>
                  </a:cubicBezTo>
                  <a:cubicBezTo>
                    <a:pt x="1" y="48"/>
                    <a:pt x="1" y="48"/>
                    <a:pt x="1" y="48"/>
                  </a:cubicBezTo>
                  <a:cubicBezTo>
                    <a:pt x="2" y="47"/>
                    <a:pt x="2" y="47"/>
                    <a:pt x="2" y="47"/>
                  </a:cubicBezTo>
                  <a:cubicBezTo>
                    <a:pt x="5" y="45"/>
                    <a:pt x="8" y="44"/>
                    <a:pt x="11" y="42"/>
                  </a:cubicBezTo>
                  <a:cubicBezTo>
                    <a:pt x="14" y="40"/>
                    <a:pt x="16" y="38"/>
                    <a:pt x="18" y="36"/>
                  </a:cubicBezTo>
                  <a:cubicBezTo>
                    <a:pt x="18" y="37"/>
                    <a:pt x="19" y="38"/>
                    <a:pt x="19" y="39"/>
                  </a:cubicBezTo>
                  <a:cubicBezTo>
                    <a:pt x="20" y="52"/>
                    <a:pt x="19" y="66"/>
                    <a:pt x="20" y="80"/>
                  </a:cubicBezTo>
                  <a:cubicBezTo>
                    <a:pt x="20" y="80"/>
                    <a:pt x="19" y="80"/>
                    <a:pt x="19" y="81"/>
                  </a:cubicBezTo>
                  <a:cubicBezTo>
                    <a:pt x="20" y="82"/>
                    <a:pt x="20" y="82"/>
                    <a:pt x="20" y="83"/>
                  </a:cubicBezTo>
                  <a:cubicBezTo>
                    <a:pt x="21" y="84"/>
                    <a:pt x="22" y="83"/>
                    <a:pt x="22" y="83"/>
                  </a:cubicBezTo>
                  <a:cubicBezTo>
                    <a:pt x="21" y="69"/>
                    <a:pt x="21" y="54"/>
                    <a:pt x="20" y="40"/>
                  </a:cubicBezTo>
                  <a:cubicBezTo>
                    <a:pt x="20" y="38"/>
                    <a:pt x="20" y="37"/>
                    <a:pt x="20" y="35"/>
                  </a:cubicBezTo>
                  <a:cubicBezTo>
                    <a:pt x="21" y="34"/>
                    <a:pt x="22" y="33"/>
                    <a:pt x="23" y="32"/>
                  </a:cubicBezTo>
                  <a:cubicBezTo>
                    <a:pt x="27" y="28"/>
                    <a:pt x="30" y="24"/>
                    <a:pt x="34" y="20"/>
                  </a:cubicBezTo>
                  <a:cubicBezTo>
                    <a:pt x="39" y="16"/>
                    <a:pt x="44" y="13"/>
                    <a:pt x="49" y="9"/>
                  </a:cubicBezTo>
                  <a:cubicBezTo>
                    <a:pt x="50" y="9"/>
                    <a:pt x="50" y="8"/>
                    <a:pt x="49"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8" name="Freeform 58"/>
            <p:cNvSpPr>
              <a:spLocks/>
            </p:cNvSpPr>
            <p:nvPr/>
          </p:nvSpPr>
          <p:spPr bwMode="auto">
            <a:xfrm>
              <a:off x="6797676" y="3689351"/>
              <a:ext cx="125413" cy="206375"/>
            </a:xfrm>
            <a:custGeom>
              <a:avLst/>
              <a:gdLst>
                <a:gd name="T0" fmla="*/ 44 w 45"/>
                <a:gd name="T1" fmla="*/ 18 h 75"/>
                <a:gd name="T2" fmla="*/ 25 w 45"/>
                <a:gd name="T3" fmla="*/ 30 h 75"/>
                <a:gd name="T4" fmla="*/ 12 w 45"/>
                <a:gd name="T5" fmla="*/ 36 h 75"/>
                <a:gd name="T6" fmla="*/ 14 w 45"/>
                <a:gd name="T7" fmla="*/ 19 h 75"/>
                <a:gd name="T8" fmla="*/ 16 w 45"/>
                <a:gd name="T9" fmla="*/ 10 h 75"/>
                <a:gd name="T10" fmla="*/ 18 w 45"/>
                <a:gd name="T11" fmla="*/ 1 h 75"/>
                <a:gd name="T12" fmla="*/ 17 w 45"/>
                <a:gd name="T13" fmla="*/ 0 h 75"/>
                <a:gd name="T14" fmla="*/ 15 w 45"/>
                <a:gd name="T15" fmla="*/ 10 h 75"/>
                <a:gd name="T16" fmla="*/ 11 w 45"/>
                <a:gd name="T17" fmla="*/ 32 h 75"/>
                <a:gd name="T18" fmla="*/ 11 w 45"/>
                <a:gd name="T19" fmla="*/ 36 h 75"/>
                <a:gd name="T20" fmla="*/ 3 w 45"/>
                <a:gd name="T21" fmla="*/ 38 h 75"/>
                <a:gd name="T22" fmla="*/ 4 w 45"/>
                <a:gd name="T23" fmla="*/ 39 h 75"/>
                <a:gd name="T24" fmla="*/ 10 w 45"/>
                <a:gd name="T25" fmla="*/ 37 h 75"/>
                <a:gd name="T26" fmla="*/ 7 w 45"/>
                <a:gd name="T27" fmla="*/ 54 h 75"/>
                <a:gd name="T28" fmla="*/ 5 w 45"/>
                <a:gd name="T29" fmla="*/ 63 h 75"/>
                <a:gd name="T30" fmla="*/ 4 w 45"/>
                <a:gd name="T31" fmla="*/ 67 h 75"/>
                <a:gd name="T32" fmla="*/ 1 w 45"/>
                <a:gd name="T33" fmla="*/ 71 h 75"/>
                <a:gd name="T34" fmla="*/ 0 w 45"/>
                <a:gd name="T35" fmla="*/ 71 h 75"/>
                <a:gd name="T36" fmla="*/ 6 w 45"/>
                <a:gd name="T37" fmla="*/ 64 h 75"/>
                <a:gd name="T38" fmla="*/ 10 w 45"/>
                <a:gd name="T39" fmla="*/ 45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7" y="21"/>
                    <a:pt x="32" y="26"/>
                    <a:pt x="25" y="30"/>
                  </a:cubicBezTo>
                  <a:cubicBezTo>
                    <a:pt x="21" y="32"/>
                    <a:pt x="17" y="34"/>
                    <a:pt x="12" y="36"/>
                  </a:cubicBezTo>
                  <a:cubicBezTo>
                    <a:pt x="13" y="30"/>
                    <a:pt x="13" y="25"/>
                    <a:pt x="14" y="19"/>
                  </a:cubicBezTo>
                  <a:cubicBezTo>
                    <a:pt x="15" y="16"/>
                    <a:pt x="15" y="13"/>
                    <a:pt x="16" y="10"/>
                  </a:cubicBezTo>
                  <a:cubicBezTo>
                    <a:pt x="16" y="8"/>
                    <a:pt x="16" y="3"/>
                    <a:pt x="18" y="1"/>
                  </a:cubicBezTo>
                  <a:cubicBezTo>
                    <a:pt x="19" y="1"/>
                    <a:pt x="18" y="0"/>
                    <a:pt x="17" y="0"/>
                  </a:cubicBezTo>
                  <a:cubicBezTo>
                    <a:pt x="15" y="2"/>
                    <a:pt x="15" y="7"/>
                    <a:pt x="15" y="10"/>
                  </a:cubicBezTo>
                  <a:cubicBezTo>
                    <a:pt x="14" y="17"/>
                    <a:pt x="12" y="25"/>
                    <a:pt x="11" y="32"/>
                  </a:cubicBezTo>
                  <a:cubicBezTo>
                    <a:pt x="11" y="33"/>
                    <a:pt x="11" y="35"/>
                    <a:pt x="11" y="36"/>
                  </a:cubicBezTo>
                  <a:cubicBezTo>
                    <a:pt x="8" y="37"/>
                    <a:pt x="6" y="37"/>
                    <a:pt x="3" y="38"/>
                  </a:cubicBezTo>
                  <a:cubicBezTo>
                    <a:pt x="3" y="38"/>
                    <a:pt x="3" y="39"/>
                    <a:pt x="4" y="39"/>
                  </a:cubicBezTo>
                  <a:cubicBezTo>
                    <a:pt x="6" y="39"/>
                    <a:pt x="8" y="38"/>
                    <a:pt x="10" y="37"/>
                  </a:cubicBezTo>
                  <a:cubicBezTo>
                    <a:pt x="9" y="43"/>
                    <a:pt x="8" y="49"/>
                    <a:pt x="7" y="54"/>
                  </a:cubicBezTo>
                  <a:cubicBezTo>
                    <a:pt x="6" y="57"/>
                    <a:pt x="6" y="60"/>
                    <a:pt x="5" y="63"/>
                  </a:cubicBezTo>
                  <a:cubicBezTo>
                    <a:pt x="5" y="64"/>
                    <a:pt x="4" y="66"/>
                    <a:pt x="4" y="67"/>
                  </a:cubicBezTo>
                  <a:cubicBezTo>
                    <a:pt x="3" y="67"/>
                    <a:pt x="1" y="71"/>
                    <a:pt x="1" y="71"/>
                  </a:cubicBezTo>
                  <a:cubicBezTo>
                    <a:pt x="1" y="70"/>
                    <a:pt x="0" y="71"/>
                    <a:pt x="0" y="71"/>
                  </a:cubicBezTo>
                  <a:cubicBezTo>
                    <a:pt x="2" y="75"/>
                    <a:pt x="5" y="66"/>
                    <a:pt x="6" y="64"/>
                  </a:cubicBezTo>
                  <a:cubicBezTo>
                    <a:pt x="8" y="58"/>
                    <a:pt x="9" y="52"/>
                    <a:pt x="10" y="45"/>
                  </a:cubicBezTo>
                  <a:cubicBezTo>
                    <a:pt x="11" y="43"/>
                    <a:pt x="11" y="40"/>
                    <a:pt x="12" y="37"/>
                  </a:cubicBezTo>
                  <a:cubicBezTo>
                    <a:pt x="16" y="36"/>
                    <a:pt x="20" y="34"/>
                    <a:pt x="24" y="32"/>
                  </a:cubicBezTo>
                  <a:cubicBezTo>
                    <a:pt x="31" y="28"/>
                    <a:pt x="37" y="23"/>
                    <a:pt x="44" y="19"/>
                  </a:cubicBezTo>
                  <a:cubicBezTo>
                    <a:pt x="45" y="18"/>
                    <a:pt x="44" y="17"/>
                    <a:pt x="44" y="1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9" name="Freeform 59"/>
            <p:cNvSpPr>
              <a:spLocks/>
            </p:cNvSpPr>
            <p:nvPr/>
          </p:nvSpPr>
          <p:spPr bwMode="auto">
            <a:xfrm>
              <a:off x="6732588" y="3898901"/>
              <a:ext cx="23813" cy="104775"/>
            </a:xfrm>
            <a:custGeom>
              <a:avLst/>
              <a:gdLst>
                <a:gd name="T0" fmla="*/ 7 w 9"/>
                <a:gd name="T1" fmla="*/ 1 h 38"/>
                <a:gd name="T2" fmla="*/ 1 w 9"/>
                <a:gd name="T3" fmla="*/ 37 h 38"/>
                <a:gd name="T4" fmla="*/ 2 w 9"/>
                <a:gd name="T5" fmla="*/ 38 h 38"/>
                <a:gd name="T6" fmla="*/ 9 w 9"/>
                <a:gd name="T7" fmla="*/ 1 h 38"/>
                <a:gd name="T8" fmla="*/ 7 w 9"/>
                <a:gd name="T9" fmla="*/ 1 h 38"/>
              </a:gdLst>
              <a:ahLst/>
              <a:cxnLst>
                <a:cxn ang="0">
                  <a:pos x="T0" y="T1"/>
                </a:cxn>
                <a:cxn ang="0">
                  <a:pos x="T2" y="T3"/>
                </a:cxn>
                <a:cxn ang="0">
                  <a:pos x="T4" y="T5"/>
                </a:cxn>
                <a:cxn ang="0">
                  <a:pos x="T6" y="T7"/>
                </a:cxn>
                <a:cxn ang="0">
                  <a:pos x="T8" y="T9"/>
                </a:cxn>
              </a:cxnLst>
              <a:rect l="0" t="0" r="r" b="b"/>
              <a:pathLst>
                <a:path w="9" h="38">
                  <a:moveTo>
                    <a:pt x="7" y="1"/>
                  </a:moveTo>
                  <a:cubicBezTo>
                    <a:pt x="7" y="13"/>
                    <a:pt x="5" y="26"/>
                    <a:pt x="1" y="37"/>
                  </a:cubicBezTo>
                  <a:cubicBezTo>
                    <a:pt x="0" y="38"/>
                    <a:pt x="2" y="38"/>
                    <a:pt x="2" y="38"/>
                  </a:cubicBezTo>
                  <a:cubicBezTo>
                    <a:pt x="6" y="26"/>
                    <a:pt x="9" y="13"/>
                    <a:pt x="9" y="1"/>
                  </a:cubicBezTo>
                  <a:cubicBezTo>
                    <a:pt x="9" y="0"/>
                    <a:pt x="7" y="0"/>
                    <a:pt x="7"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0" name="Freeform 60"/>
            <p:cNvSpPr>
              <a:spLocks/>
            </p:cNvSpPr>
            <p:nvPr/>
          </p:nvSpPr>
          <p:spPr bwMode="auto">
            <a:xfrm>
              <a:off x="6580188" y="4092576"/>
              <a:ext cx="96838" cy="52388"/>
            </a:xfrm>
            <a:custGeom>
              <a:avLst/>
              <a:gdLst>
                <a:gd name="T0" fmla="*/ 33 w 35"/>
                <a:gd name="T1" fmla="*/ 1 h 19"/>
                <a:gd name="T2" fmla="*/ 20 w 35"/>
                <a:gd name="T3" fmla="*/ 12 h 19"/>
                <a:gd name="T4" fmla="*/ 2 w 35"/>
                <a:gd name="T5" fmla="*/ 14 h 19"/>
                <a:gd name="T6" fmla="*/ 1 w 35"/>
                <a:gd name="T7" fmla="*/ 15 h 19"/>
                <a:gd name="T8" fmla="*/ 17 w 35"/>
                <a:gd name="T9" fmla="*/ 15 h 19"/>
                <a:gd name="T10" fmla="*/ 34 w 35"/>
                <a:gd name="T11" fmla="*/ 2 h 19"/>
                <a:gd name="T12" fmla="*/ 33 w 35"/>
                <a:gd name="T13" fmla="*/ 1 h 19"/>
              </a:gdLst>
              <a:ahLst/>
              <a:cxnLst>
                <a:cxn ang="0">
                  <a:pos x="T0" y="T1"/>
                </a:cxn>
                <a:cxn ang="0">
                  <a:pos x="T2" y="T3"/>
                </a:cxn>
                <a:cxn ang="0">
                  <a:pos x="T4" y="T5"/>
                </a:cxn>
                <a:cxn ang="0">
                  <a:pos x="T6" y="T7"/>
                </a:cxn>
                <a:cxn ang="0">
                  <a:pos x="T8" y="T9"/>
                </a:cxn>
                <a:cxn ang="0">
                  <a:pos x="T10" y="T11"/>
                </a:cxn>
                <a:cxn ang="0">
                  <a:pos x="T12" y="T13"/>
                </a:cxn>
              </a:cxnLst>
              <a:rect l="0" t="0" r="r" b="b"/>
              <a:pathLst>
                <a:path w="35" h="19">
                  <a:moveTo>
                    <a:pt x="33" y="1"/>
                  </a:moveTo>
                  <a:cubicBezTo>
                    <a:pt x="30" y="5"/>
                    <a:pt x="25" y="9"/>
                    <a:pt x="20" y="12"/>
                  </a:cubicBezTo>
                  <a:cubicBezTo>
                    <a:pt x="15" y="15"/>
                    <a:pt x="7" y="18"/>
                    <a:pt x="2" y="14"/>
                  </a:cubicBezTo>
                  <a:cubicBezTo>
                    <a:pt x="1" y="14"/>
                    <a:pt x="0" y="15"/>
                    <a:pt x="1" y="15"/>
                  </a:cubicBezTo>
                  <a:cubicBezTo>
                    <a:pt x="6" y="19"/>
                    <a:pt x="12" y="17"/>
                    <a:pt x="17" y="15"/>
                  </a:cubicBezTo>
                  <a:cubicBezTo>
                    <a:pt x="23" y="12"/>
                    <a:pt x="30" y="7"/>
                    <a:pt x="34" y="2"/>
                  </a:cubicBezTo>
                  <a:cubicBezTo>
                    <a:pt x="35" y="1"/>
                    <a:pt x="34" y="0"/>
                    <a:pt x="33"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1" name="Freeform 61"/>
            <p:cNvSpPr>
              <a:spLocks/>
            </p:cNvSpPr>
            <p:nvPr/>
          </p:nvSpPr>
          <p:spPr bwMode="auto">
            <a:xfrm>
              <a:off x="6561138" y="4256088"/>
              <a:ext cx="65088" cy="71438"/>
            </a:xfrm>
            <a:custGeom>
              <a:avLst/>
              <a:gdLst>
                <a:gd name="T0" fmla="*/ 23 w 24"/>
                <a:gd name="T1" fmla="*/ 2 h 26"/>
                <a:gd name="T2" fmla="*/ 22 w 24"/>
                <a:gd name="T3" fmla="*/ 0 h 26"/>
                <a:gd name="T4" fmla="*/ 21 w 24"/>
                <a:gd name="T5" fmla="*/ 2 h 26"/>
                <a:gd name="T6" fmla="*/ 2 w 24"/>
                <a:gd name="T7" fmla="*/ 23 h 26"/>
                <a:gd name="T8" fmla="*/ 1 w 24"/>
                <a:gd name="T9" fmla="*/ 23 h 26"/>
                <a:gd name="T10" fmla="*/ 0 w 24"/>
                <a:gd name="T11" fmla="*/ 25 h 26"/>
                <a:gd name="T12" fmla="*/ 1 w 24"/>
                <a:gd name="T13" fmla="*/ 26 h 26"/>
                <a:gd name="T14" fmla="*/ 23 w 24"/>
                <a:gd name="T15" fmla="*/ 3 h 26"/>
                <a:gd name="T16" fmla="*/ 23 w 24"/>
                <a:gd name="T1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3" y="2"/>
                  </a:moveTo>
                  <a:cubicBezTo>
                    <a:pt x="23" y="1"/>
                    <a:pt x="23" y="1"/>
                    <a:pt x="22" y="0"/>
                  </a:cubicBezTo>
                  <a:cubicBezTo>
                    <a:pt x="21" y="0"/>
                    <a:pt x="21" y="1"/>
                    <a:pt x="21" y="2"/>
                  </a:cubicBezTo>
                  <a:cubicBezTo>
                    <a:pt x="24" y="4"/>
                    <a:pt x="8" y="18"/>
                    <a:pt x="2" y="23"/>
                  </a:cubicBezTo>
                  <a:cubicBezTo>
                    <a:pt x="2" y="23"/>
                    <a:pt x="1" y="23"/>
                    <a:pt x="1" y="23"/>
                  </a:cubicBezTo>
                  <a:cubicBezTo>
                    <a:pt x="0" y="24"/>
                    <a:pt x="0" y="24"/>
                    <a:pt x="0" y="25"/>
                  </a:cubicBezTo>
                  <a:cubicBezTo>
                    <a:pt x="0" y="26"/>
                    <a:pt x="0" y="26"/>
                    <a:pt x="1" y="26"/>
                  </a:cubicBezTo>
                  <a:cubicBezTo>
                    <a:pt x="10" y="20"/>
                    <a:pt x="18" y="12"/>
                    <a:pt x="23" y="3"/>
                  </a:cubicBezTo>
                  <a:cubicBezTo>
                    <a:pt x="24" y="2"/>
                    <a:pt x="24" y="2"/>
                    <a:pt x="23"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2" name="Freeform 62"/>
            <p:cNvSpPr>
              <a:spLocks/>
            </p:cNvSpPr>
            <p:nvPr/>
          </p:nvSpPr>
          <p:spPr bwMode="auto">
            <a:xfrm>
              <a:off x="6057901" y="3465513"/>
              <a:ext cx="82550" cy="15875"/>
            </a:xfrm>
            <a:custGeom>
              <a:avLst/>
              <a:gdLst>
                <a:gd name="T0" fmla="*/ 28 w 30"/>
                <a:gd name="T1" fmla="*/ 1 h 6"/>
                <a:gd name="T2" fmla="*/ 16 w 30"/>
                <a:gd name="T3" fmla="*/ 2 h 6"/>
                <a:gd name="T4" fmla="*/ 4 w 30"/>
                <a:gd name="T5" fmla="*/ 1 h 6"/>
                <a:gd name="T6" fmla="*/ 2 w 30"/>
                <a:gd name="T7" fmla="*/ 1 h 6"/>
                <a:gd name="T8" fmla="*/ 29 w 30"/>
                <a:gd name="T9" fmla="*/ 2 h 6"/>
                <a:gd name="T10" fmla="*/ 28 w 30"/>
                <a:gd name="T11" fmla="*/ 1 h 6"/>
              </a:gdLst>
              <a:ahLst/>
              <a:cxnLst>
                <a:cxn ang="0">
                  <a:pos x="T0" y="T1"/>
                </a:cxn>
                <a:cxn ang="0">
                  <a:pos x="T2" y="T3"/>
                </a:cxn>
                <a:cxn ang="0">
                  <a:pos x="T4" y="T5"/>
                </a:cxn>
                <a:cxn ang="0">
                  <a:pos x="T6" y="T7"/>
                </a:cxn>
                <a:cxn ang="0">
                  <a:pos x="T8" y="T9"/>
                </a:cxn>
                <a:cxn ang="0">
                  <a:pos x="T10" y="T11"/>
                </a:cxn>
              </a:cxnLst>
              <a:rect l="0" t="0" r="r" b="b"/>
              <a:pathLst>
                <a:path w="30" h="6">
                  <a:moveTo>
                    <a:pt x="28" y="1"/>
                  </a:moveTo>
                  <a:cubicBezTo>
                    <a:pt x="24" y="2"/>
                    <a:pt x="20" y="2"/>
                    <a:pt x="16" y="2"/>
                  </a:cubicBezTo>
                  <a:cubicBezTo>
                    <a:pt x="15" y="3"/>
                    <a:pt x="3" y="3"/>
                    <a:pt x="4" y="1"/>
                  </a:cubicBezTo>
                  <a:cubicBezTo>
                    <a:pt x="4" y="0"/>
                    <a:pt x="3" y="0"/>
                    <a:pt x="2" y="1"/>
                  </a:cubicBezTo>
                  <a:cubicBezTo>
                    <a:pt x="0" y="6"/>
                    <a:pt x="26" y="3"/>
                    <a:pt x="29" y="2"/>
                  </a:cubicBezTo>
                  <a:cubicBezTo>
                    <a:pt x="30" y="2"/>
                    <a:pt x="29" y="1"/>
                    <a:pt x="28"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3" name="Freeform 63"/>
            <p:cNvSpPr>
              <a:spLocks/>
            </p:cNvSpPr>
            <p:nvPr/>
          </p:nvSpPr>
          <p:spPr bwMode="auto">
            <a:xfrm>
              <a:off x="6054726" y="3503613"/>
              <a:ext cx="96838" cy="28575"/>
            </a:xfrm>
            <a:custGeom>
              <a:avLst/>
              <a:gdLst>
                <a:gd name="T0" fmla="*/ 31 w 35"/>
                <a:gd name="T1" fmla="*/ 0 h 10"/>
                <a:gd name="T2" fmla="*/ 30 w 35"/>
                <a:gd name="T3" fmla="*/ 1 h 10"/>
                <a:gd name="T4" fmla="*/ 17 w 35"/>
                <a:gd name="T5" fmla="*/ 4 h 10"/>
                <a:gd name="T6" fmla="*/ 1 w 35"/>
                <a:gd name="T7" fmla="*/ 1 h 10"/>
                <a:gd name="T8" fmla="*/ 0 w 35"/>
                <a:gd name="T9" fmla="*/ 2 h 10"/>
                <a:gd name="T10" fmla="*/ 0 w 35"/>
                <a:gd name="T11" fmla="*/ 2 h 10"/>
                <a:gd name="T12" fmla="*/ 0 w 35"/>
                <a:gd name="T13" fmla="*/ 3 h 10"/>
                <a:gd name="T14" fmla="*/ 2 w 35"/>
                <a:gd name="T15" fmla="*/ 3 h 10"/>
                <a:gd name="T16" fmla="*/ 2 w 35"/>
                <a:gd name="T17" fmla="*/ 2 h 10"/>
                <a:gd name="T18" fmla="*/ 31 w 35"/>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0">
                  <a:moveTo>
                    <a:pt x="31" y="0"/>
                  </a:moveTo>
                  <a:cubicBezTo>
                    <a:pt x="31" y="0"/>
                    <a:pt x="30" y="0"/>
                    <a:pt x="30" y="1"/>
                  </a:cubicBezTo>
                  <a:cubicBezTo>
                    <a:pt x="32" y="6"/>
                    <a:pt x="20" y="4"/>
                    <a:pt x="17" y="4"/>
                  </a:cubicBezTo>
                  <a:cubicBezTo>
                    <a:pt x="12" y="3"/>
                    <a:pt x="6" y="2"/>
                    <a:pt x="1" y="1"/>
                  </a:cubicBezTo>
                  <a:cubicBezTo>
                    <a:pt x="1" y="1"/>
                    <a:pt x="0" y="1"/>
                    <a:pt x="0" y="2"/>
                  </a:cubicBezTo>
                  <a:cubicBezTo>
                    <a:pt x="0" y="2"/>
                    <a:pt x="0" y="2"/>
                    <a:pt x="0" y="2"/>
                  </a:cubicBezTo>
                  <a:cubicBezTo>
                    <a:pt x="0" y="3"/>
                    <a:pt x="0" y="3"/>
                    <a:pt x="0" y="3"/>
                  </a:cubicBezTo>
                  <a:cubicBezTo>
                    <a:pt x="0" y="3"/>
                    <a:pt x="2" y="3"/>
                    <a:pt x="2" y="3"/>
                  </a:cubicBezTo>
                  <a:cubicBezTo>
                    <a:pt x="2" y="2"/>
                    <a:pt x="2" y="2"/>
                    <a:pt x="2" y="2"/>
                  </a:cubicBezTo>
                  <a:cubicBezTo>
                    <a:pt x="8" y="4"/>
                    <a:pt x="35" y="10"/>
                    <a:pt x="3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4" name="Freeform 64"/>
            <p:cNvSpPr>
              <a:spLocks/>
            </p:cNvSpPr>
            <p:nvPr/>
          </p:nvSpPr>
          <p:spPr bwMode="auto">
            <a:xfrm>
              <a:off x="6062663" y="3819526"/>
              <a:ext cx="7938" cy="4763"/>
            </a:xfrm>
            <a:custGeom>
              <a:avLst/>
              <a:gdLst>
                <a:gd name="T0" fmla="*/ 2 w 3"/>
                <a:gd name="T1" fmla="*/ 0 h 2"/>
                <a:gd name="T2" fmla="*/ 1 w 3"/>
                <a:gd name="T3" fmla="*/ 1 h 2"/>
                <a:gd name="T4" fmla="*/ 1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0"/>
                    <a:pt x="1" y="1"/>
                  </a:cubicBezTo>
                  <a:cubicBezTo>
                    <a:pt x="0" y="1"/>
                    <a:pt x="1" y="2"/>
                    <a:pt x="1" y="2"/>
                  </a:cubicBezTo>
                  <a:cubicBezTo>
                    <a:pt x="2" y="1"/>
                    <a:pt x="2" y="1"/>
                    <a:pt x="2" y="1"/>
                  </a:cubicBezTo>
                  <a:cubicBezTo>
                    <a:pt x="3" y="1"/>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5" name="Freeform 65"/>
            <p:cNvSpPr>
              <a:spLocks/>
            </p:cNvSpPr>
            <p:nvPr/>
          </p:nvSpPr>
          <p:spPr bwMode="auto">
            <a:xfrm>
              <a:off x="5705476" y="5208588"/>
              <a:ext cx="6350" cy="25400"/>
            </a:xfrm>
            <a:custGeom>
              <a:avLst/>
              <a:gdLst>
                <a:gd name="T0" fmla="*/ 2 w 2"/>
                <a:gd name="T1" fmla="*/ 0 h 9"/>
                <a:gd name="T2" fmla="*/ 2 w 2"/>
                <a:gd name="T3" fmla="*/ 0 h 9"/>
                <a:gd name="T4" fmla="*/ 1 w 2"/>
                <a:gd name="T5" fmla="*/ 0 h 9"/>
                <a:gd name="T6" fmla="*/ 1 w 2"/>
                <a:gd name="T7" fmla="*/ 0 h 9"/>
                <a:gd name="T8" fmla="*/ 0 w 2"/>
                <a:gd name="T9" fmla="*/ 7 h 9"/>
                <a:gd name="T10" fmla="*/ 1 w 2"/>
                <a:gd name="T11" fmla="*/ 8 h 9"/>
                <a:gd name="T12" fmla="*/ 2 w 2"/>
                <a:gd name="T13" fmla="*/ 0 h 9"/>
                <a:gd name="T14" fmla="*/ 2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2" y="0"/>
                  </a:moveTo>
                  <a:cubicBezTo>
                    <a:pt x="2" y="0"/>
                    <a:pt x="2" y="0"/>
                    <a:pt x="2" y="0"/>
                  </a:cubicBezTo>
                  <a:cubicBezTo>
                    <a:pt x="1" y="0"/>
                    <a:pt x="1" y="0"/>
                    <a:pt x="1" y="0"/>
                  </a:cubicBezTo>
                  <a:cubicBezTo>
                    <a:pt x="1" y="0"/>
                    <a:pt x="1" y="0"/>
                    <a:pt x="1" y="0"/>
                  </a:cubicBezTo>
                  <a:cubicBezTo>
                    <a:pt x="1" y="3"/>
                    <a:pt x="1" y="5"/>
                    <a:pt x="0" y="7"/>
                  </a:cubicBezTo>
                  <a:cubicBezTo>
                    <a:pt x="0" y="8"/>
                    <a:pt x="1" y="9"/>
                    <a:pt x="1" y="8"/>
                  </a:cubicBezTo>
                  <a:cubicBezTo>
                    <a:pt x="2" y="5"/>
                    <a:pt x="2" y="3"/>
                    <a:pt x="2" y="0"/>
                  </a:cubicBezTo>
                  <a:cubicBezTo>
                    <a:pt x="2" y="0"/>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6" name="Freeform 66"/>
            <p:cNvSpPr>
              <a:spLocks/>
            </p:cNvSpPr>
            <p:nvPr/>
          </p:nvSpPr>
          <p:spPr bwMode="auto">
            <a:xfrm>
              <a:off x="6013451" y="5021263"/>
              <a:ext cx="12700" cy="15875"/>
            </a:xfrm>
            <a:custGeom>
              <a:avLst/>
              <a:gdLst>
                <a:gd name="T0" fmla="*/ 3 w 5"/>
                <a:gd name="T1" fmla="*/ 3 h 6"/>
                <a:gd name="T2" fmla="*/ 2 w 5"/>
                <a:gd name="T3" fmla="*/ 3 h 6"/>
                <a:gd name="T4" fmla="*/ 1 w 5"/>
                <a:gd name="T5" fmla="*/ 1 h 6"/>
                <a:gd name="T6" fmla="*/ 0 w 5"/>
                <a:gd name="T7" fmla="*/ 2 h 6"/>
                <a:gd name="T8" fmla="*/ 4 w 5"/>
                <a:gd name="T9" fmla="*/ 4 h 6"/>
                <a:gd name="T10" fmla="*/ 3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3" y="3"/>
                  </a:moveTo>
                  <a:cubicBezTo>
                    <a:pt x="3" y="4"/>
                    <a:pt x="3" y="4"/>
                    <a:pt x="2" y="3"/>
                  </a:cubicBezTo>
                  <a:cubicBezTo>
                    <a:pt x="2" y="3"/>
                    <a:pt x="2" y="2"/>
                    <a:pt x="1" y="1"/>
                  </a:cubicBezTo>
                  <a:cubicBezTo>
                    <a:pt x="1" y="0"/>
                    <a:pt x="0" y="1"/>
                    <a:pt x="0" y="2"/>
                  </a:cubicBezTo>
                  <a:cubicBezTo>
                    <a:pt x="1" y="3"/>
                    <a:pt x="2" y="6"/>
                    <a:pt x="4" y="4"/>
                  </a:cubicBezTo>
                  <a:cubicBezTo>
                    <a:pt x="5" y="4"/>
                    <a:pt x="4"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7" name="Freeform 67"/>
            <p:cNvSpPr>
              <a:spLocks/>
            </p:cNvSpPr>
            <p:nvPr/>
          </p:nvSpPr>
          <p:spPr bwMode="auto">
            <a:xfrm>
              <a:off x="4619626" y="3517901"/>
              <a:ext cx="142875" cy="96838"/>
            </a:xfrm>
            <a:custGeom>
              <a:avLst/>
              <a:gdLst>
                <a:gd name="T0" fmla="*/ 44 w 52"/>
                <a:gd name="T1" fmla="*/ 4 h 35"/>
                <a:gd name="T2" fmla="*/ 4 w 52"/>
                <a:gd name="T3" fmla="*/ 26 h 35"/>
                <a:gd name="T4" fmla="*/ 6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3"/>
                    <a:pt x="4" y="26"/>
                  </a:cubicBezTo>
                  <a:cubicBezTo>
                    <a:pt x="0" y="27"/>
                    <a:pt x="2" y="35"/>
                    <a:pt x="6" y="34"/>
                  </a:cubicBezTo>
                  <a:cubicBezTo>
                    <a:pt x="22" y="30"/>
                    <a:pt x="39" y="21"/>
                    <a:pt x="49" y="9"/>
                  </a:cubicBezTo>
                  <a:cubicBezTo>
                    <a:pt x="52" y="5"/>
                    <a:pt x="47" y="0"/>
                    <a:pt x="4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8" name="Freeform 68"/>
            <p:cNvSpPr>
              <a:spLocks/>
            </p:cNvSpPr>
            <p:nvPr/>
          </p:nvSpPr>
          <p:spPr bwMode="auto">
            <a:xfrm>
              <a:off x="4624388" y="2857501"/>
              <a:ext cx="141288" cy="55563"/>
            </a:xfrm>
            <a:custGeom>
              <a:avLst/>
              <a:gdLst>
                <a:gd name="T0" fmla="*/ 42 w 51"/>
                <a:gd name="T1" fmla="*/ 5 h 20"/>
                <a:gd name="T2" fmla="*/ 22 w 51"/>
                <a:gd name="T3" fmla="*/ 3 h 20"/>
                <a:gd name="T4" fmla="*/ 4 w 51"/>
                <a:gd name="T5" fmla="*/ 2 h 20"/>
                <a:gd name="T6" fmla="*/ 6 w 51"/>
                <a:gd name="T7" fmla="*/ 9 h 20"/>
                <a:gd name="T8" fmla="*/ 47 w 51"/>
                <a:gd name="T9" fmla="*/ 10 h 20"/>
                <a:gd name="T10" fmla="*/ 42 w 51"/>
                <a:gd name="T11" fmla="*/ 5 h 20"/>
              </a:gdLst>
              <a:ahLst/>
              <a:cxnLst>
                <a:cxn ang="0">
                  <a:pos x="T0" y="T1"/>
                </a:cxn>
                <a:cxn ang="0">
                  <a:pos x="T2" y="T3"/>
                </a:cxn>
                <a:cxn ang="0">
                  <a:pos x="T4" y="T5"/>
                </a:cxn>
                <a:cxn ang="0">
                  <a:pos x="T6" y="T7"/>
                </a:cxn>
                <a:cxn ang="0">
                  <a:pos x="T8" y="T9"/>
                </a:cxn>
                <a:cxn ang="0">
                  <a:pos x="T10" y="T11"/>
                </a:cxn>
              </a:cxnLst>
              <a:rect l="0" t="0" r="r" b="b"/>
              <a:pathLst>
                <a:path w="51" h="20">
                  <a:moveTo>
                    <a:pt x="42" y="5"/>
                  </a:moveTo>
                  <a:cubicBezTo>
                    <a:pt x="38" y="8"/>
                    <a:pt x="26" y="4"/>
                    <a:pt x="22" y="3"/>
                  </a:cubicBezTo>
                  <a:cubicBezTo>
                    <a:pt x="17" y="2"/>
                    <a:pt x="10" y="0"/>
                    <a:pt x="4" y="2"/>
                  </a:cubicBezTo>
                  <a:cubicBezTo>
                    <a:pt x="0" y="3"/>
                    <a:pt x="2" y="11"/>
                    <a:pt x="6" y="9"/>
                  </a:cubicBezTo>
                  <a:cubicBezTo>
                    <a:pt x="19" y="5"/>
                    <a:pt x="35" y="20"/>
                    <a:pt x="47" y="10"/>
                  </a:cubicBezTo>
                  <a:cubicBezTo>
                    <a:pt x="51" y="7"/>
                    <a:pt x="45" y="2"/>
                    <a:pt x="42"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9" name="Freeform 69"/>
            <p:cNvSpPr>
              <a:spLocks/>
            </p:cNvSpPr>
            <p:nvPr/>
          </p:nvSpPr>
          <p:spPr bwMode="auto">
            <a:xfrm>
              <a:off x="4826001" y="2393951"/>
              <a:ext cx="161925" cy="115888"/>
            </a:xfrm>
            <a:custGeom>
              <a:avLst/>
              <a:gdLst>
                <a:gd name="T0" fmla="*/ 53 w 58"/>
                <a:gd name="T1" fmla="*/ 34 h 42"/>
                <a:gd name="T2" fmla="*/ 32 w 58"/>
                <a:gd name="T3" fmla="*/ 20 h 42"/>
                <a:gd name="T4" fmla="*/ 8 w 58"/>
                <a:gd name="T5" fmla="*/ 2 h 42"/>
                <a:gd name="T6" fmla="*/ 4 w 58"/>
                <a:gd name="T7" fmla="*/ 8 h 42"/>
                <a:gd name="T8" fmla="*/ 30 w 58"/>
                <a:gd name="T9" fmla="*/ 28 h 42"/>
                <a:gd name="T10" fmla="*/ 53 w 58"/>
                <a:gd name="T11" fmla="*/ 41 h 42"/>
                <a:gd name="T12" fmla="*/ 53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3" y="34"/>
                  </a:moveTo>
                  <a:cubicBezTo>
                    <a:pt x="46" y="34"/>
                    <a:pt x="37" y="24"/>
                    <a:pt x="32" y="20"/>
                  </a:cubicBezTo>
                  <a:cubicBezTo>
                    <a:pt x="24" y="14"/>
                    <a:pt x="17" y="6"/>
                    <a:pt x="8" y="2"/>
                  </a:cubicBezTo>
                  <a:cubicBezTo>
                    <a:pt x="3" y="0"/>
                    <a:pt x="0" y="6"/>
                    <a:pt x="4" y="8"/>
                  </a:cubicBezTo>
                  <a:cubicBezTo>
                    <a:pt x="14" y="13"/>
                    <a:pt x="22" y="21"/>
                    <a:pt x="30" y="28"/>
                  </a:cubicBezTo>
                  <a:cubicBezTo>
                    <a:pt x="36" y="34"/>
                    <a:pt x="45" y="42"/>
                    <a:pt x="53" y="41"/>
                  </a:cubicBezTo>
                  <a:cubicBezTo>
                    <a:pt x="58" y="41"/>
                    <a:pt x="58" y="34"/>
                    <a:pt x="53" y="3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0" name="Freeform 70"/>
            <p:cNvSpPr>
              <a:spLocks/>
            </p:cNvSpPr>
            <p:nvPr/>
          </p:nvSpPr>
          <p:spPr bwMode="auto">
            <a:xfrm>
              <a:off x="5119688" y="2051051"/>
              <a:ext cx="122238" cy="223838"/>
            </a:xfrm>
            <a:custGeom>
              <a:avLst/>
              <a:gdLst>
                <a:gd name="T0" fmla="*/ 41 w 44"/>
                <a:gd name="T1" fmla="*/ 73 h 81"/>
                <a:gd name="T2" fmla="*/ 9 w 44"/>
                <a:gd name="T3" fmla="*/ 4 h 81"/>
                <a:gd name="T4" fmla="*/ 2 w 44"/>
                <a:gd name="T5" fmla="*/ 8 h 81"/>
                <a:gd name="T6" fmla="*/ 35 w 44"/>
                <a:gd name="T7" fmla="*/ 77 h 81"/>
                <a:gd name="T8" fmla="*/ 41 w 44"/>
                <a:gd name="T9" fmla="*/ 73 h 81"/>
              </a:gdLst>
              <a:ahLst/>
              <a:cxnLst>
                <a:cxn ang="0">
                  <a:pos x="T0" y="T1"/>
                </a:cxn>
                <a:cxn ang="0">
                  <a:pos x="T2" y="T3"/>
                </a:cxn>
                <a:cxn ang="0">
                  <a:pos x="T4" y="T5"/>
                </a:cxn>
                <a:cxn ang="0">
                  <a:pos x="T6" y="T7"/>
                </a:cxn>
                <a:cxn ang="0">
                  <a:pos x="T8" y="T9"/>
                </a:cxn>
              </a:cxnLst>
              <a:rect l="0" t="0" r="r" b="b"/>
              <a:pathLst>
                <a:path w="44" h="81">
                  <a:moveTo>
                    <a:pt x="41" y="73"/>
                  </a:moveTo>
                  <a:cubicBezTo>
                    <a:pt x="27" y="52"/>
                    <a:pt x="19" y="28"/>
                    <a:pt x="9" y="4"/>
                  </a:cubicBezTo>
                  <a:cubicBezTo>
                    <a:pt x="7" y="0"/>
                    <a:pt x="0" y="4"/>
                    <a:pt x="2" y="8"/>
                  </a:cubicBezTo>
                  <a:cubicBezTo>
                    <a:pt x="12" y="31"/>
                    <a:pt x="20" y="56"/>
                    <a:pt x="35" y="77"/>
                  </a:cubicBezTo>
                  <a:cubicBezTo>
                    <a:pt x="37" y="81"/>
                    <a:pt x="44" y="77"/>
                    <a:pt x="41" y="7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1" name="Freeform 71"/>
            <p:cNvSpPr>
              <a:spLocks/>
            </p:cNvSpPr>
            <p:nvPr/>
          </p:nvSpPr>
          <p:spPr bwMode="auto">
            <a:xfrm>
              <a:off x="5476876" y="1766888"/>
              <a:ext cx="90488" cy="146050"/>
            </a:xfrm>
            <a:custGeom>
              <a:avLst/>
              <a:gdLst>
                <a:gd name="T0" fmla="*/ 30 w 33"/>
                <a:gd name="T1" fmla="*/ 44 h 53"/>
                <a:gd name="T2" fmla="*/ 21 w 33"/>
                <a:gd name="T3" fmla="*/ 20 h 53"/>
                <a:gd name="T4" fmla="*/ 8 w 33"/>
                <a:gd name="T5" fmla="*/ 2 h 53"/>
                <a:gd name="T6" fmla="*/ 4 w 33"/>
                <a:gd name="T7" fmla="*/ 9 h 53"/>
                <a:gd name="T8" fmla="*/ 25 w 33"/>
                <a:gd name="T9" fmla="*/ 49 h 53"/>
                <a:gd name="T10" fmla="*/ 30 w 33"/>
                <a:gd name="T11" fmla="*/ 44 h 53"/>
              </a:gdLst>
              <a:ahLst/>
              <a:cxnLst>
                <a:cxn ang="0">
                  <a:pos x="T0" y="T1"/>
                </a:cxn>
                <a:cxn ang="0">
                  <a:pos x="T2" y="T3"/>
                </a:cxn>
                <a:cxn ang="0">
                  <a:pos x="T4" y="T5"/>
                </a:cxn>
                <a:cxn ang="0">
                  <a:pos x="T6" y="T7"/>
                </a:cxn>
                <a:cxn ang="0">
                  <a:pos x="T8" y="T9"/>
                </a:cxn>
                <a:cxn ang="0">
                  <a:pos x="T10" y="T11"/>
                </a:cxn>
              </a:cxnLst>
              <a:rect l="0" t="0" r="r" b="b"/>
              <a:pathLst>
                <a:path w="33" h="53">
                  <a:moveTo>
                    <a:pt x="30" y="44"/>
                  </a:moveTo>
                  <a:cubicBezTo>
                    <a:pt x="25" y="37"/>
                    <a:pt x="24" y="28"/>
                    <a:pt x="21" y="20"/>
                  </a:cubicBezTo>
                  <a:cubicBezTo>
                    <a:pt x="19" y="13"/>
                    <a:pt x="15" y="7"/>
                    <a:pt x="8" y="2"/>
                  </a:cubicBezTo>
                  <a:cubicBezTo>
                    <a:pt x="4" y="0"/>
                    <a:pt x="0" y="6"/>
                    <a:pt x="4" y="9"/>
                  </a:cubicBezTo>
                  <a:cubicBezTo>
                    <a:pt x="17" y="17"/>
                    <a:pt x="16" y="37"/>
                    <a:pt x="25" y="49"/>
                  </a:cubicBezTo>
                  <a:cubicBezTo>
                    <a:pt x="28" y="53"/>
                    <a:pt x="33" y="48"/>
                    <a:pt x="30" y="4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2" name="Freeform 72"/>
            <p:cNvSpPr>
              <a:spLocks/>
            </p:cNvSpPr>
            <p:nvPr/>
          </p:nvSpPr>
          <p:spPr bwMode="auto">
            <a:xfrm>
              <a:off x="6186488" y="1692276"/>
              <a:ext cx="39688" cy="173038"/>
            </a:xfrm>
            <a:custGeom>
              <a:avLst/>
              <a:gdLst>
                <a:gd name="T0" fmla="*/ 11 w 14"/>
                <a:gd name="T1" fmla="*/ 9 h 63"/>
                <a:gd name="T2" fmla="*/ 6 w 14"/>
                <a:gd name="T3" fmla="*/ 4 h 63"/>
                <a:gd name="T4" fmla="*/ 1 w 14"/>
                <a:gd name="T5" fmla="*/ 28 h 63"/>
                <a:gd name="T6" fmla="*/ 2 w 14"/>
                <a:gd name="T7" fmla="*/ 58 h 63"/>
                <a:gd name="T8" fmla="*/ 10 w 14"/>
                <a:gd name="T9" fmla="*/ 58 h 63"/>
                <a:gd name="T10" fmla="*/ 9 w 14"/>
                <a:gd name="T11" fmla="*/ 33 h 63"/>
                <a:gd name="T12" fmla="*/ 9 w 14"/>
                <a:gd name="T13" fmla="*/ 19 h 63"/>
                <a:gd name="T14" fmla="*/ 11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1" y="9"/>
                  </a:moveTo>
                  <a:cubicBezTo>
                    <a:pt x="14" y="6"/>
                    <a:pt x="9" y="0"/>
                    <a:pt x="6" y="4"/>
                  </a:cubicBezTo>
                  <a:cubicBezTo>
                    <a:pt x="0" y="10"/>
                    <a:pt x="1" y="21"/>
                    <a:pt x="1" y="28"/>
                  </a:cubicBezTo>
                  <a:cubicBezTo>
                    <a:pt x="1" y="38"/>
                    <a:pt x="2" y="48"/>
                    <a:pt x="2" y="58"/>
                  </a:cubicBezTo>
                  <a:cubicBezTo>
                    <a:pt x="2" y="63"/>
                    <a:pt x="10" y="63"/>
                    <a:pt x="10" y="58"/>
                  </a:cubicBezTo>
                  <a:cubicBezTo>
                    <a:pt x="10" y="50"/>
                    <a:pt x="9" y="41"/>
                    <a:pt x="9" y="33"/>
                  </a:cubicBezTo>
                  <a:cubicBezTo>
                    <a:pt x="9" y="28"/>
                    <a:pt x="9" y="23"/>
                    <a:pt x="9" y="19"/>
                  </a:cubicBezTo>
                  <a:cubicBezTo>
                    <a:pt x="9" y="16"/>
                    <a:pt x="9" y="11"/>
                    <a:pt x="11"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3" name="Freeform 73"/>
            <p:cNvSpPr>
              <a:spLocks/>
            </p:cNvSpPr>
            <p:nvPr/>
          </p:nvSpPr>
          <p:spPr bwMode="auto">
            <a:xfrm>
              <a:off x="6613526" y="1938338"/>
              <a:ext cx="149225" cy="138113"/>
            </a:xfrm>
            <a:custGeom>
              <a:avLst/>
              <a:gdLst>
                <a:gd name="T0" fmla="*/ 47 w 54"/>
                <a:gd name="T1" fmla="*/ 3 h 50"/>
                <a:gd name="T2" fmla="*/ 4 w 54"/>
                <a:gd name="T3" fmla="*/ 41 h 50"/>
                <a:gd name="T4" fmla="*/ 6 w 54"/>
                <a:gd name="T5" fmla="*/ 49 h 50"/>
                <a:gd name="T6" fmla="*/ 50 w 54"/>
                <a:gd name="T7" fmla="*/ 9 h 50"/>
                <a:gd name="T8" fmla="*/ 47 w 54"/>
                <a:gd name="T9" fmla="*/ 3 h 50"/>
              </a:gdLst>
              <a:ahLst/>
              <a:cxnLst>
                <a:cxn ang="0">
                  <a:pos x="T0" y="T1"/>
                </a:cxn>
                <a:cxn ang="0">
                  <a:pos x="T2" y="T3"/>
                </a:cxn>
                <a:cxn ang="0">
                  <a:pos x="T4" y="T5"/>
                </a:cxn>
                <a:cxn ang="0">
                  <a:pos x="T6" y="T7"/>
                </a:cxn>
                <a:cxn ang="0">
                  <a:pos x="T8" y="T9"/>
                </a:cxn>
              </a:cxnLst>
              <a:rect l="0" t="0" r="r" b="b"/>
              <a:pathLst>
                <a:path w="54" h="50">
                  <a:moveTo>
                    <a:pt x="47" y="3"/>
                  </a:moveTo>
                  <a:cubicBezTo>
                    <a:pt x="31" y="14"/>
                    <a:pt x="23" y="36"/>
                    <a:pt x="4" y="41"/>
                  </a:cubicBezTo>
                  <a:cubicBezTo>
                    <a:pt x="0" y="43"/>
                    <a:pt x="2" y="50"/>
                    <a:pt x="6" y="49"/>
                  </a:cubicBezTo>
                  <a:cubicBezTo>
                    <a:pt x="27" y="43"/>
                    <a:pt x="34" y="21"/>
                    <a:pt x="50" y="9"/>
                  </a:cubicBezTo>
                  <a:cubicBezTo>
                    <a:pt x="54" y="7"/>
                    <a:pt x="51" y="0"/>
                    <a:pt x="47"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4" name="Freeform 74"/>
            <p:cNvSpPr>
              <a:spLocks/>
            </p:cNvSpPr>
            <p:nvPr/>
          </p:nvSpPr>
          <p:spPr bwMode="auto">
            <a:xfrm>
              <a:off x="6916738" y="2278063"/>
              <a:ext cx="158750" cy="85725"/>
            </a:xfrm>
            <a:custGeom>
              <a:avLst/>
              <a:gdLst>
                <a:gd name="T0" fmla="*/ 50 w 57"/>
                <a:gd name="T1" fmla="*/ 0 h 31"/>
                <a:gd name="T2" fmla="*/ 4 w 57"/>
                <a:gd name="T3" fmla="*/ 22 h 31"/>
                <a:gd name="T4" fmla="*/ 6 w 57"/>
                <a:gd name="T5" fmla="*/ 29 h 31"/>
                <a:gd name="T6" fmla="*/ 52 w 57"/>
                <a:gd name="T7" fmla="*/ 8 h 31"/>
                <a:gd name="T8" fmla="*/ 50 w 57"/>
                <a:gd name="T9" fmla="*/ 0 h 31"/>
              </a:gdLst>
              <a:ahLst/>
              <a:cxnLst>
                <a:cxn ang="0">
                  <a:pos x="T0" y="T1"/>
                </a:cxn>
                <a:cxn ang="0">
                  <a:pos x="T2" y="T3"/>
                </a:cxn>
                <a:cxn ang="0">
                  <a:pos x="T4" y="T5"/>
                </a:cxn>
                <a:cxn ang="0">
                  <a:pos x="T6" y="T7"/>
                </a:cxn>
                <a:cxn ang="0">
                  <a:pos x="T8" y="T9"/>
                </a:cxn>
              </a:cxnLst>
              <a:rect l="0" t="0" r="r" b="b"/>
              <a:pathLst>
                <a:path w="57" h="31">
                  <a:moveTo>
                    <a:pt x="50" y="0"/>
                  </a:moveTo>
                  <a:cubicBezTo>
                    <a:pt x="33" y="3"/>
                    <a:pt x="21" y="16"/>
                    <a:pt x="4" y="22"/>
                  </a:cubicBezTo>
                  <a:cubicBezTo>
                    <a:pt x="0" y="24"/>
                    <a:pt x="2" y="31"/>
                    <a:pt x="6" y="29"/>
                  </a:cubicBezTo>
                  <a:cubicBezTo>
                    <a:pt x="22" y="24"/>
                    <a:pt x="35" y="10"/>
                    <a:pt x="52" y="8"/>
                  </a:cubicBezTo>
                  <a:cubicBezTo>
                    <a:pt x="57" y="7"/>
                    <a:pt x="55" y="0"/>
                    <a:pt x="5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5" name="Freeform 75"/>
            <p:cNvSpPr>
              <a:spLocks/>
            </p:cNvSpPr>
            <p:nvPr/>
          </p:nvSpPr>
          <p:spPr bwMode="auto">
            <a:xfrm>
              <a:off x="7162801" y="2589213"/>
              <a:ext cx="200025" cy="77788"/>
            </a:xfrm>
            <a:custGeom>
              <a:avLst/>
              <a:gdLst>
                <a:gd name="T0" fmla="*/ 64 w 72"/>
                <a:gd name="T1" fmla="*/ 2 h 28"/>
                <a:gd name="T2" fmla="*/ 4 w 72"/>
                <a:gd name="T3" fmla="*/ 19 h 28"/>
                <a:gd name="T4" fmla="*/ 6 w 72"/>
                <a:gd name="T5" fmla="*/ 26 h 28"/>
                <a:gd name="T6" fmla="*/ 67 w 72"/>
                <a:gd name="T7" fmla="*/ 9 h 28"/>
                <a:gd name="T8" fmla="*/ 64 w 72"/>
                <a:gd name="T9" fmla="*/ 2 h 28"/>
              </a:gdLst>
              <a:ahLst/>
              <a:cxnLst>
                <a:cxn ang="0">
                  <a:pos x="T0" y="T1"/>
                </a:cxn>
                <a:cxn ang="0">
                  <a:pos x="T2" y="T3"/>
                </a:cxn>
                <a:cxn ang="0">
                  <a:pos x="T4" y="T5"/>
                </a:cxn>
                <a:cxn ang="0">
                  <a:pos x="T6" y="T7"/>
                </a:cxn>
                <a:cxn ang="0">
                  <a:pos x="T8" y="T9"/>
                </a:cxn>
              </a:cxnLst>
              <a:rect l="0" t="0" r="r" b="b"/>
              <a:pathLst>
                <a:path w="72" h="28">
                  <a:moveTo>
                    <a:pt x="64" y="2"/>
                  </a:moveTo>
                  <a:cubicBezTo>
                    <a:pt x="45" y="11"/>
                    <a:pt x="23" y="12"/>
                    <a:pt x="4" y="19"/>
                  </a:cubicBezTo>
                  <a:cubicBezTo>
                    <a:pt x="0" y="21"/>
                    <a:pt x="1" y="28"/>
                    <a:pt x="6" y="26"/>
                  </a:cubicBezTo>
                  <a:cubicBezTo>
                    <a:pt x="26" y="19"/>
                    <a:pt x="48" y="17"/>
                    <a:pt x="67" y="9"/>
                  </a:cubicBezTo>
                  <a:cubicBezTo>
                    <a:pt x="72" y="7"/>
                    <a:pt x="68" y="0"/>
                    <a:pt x="64"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6" name="Freeform 76"/>
            <p:cNvSpPr>
              <a:spLocks/>
            </p:cNvSpPr>
            <p:nvPr/>
          </p:nvSpPr>
          <p:spPr bwMode="auto">
            <a:xfrm>
              <a:off x="7232651" y="3073401"/>
              <a:ext cx="230188" cy="88900"/>
            </a:xfrm>
            <a:custGeom>
              <a:avLst/>
              <a:gdLst>
                <a:gd name="T0" fmla="*/ 75 w 83"/>
                <a:gd name="T1" fmla="*/ 2 h 32"/>
                <a:gd name="T2" fmla="*/ 4 w 83"/>
                <a:gd name="T3" fmla="*/ 24 h 32"/>
                <a:gd name="T4" fmla="*/ 8 w 83"/>
                <a:gd name="T5" fmla="*/ 30 h 32"/>
                <a:gd name="T6" fmla="*/ 79 w 83"/>
                <a:gd name="T7" fmla="*/ 9 h 32"/>
                <a:gd name="T8" fmla="*/ 75 w 83"/>
                <a:gd name="T9" fmla="*/ 2 h 32"/>
              </a:gdLst>
              <a:ahLst/>
              <a:cxnLst>
                <a:cxn ang="0">
                  <a:pos x="T0" y="T1"/>
                </a:cxn>
                <a:cxn ang="0">
                  <a:pos x="T2" y="T3"/>
                </a:cxn>
                <a:cxn ang="0">
                  <a:pos x="T4" y="T5"/>
                </a:cxn>
                <a:cxn ang="0">
                  <a:pos x="T6" y="T7"/>
                </a:cxn>
                <a:cxn ang="0">
                  <a:pos x="T8" y="T9"/>
                </a:cxn>
              </a:cxnLst>
              <a:rect l="0" t="0" r="r" b="b"/>
              <a:pathLst>
                <a:path w="83" h="32">
                  <a:moveTo>
                    <a:pt x="75" y="2"/>
                  </a:moveTo>
                  <a:cubicBezTo>
                    <a:pt x="53" y="13"/>
                    <a:pt x="26" y="12"/>
                    <a:pt x="4" y="24"/>
                  </a:cubicBezTo>
                  <a:cubicBezTo>
                    <a:pt x="0" y="26"/>
                    <a:pt x="3" y="32"/>
                    <a:pt x="8" y="30"/>
                  </a:cubicBezTo>
                  <a:cubicBezTo>
                    <a:pt x="30" y="19"/>
                    <a:pt x="56" y="19"/>
                    <a:pt x="79" y="9"/>
                  </a:cubicBezTo>
                  <a:cubicBezTo>
                    <a:pt x="83" y="7"/>
                    <a:pt x="80" y="0"/>
                    <a:pt x="75"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7" name="Freeform 77"/>
            <p:cNvSpPr>
              <a:spLocks/>
            </p:cNvSpPr>
            <p:nvPr/>
          </p:nvSpPr>
          <p:spPr bwMode="auto">
            <a:xfrm>
              <a:off x="7243763" y="3573463"/>
              <a:ext cx="323850" cy="66675"/>
            </a:xfrm>
            <a:custGeom>
              <a:avLst/>
              <a:gdLst>
                <a:gd name="T0" fmla="*/ 111 w 117"/>
                <a:gd name="T1" fmla="*/ 2 h 24"/>
                <a:gd name="T2" fmla="*/ 61 w 117"/>
                <a:gd name="T3" fmla="*/ 13 h 24"/>
                <a:gd name="T4" fmla="*/ 7 w 117"/>
                <a:gd name="T5" fmla="*/ 13 h 24"/>
                <a:gd name="T6" fmla="*/ 5 w 117"/>
                <a:gd name="T7" fmla="*/ 20 h 24"/>
                <a:gd name="T8" fmla="*/ 59 w 117"/>
                <a:gd name="T9" fmla="*/ 21 h 24"/>
                <a:gd name="T10" fmla="*/ 113 w 117"/>
                <a:gd name="T11" fmla="*/ 9 h 24"/>
                <a:gd name="T12" fmla="*/ 111 w 117"/>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117" h="24">
                  <a:moveTo>
                    <a:pt x="111" y="2"/>
                  </a:moveTo>
                  <a:cubicBezTo>
                    <a:pt x="95" y="8"/>
                    <a:pt x="78" y="11"/>
                    <a:pt x="61" y="13"/>
                  </a:cubicBezTo>
                  <a:cubicBezTo>
                    <a:pt x="43" y="15"/>
                    <a:pt x="25" y="17"/>
                    <a:pt x="7" y="13"/>
                  </a:cubicBezTo>
                  <a:cubicBezTo>
                    <a:pt x="2" y="12"/>
                    <a:pt x="0" y="19"/>
                    <a:pt x="5" y="20"/>
                  </a:cubicBezTo>
                  <a:cubicBezTo>
                    <a:pt x="23" y="24"/>
                    <a:pt x="41" y="23"/>
                    <a:pt x="59" y="21"/>
                  </a:cubicBezTo>
                  <a:cubicBezTo>
                    <a:pt x="77" y="19"/>
                    <a:pt x="96" y="16"/>
                    <a:pt x="113" y="9"/>
                  </a:cubicBezTo>
                  <a:cubicBezTo>
                    <a:pt x="117" y="8"/>
                    <a:pt x="116" y="0"/>
                    <a:pt x="111"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cxnSp>
        <p:nvCxnSpPr>
          <p:cNvPr id="78" name="肘形连接符 77"/>
          <p:cNvCxnSpPr>
            <a:stCxn id="8" idx="10"/>
          </p:cNvCxnSpPr>
          <p:nvPr/>
        </p:nvCxnSpPr>
        <p:spPr>
          <a:xfrm flipV="1">
            <a:off x="1819275" y="4508500"/>
            <a:ext cx="9534525" cy="1290638"/>
          </a:xfrm>
          <a:prstGeom prst="bentConnector3">
            <a:avLst>
              <a:gd name="adj1" fmla="val 50000"/>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4267200" y="5527675"/>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0" name="椭圆 79"/>
          <p:cNvSpPr/>
          <p:nvPr/>
        </p:nvSpPr>
        <p:spPr>
          <a:xfrm>
            <a:off x="8591550" y="4202113"/>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511" name="矩形 80"/>
          <p:cNvSpPr>
            <a:spLocks noChangeArrowheads="1"/>
          </p:cNvSpPr>
          <p:nvPr/>
        </p:nvSpPr>
        <p:spPr bwMode="auto">
          <a:xfrm>
            <a:off x="7588250" y="5124450"/>
            <a:ext cx="25384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2" name="矩形 81"/>
          <p:cNvSpPr>
            <a:spLocks noChangeArrowheads="1"/>
          </p:cNvSpPr>
          <p:nvPr/>
        </p:nvSpPr>
        <p:spPr bwMode="auto">
          <a:xfrm>
            <a:off x="7951788" y="4875213"/>
            <a:ext cx="18113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grpSp>
        <p:nvGrpSpPr>
          <p:cNvPr id="83" name="Group 12"/>
          <p:cNvGrpSpPr>
            <a:grpSpLocks noChangeAspect="1"/>
          </p:cNvGrpSpPr>
          <p:nvPr/>
        </p:nvGrpSpPr>
        <p:grpSpPr bwMode="auto">
          <a:xfrm>
            <a:off x="4371594" y="5653079"/>
            <a:ext cx="350012" cy="307987"/>
            <a:chOff x="3551" y="1900"/>
            <a:chExt cx="583" cy="513"/>
          </a:xfrm>
          <a:solidFill>
            <a:schemeClr val="bg1"/>
          </a:solidFill>
        </p:grpSpPr>
        <p:sp>
          <p:nvSpPr>
            <p:cNvPr id="84"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5"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86" name="Group 25"/>
          <p:cNvGrpSpPr>
            <a:grpSpLocks noChangeAspect="1"/>
          </p:cNvGrpSpPr>
          <p:nvPr/>
        </p:nvGrpSpPr>
        <p:grpSpPr bwMode="auto">
          <a:xfrm>
            <a:off x="8713212" y="4308403"/>
            <a:ext cx="314622" cy="345456"/>
            <a:chOff x="5449" y="693"/>
            <a:chExt cx="551" cy="605"/>
          </a:xfrm>
          <a:solidFill>
            <a:schemeClr val="bg1"/>
          </a:solidFill>
        </p:grpSpPr>
        <p:sp>
          <p:nvSpPr>
            <p:cNvPr id="87"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8"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9"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0"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1"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2"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3"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4"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5"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6"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7"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8"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1515" name="矩形 98"/>
          <p:cNvSpPr>
            <a:spLocks noChangeArrowheads="1"/>
          </p:cNvSpPr>
          <p:nvPr/>
        </p:nvSpPr>
        <p:spPr bwMode="auto">
          <a:xfrm>
            <a:off x="3248025" y="4679950"/>
            <a:ext cx="2536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6" name="矩形 99"/>
          <p:cNvSpPr>
            <a:spLocks noChangeArrowheads="1"/>
          </p:cNvSpPr>
          <p:nvPr/>
        </p:nvSpPr>
        <p:spPr bwMode="auto">
          <a:xfrm>
            <a:off x="3611563" y="44307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sp>
        <p:nvSpPr>
          <p:cNvPr id="21517" name="矩形 100"/>
          <p:cNvSpPr>
            <a:spLocks noChangeArrowheads="1"/>
          </p:cNvSpPr>
          <p:nvPr/>
        </p:nvSpPr>
        <p:spPr bwMode="auto">
          <a:xfrm>
            <a:off x="3446463" y="2201863"/>
            <a:ext cx="78311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cxnSp>
        <p:nvCxnSpPr>
          <p:cNvPr id="3" name="直接连接符 2"/>
          <p:cNvCxnSpPr/>
          <p:nvPr/>
        </p:nvCxnSpPr>
        <p:spPr>
          <a:xfrm flipV="1">
            <a:off x="5888038" y="3363913"/>
            <a:ext cx="1601787" cy="9366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640638" y="3429000"/>
            <a:ext cx="1816100" cy="736600"/>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9" idx="7"/>
          </p:cNvCxnSpPr>
          <p:nvPr/>
        </p:nvCxnSpPr>
        <p:spPr>
          <a:xfrm flipV="1">
            <a:off x="9702800" y="3487738"/>
            <a:ext cx="1122363" cy="5683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73688" y="4097338"/>
            <a:ext cx="693737" cy="69532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椭圆 7"/>
          <p:cNvSpPr/>
          <p:nvPr/>
        </p:nvSpPr>
        <p:spPr>
          <a:xfrm>
            <a:off x="7126288" y="2984500"/>
            <a:ext cx="693737"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9" name="椭圆 8"/>
          <p:cNvSpPr/>
          <p:nvPr/>
        </p:nvSpPr>
        <p:spPr>
          <a:xfrm>
            <a:off x="9109075" y="3954463"/>
            <a:ext cx="695325" cy="6937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 name="椭圆 9"/>
          <p:cNvSpPr/>
          <p:nvPr/>
        </p:nvSpPr>
        <p:spPr>
          <a:xfrm>
            <a:off x="10658475" y="2984500"/>
            <a:ext cx="693738"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 name="KSO_Shape"/>
          <p:cNvSpPr>
            <a:spLocks noChangeAspect="1"/>
          </p:cNvSpPr>
          <p:nvPr/>
        </p:nvSpPr>
        <p:spPr>
          <a:xfrm>
            <a:off x="5540375" y="4324350"/>
            <a:ext cx="360363" cy="24130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2" name="KSO_Shape"/>
          <p:cNvSpPr>
            <a:spLocks noChangeAspect="1"/>
          </p:cNvSpPr>
          <p:nvPr/>
        </p:nvSpPr>
        <p:spPr>
          <a:xfrm flipH="1">
            <a:off x="7292975" y="3187700"/>
            <a:ext cx="360363" cy="28575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3" name="KSO_Shape"/>
          <p:cNvSpPr>
            <a:spLocks noChangeAspect="1"/>
          </p:cNvSpPr>
          <p:nvPr/>
        </p:nvSpPr>
        <p:spPr>
          <a:xfrm>
            <a:off x="9277350" y="4152900"/>
            <a:ext cx="358775" cy="295275"/>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2541" name="KSO_Shape"/>
          <p:cNvSpPr>
            <a:spLocks noChangeAspect="1"/>
          </p:cNvSpPr>
          <p:nvPr/>
        </p:nvSpPr>
        <p:spPr bwMode="auto">
          <a:xfrm>
            <a:off x="10825163" y="3197225"/>
            <a:ext cx="360362" cy="266700"/>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2542" name="矩形 14"/>
          <p:cNvSpPr>
            <a:spLocks noChangeArrowheads="1"/>
          </p:cNvSpPr>
          <p:nvPr/>
        </p:nvSpPr>
        <p:spPr bwMode="auto">
          <a:xfrm>
            <a:off x="6067425" y="4541838"/>
            <a:ext cx="13096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3" name="矩形 15"/>
          <p:cNvSpPr>
            <a:spLocks noChangeArrowheads="1"/>
          </p:cNvSpPr>
          <p:nvPr/>
        </p:nvSpPr>
        <p:spPr bwMode="auto">
          <a:xfrm>
            <a:off x="9834563" y="4510088"/>
            <a:ext cx="130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4" name="矩形 16"/>
          <p:cNvSpPr>
            <a:spLocks noChangeArrowheads="1"/>
          </p:cNvSpPr>
          <p:nvPr/>
        </p:nvSpPr>
        <p:spPr bwMode="auto">
          <a:xfrm>
            <a:off x="9488488" y="2928938"/>
            <a:ext cx="13096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5" name="矩形 17"/>
          <p:cNvSpPr>
            <a:spLocks noChangeArrowheads="1"/>
          </p:cNvSpPr>
          <p:nvPr/>
        </p:nvSpPr>
        <p:spPr bwMode="auto">
          <a:xfrm>
            <a:off x="5927725" y="2987675"/>
            <a:ext cx="1309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6" name="矩形 18"/>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22547" name="矩形 19"/>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23555" name="组合 2"/>
          <p:cNvGrpSpPr>
            <a:grpSpLocks/>
          </p:cNvGrpSpPr>
          <p:nvPr/>
        </p:nvGrpSpPr>
        <p:grpSpPr bwMode="auto">
          <a:xfrm>
            <a:off x="1068388" y="4484688"/>
            <a:ext cx="1076325" cy="415925"/>
            <a:chOff x="6591300" y="2420307"/>
            <a:chExt cx="1076456" cy="416859"/>
          </a:xfrm>
        </p:grpSpPr>
        <p:sp>
          <p:nvSpPr>
            <p:cNvPr id="5" name="矩形 4"/>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同侧圆角矩形 5"/>
            <p:cNvSpPr/>
            <p:nvPr/>
          </p:nvSpPr>
          <p:spPr>
            <a:xfrm rot="5400000">
              <a:off x="7486503" y="2568404"/>
              <a:ext cx="241842"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7" name="KSO_Shape"/>
          <p:cNvSpPr/>
          <p:nvPr/>
        </p:nvSpPr>
        <p:spPr>
          <a:xfrm rot="4500000">
            <a:off x="1310481" y="4368007"/>
            <a:ext cx="433387" cy="647700"/>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rgbClr val="EC1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a:off x="1076207" y="5141858"/>
            <a:ext cx="1076456" cy="416859"/>
            <a:chOff x="6591300" y="2420307"/>
            <a:chExt cx="1076456" cy="416859"/>
          </a:xfrm>
          <a:solidFill>
            <a:srgbClr val="00C7F6"/>
          </a:solidFill>
        </p:grpSpPr>
        <p:sp>
          <p:nvSpPr>
            <p:cNvPr id="9" name="矩形 8"/>
            <p:cNvSpPr/>
            <p:nvPr/>
          </p:nvSpPr>
          <p:spPr>
            <a:xfrm>
              <a:off x="6591300" y="2420307"/>
              <a:ext cx="914400"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同侧圆角矩形 9"/>
            <p:cNvSpPr/>
            <p:nvPr/>
          </p:nvSpPr>
          <p:spPr>
            <a:xfrm rot="5400000">
              <a:off x="7486558" y="2568407"/>
              <a:ext cx="241737" cy="120658"/>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23558" name="组合 10"/>
          <p:cNvGrpSpPr>
            <a:grpSpLocks/>
          </p:cNvGrpSpPr>
          <p:nvPr/>
        </p:nvGrpSpPr>
        <p:grpSpPr bwMode="auto">
          <a:xfrm>
            <a:off x="1092200" y="5783263"/>
            <a:ext cx="1076325" cy="417512"/>
            <a:chOff x="6591300" y="2420307"/>
            <a:chExt cx="1076456" cy="416859"/>
          </a:xfrm>
        </p:grpSpPr>
        <p:sp>
          <p:nvSpPr>
            <p:cNvPr id="12" name="矩形 11"/>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同侧圆角矩形 12"/>
            <p:cNvSpPr/>
            <p:nvPr/>
          </p:nvSpPr>
          <p:spPr>
            <a:xfrm rot="5400000">
              <a:off x="7486170" y="2568404"/>
              <a:ext cx="242508"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4" name="矩形 13"/>
          <p:cNvSpPr/>
          <p:nvPr/>
        </p:nvSpPr>
        <p:spPr>
          <a:xfrm>
            <a:off x="1157288" y="5191125"/>
            <a:ext cx="120650" cy="3175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矩形 14"/>
          <p:cNvSpPr/>
          <p:nvPr/>
        </p:nvSpPr>
        <p:spPr>
          <a:xfrm>
            <a:off x="1166813" y="5834063"/>
            <a:ext cx="119062" cy="3159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矩形 15"/>
          <p:cNvSpPr/>
          <p:nvPr/>
        </p:nvSpPr>
        <p:spPr>
          <a:xfrm>
            <a:off x="1330325" y="5832475"/>
            <a:ext cx="120650" cy="3159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62" name="矩形 16"/>
          <p:cNvSpPr>
            <a:spLocks noChangeArrowheads="1"/>
          </p:cNvSpPr>
          <p:nvPr/>
        </p:nvSpPr>
        <p:spPr bwMode="auto">
          <a:xfrm>
            <a:off x="2503488" y="4508500"/>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3" name="矩形 17"/>
          <p:cNvSpPr>
            <a:spLocks noChangeArrowheads="1"/>
          </p:cNvSpPr>
          <p:nvPr/>
        </p:nvSpPr>
        <p:spPr bwMode="auto">
          <a:xfrm>
            <a:off x="2503488" y="5165725"/>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4" name="矩形 18"/>
          <p:cNvSpPr>
            <a:spLocks noChangeArrowheads="1"/>
          </p:cNvSpPr>
          <p:nvPr/>
        </p:nvSpPr>
        <p:spPr bwMode="auto">
          <a:xfrm>
            <a:off x="2503488" y="5802313"/>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5" name="矩形 19"/>
          <p:cNvSpPr>
            <a:spLocks noChangeArrowheads="1"/>
          </p:cNvSpPr>
          <p:nvPr/>
        </p:nvSpPr>
        <p:spPr bwMode="auto">
          <a:xfrm>
            <a:off x="973138" y="2955925"/>
            <a:ext cx="3267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a:t>
            </a:r>
          </a:p>
        </p:txBody>
      </p:sp>
      <p:sp>
        <p:nvSpPr>
          <p:cNvPr id="23566" name="矩形 20"/>
          <p:cNvSpPr>
            <a:spLocks noChangeArrowheads="1"/>
          </p:cNvSpPr>
          <p:nvPr/>
        </p:nvSpPr>
        <p:spPr bwMode="auto">
          <a:xfrm>
            <a:off x="963613" y="2051050"/>
            <a:ext cx="3859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b="1">
                <a:solidFill>
                  <a:schemeClr val="bg1"/>
                </a:solidFill>
              </a:rPr>
              <a:t>VESTIBULUM ANTE </a:t>
            </a:r>
            <a:r>
              <a:rPr lang="zh-CN" altLang="en-US" sz="2400">
                <a:solidFill>
                  <a:schemeClr val="bg1"/>
                </a:solidFill>
              </a:rPr>
              <a:t>PRIMIS IN FAUCIBUS ORCI</a:t>
            </a:r>
          </a:p>
        </p:txBody>
      </p:sp>
      <p:grpSp>
        <p:nvGrpSpPr>
          <p:cNvPr id="23567" name="组合 21"/>
          <p:cNvGrpSpPr>
            <a:grpSpLocks/>
          </p:cNvGrpSpPr>
          <p:nvPr/>
        </p:nvGrpSpPr>
        <p:grpSpPr bwMode="auto">
          <a:xfrm>
            <a:off x="6443663" y="2417763"/>
            <a:ext cx="3886200" cy="522287"/>
            <a:chOff x="6417388" y="2324744"/>
            <a:chExt cx="3886991" cy="523220"/>
          </a:xfrm>
        </p:grpSpPr>
        <p:sp>
          <p:nvSpPr>
            <p:cNvPr id="23575" name="Freeform 55"/>
            <p:cNvSpPr>
              <a:spLocks noEditPoints="1"/>
            </p:cNvSpPr>
            <p:nvPr/>
          </p:nvSpPr>
          <p:spPr bwMode="auto">
            <a:xfrm>
              <a:off x="9954554" y="2410284"/>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矩形 23"/>
            <p:cNvSpPr>
              <a:spLocks noChangeArrowheads="1"/>
            </p:cNvSpPr>
            <p:nvPr/>
          </p:nvSpPr>
          <p:spPr bwMode="auto">
            <a:xfrm>
              <a:off x="6417388" y="2324744"/>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8" name="组合 24"/>
          <p:cNvGrpSpPr>
            <a:grpSpLocks/>
          </p:cNvGrpSpPr>
          <p:nvPr/>
        </p:nvGrpSpPr>
        <p:grpSpPr bwMode="auto">
          <a:xfrm>
            <a:off x="6443663" y="3025775"/>
            <a:ext cx="3886200" cy="522288"/>
            <a:chOff x="6417388" y="2954832"/>
            <a:chExt cx="3886991" cy="523220"/>
          </a:xfrm>
        </p:grpSpPr>
        <p:sp>
          <p:nvSpPr>
            <p:cNvPr id="23573" name="Freeform 55"/>
            <p:cNvSpPr>
              <a:spLocks noEditPoints="1"/>
            </p:cNvSpPr>
            <p:nvPr/>
          </p:nvSpPr>
          <p:spPr bwMode="auto">
            <a:xfrm>
              <a:off x="9954554" y="3040372"/>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4" name="矩形 26"/>
            <p:cNvSpPr>
              <a:spLocks noChangeArrowheads="1"/>
            </p:cNvSpPr>
            <p:nvPr/>
          </p:nvSpPr>
          <p:spPr bwMode="auto">
            <a:xfrm>
              <a:off x="6417388" y="2954832"/>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9" name="组合 27"/>
          <p:cNvGrpSpPr>
            <a:grpSpLocks/>
          </p:cNvGrpSpPr>
          <p:nvPr/>
        </p:nvGrpSpPr>
        <p:grpSpPr bwMode="auto">
          <a:xfrm>
            <a:off x="6443663" y="3633788"/>
            <a:ext cx="3886200" cy="522287"/>
            <a:chOff x="6417388" y="3540883"/>
            <a:chExt cx="3886991" cy="523220"/>
          </a:xfrm>
        </p:grpSpPr>
        <p:sp>
          <p:nvSpPr>
            <p:cNvPr id="23571" name="Freeform 55"/>
            <p:cNvSpPr>
              <a:spLocks noEditPoints="1"/>
            </p:cNvSpPr>
            <p:nvPr/>
          </p:nvSpPr>
          <p:spPr bwMode="auto">
            <a:xfrm>
              <a:off x="9954554" y="3626423"/>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2" name="矩形 29"/>
            <p:cNvSpPr>
              <a:spLocks noChangeArrowheads="1"/>
            </p:cNvSpPr>
            <p:nvPr/>
          </p:nvSpPr>
          <p:spPr bwMode="auto">
            <a:xfrm>
              <a:off x="6417388" y="3540883"/>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sp>
        <p:nvSpPr>
          <p:cNvPr id="23570" name="矩形 30"/>
          <p:cNvSpPr>
            <a:spLocks noChangeArrowheads="1"/>
          </p:cNvSpPr>
          <p:nvPr/>
        </p:nvSpPr>
        <p:spPr bwMode="auto">
          <a:xfrm>
            <a:off x="6443663" y="4537075"/>
            <a:ext cx="3886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rgbClr val="FFFFFF"/>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24579" name="矩形 2"/>
          <p:cNvSpPr>
            <a:spLocks noChangeArrowheads="1"/>
          </p:cNvSpPr>
          <p:nvPr/>
        </p:nvSpPr>
        <p:spPr bwMode="auto">
          <a:xfrm>
            <a:off x="796925" y="1711325"/>
            <a:ext cx="1059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a:t>
            </a:r>
          </a:p>
        </p:txBody>
      </p:sp>
      <p:sp>
        <p:nvSpPr>
          <p:cNvPr id="5" name="矩形 4"/>
          <p:cNvSpPr/>
          <p:nvPr/>
        </p:nvSpPr>
        <p:spPr>
          <a:xfrm>
            <a:off x="903288" y="264636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p:nvPr/>
        </p:nvSpPr>
        <p:spPr>
          <a:xfrm>
            <a:off x="4414838" y="264636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7924800" y="264636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矩形 7"/>
          <p:cNvSpPr/>
          <p:nvPr/>
        </p:nvSpPr>
        <p:spPr>
          <a:xfrm>
            <a:off x="903288" y="424021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4414838" y="424021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矩形 9"/>
          <p:cNvSpPr/>
          <p:nvPr/>
        </p:nvSpPr>
        <p:spPr>
          <a:xfrm>
            <a:off x="7924800" y="424021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4586" name="矩形 10"/>
          <p:cNvSpPr>
            <a:spLocks noChangeArrowheads="1"/>
          </p:cNvSpPr>
          <p:nvPr/>
        </p:nvSpPr>
        <p:spPr bwMode="auto">
          <a:xfrm>
            <a:off x="1036638" y="3257550"/>
            <a:ext cx="32305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87" name="矩形 11"/>
          <p:cNvSpPr>
            <a:spLocks noChangeArrowheads="1"/>
          </p:cNvSpPr>
          <p:nvPr/>
        </p:nvSpPr>
        <p:spPr bwMode="auto">
          <a:xfrm>
            <a:off x="1501775"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grpSp>
        <p:nvGrpSpPr>
          <p:cNvPr id="13" name="组合 12"/>
          <p:cNvGrpSpPr/>
          <p:nvPr/>
        </p:nvGrpSpPr>
        <p:grpSpPr>
          <a:xfrm>
            <a:off x="1104144" y="2903655"/>
            <a:ext cx="401469" cy="317939"/>
            <a:chOff x="4488650" y="2861037"/>
            <a:chExt cx="720000" cy="633551"/>
          </a:xfrm>
          <a:solidFill>
            <a:srgbClr val="FFC000"/>
          </a:solidFill>
        </p:grpSpPr>
        <p:sp>
          <p:nvSpPr>
            <p:cNvPr id="14" name="Freeform 13"/>
            <p:cNvSpPr>
              <a:spLocks noEditPoints="1"/>
            </p:cNvSpPr>
            <p:nvPr/>
          </p:nvSpPr>
          <p:spPr bwMode="auto">
            <a:xfrm>
              <a:off x="4488650" y="2861037"/>
              <a:ext cx="720000" cy="633551"/>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4"/>
            <p:cNvSpPr>
              <a:spLocks noEditPoints="1"/>
            </p:cNvSpPr>
            <p:nvPr/>
          </p:nvSpPr>
          <p:spPr bwMode="auto">
            <a:xfrm>
              <a:off x="4762818" y="3051226"/>
              <a:ext cx="174134" cy="3124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589" name="矩形 15"/>
          <p:cNvSpPr>
            <a:spLocks noChangeArrowheads="1"/>
          </p:cNvSpPr>
          <p:nvPr/>
        </p:nvSpPr>
        <p:spPr bwMode="auto">
          <a:xfrm>
            <a:off x="454660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0" name="矩形 16"/>
          <p:cNvSpPr>
            <a:spLocks noChangeArrowheads="1"/>
          </p:cNvSpPr>
          <p:nvPr/>
        </p:nvSpPr>
        <p:spPr bwMode="auto">
          <a:xfrm>
            <a:off x="5013325" y="2949575"/>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1" name="矩形 17"/>
          <p:cNvSpPr>
            <a:spLocks noChangeArrowheads="1"/>
          </p:cNvSpPr>
          <p:nvPr/>
        </p:nvSpPr>
        <p:spPr bwMode="auto">
          <a:xfrm>
            <a:off x="805815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2" name="矩形 18"/>
          <p:cNvSpPr>
            <a:spLocks noChangeArrowheads="1"/>
          </p:cNvSpPr>
          <p:nvPr/>
        </p:nvSpPr>
        <p:spPr bwMode="auto">
          <a:xfrm>
            <a:off x="8523288"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3" name="矩形 19"/>
          <p:cNvSpPr>
            <a:spLocks noChangeArrowheads="1"/>
          </p:cNvSpPr>
          <p:nvPr/>
        </p:nvSpPr>
        <p:spPr bwMode="auto">
          <a:xfrm>
            <a:off x="1036638" y="4786313"/>
            <a:ext cx="32305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4" name="矩形 20"/>
          <p:cNvSpPr>
            <a:spLocks noChangeArrowheads="1"/>
          </p:cNvSpPr>
          <p:nvPr/>
        </p:nvSpPr>
        <p:spPr bwMode="auto">
          <a:xfrm>
            <a:off x="1501775"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5" name="矩形 21"/>
          <p:cNvSpPr>
            <a:spLocks noChangeArrowheads="1"/>
          </p:cNvSpPr>
          <p:nvPr/>
        </p:nvSpPr>
        <p:spPr bwMode="auto">
          <a:xfrm>
            <a:off x="454660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6" name="矩形 22"/>
          <p:cNvSpPr>
            <a:spLocks noChangeArrowheads="1"/>
          </p:cNvSpPr>
          <p:nvPr/>
        </p:nvSpPr>
        <p:spPr bwMode="auto">
          <a:xfrm>
            <a:off x="5013325" y="4478338"/>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7" name="矩形 23"/>
          <p:cNvSpPr>
            <a:spLocks noChangeArrowheads="1"/>
          </p:cNvSpPr>
          <p:nvPr/>
        </p:nvSpPr>
        <p:spPr bwMode="auto">
          <a:xfrm>
            <a:off x="805815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8" name="矩形 24"/>
          <p:cNvSpPr>
            <a:spLocks noChangeArrowheads="1"/>
          </p:cNvSpPr>
          <p:nvPr/>
        </p:nvSpPr>
        <p:spPr bwMode="auto">
          <a:xfrm>
            <a:off x="8523288"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9" name="Freeform 27"/>
          <p:cNvSpPr>
            <a:spLocks noEditPoints="1"/>
          </p:cNvSpPr>
          <p:nvPr/>
        </p:nvSpPr>
        <p:spPr bwMode="auto">
          <a:xfrm>
            <a:off x="4624388" y="2940050"/>
            <a:ext cx="327025" cy="317500"/>
          </a:xfrm>
          <a:custGeom>
            <a:avLst/>
            <a:gdLst>
              <a:gd name="T0" fmla="*/ 2147483647 w 298"/>
              <a:gd name="T1" fmla="*/ 2147483647 h 320"/>
              <a:gd name="T2" fmla="*/ 2147483647 w 298"/>
              <a:gd name="T3" fmla="*/ 2147483647 h 320"/>
              <a:gd name="T4" fmla="*/ 2147483647 w 298"/>
              <a:gd name="T5" fmla="*/ 2147483647 h 320"/>
              <a:gd name="T6" fmla="*/ 2147483647 w 298"/>
              <a:gd name="T7" fmla="*/ 2147483647 h 320"/>
              <a:gd name="T8" fmla="*/ 2147483647 w 298"/>
              <a:gd name="T9" fmla="*/ 2147483647 h 320"/>
              <a:gd name="T10" fmla="*/ 2147483647 w 298"/>
              <a:gd name="T11" fmla="*/ 2147483647 h 320"/>
              <a:gd name="T12" fmla="*/ 2147483647 w 298"/>
              <a:gd name="T13" fmla="*/ 2147483647 h 320"/>
              <a:gd name="T14" fmla="*/ 2147483647 w 298"/>
              <a:gd name="T15" fmla="*/ 2147483647 h 320"/>
              <a:gd name="T16" fmla="*/ 2147483647 w 298"/>
              <a:gd name="T17" fmla="*/ 2147483647 h 320"/>
              <a:gd name="T18" fmla="*/ 2147483647 w 298"/>
              <a:gd name="T19" fmla="*/ 2147483647 h 320"/>
              <a:gd name="T20" fmla="*/ 2147483647 w 298"/>
              <a:gd name="T21" fmla="*/ 2147483647 h 320"/>
              <a:gd name="T22" fmla="*/ 2147483647 w 298"/>
              <a:gd name="T23" fmla="*/ 2147483647 h 320"/>
              <a:gd name="T24" fmla="*/ 2147483647 w 298"/>
              <a:gd name="T25" fmla="*/ 2147483647 h 320"/>
              <a:gd name="T26" fmla="*/ 2147483647 w 298"/>
              <a:gd name="T27" fmla="*/ 2147483647 h 320"/>
              <a:gd name="T28" fmla="*/ 2147483647 w 298"/>
              <a:gd name="T29" fmla="*/ 2147483647 h 320"/>
              <a:gd name="T30" fmla="*/ 2147483647 w 298"/>
              <a:gd name="T31" fmla="*/ 2147483647 h 320"/>
              <a:gd name="T32" fmla="*/ 2147483647 w 298"/>
              <a:gd name="T33" fmla="*/ 2147483647 h 320"/>
              <a:gd name="T34" fmla="*/ 2147483647 w 298"/>
              <a:gd name="T35" fmla="*/ 2147483647 h 320"/>
              <a:gd name="T36" fmla="*/ 2147483647 w 298"/>
              <a:gd name="T37" fmla="*/ 2147483647 h 320"/>
              <a:gd name="T38" fmla="*/ 2147483647 w 298"/>
              <a:gd name="T39" fmla="*/ 2147483647 h 320"/>
              <a:gd name="T40" fmla="*/ 2147483647 w 298"/>
              <a:gd name="T41" fmla="*/ 2147483647 h 320"/>
              <a:gd name="T42" fmla="*/ 2147483647 w 298"/>
              <a:gd name="T43" fmla="*/ 2147483647 h 320"/>
              <a:gd name="T44" fmla="*/ 2147483647 w 298"/>
              <a:gd name="T45" fmla="*/ 2147483647 h 320"/>
              <a:gd name="T46" fmla="*/ 2147483647 w 298"/>
              <a:gd name="T47" fmla="*/ 2147483647 h 320"/>
              <a:gd name="T48" fmla="*/ 2147483647 w 298"/>
              <a:gd name="T49" fmla="*/ 0 h 320"/>
              <a:gd name="T50" fmla="*/ 2147483647 w 298"/>
              <a:gd name="T51" fmla="*/ 2147483647 h 320"/>
              <a:gd name="T52" fmla="*/ 2147483647 w 298"/>
              <a:gd name="T53" fmla="*/ 2147483647 h 320"/>
              <a:gd name="T54" fmla="*/ 2147483647 w 298"/>
              <a:gd name="T55" fmla="*/ 2147483647 h 320"/>
              <a:gd name="T56" fmla="*/ 2147483647 w 298"/>
              <a:gd name="T57" fmla="*/ 2147483647 h 320"/>
              <a:gd name="T58" fmla="*/ 2147483647 w 298"/>
              <a:gd name="T59" fmla="*/ 2147483647 h 320"/>
              <a:gd name="T60" fmla="*/ 2147483647 w 298"/>
              <a:gd name="T61" fmla="*/ 2147483647 h 320"/>
              <a:gd name="T62" fmla="*/ 2147483647 w 298"/>
              <a:gd name="T63" fmla="*/ 2147483647 h 320"/>
              <a:gd name="T64" fmla="*/ 2147483647 w 298"/>
              <a:gd name="T65" fmla="*/ 2147483647 h 320"/>
              <a:gd name="T66" fmla="*/ 2147483647 w 298"/>
              <a:gd name="T67" fmla="*/ 2147483647 h 320"/>
              <a:gd name="T68" fmla="*/ 0 w 298"/>
              <a:gd name="T69" fmla="*/ 2147483647 h 320"/>
              <a:gd name="T70" fmla="*/ 2147483647 w 298"/>
              <a:gd name="T71" fmla="*/ 2147483647 h 320"/>
              <a:gd name="T72" fmla="*/ 2147483647 w 298"/>
              <a:gd name="T73" fmla="*/ 2147483647 h 320"/>
              <a:gd name="T74" fmla="*/ 2147483647 w 298"/>
              <a:gd name="T75" fmla="*/ 2147483647 h 320"/>
              <a:gd name="T76" fmla="*/ 2147483647 w 298"/>
              <a:gd name="T77" fmla="*/ 2147483647 h 320"/>
              <a:gd name="T78" fmla="*/ 2147483647 w 298"/>
              <a:gd name="T79" fmla="*/ 2147483647 h 320"/>
              <a:gd name="T80" fmla="*/ 2147483647 w 298"/>
              <a:gd name="T81" fmla="*/ 2147483647 h 320"/>
              <a:gd name="T82" fmla="*/ 2147483647 w 298"/>
              <a:gd name="T83" fmla="*/ 2147483647 h 320"/>
              <a:gd name="T84" fmla="*/ 2147483647 w 298"/>
              <a:gd name="T85" fmla="*/ 2147483647 h 320"/>
              <a:gd name="T86" fmla="*/ 2147483647 w 298"/>
              <a:gd name="T87" fmla="*/ 2147483647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8" h="320">
                <a:moveTo>
                  <a:pt x="290" y="176"/>
                </a:moveTo>
                <a:cubicBezTo>
                  <a:pt x="290" y="110"/>
                  <a:pt x="290" y="110"/>
                  <a:pt x="290" y="110"/>
                </a:cubicBezTo>
                <a:cubicBezTo>
                  <a:pt x="289" y="110"/>
                  <a:pt x="289" y="111"/>
                  <a:pt x="288" y="111"/>
                </a:cubicBezTo>
                <a:cubicBezTo>
                  <a:pt x="281" y="121"/>
                  <a:pt x="272" y="127"/>
                  <a:pt x="261" y="131"/>
                </a:cubicBezTo>
                <a:cubicBezTo>
                  <a:pt x="264" y="131"/>
                  <a:pt x="264" y="131"/>
                  <a:pt x="264" y="131"/>
                </a:cubicBezTo>
                <a:cubicBezTo>
                  <a:pt x="264" y="176"/>
                  <a:pt x="264" y="176"/>
                  <a:pt x="264" y="176"/>
                </a:cubicBezTo>
                <a:cubicBezTo>
                  <a:pt x="203" y="176"/>
                  <a:pt x="203" y="176"/>
                  <a:pt x="203" y="176"/>
                </a:cubicBezTo>
                <a:cubicBezTo>
                  <a:pt x="194" y="176"/>
                  <a:pt x="194" y="176"/>
                  <a:pt x="194" y="176"/>
                </a:cubicBezTo>
                <a:cubicBezTo>
                  <a:pt x="227" y="132"/>
                  <a:pt x="227" y="132"/>
                  <a:pt x="227" y="132"/>
                </a:cubicBezTo>
                <a:cubicBezTo>
                  <a:pt x="227" y="131"/>
                  <a:pt x="228" y="130"/>
                  <a:pt x="228" y="129"/>
                </a:cubicBezTo>
                <a:cubicBezTo>
                  <a:pt x="247" y="134"/>
                  <a:pt x="267" y="128"/>
                  <a:pt x="279" y="112"/>
                </a:cubicBezTo>
                <a:cubicBezTo>
                  <a:pt x="288" y="101"/>
                  <a:pt x="292" y="86"/>
                  <a:pt x="289" y="72"/>
                </a:cubicBezTo>
                <a:cubicBezTo>
                  <a:pt x="288" y="70"/>
                  <a:pt x="287" y="69"/>
                  <a:pt x="286" y="68"/>
                </a:cubicBezTo>
                <a:cubicBezTo>
                  <a:pt x="284" y="68"/>
                  <a:pt x="282" y="68"/>
                  <a:pt x="281" y="70"/>
                </a:cubicBezTo>
                <a:cubicBezTo>
                  <a:pt x="260" y="96"/>
                  <a:pt x="260" y="96"/>
                  <a:pt x="260" y="96"/>
                </a:cubicBezTo>
                <a:cubicBezTo>
                  <a:pt x="233" y="91"/>
                  <a:pt x="233" y="91"/>
                  <a:pt x="233" y="91"/>
                </a:cubicBezTo>
                <a:cubicBezTo>
                  <a:pt x="221" y="66"/>
                  <a:pt x="221" y="66"/>
                  <a:pt x="221" y="66"/>
                </a:cubicBezTo>
                <a:cubicBezTo>
                  <a:pt x="242" y="39"/>
                  <a:pt x="242" y="39"/>
                  <a:pt x="242" y="39"/>
                </a:cubicBezTo>
                <a:cubicBezTo>
                  <a:pt x="243" y="38"/>
                  <a:pt x="244" y="36"/>
                  <a:pt x="243" y="34"/>
                </a:cubicBezTo>
                <a:cubicBezTo>
                  <a:pt x="242" y="33"/>
                  <a:pt x="241" y="32"/>
                  <a:pt x="239" y="32"/>
                </a:cubicBezTo>
                <a:cubicBezTo>
                  <a:pt x="224" y="32"/>
                  <a:pt x="211" y="39"/>
                  <a:pt x="202" y="51"/>
                </a:cubicBezTo>
                <a:cubicBezTo>
                  <a:pt x="189" y="66"/>
                  <a:pt x="188" y="87"/>
                  <a:pt x="196" y="104"/>
                </a:cubicBezTo>
                <a:cubicBezTo>
                  <a:pt x="196" y="105"/>
                  <a:pt x="195" y="106"/>
                  <a:pt x="195" y="106"/>
                </a:cubicBezTo>
                <a:cubicBezTo>
                  <a:pt x="152" y="157"/>
                  <a:pt x="152" y="157"/>
                  <a:pt x="152" y="157"/>
                </a:cubicBezTo>
                <a:cubicBezTo>
                  <a:pt x="162" y="167"/>
                  <a:pt x="162" y="167"/>
                  <a:pt x="162" y="167"/>
                </a:cubicBezTo>
                <a:cubicBezTo>
                  <a:pt x="165" y="170"/>
                  <a:pt x="167" y="173"/>
                  <a:pt x="168" y="176"/>
                </a:cubicBezTo>
                <a:cubicBezTo>
                  <a:pt x="163" y="176"/>
                  <a:pt x="163" y="176"/>
                  <a:pt x="163" y="176"/>
                </a:cubicBezTo>
                <a:cubicBezTo>
                  <a:pt x="163" y="174"/>
                  <a:pt x="161" y="172"/>
                  <a:pt x="159" y="170"/>
                </a:cubicBezTo>
                <a:cubicBezTo>
                  <a:pt x="101" y="112"/>
                  <a:pt x="101" y="112"/>
                  <a:pt x="101" y="112"/>
                </a:cubicBezTo>
                <a:cubicBezTo>
                  <a:pt x="100" y="117"/>
                  <a:pt x="100" y="117"/>
                  <a:pt x="100" y="117"/>
                </a:cubicBezTo>
                <a:cubicBezTo>
                  <a:pt x="103" y="118"/>
                  <a:pt x="103" y="118"/>
                  <a:pt x="103" y="118"/>
                </a:cubicBezTo>
                <a:cubicBezTo>
                  <a:pt x="106" y="119"/>
                  <a:pt x="109" y="121"/>
                  <a:pt x="110" y="124"/>
                </a:cubicBezTo>
                <a:cubicBezTo>
                  <a:pt x="112" y="126"/>
                  <a:pt x="112" y="129"/>
                  <a:pt x="111" y="132"/>
                </a:cubicBezTo>
                <a:cubicBezTo>
                  <a:pt x="111" y="134"/>
                  <a:pt x="110" y="135"/>
                  <a:pt x="109" y="137"/>
                </a:cubicBezTo>
                <a:cubicBezTo>
                  <a:pt x="109" y="139"/>
                  <a:pt x="109" y="142"/>
                  <a:pt x="108" y="145"/>
                </a:cubicBezTo>
                <a:cubicBezTo>
                  <a:pt x="103" y="163"/>
                  <a:pt x="103" y="163"/>
                  <a:pt x="103" y="163"/>
                </a:cubicBezTo>
                <a:cubicBezTo>
                  <a:pt x="117" y="176"/>
                  <a:pt x="117" y="176"/>
                  <a:pt x="117" y="176"/>
                </a:cubicBezTo>
                <a:cubicBezTo>
                  <a:pt x="112" y="176"/>
                  <a:pt x="112" y="176"/>
                  <a:pt x="112" y="176"/>
                </a:cubicBezTo>
                <a:cubicBezTo>
                  <a:pt x="103" y="176"/>
                  <a:pt x="103" y="176"/>
                  <a:pt x="103" y="176"/>
                </a:cubicBezTo>
                <a:cubicBezTo>
                  <a:pt x="93" y="176"/>
                  <a:pt x="93" y="176"/>
                  <a:pt x="93" y="176"/>
                </a:cubicBezTo>
                <a:cubicBezTo>
                  <a:pt x="103" y="142"/>
                  <a:pt x="103" y="142"/>
                  <a:pt x="103" y="142"/>
                </a:cubicBezTo>
                <a:cubicBezTo>
                  <a:pt x="104" y="139"/>
                  <a:pt x="104" y="136"/>
                  <a:pt x="103" y="133"/>
                </a:cubicBezTo>
                <a:cubicBezTo>
                  <a:pt x="105" y="132"/>
                  <a:pt x="106" y="131"/>
                  <a:pt x="106" y="129"/>
                </a:cubicBezTo>
                <a:cubicBezTo>
                  <a:pt x="107" y="126"/>
                  <a:pt x="105" y="123"/>
                  <a:pt x="102" y="122"/>
                </a:cubicBezTo>
                <a:cubicBezTo>
                  <a:pt x="93" y="119"/>
                  <a:pt x="93" y="119"/>
                  <a:pt x="93" y="119"/>
                </a:cubicBezTo>
                <a:cubicBezTo>
                  <a:pt x="118" y="35"/>
                  <a:pt x="118" y="35"/>
                  <a:pt x="118" y="35"/>
                </a:cubicBezTo>
                <a:cubicBezTo>
                  <a:pt x="119" y="35"/>
                  <a:pt x="119" y="35"/>
                  <a:pt x="119" y="35"/>
                </a:cubicBezTo>
                <a:cubicBezTo>
                  <a:pt x="125" y="23"/>
                  <a:pt x="125" y="23"/>
                  <a:pt x="125" y="23"/>
                </a:cubicBezTo>
                <a:cubicBezTo>
                  <a:pt x="128" y="3"/>
                  <a:pt x="128" y="3"/>
                  <a:pt x="128" y="3"/>
                </a:cubicBezTo>
                <a:cubicBezTo>
                  <a:pt x="117" y="0"/>
                  <a:pt x="117" y="0"/>
                  <a:pt x="117" y="0"/>
                </a:cubicBezTo>
                <a:cubicBezTo>
                  <a:pt x="109" y="18"/>
                  <a:pt x="109" y="18"/>
                  <a:pt x="109" y="18"/>
                </a:cubicBezTo>
                <a:cubicBezTo>
                  <a:pt x="107" y="32"/>
                  <a:pt x="107" y="32"/>
                  <a:pt x="107" y="32"/>
                </a:cubicBezTo>
                <a:cubicBezTo>
                  <a:pt x="108" y="32"/>
                  <a:pt x="108" y="32"/>
                  <a:pt x="108" y="32"/>
                </a:cubicBezTo>
                <a:cubicBezTo>
                  <a:pt x="83" y="116"/>
                  <a:pt x="83" y="116"/>
                  <a:pt x="83" y="116"/>
                </a:cubicBezTo>
                <a:cubicBezTo>
                  <a:pt x="74" y="113"/>
                  <a:pt x="74" y="113"/>
                  <a:pt x="74" y="113"/>
                </a:cubicBezTo>
                <a:cubicBezTo>
                  <a:pt x="70" y="112"/>
                  <a:pt x="67" y="114"/>
                  <a:pt x="66" y="117"/>
                </a:cubicBezTo>
                <a:cubicBezTo>
                  <a:pt x="65" y="119"/>
                  <a:pt x="66" y="120"/>
                  <a:pt x="66" y="122"/>
                </a:cubicBezTo>
                <a:cubicBezTo>
                  <a:pt x="64" y="124"/>
                  <a:pt x="62" y="126"/>
                  <a:pt x="61" y="129"/>
                </a:cubicBezTo>
                <a:cubicBezTo>
                  <a:pt x="47" y="176"/>
                  <a:pt x="47" y="176"/>
                  <a:pt x="47" y="176"/>
                </a:cubicBezTo>
                <a:cubicBezTo>
                  <a:pt x="38" y="176"/>
                  <a:pt x="38" y="176"/>
                  <a:pt x="38" y="176"/>
                </a:cubicBezTo>
                <a:cubicBezTo>
                  <a:pt x="34" y="176"/>
                  <a:pt x="34" y="176"/>
                  <a:pt x="34" y="176"/>
                </a:cubicBezTo>
                <a:cubicBezTo>
                  <a:pt x="34" y="131"/>
                  <a:pt x="34" y="131"/>
                  <a:pt x="34" y="131"/>
                </a:cubicBezTo>
                <a:cubicBezTo>
                  <a:pt x="52" y="131"/>
                  <a:pt x="52" y="131"/>
                  <a:pt x="52" y="131"/>
                </a:cubicBezTo>
                <a:cubicBezTo>
                  <a:pt x="55" y="120"/>
                  <a:pt x="55" y="120"/>
                  <a:pt x="55" y="120"/>
                </a:cubicBezTo>
                <a:cubicBezTo>
                  <a:pt x="56" y="118"/>
                  <a:pt x="56" y="117"/>
                  <a:pt x="58" y="115"/>
                </a:cubicBezTo>
                <a:cubicBezTo>
                  <a:pt x="30" y="86"/>
                  <a:pt x="30" y="86"/>
                  <a:pt x="30" y="86"/>
                </a:cubicBezTo>
                <a:cubicBezTo>
                  <a:pt x="26" y="91"/>
                  <a:pt x="22" y="97"/>
                  <a:pt x="16" y="103"/>
                </a:cubicBezTo>
                <a:cubicBezTo>
                  <a:pt x="8" y="111"/>
                  <a:pt x="8" y="111"/>
                  <a:pt x="8" y="111"/>
                </a:cubicBezTo>
                <a:cubicBezTo>
                  <a:pt x="8" y="176"/>
                  <a:pt x="8" y="176"/>
                  <a:pt x="8" y="176"/>
                </a:cubicBezTo>
                <a:cubicBezTo>
                  <a:pt x="0" y="176"/>
                  <a:pt x="0" y="176"/>
                  <a:pt x="0" y="176"/>
                </a:cubicBezTo>
                <a:cubicBezTo>
                  <a:pt x="0" y="268"/>
                  <a:pt x="0" y="268"/>
                  <a:pt x="0" y="268"/>
                </a:cubicBezTo>
                <a:cubicBezTo>
                  <a:pt x="0" y="296"/>
                  <a:pt x="23" y="320"/>
                  <a:pt x="52" y="320"/>
                </a:cubicBezTo>
                <a:cubicBezTo>
                  <a:pt x="246" y="320"/>
                  <a:pt x="246" y="320"/>
                  <a:pt x="246" y="320"/>
                </a:cubicBezTo>
                <a:cubicBezTo>
                  <a:pt x="275" y="320"/>
                  <a:pt x="298" y="296"/>
                  <a:pt x="298" y="268"/>
                </a:cubicBezTo>
                <a:cubicBezTo>
                  <a:pt x="298" y="176"/>
                  <a:pt x="298" y="176"/>
                  <a:pt x="298" y="176"/>
                </a:cubicBezTo>
                <a:lnTo>
                  <a:pt x="290" y="176"/>
                </a:lnTo>
                <a:close/>
                <a:moveTo>
                  <a:pt x="85" y="144"/>
                </a:moveTo>
                <a:cubicBezTo>
                  <a:pt x="86" y="140"/>
                  <a:pt x="90" y="139"/>
                  <a:pt x="93" y="140"/>
                </a:cubicBezTo>
                <a:cubicBezTo>
                  <a:pt x="97" y="141"/>
                  <a:pt x="99" y="144"/>
                  <a:pt x="98" y="148"/>
                </a:cubicBezTo>
                <a:cubicBezTo>
                  <a:pt x="89" y="176"/>
                  <a:pt x="89" y="176"/>
                  <a:pt x="89" y="176"/>
                </a:cubicBezTo>
                <a:cubicBezTo>
                  <a:pt x="76" y="176"/>
                  <a:pt x="76" y="176"/>
                  <a:pt x="76" y="176"/>
                </a:cubicBezTo>
                <a:lnTo>
                  <a:pt x="85" y="144"/>
                </a:lnTo>
                <a:close/>
                <a:moveTo>
                  <a:pt x="64" y="138"/>
                </a:moveTo>
                <a:cubicBezTo>
                  <a:pt x="65" y="134"/>
                  <a:pt x="69" y="132"/>
                  <a:pt x="72" y="133"/>
                </a:cubicBezTo>
                <a:cubicBezTo>
                  <a:pt x="76" y="134"/>
                  <a:pt x="78" y="138"/>
                  <a:pt x="77" y="141"/>
                </a:cubicBezTo>
                <a:cubicBezTo>
                  <a:pt x="66" y="176"/>
                  <a:pt x="66" y="176"/>
                  <a:pt x="66" y="176"/>
                </a:cubicBezTo>
                <a:cubicBezTo>
                  <a:pt x="53" y="176"/>
                  <a:pt x="53" y="176"/>
                  <a:pt x="53" y="176"/>
                </a:cubicBezTo>
                <a:lnTo>
                  <a:pt x="64" y="13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Group 4"/>
          <p:cNvGrpSpPr>
            <a:grpSpLocks noChangeAspect="1"/>
          </p:cNvGrpSpPr>
          <p:nvPr/>
        </p:nvGrpSpPr>
        <p:grpSpPr bwMode="auto">
          <a:xfrm>
            <a:off x="8155687" y="2959659"/>
            <a:ext cx="280224" cy="266532"/>
            <a:chOff x="1834" y="425"/>
            <a:chExt cx="704" cy="744"/>
          </a:xfrm>
          <a:solidFill>
            <a:srgbClr val="FFC000"/>
          </a:solidFill>
        </p:grpSpPr>
        <p:sp>
          <p:nvSpPr>
            <p:cNvPr id="28"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33" name="Group 25"/>
          <p:cNvGrpSpPr>
            <a:grpSpLocks noChangeAspect="1"/>
          </p:cNvGrpSpPr>
          <p:nvPr/>
        </p:nvGrpSpPr>
        <p:grpSpPr bwMode="auto">
          <a:xfrm>
            <a:off x="8116357" y="4454390"/>
            <a:ext cx="319554" cy="329875"/>
            <a:chOff x="5449" y="693"/>
            <a:chExt cx="551" cy="605"/>
          </a:xfrm>
          <a:solidFill>
            <a:srgbClr val="FFC000"/>
          </a:solidFill>
        </p:grpSpPr>
        <p:sp>
          <p:nvSpPr>
            <p:cNvPr id="34"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602" name="KSO_Shape"/>
          <p:cNvSpPr>
            <a:spLocks noChangeAspect="1"/>
          </p:cNvSpPr>
          <p:nvPr/>
        </p:nvSpPr>
        <p:spPr bwMode="auto">
          <a:xfrm>
            <a:off x="4611688" y="4527550"/>
            <a:ext cx="358775" cy="239713"/>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47" name="Group 17"/>
          <p:cNvGrpSpPr>
            <a:grpSpLocks noChangeAspect="1"/>
          </p:cNvGrpSpPr>
          <p:nvPr/>
        </p:nvGrpSpPr>
        <p:grpSpPr bwMode="auto">
          <a:xfrm>
            <a:off x="1121979" y="4504796"/>
            <a:ext cx="291079" cy="275547"/>
            <a:chOff x="4364" y="740"/>
            <a:chExt cx="1428" cy="1502"/>
          </a:xfrm>
          <a:solidFill>
            <a:srgbClr val="FFC000"/>
          </a:solidFill>
        </p:grpSpPr>
        <p:sp>
          <p:nvSpPr>
            <p:cNvPr id="48"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2765425"/>
            <a:ext cx="5276850" cy="1325563"/>
          </a:xfrm>
        </p:spPr>
        <p:txBody>
          <a:bodyPr rtlCol="0"/>
          <a:lstStyle/>
          <a:p>
            <a:pPr eaLnBrk="1" fontAlgn="auto" hangingPunct="1">
              <a:spcAft>
                <a:spcPts val="0"/>
              </a:spcAft>
              <a:defRPr/>
            </a:pPr>
            <a:r>
              <a:rPr lang="zh-CN" altLang="en-US" dirty="0"/>
              <a:t>目录</a:t>
            </a:r>
          </a:p>
        </p:txBody>
      </p:sp>
      <p:sp>
        <p:nvSpPr>
          <p:cNvPr id="5" name="矩形 4"/>
          <p:cNvSpPr/>
          <p:nvPr/>
        </p:nvSpPr>
        <p:spPr>
          <a:xfrm>
            <a:off x="5588000" y="62388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5715000" y="72548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1</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6672263" y="79057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公司简介</a:t>
            </a:r>
          </a:p>
        </p:txBody>
      </p:sp>
      <p:sp>
        <p:nvSpPr>
          <p:cNvPr id="8" name="矩形 7"/>
          <p:cNvSpPr/>
          <p:nvPr/>
        </p:nvSpPr>
        <p:spPr>
          <a:xfrm>
            <a:off x="5588000" y="1587500"/>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5715000" y="1689100"/>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2</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6672263" y="1754188"/>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平台运作</a:t>
            </a:r>
          </a:p>
        </p:txBody>
      </p:sp>
      <p:sp>
        <p:nvSpPr>
          <p:cNvPr id="11" name="矩形 10"/>
          <p:cNvSpPr/>
          <p:nvPr/>
        </p:nvSpPr>
        <p:spPr>
          <a:xfrm>
            <a:off x="5588000" y="2549525"/>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5715000" y="2651125"/>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3</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6672263" y="271621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管理制度</a:t>
            </a:r>
          </a:p>
        </p:txBody>
      </p:sp>
      <p:sp>
        <p:nvSpPr>
          <p:cNvPr id="14" name="矩形 13"/>
          <p:cNvSpPr/>
          <p:nvPr/>
        </p:nvSpPr>
        <p:spPr>
          <a:xfrm>
            <a:off x="5588000" y="351313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5715000" y="361473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4</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6672263" y="367982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认识产品</a:t>
            </a:r>
          </a:p>
        </p:txBody>
      </p:sp>
      <p:sp>
        <p:nvSpPr>
          <p:cNvPr id="17" name="矩形 16"/>
          <p:cNvSpPr/>
          <p:nvPr/>
        </p:nvSpPr>
        <p:spPr>
          <a:xfrm>
            <a:off x="5588000" y="4475163"/>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p:nvSpPr>
        <p:spPr>
          <a:xfrm>
            <a:off x="5715000" y="4576763"/>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5</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6672263" y="4643438"/>
            <a:ext cx="2030412" cy="460375"/>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业务推广</a:t>
            </a:r>
          </a:p>
        </p:txBody>
      </p:sp>
      <p:sp>
        <p:nvSpPr>
          <p:cNvPr id="20" name="矩形 19"/>
          <p:cNvSpPr/>
          <p:nvPr/>
        </p:nvSpPr>
        <p:spPr>
          <a:xfrm>
            <a:off x="5588000" y="5438775"/>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矩形 20"/>
          <p:cNvSpPr/>
          <p:nvPr/>
        </p:nvSpPr>
        <p:spPr>
          <a:xfrm>
            <a:off x="5715000" y="5540375"/>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6</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6672263" y="560546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客群分析</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smtClean="0">
                <a:latin typeface="+mn-ea"/>
                <a:ea typeface="+mn-ea"/>
              </a:rPr>
              <a:t>谢谢观看</a:t>
            </a:r>
            <a:endParaRPr lang="zh-CN" altLang="en-US" dirty="0">
              <a:latin typeface="+mn-ea"/>
              <a:ea typeface="+mn-ea"/>
            </a:endParaRP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smtClean="0">
                <a:solidFill>
                  <a:schemeClr val="accent1">
                    <a:lumMod val="20000"/>
                    <a:lumOff val="80000"/>
                  </a:schemeClr>
                </a:solidFill>
              </a:rPr>
              <a:t>简洁大气</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易编辑</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任意替换内容</a:t>
            </a:r>
            <a:endParaRPr lang="zh-CN" altLang="en-US" sz="1800" dirty="0">
              <a:solidFill>
                <a:schemeClr val="accent1">
                  <a:lumMod val="20000"/>
                  <a:lumOff val="80000"/>
                </a:schemeClr>
              </a:solidFill>
            </a:endParaRPr>
          </a:p>
        </p:txBody>
      </p:sp>
      <p:grpSp>
        <p:nvGrpSpPr>
          <p:cNvPr id="25604" name="组合 27"/>
          <p:cNvGrpSpPr>
            <a:grpSpLocks/>
          </p:cNvGrpSpPr>
          <p:nvPr/>
        </p:nvGrpSpPr>
        <p:grpSpPr bwMode="auto">
          <a:xfrm>
            <a:off x="4587875" y="4257675"/>
            <a:ext cx="3073400" cy="442913"/>
            <a:chOff x="4588475" y="4480489"/>
            <a:chExt cx="3072602" cy="44260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450598" cy="39976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9</a:t>
              </a:r>
              <a:r>
                <a:rPr lang="zh-CN" altLang="en-US" sz="2000" dirty="0">
                  <a:solidFill>
                    <a:srgbClr val="FFC000"/>
                  </a:solidFill>
                  <a:latin typeface="+mj-ea"/>
                  <a:ea typeface="+mj-ea"/>
                </a:rPr>
                <a:t>月</a:t>
              </a:r>
            </a:p>
          </p:txBody>
        </p:sp>
      </p:grpSp>
      <p:sp>
        <p:nvSpPr>
          <p:cNvPr id="27" name="矩形 26"/>
          <p:cNvSpPr/>
          <p:nvPr/>
        </p:nvSpPr>
        <p:spPr>
          <a:xfrm>
            <a:off x="6096000" y="4257675"/>
            <a:ext cx="1528763"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公司简介</a:t>
            </a:r>
            <a:endParaRPr lang="zh-CN" altLang="en-US" dirty="0"/>
          </a:p>
        </p:txBody>
      </p:sp>
      <p:sp>
        <p:nvSpPr>
          <p:cNvPr id="9219" name="矩形 4"/>
          <p:cNvSpPr>
            <a:spLocks noChangeArrowheads="1"/>
          </p:cNvSpPr>
          <p:nvPr/>
        </p:nvSpPr>
        <p:spPr bwMode="auto">
          <a:xfrm>
            <a:off x="839788" y="4865688"/>
            <a:ext cx="64500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9220" name="矩形 5"/>
          <p:cNvSpPr>
            <a:spLocks noChangeArrowheads="1"/>
          </p:cNvSpPr>
          <p:nvPr/>
        </p:nvSpPr>
        <p:spPr bwMode="auto">
          <a:xfrm>
            <a:off x="839788" y="4194175"/>
            <a:ext cx="7396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rgbClr val="FFC000"/>
                </a:solidFill>
              </a:rPr>
              <a:t>VEHICULANULLA QUIS LOREM UT LIBERO MALESUADA FEUGIAT VEHICULANULLA QUIS LOREM UT LIBERO MALESUADA FEUGIAT</a:t>
            </a:r>
          </a:p>
        </p:txBody>
      </p:sp>
      <p:pic>
        <p:nvPicPr>
          <p:cNvPr id="9221" name="图片 7"/>
          <p:cNvPicPr>
            <a:picLocks noChangeAspect="1"/>
          </p:cNvPicPr>
          <p:nvPr/>
        </p:nvPicPr>
        <p:blipFill>
          <a:blip r:embed="rId2">
            <a:extLst>
              <a:ext uri="{28A0092B-C50C-407E-A947-70E740481C1C}">
                <a14:useLocalDpi xmlns:a14="http://schemas.microsoft.com/office/drawing/2010/main" val="0"/>
              </a:ext>
            </a:extLst>
          </a:blip>
          <a:srcRect r="15088" b="54805"/>
          <a:stretch>
            <a:fillRect/>
          </a:stretch>
        </p:blipFill>
        <p:spPr bwMode="auto">
          <a:xfrm>
            <a:off x="839788" y="1828800"/>
            <a:ext cx="633095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矩形 36"/>
          <p:cNvSpPr>
            <a:spLocks noChangeArrowheads="1"/>
          </p:cNvSpPr>
          <p:nvPr/>
        </p:nvSpPr>
        <p:spPr bwMode="auto">
          <a:xfrm>
            <a:off x="7778750" y="1795463"/>
            <a:ext cx="3665538"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velituctus et ultrices posuere cubilia Curae; Donec velit neque, auctor sit amet aliquam vel, ullamcorper sit amet ligula. Nulla quis lorem ut libero malesuada feugiat. Vestibulum ac diam sit amet quam vehiculaVestibulum ante ipsum primis in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输入理想标题</a:t>
            </a:r>
            <a:endParaRPr lang="zh-CN" altLang="en-US" dirty="0"/>
          </a:p>
        </p:txBody>
      </p:sp>
      <p:sp>
        <p:nvSpPr>
          <p:cNvPr id="3" name="矩形 2"/>
          <p:cNvSpPr/>
          <p:nvPr/>
        </p:nvSpPr>
        <p:spPr>
          <a:xfrm>
            <a:off x="6313488" y="1831975"/>
            <a:ext cx="5040312" cy="436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244" name="矩形 4"/>
          <p:cNvSpPr>
            <a:spLocks noChangeArrowheads="1"/>
          </p:cNvSpPr>
          <p:nvPr/>
        </p:nvSpPr>
        <p:spPr bwMode="auto">
          <a:xfrm>
            <a:off x="838200" y="1166813"/>
            <a:ext cx="950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rPr>
              <a:t> Eget tincidunt nibh pulvinar a. Pellentesque in ipsum id orci porta dapibus. Donec rutrum congue leo eget malesuada Quisque velit nisi, pretium ut lacinia in, elementum id enim. </a:t>
            </a:r>
            <a:endParaRPr lang="zh-CN" altLang="en-US" sz="1400">
              <a:solidFill>
                <a:schemeClr val="bg1"/>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43273"/>
          <a:stretch/>
        </p:blipFill>
        <p:spPr>
          <a:xfrm>
            <a:off x="839788" y="1828800"/>
            <a:ext cx="6009936" cy="2264229"/>
          </a:xfrm>
          <a:custGeom>
            <a:avLst/>
            <a:gdLst>
              <a:gd name="connsiteX0" fmla="*/ 0 w 6009936"/>
              <a:gd name="connsiteY0" fmla="*/ 0 h 2264229"/>
              <a:gd name="connsiteX1" fmla="*/ 6009936 w 6009936"/>
              <a:gd name="connsiteY1" fmla="*/ 0 h 2264229"/>
              <a:gd name="connsiteX2" fmla="*/ 6009936 w 6009936"/>
              <a:gd name="connsiteY2" fmla="*/ 1883410 h 2264229"/>
              <a:gd name="connsiteX3" fmla="*/ 5629117 w 6009936"/>
              <a:gd name="connsiteY3" fmla="*/ 2264229 h 2264229"/>
              <a:gd name="connsiteX4" fmla="*/ 0 w 6009936"/>
              <a:gd name="connsiteY4" fmla="*/ 2264229 h 2264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36" h="2264229">
                <a:moveTo>
                  <a:pt x="0" y="0"/>
                </a:moveTo>
                <a:lnTo>
                  <a:pt x="6009936" y="0"/>
                </a:lnTo>
                <a:lnTo>
                  <a:pt x="6009936" y="1883410"/>
                </a:lnTo>
                <a:cubicBezTo>
                  <a:pt x="6009936" y="2093731"/>
                  <a:pt x="5839438" y="2264229"/>
                  <a:pt x="5629117" y="2264229"/>
                </a:cubicBezTo>
                <a:lnTo>
                  <a:pt x="0" y="2264229"/>
                </a:lnTo>
                <a:close/>
              </a:path>
            </a:pathLst>
          </a:cu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0991" b="16270"/>
          <a:stretch/>
        </p:blipFill>
        <p:spPr>
          <a:xfrm>
            <a:off x="838200" y="4092315"/>
            <a:ext cx="6011524" cy="2113613"/>
          </a:xfrm>
          <a:prstGeom prst="round1Rect">
            <a:avLst/>
          </a:prstGeom>
        </p:spPr>
      </p:pic>
      <p:sp>
        <p:nvSpPr>
          <p:cNvPr id="10247" name="矩形 7"/>
          <p:cNvSpPr>
            <a:spLocks noChangeArrowheads="1"/>
          </p:cNvSpPr>
          <p:nvPr/>
        </p:nvSpPr>
        <p:spPr bwMode="auto">
          <a:xfrm>
            <a:off x="7426325" y="3586163"/>
            <a:ext cx="341947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10248" name="矩形 8"/>
          <p:cNvSpPr>
            <a:spLocks noChangeArrowheads="1"/>
          </p:cNvSpPr>
          <p:nvPr/>
        </p:nvSpPr>
        <p:spPr bwMode="auto">
          <a:xfrm>
            <a:off x="7426325" y="2492375"/>
            <a:ext cx="36179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VEHICULANULLA QUIS LOREM UT LIBERO MALESUADA FEUGIATMALESUADA FEUGIAT</a:t>
            </a:r>
          </a:p>
          <a:p>
            <a:pPr eaLnBrk="1" hangingPunct="1"/>
            <a:endParaRPr lang="zh-CN" altLang="en-US">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输入理想标题</a:t>
            </a:r>
            <a:endParaRPr lang="zh-CN" altLang="en-US" dirty="0"/>
          </a:p>
        </p:txBody>
      </p:sp>
      <p:sp>
        <p:nvSpPr>
          <p:cNvPr id="3" name="矩形 2"/>
          <p:cNvSpPr/>
          <p:nvPr/>
        </p:nvSpPr>
        <p:spPr>
          <a:xfrm>
            <a:off x="0" y="1700213"/>
            <a:ext cx="7327900" cy="28543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11268" name="图片 4"/>
          <p:cNvPicPr>
            <a:picLocks noChangeAspect="1"/>
          </p:cNvPicPr>
          <p:nvPr/>
        </p:nvPicPr>
        <p:blipFill>
          <a:blip r:embed="rId2">
            <a:extLst>
              <a:ext uri="{28A0092B-C50C-407E-A947-70E740481C1C}">
                <a14:useLocalDpi xmlns:a14="http://schemas.microsoft.com/office/drawing/2010/main" val="0"/>
              </a:ext>
            </a:extLst>
          </a:blip>
          <a:srcRect b="11864"/>
          <a:stretch>
            <a:fillRect/>
          </a:stretch>
        </p:blipFill>
        <p:spPr bwMode="auto">
          <a:xfrm>
            <a:off x="7327900" y="1700213"/>
            <a:ext cx="48641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矩形 5"/>
          <p:cNvSpPr>
            <a:spLocks noChangeArrowheads="1"/>
          </p:cNvSpPr>
          <p:nvPr/>
        </p:nvSpPr>
        <p:spPr bwMode="auto">
          <a:xfrm>
            <a:off x="893763" y="3127375"/>
            <a:ext cx="4965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1270" name="矩形 6"/>
          <p:cNvSpPr>
            <a:spLocks noChangeArrowheads="1"/>
          </p:cNvSpPr>
          <p:nvPr/>
        </p:nvSpPr>
        <p:spPr bwMode="auto">
          <a:xfrm>
            <a:off x="893763" y="2284413"/>
            <a:ext cx="43529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2400">
                <a:solidFill>
                  <a:schemeClr val="bg1"/>
                </a:solidFill>
              </a:rPr>
              <a:t>donec sollicitudin molestie malesuada</a:t>
            </a:r>
            <a:endParaRPr lang="zh-CN" altLang="en-US" sz="2400">
              <a:solidFill>
                <a:schemeClr val="bg1"/>
              </a:solidFill>
            </a:endParaRPr>
          </a:p>
        </p:txBody>
      </p:sp>
      <p:sp>
        <p:nvSpPr>
          <p:cNvPr id="8" name="椭圆 7"/>
          <p:cNvSpPr/>
          <p:nvPr/>
        </p:nvSpPr>
        <p:spPr>
          <a:xfrm>
            <a:off x="6870700" y="267017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7107238" y="2968625"/>
            <a:ext cx="441325" cy="3175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273" name="矩形 9"/>
          <p:cNvSpPr>
            <a:spLocks noChangeArrowheads="1"/>
          </p:cNvSpPr>
          <p:nvPr/>
        </p:nvSpPr>
        <p:spPr bwMode="auto">
          <a:xfrm>
            <a:off x="839788" y="5027613"/>
            <a:ext cx="106013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12291" name="组合 2"/>
          <p:cNvGrpSpPr>
            <a:grpSpLocks/>
          </p:cNvGrpSpPr>
          <p:nvPr/>
        </p:nvGrpSpPr>
        <p:grpSpPr bwMode="auto">
          <a:xfrm>
            <a:off x="4902200" y="2628900"/>
            <a:ext cx="1905000" cy="1905000"/>
            <a:chOff x="5143500" y="2616200"/>
            <a:chExt cx="1905000" cy="1905000"/>
          </a:xfrm>
        </p:grpSpPr>
        <p:sp>
          <p:nvSpPr>
            <p:cNvPr id="5" name="椭圆 4"/>
            <p:cNvSpPr/>
            <p:nvPr/>
          </p:nvSpPr>
          <p:spPr>
            <a:xfrm>
              <a:off x="5143500" y="2616200"/>
              <a:ext cx="1905000" cy="1905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KSO_Shape"/>
            <p:cNvSpPr>
              <a:spLocks/>
            </p:cNvSpPr>
            <p:nvPr/>
          </p:nvSpPr>
          <p:spPr bwMode="auto">
            <a:xfrm>
              <a:off x="5159375" y="2628900"/>
              <a:ext cx="1873250" cy="187960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grpSp>
      <p:sp>
        <p:nvSpPr>
          <p:cNvPr id="7" name="等腰三角形 6"/>
          <p:cNvSpPr/>
          <p:nvPr/>
        </p:nvSpPr>
        <p:spPr>
          <a:xfrm rot="18670540">
            <a:off x="4915694" y="2505869"/>
            <a:ext cx="327025" cy="24606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等腰三角形 7"/>
          <p:cNvSpPr/>
          <p:nvPr/>
        </p:nvSpPr>
        <p:spPr>
          <a:xfrm rot="15591026">
            <a:off x="4489450" y="3640138"/>
            <a:ext cx="325438"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等腰三角形 8"/>
          <p:cNvSpPr/>
          <p:nvPr/>
        </p:nvSpPr>
        <p:spPr>
          <a:xfrm rot="12358297">
            <a:off x="5078413" y="4541838"/>
            <a:ext cx="327025"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0" name="组合 9"/>
          <p:cNvGrpSpPr/>
          <p:nvPr/>
        </p:nvGrpSpPr>
        <p:grpSpPr>
          <a:xfrm flipH="1">
            <a:off x="6379197" y="2463354"/>
            <a:ext cx="874930" cy="2322461"/>
            <a:chOff x="6117417" y="2516359"/>
            <a:chExt cx="874930" cy="2322461"/>
          </a:xfrm>
          <a:solidFill>
            <a:srgbClr val="FFC000"/>
          </a:solidFill>
        </p:grpSpPr>
        <p:sp>
          <p:nvSpPr>
            <p:cNvPr id="11" name="等腰三角形 10"/>
            <p:cNvSpPr/>
            <p:nvPr/>
          </p:nvSpPr>
          <p:spPr>
            <a:xfrm rot="18670540">
              <a:off x="6504607" y="2556360"/>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2" name="等腰三角形 11"/>
            <p:cNvSpPr/>
            <p:nvPr/>
          </p:nvSpPr>
          <p:spPr>
            <a:xfrm rot="15591026">
              <a:off x="6077416" y="3690965"/>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等腰三角形 12"/>
            <p:cNvSpPr/>
            <p:nvPr/>
          </p:nvSpPr>
          <p:spPr>
            <a:xfrm rot="12358297">
              <a:off x="6666379" y="4592854"/>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2296" name="矩形 13"/>
          <p:cNvSpPr>
            <a:spLocks noChangeArrowheads="1"/>
          </p:cNvSpPr>
          <p:nvPr/>
        </p:nvSpPr>
        <p:spPr bwMode="auto">
          <a:xfrm>
            <a:off x="6702425" y="4797425"/>
            <a:ext cx="1809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7" name="矩形 14"/>
          <p:cNvSpPr>
            <a:spLocks noChangeArrowheads="1"/>
          </p:cNvSpPr>
          <p:nvPr/>
        </p:nvSpPr>
        <p:spPr bwMode="auto">
          <a:xfrm>
            <a:off x="6702425" y="5070475"/>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298" name="矩形 15"/>
          <p:cNvSpPr>
            <a:spLocks noChangeArrowheads="1"/>
          </p:cNvSpPr>
          <p:nvPr/>
        </p:nvSpPr>
        <p:spPr bwMode="auto">
          <a:xfrm>
            <a:off x="7543800" y="3671888"/>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9" name="矩形 16"/>
          <p:cNvSpPr>
            <a:spLocks noChangeArrowheads="1"/>
          </p:cNvSpPr>
          <p:nvPr/>
        </p:nvSpPr>
        <p:spPr bwMode="auto">
          <a:xfrm>
            <a:off x="7543800" y="3944938"/>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0" name="矩形 17"/>
          <p:cNvSpPr>
            <a:spLocks noChangeArrowheads="1"/>
          </p:cNvSpPr>
          <p:nvPr/>
        </p:nvSpPr>
        <p:spPr bwMode="auto">
          <a:xfrm>
            <a:off x="6992938" y="22336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301" name="矩形 18"/>
          <p:cNvSpPr>
            <a:spLocks noChangeArrowheads="1"/>
          </p:cNvSpPr>
          <p:nvPr/>
        </p:nvSpPr>
        <p:spPr bwMode="auto">
          <a:xfrm>
            <a:off x="6992938" y="2506663"/>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2" name="矩形 19"/>
          <p:cNvSpPr>
            <a:spLocks noChangeArrowheads="1"/>
          </p:cNvSpPr>
          <p:nvPr/>
        </p:nvSpPr>
        <p:spPr bwMode="auto">
          <a:xfrm>
            <a:off x="2976563" y="2058988"/>
            <a:ext cx="1811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3" name="矩形 20"/>
          <p:cNvSpPr>
            <a:spLocks noChangeArrowheads="1"/>
          </p:cNvSpPr>
          <p:nvPr/>
        </p:nvSpPr>
        <p:spPr bwMode="auto">
          <a:xfrm>
            <a:off x="1744663" y="2341563"/>
            <a:ext cx="3043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4" name="矩形 21"/>
          <p:cNvSpPr>
            <a:spLocks noChangeArrowheads="1"/>
          </p:cNvSpPr>
          <p:nvPr/>
        </p:nvSpPr>
        <p:spPr bwMode="auto">
          <a:xfrm>
            <a:off x="2428875" y="3578225"/>
            <a:ext cx="1811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5" name="矩形 22"/>
          <p:cNvSpPr>
            <a:spLocks noChangeArrowheads="1"/>
          </p:cNvSpPr>
          <p:nvPr/>
        </p:nvSpPr>
        <p:spPr bwMode="auto">
          <a:xfrm>
            <a:off x="1196975" y="3860800"/>
            <a:ext cx="304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6" name="矩形 23"/>
          <p:cNvSpPr>
            <a:spLocks noChangeArrowheads="1"/>
          </p:cNvSpPr>
          <p:nvPr/>
        </p:nvSpPr>
        <p:spPr bwMode="auto">
          <a:xfrm>
            <a:off x="3106738" y="4883150"/>
            <a:ext cx="1811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7" name="矩形 24"/>
          <p:cNvSpPr>
            <a:spLocks noChangeArrowheads="1"/>
          </p:cNvSpPr>
          <p:nvPr/>
        </p:nvSpPr>
        <p:spPr bwMode="auto">
          <a:xfrm>
            <a:off x="1874838" y="5167313"/>
            <a:ext cx="3043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KSO_Shape"/>
          <p:cNvSpPr>
            <a:spLocks/>
          </p:cNvSpPr>
          <p:nvPr/>
        </p:nvSpPr>
        <p:spPr bwMode="auto">
          <a:xfrm>
            <a:off x="3513138" y="1808163"/>
            <a:ext cx="3497262" cy="443547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sp>
        <p:nvSpPr>
          <p:cNvPr id="13316" name="矩形 4"/>
          <p:cNvSpPr>
            <a:spLocks noChangeArrowheads="1"/>
          </p:cNvSpPr>
          <p:nvPr/>
        </p:nvSpPr>
        <p:spPr bwMode="auto">
          <a:xfrm>
            <a:off x="1174750" y="4768850"/>
            <a:ext cx="1811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3317" name="矩形 5"/>
          <p:cNvSpPr>
            <a:spLocks noChangeArrowheads="1"/>
          </p:cNvSpPr>
          <p:nvPr/>
        </p:nvSpPr>
        <p:spPr bwMode="auto">
          <a:xfrm>
            <a:off x="1174750" y="5114925"/>
            <a:ext cx="18113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3318" name="KSO_Shape"/>
          <p:cNvSpPr>
            <a:spLocks noChangeAspect="1"/>
          </p:cNvSpPr>
          <p:nvPr/>
        </p:nvSpPr>
        <p:spPr bwMode="auto">
          <a:xfrm>
            <a:off x="3932238" y="5461000"/>
            <a:ext cx="544512" cy="298450"/>
          </a:xfrm>
          <a:custGeom>
            <a:avLst/>
            <a:gdLst>
              <a:gd name="T0" fmla="*/ 2147483647 w 368"/>
              <a:gd name="T1" fmla="*/ 2147483647 h 181"/>
              <a:gd name="T2" fmla="*/ 2147483647 w 368"/>
              <a:gd name="T3" fmla="*/ 2147483647 h 181"/>
              <a:gd name="T4" fmla="*/ 2147483647 w 368"/>
              <a:gd name="T5" fmla="*/ 2147483647 h 181"/>
              <a:gd name="T6" fmla="*/ 2147483647 w 368"/>
              <a:gd name="T7" fmla="*/ 2147483647 h 181"/>
              <a:gd name="T8" fmla="*/ 2147483647 w 368"/>
              <a:gd name="T9" fmla="*/ 2147483647 h 181"/>
              <a:gd name="T10" fmla="*/ 2147483647 w 368"/>
              <a:gd name="T11" fmla="*/ 2147483647 h 181"/>
              <a:gd name="T12" fmla="*/ 2147483647 w 368"/>
              <a:gd name="T13" fmla="*/ 2147483647 h 181"/>
              <a:gd name="T14" fmla="*/ 2147483647 w 368"/>
              <a:gd name="T15" fmla="*/ 2147483647 h 181"/>
              <a:gd name="T16" fmla="*/ 2147483647 w 368"/>
              <a:gd name="T17" fmla="*/ 2147483647 h 181"/>
              <a:gd name="T18" fmla="*/ 0 w 368"/>
              <a:gd name="T19" fmla="*/ 2147483647 h 181"/>
              <a:gd name="T20" fmla="*/ 2147483647 w 368"/>
              <a:gd name="T21" fmla="*/ 2147483647 h 181"/>
              <a:gd name="T22" fmla="*/ 2147483647 w 368"/>
              <a:gd name="T23" fmla="*/ 2147483647 h 181"/>
              <a:gd name="T24" fmla="*/ 2147483647 w 368"/>
              <a:gd name="T25" fmla="*/ 2147483647 h 181"/>
              <a:gd name="T26" fmla="*/ 2147483647 w 368"/>
              <a:gd name="T27" fmla="*/ 2147483647 h 181"/>
              <a:gd name="T28" fmla="*/ 2147483647 w 368"/>
              <a:gd name="T29" fmla="*/ 2147483647 h 181"/>
              <a:gd name="T30" fmla="*/ 2147483647 w 368"/>
              <a:gd name="T31" fmla="*/ 2147483647 h 181"/>
              <a:gd name="T32" fmla="*/ 2147483647 w 368"/>
              <a:gd name="T33" fmla="*/ 2147483647 h 181"/>
              <a:gd name="T34" fmla="*/ 2147483647 w 368"/>
              <a:gd name="T35" fmla="*/ 2147483647 h 181"/>
              <a:gd name="T36" fmla="*/ 2147483647 w 368"/>
              <a:gd name="T37" fmla="*/ 2147483647 h 181"/>
              <a:gd name="T38" fmla="*/ 2147483647 w 368"/>
              <a:gd name="T39" fmla="*/ 2147483647 h 181"/>
              <a:gd name="T40" fmla="*/ 2147483647 w 368"/>
              <a:gd name="T41" fmla="*/ 2147483647 h 181"/>
              <a:gd name="T42" fmla="*/ 2147483647 w 368"/>
              <a:gd name="T43" fmla="*/ 2147483647 h 181"/>
              <a:gd name="T44" fmla="*/ 2147483647 w 368"/>
              <a:gd name="T45" fmla="*/ 2147483647 h 181"/>
              <a:gd name="T46" fmla="*/ 2147483647 w 368"/>
              <a:gd name="T47" fmla="*/ 0 h 181"/>
              <a:gd name="T48" fmla="*/ 2147483647 w 368"/>
              <a:gd name="T49" fmla="*/ 2147483647 h 181"/>
              <a:gd name="T50" fmla="*/ 2147483647 w 368"/>
              <a:gd name="T51" fmla="*/ 2147483647 h 181"/>
              <a:gd name="T52" fmla="*/ 2147483647 w 368"/>
              <a:gd name="T53" fmla="*/ 2147483647 h 181"/>
              <a:gd name="T54" fmla="*/ 2147483647 w 368"/>
              <a:gd name="T55" fmla="*/ 2147483647 h 181"/>
              <a:gd name="T56" fmla="*/ 2147483647 w 368"/>
              <a:gd name="T57" fmla="*/ 2147483647 h 181"/>
              <a:gd name="T58" fmla="*/ 2147483647 w 368"/>
              <a:gd name="T59" fmla="*/ 2147483647 h 181"/>
              <a:gd name="T60" fmla="*/ 2147483647 w 368"/>
              <a:gd name="T61" fmla="*/ 2147483647 h 181"/>
              <a:gd name="T62" fmla="*/ 2147483647 w 368"/>
              <a:gd name="T63" fmla="*/ 2147483647 h 181"/>
              <a:gd name="T64" fmla="*/ 2147483647 w 368"/>
              <a:gd name="T65" fmla="*/ 2147483647 h 181"/>
              <a:gd name="T66" fmla="*/ 2147483647 w 368"/>
              <a:gd name="T67" fmla="*/ 2147483647 h 181"/>
              <a:gd name="T68" fmla="*/ 2147483647 w 368"/>
              <a:gd name="T69" fmla="*/ 2147483647 h 181"/>
              <a:gd name="T70" fmla="*/ 2147483647 w 368"/>
              <a:gd name="T71" fmla="*/ 2147483647 h 181"/>
              <a:gd name="T72" fmla="*/ 2147483647 w 368"/>
              <a:gd name="T73" fmla="*/ 2147483647 h 181"/>
              <a:gd name="T74" fmla="*/ 2147483647 w 368"/>
              <a:gd name="T75" fmla="*/ 2147483647 h 181"/>
              <a:gd name="T76" fmla="*/ 2147483647 w 368"/>
              <a:gd name="T77" fmla="*/ 2147483647 h 181"/>
              <a:gd name="T78" fmla="*/ 2147483647 w 368"/>
              <a:gd name="T79" fmla="*/ 2147483647 h 181"/>
              <a:gd name="T80" fmla="*/ 2147483647 w 368"/>
              <a:gd name="T81" fmla="*/ 2147483647 h 181"/>
              <a:gd name="T82" fmla="*/ 2147483647 w 368"/>
              <a:gd name="T83" fmla="*/ 2147483647 h 181"/>
              <a:gd name="T84" fmla="*/ 2147483647 w 368"/>
              <a:gd name="T85" fmla="*/ 2147483647 h 181"/>
              <a:gd name="T86" fmla="*/ 2147483647 w 368"/>
              <a:gd name="T87" fmla="*/ 2147483647 h 181"/>
              <a:gd name="T88" fmla="*/ 2147483647 w 368"/>
              <a:gd name="T89" fmla="*/ 2147483647 h 181"/>
              <a:gd name="T90" fmla="*/ 2147483647 w 368"/>
              <a:gd name="T91" fmla="*/ 2147483647 h 181"/>
              <a:gd name="T92" fmla="*/ 2147483647 w 368"/>
              <a:gd name="T93" fmla="*/ 2147483647 h 181"/>
              <a:gd name="T94" fmla="*/ 2147483647 w 368"/>
              <a:gd name="T95" fmla="*/ 2147483647 h 1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9" name="KSO_Shape"/>
          <p:cNvSpPr>
            <a:spLocks noChangeAspect="1"/>
          </p:cNvSpPr>
          <p:nvPr/>
        </p:nvSpPr>
        <p:spPr bwMode="auto">
          <a:xfrm>
            <a:off x="6143625" y="3192463"/>
            <a:ext cx="496888" cy="601662"/>
          </a:xfrm>
          <a:custGeom>
            <a:avLst/>
            <a:gdLst>
              <a:gd name="T0" fmla="*/ 5982 w 968375"/>
              <a:gd name="T1" fmla="*/ 67666 h 1170887"/>
              <a:gd name="T2" fmla="*/ 28871 w 968375"/>
              <a:gd name="T3" fmla="*/ 77881 h 1170887"/>
              <a:gd name="T4" fmla="*/ 51499 w 968375"/>
              <a:gd name="T5" fmla="*/ 68190 h 1170887"/>
              <a:gd name="T6" fmla="*/ 54881 w 968375"/>
              <a:gd name="T7" fmla="*/ 69762 h 1170887"/>
              <a:gd name="T8" fmla="*/ 28871 w 968375"/>
              <a:gd name="T9" fmla="*/ 81811 h 1170887"/>
              <a:gd name="T10" fmla="*/ 2341 w 968375"/>
              <a:gd name="T11" fmla="*/ 69237 h 1170887"/>
              <a:gd name="T12" fmla="*/ 5982 w 968375"/>
              <a:gd name="T13" fmla="*/ 67666 h 1170887"/>
              <a:gd name="T14" fmla="*/ 60343 w 968375"/>
              <a:gd name="T15" fmla="*/ 43306 h 1170887"/>
              <a:gd name="T16" fmla="*/ 67105 w 968375"/>
              <a:gd name="T17" fmla="*/ 51688 h 1170887"/>
              <a:gd name="T18" fmla="*/ 58522 w 968375"/>
              <a:gd name="T19" fmla="*/ 60332 h 1170887"/>
              <a:gd name="T20" fmla="*/ 55401 w 968375"/>
              <a:gd name="T21" fmla="*/ 59808 h 1170887"/>
              <a:gd name="T22" fmla="*/ 57482 w 968375"/>
              <a:gd name="T23" fmla="*/ 56402 h 1170887"/>
              <a:gd name="T24" fmla="*/ 58522 w 968375"/>
              <a:gd name="T25" fmla="*/ 56664 h 1170887"/>
              <a:gd name="T26" fmla="*/ 63204 w 968375"/>
              <a:gd name="T27" fmla="*/ 51688 h 1170887"/>
              <a:gd name="T28" fmla="*/ 60083 w 968375"/>
              <a:gd name="T29" fmla="*/ 47235 h 1170887"/>
              <a:gd name="T30" fmla="*/ 60343 w 968375"/>
              <a:gd name="T31" fmla="*/ 43306 h 1170887"/>
              <a:gd name="T32" fmla="*/ 56961 w 968375"/>
              <a:gd name="T33" fmla="*/ 37543 h 1170887"/>
              <a:gd name="T34" fmla="*/ 57482 w 968375"/>
              <a:gd name="T35" fmla="*/ 42782 h 1170887"/>
              <a:gd name="T36" fmla="*/ 28871 w 968375"/>
              <a:gd name="T37" fmla="*/ 71595 h 1170887"/>
              <a:gd name="T38" fmla="*/ 0 w 968375"/>
              <a:gd name="T39" fmla="*/ 42782 h 1170887"/>
              <a:gd name="T40" fmla="*/ 520 w 968375"/>
              <a:gd name="T41" fmla="*/ 38067 h 1170887"/>
              <a:gd name="T42" fmla="*/ 28871 w 968375"/>
              <a:gd name="T43" fmla="*/ 52998 h 1170887"/>
              <a:gd name="T44" fmla="*/ 56961 w 968375"/>
              <a:gd name="T45" fmla="*/ 38067 h 1170887"/>
              <a:gd name="T46" fmla="*/ 56961 w 968375"/>
              <a:gd name="T47" fmla="*/ 37543 h 1170887"/>
              <a:gd name="T48" fmla="*/ 28871 w 968375"/>
              <a:gd name="T49" fmla="*/ 26018 h 1170887"/>
              <a:gd name="T50" fmla="*/ 53840 w 968375"/>
              <a:gd name="T51" fmla="*/ 38067 h 1170887"/>
              <a:gd name="T52" fmla="*/ 53581 w 968375"/>
              <a:gd name="T53" fmla="*/ 39901 h 1170887"/>
              <a:gd name="T54" fmla="*/ 28871 w 968375"/>
              <a:gd name="T55" fmla="*/ 31519 h 1170887"/>
              <a:gd name="T56" fmla="*/ 3901 w 968375"/>
              <a:gd name="T57" fmla="*/ 39901 h 1170887"/>
              <a:gd name="T58" fmla="*/ 3642 w 968375"/>
              <a:gd name="T59" fmla="*/ 38067 h 1170887"/>
              <a:gd name="T60" fmla="*/ 28871 w 968375"/>
              <a:gd name="T61" fmla="*/ 26018 h 1170887"/>
              <a:gd name="T62" fmla="*/ 37691 w 968375"/>
              <a:gd name="T63" fmla="*/ 4339 h 1170887"/>
              <a:gd name="T64" fmla="*/ 38407 w 968375"/>
              <a:gd name="T65" fmla="*/ 26032 h 1170887"/>
              <a:gd name="T66" fmla="*/ 37691 w 968375"/>
              <a:gd name="T67" fmla="*/ 4339 h 1170887"/>
              <a:gd name="T68" fmla="*/ 19067 w 968375"/>
              <a:gd name="T69" fmla="*/ 2892 h 1170887"/>
              <a:gd name="T70" fmla="*/ 19784 w 968375"/>
              <a:gd name="T71" fmla="*/ 24586 h 1170887"/>
              <a:gd name="T72" fmla="*/ 19067 w 968375"/>
              <a:gd name="T73" fmla="*/ 2892 h 1170887"/>
              <a:gd name="T74" fmla="*/ 28379 w 968375"/>
              <a:gd name="T75" fmla="*/ 0 h 1170887"/>
              <a:gd name="T76" fmla="*/ 29095 w 968375"/>
              <a:gd name="T77" fmla="*/ 21694 h 1170887"/>
              <a:gd name="T78" fmla="*/ 28379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0" name="矩形 8"/>
          <p:cNvSpPr>
            <a:spLocks noChangeArrowheads="1"/>
          </p:cNvSpPr>
          <p:nvPr/>
        </p:nvSpPr>
        <p:spPr bwMode="auto">
          <a:xfrm>
            <a:off x="7339013" y="4592638"/>
            <a:ext cx="4013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a:t>
            </a:r>
          </a:p>
        </p:txBody>
      </p:sp>
      <p:sp>
        <p:nvSpPr>
          <p:cNvPr id="13321" name="矩形 9"/>
          <p:cNvSpPr>
            <a:spLocks noChangeArrowheads="1"/>
          </p:cNvSpPr>
          <p:nvPr/>
        </p:nvSpPr>
        <p:spPr bwMode="auto">
          <a:xfrm>
            <a:off x="7339013" y="27543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3322" name="矩形 10"/>
          <p:cNvSpPr>
            <a:spLocks noChangeArrowheads="1"/>
          </p:cNvSpPr>
          <p:nvPr/>
        </p:nvSpPr>
        <p:spPr bwMode="auto">
          <a:xfrm>
            <a:off x="7339013" y="3109913"/>
            <a:ext cx="3165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3323" name="矩形 11"/>
          <p:cNvSpPr>
            <a:spLocks noChangeArrowheads="1"/>
          </p:cNvSpPr>
          <p:nvPr/>
        </p:nvSpPr>
        <p:spPr bwMode="auto">
          <a:xfrm>
            <a:off x="7339013" y="41640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TotalTime>
  <Words>1873</Words>
  <Application>Microsoft Office PowerPoint</Application>
  <PresentationFormat>自定义</PresentationFormat>
  <Paragraphs>153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员工培训商务会议通用</vt:lpstr>
      <vt:lpstr>目录</vt:lpstr>
      <vt:lpstr>输入理想标题</vt:lpstr>
      <vt:lpstr>公司简介</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谢谢观看</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员工培训商务会议通用</dc:title>
  <dc:creator>哎呀小小草</dc:creator>
  <cp:lastModifiedBy>admin</cp:lastModifiedBy>
  <cp:revision>30</cp:revision>
  <dcterms:created xsi:type="dcterms:W3CDTF">2014-12-20T13:05:45Z</dcterms:created>
  <dcterms:modified xsi:type="dcterms:W3CDTF">2016-11-19T06:49:25Z</dcterms:modified>
</cp:coreProperties>
</file>