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04" r:id="rId2"/>
    <p:sldMasterId id="2147483816" r:id="rId3"/>
    <p:sldMasterId id="2147483828" r:id="rId4"/>
    <p:sldMasterId id="2147483840" r:id="rId5"/>
    <p:sldMasterId id="2147483852" r:id="rId6"/>
    <p:sldMasterId id="2147483864" r:id="rId7"/>
    <p:sldMasterId id="2147483876" r:id="rId8"/>
    <p:sldMasterId id="2147483888" r:id="rId9"/>
  </p:sldMasterIdLst>
  <p:notesMasterIdLst>
    <p:notesMasterId r:id="rId30"/>
  </p:notesMasterIdLst>
  <p:sldIdLst>
    <p:sldId id="256" r:id="rId10"/>
    <p:sldId id="278" r:id="rId11"/>
    <p:sldId id="307" r:id="rId12"/>
    <p:sldId id="296" r:id="rId13"/>
    <p:sldId id="295" r:id="rId14"/>
    <p:sldId id="306" r:id="rId15"/>
    <p:sldId id="293" r:id="rId16"/>
    <p:sldId id="298" r:id="rId17"/>
    <p:sldId id="299" r:id="rId18"/>
    <p:sldId id="300" r:id="rId19"/>
    <p:sldId id="301" r:id="rId20"/>
    <p:sldId id="294" r:id="rId21"/>
    <p:sldId id="302" r:id="rId22"/>
    <p:sldId id="303" r:id="rId23"/>
    <p:sldId id="304" r:id="rId24"/>
    <p:sldId id="308" r:id="rId25"/>
    <p:sldId id="305" r:id="rId26"/>
    <p:sldId id="297" r:id="rId27"/>
    <p:sldId id="311" r:id="rId28"/>
    <p:sldId id="310" r:id="rId2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-198" y="-96"/>
      </p:cViewPr>
      <p:guideLst>
        <p:guide orient="horz" pos="161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423B898A-027B-4F2B-AA4A-E1078BCC4F86}" type="datetime1">
              <a:rPr lang="zh-CN" altLang="en-US"/>
              <a:pPr>
                <a:defRPr/>
              </a:pPr>
              <a:t>2016-11-19</a:t>
            </a:fld>
            <a:endParaRPr lang="zh-CN" altLang="en-US" sz="1200"/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2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第五级</a:t>
            </a:r>
          </a:p>
        </p:txBody>
      </p:sp>
      <p:sp>
        <p:nvSpPr>
          <p:cNvPr id="1024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3F0A34F9-2374-4266-8676-EF91525BC356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8279631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C10A-C1F8-43AF-97EA-7717B8A21D4A}" type="datetime1">
              <a:rPr lang="zh-CN" altLang="en-US"/>
              <a:pPr>
                <a:defRPr/>
              </a:pPr>
              <a:t>2016-11-19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EC9A2-8185-4313-AE6E-C482CAD60C9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82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1D5DB-D349-48DA-A527-EED390C7DE45}" type="datetime1">
              <a:rPr lang="zh-CN" altLang="en-US"/>
              <a:pPr>
                <a:defRPr/>
              </a:pPr>
              <a:t>2016-11-19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67AF3-4976-4BA5-84FB-58BAE34A32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601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0175A-9646-4A11-B6B5-1925D5C5E48B}" type="datetime1">
              <a:rPr lang="zh-CN" altLang="en-US"/>
              <a:pPr>
                <a:defRPr/>
              </a:pPr>
              <a:t>2016-11-19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BD8FF-215A-42AA-9117-5B92D978D0C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766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05662-13EC-4A20-A9A7-DEFBFD585DAF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CAB45-B875-422F-84DA-015294E2866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661738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A5C0F-0BA0-4459-919E-CC62D2081534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60227-444E-4521-B7E5-B400F64E1AD7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0925862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ED3A2-82A9-47F0-A651-B7A366366B94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9161F-4088-4F65-B6A7-F231BCA56DB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11341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02C79-3E9E-4BB5-86A6-9C82AE9E4721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21A90-12A9-48FB-914B-81F81ED920B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267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567EC-1DAA-40FE-A32E-A8F21D8DA950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EACE2-A28F-4484-90CA-D95012C4CDE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577719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01C87-084F-4141-B780-F0C882DF5188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063CD-B34D-44FA-AFFF-C4689166DCA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6833691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CF7BA-69A9-4250-8DFA-FB9872FCA268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DEF91-AF86-4F2B-9170-A68719CCDE95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916518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E4E81-56AE-42C0-B1D9-EC9AC3CD4C67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19307-9480-4DEC-830C-7BE4FEC02E1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6032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95FB1-ECAC-4368-8EA3-E90E25F9A5A9}" type="datetime1">
              <a:rPr lang="zh-CN" altLang="en-US"/>
              <a:pPr>
                <a:defRPr/>
              </a:pPr>
              <a:t>2016-11-19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7E82B-CA2B-4D17-9CD6-E976E77D66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6467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AE5D6E-F5E6-49D3-B036-DD97AF8DF5BC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0BEA5-ACAC-4265-ACF5-D201B3C24807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8276032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770AE-F76D-41B6-B0B3-90814FAAA7B3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9CBF1-68EA-4935-BD99-4B0AD292453B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839602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0DF0A-8736-497F-937E-EECCF559DABC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D7EE8-0318-407E-8AAC-87456B298A02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9494644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A8DE9-2BAD-456D-B10D-38285B4748FC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2DF36-67D1-45C6-B5BD-6504084543C7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8523983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C3988-E25B-45E9-A2A5-BE755FFC793B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A9CA0-AF0D-4339-8882-609D9EE6982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6895996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8E0AF-B2F3-4593-BC5F-4981FD291F6A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BBF9D-F06E-49E6-9C99-6A3F0881057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7840813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C6EBE-8C62-42AE-BFBF-F50D45193A69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28969-26FB-4237-BDA0-147C6C3A2A2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7093912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0565D-13DE-4C23-8F2E-C53C9BA0B97F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24F0-F1D0-4EBC-9A3E-F80F48E93AC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7182667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FACC5-CBB2-4A78-BF62-037E36E8CA3B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AB529-B6D2-4807-BD03-B00C89E42D5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2692153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AC608-8F6B-4080-9650-71D00CD4A9EB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4D475-463D-4A4B-9282-B385663C45AD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040894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53D07-C6F4-4705-A6E0-A6AE1B1631B6}" type="datetime1">
              <a:rPr lang="zh-CN" altLang="en-US"/>
              <a:pPr>
                <a:defRPr/>
              </a:pPr>
              <a:t>2016-11-19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CBE5DA-22B1-4BE8-AE02-5FA08234C82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1220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F1359-CD9B-4D91-84DD-503C7944C0DE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59C13-391F-4202-8BC2-FF1990455F9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9684215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157B7-3428-4D49-B2A1-25CA5664BF5F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DE658-AF1E-4DA2-8C23-04F1D243426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7305826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5E33A-2803-4619-A7AB-E07DBDD7A032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856D6-1576-4DBD-8106-A63298598EE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532811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D7177-EBBA-43A1-AE66-87D291C4FC06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2DCAA-9A61-4E58-92B3-AD3DEC76135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6740263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A18FF-8F7D-42B5-B4F7-02BDB810BCD4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5C99A-F83C-4EF3-8067-9A7EE1BCB92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1514487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C3F06-45DB-41C2-B82C-2210EE68B684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814A5-BCC2-49F6-B78E-A14570693552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8996629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2160F-12EB-436F-A367-F986058DEEF7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F265B-2854-46B8-9C78-92DE4E63CD49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5857128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A1804-857E-4880-A1C2-2FA1D40E3CB2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93654-1F44-422D-8443-2BA106F6FB6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2136329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2F77B-598D-46E1-BB4E-9D4140316C34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F2F7E-848D-4826-9DA8-D4E34FBCFD2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0558795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233154-CFCB-4E1C-8AC1-A4A248E9FA42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1467F-F9B0-4105-AD39-C1BC170A6566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526223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4FB09-9AAA-481F-B4F4-B2BCE4FC4428}" type="datetime1">
              <a:rPr lang="zh-CN" altLang="en-US"/>
              <a:pPr>
                <a:defRPr/>
              </a:pPr>
              <a:t>2016-11-19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97D7A-9F8A-42D0-9BE9-D0E0E19FAC1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2017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26D41-815A-49A3-AA14-04A6D59D71AF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D50D5-7AC9-418F-9C5A-F9673299C5E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619854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55386-AE30-4F9D-BD75-378251571B2C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34DC4D-984A-42D9-B7F2-6E5F0321BC1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6945188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1AFBA-718B-4BA8-A535-CBAE4B1FD49C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6A346-0C92-4EDA-9F58-D4A39B08B195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959160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43EB6-ADFE-4D5A-8D23-17BCB956129F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C5F59-F160-48DF-BFB4-D59235EF0A2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0600331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654B7-FBB6-4C78-8998-A912DA7ACBB3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14DD7-FB99-4A96-9BD5-FC165512F482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029939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8E822-2999-4C59-849E-E6442494E6CD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51A1F-3C12-435A-8814-CE3071FFC9C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8208789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46263-94E3-417C-8647-D8ADC72F2305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DAC32-F359-4A23-B45F-CE555D74E63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8006481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857EB-A3EB-4082-B537-413D06A4E0D2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4038D9-8437-40CB-8481-87A3DAF819C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1925334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368AA-4590-4E62-B42A-928F5B1BDD7E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D2AD2-4BE9-4CE6-B4D5-D3CA4CA0BA4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1247607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23F08-B890-4B9F-97BB-63BEDD6BFA05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9C3D7-D74D-4D68-B7A4-234544A91C1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42469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0ECD15-6933-44F0-8037-29D74A882196}" type="datetime1">
              <a:rPr lang="zh-CN" altLang="en-US"/>
              <a:pPr>
                <a:defRPr/>
              </a:pPr>
              <a:t>2016-11-19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B8228-9157-42F6-8E8B-B3D289BFE2A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22749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647E-6C85-48D1-8C80-F050279F3B8C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944F2-46E1-4D39-BBE7-3F6C3EDB92B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027241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FEBF1-1164-4712-BD16-0795D5B96425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10E8C-CD69-4A69-BD13-03D5517AC5B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0438940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68030-E37F-49F4-BC5F-94417A794A70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C5882-9D52-48A2-BDFC-0A266521AA2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3650141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3A6BC-8706-4704-AD51-2C7EA505781C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048E1-FD54-4CF4-97A8-EF6FF697E9D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4464630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03BD7-13FC-488B-8226-DAAAB26A5AC3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70ACB-0963-419D-8585-080AC0B7D08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54760430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A877A-CEE2-4378-94B8-D31FEAD87E94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17508-705D-4D0A-BF10-87AFDB9D82DD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6153512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85E56-725E-4C05-9D51-506EB9CA9078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6018F-63DA-4E58-AE12-EC18DD6A1F9B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5231803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3FB1C-C8A5-4C11-BA9A-68DE7C2A89C2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B08AF-429A-47B7-9793-5A586AE8D43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09901045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B7BE6-466A-43E4-A1DA-230B6A9B79E7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EB504-FC85-4B71-8176-98A5AC1FEB39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2692043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36350-9281-4FD3-9A1B-71DAB5ECDDC2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817E26-293D-46BE-95ED-AA7101AC95A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318886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BEB7C-88F8-43AC-BD64-A4890C74A87F}" type="datetime1">
              <a:rPr lang="zh-CN" altLang="en-US"/>
              <a:pPr>
                <a:defRPr/>
              </a:pPr>
              <a:t>2016-11-19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E2298-4C9F-4B18-8435-BF1B1BB8CA9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5116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167DC-7D87-443C-AEE0-59A108A1585B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5D43B-0025-46B4-AEBB-32CCEE04384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1127369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80B76-E523-4FB5-9F31-0664FACA92CA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BE1EE-B46F-42A9-B8CD-88451CA4F43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9272030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C8243-76E0-4812-AF8E-6951AF0536D3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15F7B-325E-401D-9B59-32EB353FBDE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0638088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2CE6E4-AFD2-4619-AB90-FFA0F36C21B0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F3223-5315-43F5-A794-B344D0D6DC0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7202013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AACB0-6567-41D0-90A9-1BD1483B14BF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89E51-4322-4B72-8A42-6C376F8459D6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7328407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FB973-5066-4FDB-A8AC-46B30DB22335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F7671-BCF0-485F-904D-B5EE9FC1FF77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22753630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C8CC8-D8ED-42E5-8589-C8AFC82CC5D7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26093-E67B-4840-B0F8-31E8B8015D5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98653283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278BF-9B7B-4D5C-8D9A-D4E11C9F06D4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A81BB-B3F5-4A96-A65B-C8A5B3DEA4F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26995271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3FE28A-DB04-4FAA-B521-16EFA69646DC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DC9F2-2CFE-48CB-84EC-867DE93F58C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813963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BB0DC-F573-4B5C-A9A2-28638C9B80DD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459C3-89CF-4338-958D-C464FDC7CB7D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733882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834B6-A2EB-413B-82EA-601631EC93D7}" type="datetime1">
              <a:rPr lang="zh-CN" altLang="en-US"/>
              <a:pPr>
                <a:defRPr/>
              </a:pPr>
              <a:t>2016-11-19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1BDF5-A8B7-4EB6-82EE-249405EEBBD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63804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D9B5B-BF01-4EE4-A28F-6D5001A367B0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B23EA-2FF4-4B22-88F4-725A0045450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06192196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B0954-008F-4AAD-A4F9-CD9CD9CDAD27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532DF-7339-43DE-A01F-DE59FAD20C5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4446519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F6301-8FFB-4658-AFE5-497C665BE28C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47509-8BE6-47F2-ADA9-CDBE6130803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779949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C0396-6CB6-4B48-BF15-99F022590D96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4E250-5779-4137-BBF5-2121F4AA9BE6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16033777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71709-5D79-4E85-B48F-BDAB8B3DE59F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B6AAC-2AF8-4D14-88F3-EEFBB988D6E4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5077267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F1C14-4892-43A9-B812-E3F34F1E8AFF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FCDA9-25B3-4FB7-A586-3F1272278CF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38920106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E054C-86B4-4737-A278-D628C921E1DC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66486-205C-46D6-A089-366429E777E2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54577463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45403-64BD-439C-A5CF-176257EC070F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13D48-E2DB-471D-AC95-501598769C48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82117186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FD975-82A8-4CB4-8B9A-D6003E0634DA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2DF71-A81F-4C1D-88CC-08ABDEAA4B35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7198650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ADE90-FE61-47B6-8B49-02A0E431726D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01C2C-C0F8-4A27-977D-F0D8EDFC117D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131808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4B8F1-5F78-4AD4-9E68-8E3CF5894600}" type="datetime1">
              <a:rPr lang="zh-CN" altLang="en-US"/>
              <a:pPr>
                <a:defRPr/>
              </a:pPr>
              <a:t>2016-11-19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75818-9D84-4BEF-A5F1-B5600630444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00479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0A48F-517D-4E7E-A2F2-E5BDD62494A2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EF9AD-A526-423C-8424-24F29254156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75744713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ABDC9-1AEF-4523-990C-5EE6FEDE4C12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73D6A-8319-45DA-BBD9-23B1100FE1E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32831412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01BF0-4CE1-440C-A624-7C8BAB4F7C35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94FA6-6D90-41B9-B5BD-25C31D1966F5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72409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82F35-E75A-4A9A-BAA7-65B3E2FDA5E9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B038E-A3A3-477D-B320-6F19888E884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3881298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A4890-CEDD-4172-98B2-C7EADE493A37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C4DB8-3E77-4B62-84C6-7FD109DF056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3585089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22D30-AD2B-4672-83C4-023FFB08E08E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6C5A7-4D68-4FC3-AD02-86E3F246A16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39500163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B4416-27C4-4766-AE7D-44A14ED2F6AD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B587E8-400F-46DC-B2E4-3AF4CB1649A8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17859976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895F8-283B-4282-8646-DDDD519BF9C8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75A935-F66A-4468-848C-F01EEA470397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91611392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EC5CC-F16D-41E6-A360-591A6D9D399A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701C3-C66D-4A65-804A-BB087A7E1CE8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45524640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F3361-8C05-4400-9DF9-6E5CA85FCD7B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53458-5D87-4F8E-8F1D-5E265819B0FB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81238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28686-6167-414E-9B9B-6592419C67FE}" type="datetime1">
              <a:rPr lang="zh-CN" altLang="en-US"/>
              <a:pPr>
                <a:defRPr/>
              </a:pPr>
              <a:t>2016-11-19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6597EC-1250-4C28-96D9-1AB44E7D8FB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8466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EEC4F-C2C6-4453-BB5C-61E0AE4FC229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544217-114F-45EC-A4E3-8BBE7B4D1F1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78881968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D0AAF-5502-4835-B67F-F85B4091F91F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F0FE3-A051-4C3A-92EB-0C1D27B0BCA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0120421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19241-DBF7-4F82-96DE-027CDA176B70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147C0-FA3F-4F5B-B8E4-7A6FFF68EA49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85371442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61B19-C093-4285-9F57-AB3B05B9BDB3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88142-C465-4B94-95EE-40543E4BA82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994933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BEC69-2F1C-4164-91F6-057BEFD15A3B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39FA9-60D7-4FDC-87AD-3CED5183DC6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71352684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ED9E7-AC1F-4133-A5C3-3C3EB649B5D5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14FD-6364-4FE0-AB9F-2BD2B5F6738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28037809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0A6A2-9138-429E-A9B7-3159B0E249BF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0034B-B4C1-4828-8701-E03B91D02364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62945771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C2A6B-6946-45D3-B8B2-2068E3FAE6FC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13435-A9D7-4821-90A5-7924D8CFA216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4675021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F7E9A-DC35-42AD-918E-BBE10555CF0E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0238B-3B1D-41AC-B3A5-F63BC3D9343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63033386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A0918-456C-4E49-A4BF-FFE776DBCAE1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EF2BF-C1EC-45C5-96E4-8E75C4F498C7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521658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C4039CD-7D34-4E49-ABA4-DF498761EAF1}" type="datetime1">
              <a:rPr lang="zh-CN" altLang="en-US"/>
              <a:pPr>
                <a:defRPr/>
              </a:pPr>
              <a:t>2016-11-19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B18825B-EACC-4107-821E-1AEB8B403A7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11D4E91-E8D2-4309-A7BF-56A513D49242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21C605-CD3A-4B4E-810F-D081F1A47DFD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147EA7E-A872-43D2-B718-FC8FB0C5B89D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B6735DC-E38D-4F6B-BDF0-2805724B9745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18B5A8B-F687-4468-B259-32DF1FFC1BD0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6AEE221-9280-4A20-A430-756F4687CC9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037EF94-DEB3-4BB1-A816-B9F0ABF56C3A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7ED37F6-255B-4047-A75A-4149BF97181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614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F6DF7C3-ED68-4B16-A6C8-EF4F0EA9B531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614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15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3FAFE37-F45A-4DE5-887E-067A7B0FF119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  <p:sldLayoutId id="2147483952" r:id="rId9"/>
    <p:sldLayoutId id="2147483953" r:id="rId10"/>
    <p:sldLayoutId id="2147483954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717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4AD9F53-EF55-4C3C-8AD2-830769764843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717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17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71C6A1D-95CC-44F8-B8F5-5EF4C961DEF9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819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62C5245-2D64-40C9-8030-64B320752EE4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819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19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18424DF-4C26-4F7D-8EF2-2EBCB0443112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922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C0F571-030B-4005-A78D-DC21B212018A}" type="datetime1">
              <a:rPr lang="zh-CN" altLang="en-US"/>
              <a:pPr>
                <a:defRPr/>
              </a:pPr>
              <a:t>2016-11-19</a:t>
            </a:fld>
            <a:endParaRPr lang="zh-CN" altLang="en-US" sz="1800"/>
          </a:p>
        </p:txBody>
      </p:sp>
      <p:sp>
        <p:nvSpPr>
          <p:cNvPr id="922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2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4F94F80-7E8E-447C-BF38-25DA12E329D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5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2" r="33817"/>
          <a:stretch>
            <a:fillRect/>
          </a:stretch>
        </p:blipFill>
        <p:spPr bwMode="auto">
          <a:xfrm>
            <a:off x="0" y="-26988"/>
            <a:ext cx="914400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19"/>
          <p:cNvSpPr>
            <a:spLocks noChangeArrowheads="1"/>
          </p:cNvSpPr>
          <p:nvPr/>
        </p:nvSpPr>
        <p:spPr bwMode="auto">
          <a:xfrm>
            <a:off x="4427538" y="3148013"/>
            <a:ext cx="4321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巅峰职场商务模板</a:t>
            </a:r>
          </a:p>
        </p:txBody>
      </p:sp>
      <p:sp>
        <p:nvSpPr>
          <p:cNvPr id="10244" name="矩形 8"/>
          <p:cNvSpPr>
            <a:spLocks noChangeArrowheads="1"/>
          </p:cNvSpPr>
          <p:nvPr/>
        </p:nvSpPr>
        <p:spPr bwMode="auto">
          <a:xfrm>
            <a:off x="4572000" y="3838575"/>
            <a:ext cx="4105275" cy="3968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职场培训</a:t>
            </a:r>
            <a:r>
              <a:rPr lang="en-US" altLang="zh-CN" sz="20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·</a:t>
            </a:r>
            <a:r>
              <a:rPr lang="zh-CN" altLang="en-US" sz="20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项目策划</a:t>
            </a:r>
            <a:r>
              <a:rPr lang="en-US" altLang="zh-CN" sz="20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·</a:t>
            </a:r>
            <a:r>
              <a:rPr lang="zh-CN" altLang="en-US" sz="20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工作总结</a:t>
            </a:r>
            <a:endParaRPr lang="zh-CN" altLang="en-US" sz="2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62" name="Freeform 5"/>
          <p:cNvSpPr>
            <a:spLocks noChangeArrowheads="1"/>
          </p:cNvSpPr>
          <p:nvPr/>
        </p:nvSpPr>
        <p:spPr bwMode="auto">
          <a:xfrm>
            <a:off x="5243513" y="3332163"/>
            <a:ext cx="2730500" cy="762000"/>
          </a:xfrm>
          <a:custGeom>
            <a:avLst/>
            <a:gdLst>
              <a:gd name="T0" fmla="*/ 2147483647 w 691"/>
              <a:gd name="T1" fmla="*/ 2147483647 h 193"/>
              <a:gd name="T2" fmla="*/ 2147483647 w 691"/>
              <a:gd name="T3" fmla="*/ 2147483647 h 193"/>
              <a:gd name="T4" fmla="*/ 2147483647 w 691"/>
              <a:gd name="T5" fmla="*/ 2147483647 h 193"/>
              <a:gd name="T6" fmla="*/ 2147483647 w 691"/>
              <a:gd name="T7" fmla="*/ 2147483647 h 193"/>
              <a:gd name="T8" fmla="*/ 2147483647 w 691"/>
              <a:gd name="T9" fmla="*/ 2147483647 h 193"/>
              <a:gd name="T10" fmla="*/ 2147483647 w 691"/>
              <a:gd name="T11" fmla="*/ 2147483647 h 193"/>
              <a:gd name="T12" fmla="*/ 2147483647 w 691"/>
              <a:gd name="T13" fmla="*/ 2147483647 h 193"/>
              <a:gd name="T14" fmla="*/ 2147483647 w 691"/>
              <a:gd name="T15" fmla="*/ 2147483647 h 193"/>
              <a:gd name="T16" fmla="*/ 2147483647 w 691"/>
              <a:gd name="T17" fmla="*/ 2147483647 h 193"/>
              <a:gd name="T18" fmla="*/ 2147483647 w 691"/>
              <a:gd name="T19" fmla="*/ 2147483647 h 193"/>
              <a:gd name="T20" fmla="*/ 2147483647 w 691"/>
              <a:gd name="T21" fmla="*/ 2147483647 h 193"/>
              <a:gd name="T22" fmla="*/ 2147483647 w 691"/>
              <a:gd name="T23" fmla="*/ 2147483647 h 193"/>
              <a:gd name="T24" fmla="*/ 0 w 691"/>
              <a:gd name="T25" fmla="*/ 2147483647 h 193"/>
              <a:gd name="T26" fmla="*/ 0 w 691"/>
              <a:gd name="T27" fmla="*/ 2147483647 h 193"/>
              <a:gd name="T28" fmla="*/ 2147483647 w 691"/>
              <a:gd name="T29" fmla="*/ 2147483647 h 193"/>
              <a:gd name="T30" fmla="*/ 2147483647 w 691"/>
              <a:gd name="T31" fmla="*/ 2147483647 h 19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91"/>
              <a:gd name="T49" fmla="*/ 0 h 193"/>
              <a:gd name="T50" fmla="*/ 691 w 691"/>
              <a:gd name="T51" fmla="*/ 193 h 19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91" h="193">
                <a:moveTo>
                  <a:pt x="667" y="145"/>
                </a:moveTo>
                <a:cubicBezTo>
                  <a:pt x="596" y="66"/>
                  <a:pt x="596" y="66"/>
                  <a:pt x="596" y="66"/>
                </a:cubicBezTo>
                <a:cubicBezTo>
                  <a:pt x="572" y="39"/>
                  <a:pt x="552" y="44"/>
                  <a:pt x="552" y="77"/>
                </a:cubicBezTo>
                <a:cubicBezTo>
                  <a:pt x="552" y="110"/>
                  <a:pt x="531" y="116"/>
                  <a:pt x="506" y="91"/>
                </a:cubicBezTo>
                <a:cubicBezTo>
                  <a:pt x="506" y="91"/>
                  <a:pt x="506" y="91"/>
                  <a:pt x="506" y="91"/>
                </a:cubicBezTo>
                <a:cubicBezTo>
                  <a:pt x="481" y="65"/>
                  <a:pt x="440" y="64"/>
                  <a:pt x="416" y="89"/>
                </a:cubicBezTo>
                <a:cubicBezTo>
                  <a:pt x="392" y="113"/>
                  <a:pt x="351" y="112"/>
                  <a:pt x="326" y="87"/>
                </a:cubicBezTo>
                <a:cubicBezTo>
                  <a:pt x="275" y="35"/>
                  <a:pt x="275" y="35"/>
                  <a:pt x="275" y="35"/>
                </a:cubicBezTo>
                <a:cubicBezTo>
                  <a:pt x="250" y="10"/>
                  <a:pt x="202" y="0"/>
                  <a:pt x="168" y="14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17" y="35"/>
                  <a:pt x="67" y="64"/>
                  <a:pt x="38" y="86"/>
                </a:cubicBezTo>
                <a:cubicBezTo>
                  <a:pt x="24" y="97"/>
                  <a:pt x="24" y="97"/>
                  <a:pt x="24" y="97"/>
                </a:cubicBezTo>
                <a:cubicBezTo>
                  <a:pt x="17" y="103"/>
                  <a:pt x="8" y="107"/>
                  <a:pt x="0" y="108"/>
                </a:cubicBezTo>
                <a:cubicBezTo>
                  <a:pt x="0" y="193"/>
                  <a:pt x="0" y="193"/>
                  <a:pt x="0" y="193"/>
                </a:cubicBezTo>
                <a:cubicBezTo>
                  <a:pt x="646" y="193"/>
                  <a:pt x="646" y="193"/>
                  <a:pt x="646" y="193"/>
                </a:cubicBezTo>
                <a:cubicBezTo>
                  <a:pt x="681" y="193"/>
                  <a:pt x="691" y="172"/>
                  <a:pt x="667" y="14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6"/>
          <p:cNvSpPr>
            <a:spLocks noChangeArrowheads="1"/>
          </p:cNvSpPr>
          <p:nvPr/>
        </p:nvSpPr>
        <p:spPr bwMode="auto">
          <a:xfrm>
            <a:off x="1016000" y="4208463"/>
            <a:ext cx="7061200" cy="11112"/>
          </a:xfrm>
          <a:custGeom>
            <a:avLst/>
            <a:gdLst>
              <a:gd name="T0" fmla="*/ 0 w 4448"/>
              <a:gd name="T1" fmla="*/ 0 h 7"/>
              <a:gd name="T2" fmla="*/ 2147483647 w 4448"/>
              <a:gd name="T3" fmla="*/ 0 h 7"/>
              <a:gd name="T4" fmla="*/ 2147483647 w 4448"/>
              <a:gd name="T5" fmla="*/ 2147483647 h 7"/>
              <a:gd name="T6" fmla="*/ 0 w 4448"/>
              <a:gd name="T7" fmla="*/ 2147483647 h 7"/>
              <a:gd name="T8" fmla="*/ 0 w 4448"/>
              <a:gd name="T9" fmla="*/ 2147483647 h 7"/>
              <a:gd name="T10" fmla="*/ 0 w 4448"/>
              <a:gd name="T11" fmla="*/ 0 h 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48"/>
              <a:gd name="T19" fmla="*/ 0 h 7"/>
              <a:gd name="T20" fmla="*/ 4448 w 4448"/>
              <a:gd name="T21" fmla="*/ 7 h 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48" h="7">
                <a:moveTo>
                  <a:pt x="0" y="0"/>
                </a:moveTo>
                <a:lnTo>
                  <a:pt x="4448" y="0"/>
                </a:lnTo>
                <a:lnTo>
                  <a:pt x="4448" y="7"/>
                </a:lnTo>
                <a:lnTo>
                  <a:pt x="0" y="7"/>
                </a:lnTo>
                <a:lnTo>
                  <a:pt x="0" y="0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7"/>
          <p:cNvSpPr>
            <a:spLocks noChangeArrowheads="1"/>
          </p:cNvSpPr>
          <p:nvPr/>
        </p:nvSpPr>
        <p:spPr bwMode="auto">
          <a:xfrm>
            <a:off x="8024813" y="4160838"/>
            <a:ext cx="103187" cy="103187"/>
          </a:xfrm>
          <a:custGeom>
            <a:avLst/>
            <a:gdLst>
              <a:gd name="T0" fmla="*/ 0 w 65"/>
              <a:gd name="T1" fmla="*/ 2147483647 h 65"/>
              <a:gd name="T2" fmla="*/ 0 w 65"/>
              <a:gd name="T3" fmla="*/ 0 h 65"/>
              <a:gd name="T4" fmla="*/ 2147483647 w 65"/>
              <a:gd name="T5" fmla="*/ 2147483647 h 65"/>
              <a:gd name="T6" fmla="*/ 2147483647 w 65"/>
              <a:gd name="T7" fmla="*/ 2147483647 h 65"/>
              <a:gd name="T8" fmla="*/ 0 w 65"/>
              <a:gd name="T9" fmla="*/ 2147483647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0" y="65"/>
                </a:moveTo>
                <a:lnTo>
                  <a:pt x="0" y="0"/>
                </a:lnTo>
                <a:lnTo>
                  <a:pt x="65" y="32"/>
                </a:lnTo>
                <a:lnTo>
                  <a:pt x="0" y="65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Freeform 43"/>
          <p:cNvSpPr>
            <a:spLocks noChangeArrowheads="1"/>
          </p:cNvSpPr>
          <p:nvPr/>
        </p:nvSpPr>
        <p:spPr bwMode="auto">
          <a:xfrm>
            <a:off x="2493963" y="1700213"/>
            <a:ext cx="573087" cy="434975"/>
          </a:xfrm>
          <a:custGeom>
            <a:avLst/>
            <a:gdLst>
              <a:gd name="T0" fmla="*/ 2147483647 w 145"/>
              <a:gd name="T1" fmla="*/ 2147483647 h 110"/>
              <a:gd name="T2" fmla="*/ 2147483647 w 145"/>
              <a:gd name="T3" fmla="*/ 2147483647 h 110"/>
              <a:gd name="T4" fmla="*/ 2147483647 w 145"/>
              <a:gd name="T5" fmla="*/ 2147483647 h 110"/>
              <a:gd name="T6" fmla="*/ 2147483647 w 145"/>
              <a:gd name="T7" fmla="*/ 2147483647 h 110"/>
              <a:gd name="T8" fmla="*/ 2147483647 w 145"/>
              <a:gd name="T9" fmla="*/ 2147483647 h 110"/>
              <a:gd name="T10" fmla="*/ 2147483647 w 145"/>
              <a:gd name="T11" fmla="*/ 2147483647 h 110"/>
              <a:gd name="T12" fmla="*/ 2147483647 w 145"/>
              <a:gd name="T13" fmla="*/ 2147483647 h 110"/>
              <a:gd name="T14" fmla="*/ 2147483647 w 145"/>
              <a:gd name="T15" fmla="*/ 2147483647 h 110"/>
              <a:gd name="T16" fmla="*/ 2147483647 w 145"/>
              <a:gd name="T17" fmla="*/ 2147483647 h 110"/>
              <a:gd name="T18" fmla="*/ 2147483647 w 145"/>
              <a:gd name="T19" fmla="*/ 2147483647 h 110"/>
              <a:gd name="T20" fmla="*/ 2147483647 w 145"/>
              <a:gd name="T21" fmla="*/ 2147483647 h 110"/>
              <a:gd name="T22" fmla="*/ 2147483647 w 145"/>
              <a:gd name="T23" fmla="*/ 2147483647 h 110"/>
              <a:gd name="T24" fmla="*/ 2147483647 w 145"/>
              <a:gd name="T25" fmla="*/ 2147483647 h 110"/>
              <a:gd name="T26" fmla="*/ 2147483647 w 145"/>
              <a:gd name="T27" fmla="*/ 2147483647 h 110"/>
              <a:gd name="T28" fmla="*/ 2147483647 w 145"/>
              <a:gd name="T29" fmla="*/ 2147483647 h 110"/>
              <a:gd name="T30" fmla="*/ 2147483647 w 145"/>
              <a:gd name="T31" fmla="*/ 2147483647 h 110"/>
              <a:gd name="T32" fmla="*/ 2147483647 w 145"/>
              <a:gd name="T33" fmla="*/ 2147483647 h 110"/>
              <a:gd name="T34" fmla="*/ 2147483647 w 145"/>
              <a:gd name="T35" fmla="*/ 2147483647 h 110"/>
              <a:gd name="T36" fmla="*/ 2147483647 w 145"/>
              <a:gd name="T37" fmla="*/ 2147483647 h 110"/>
              <a:gd name="T38" fmla="*/ 2147483647 w 145"/>
              <a:gd name="T39" fmla="*/ 2147483647 h 110"/>
              <a:gd name="T40" fmla="*/ 0 w 145"/>
              <a:gd name="T41" fmla="*/ 2147483647 h 110"/>
              <a:gd name="T42" fmla="*/ 0 w 145"/>
              <a:gd name="T43" fmla="*/ 2147483647 h 110"/>
              <a:gd name="T44" fmla="*/ 2147483647 w 145"/>
              <a:gd name="T45" fmla="*/ 2147483647 h 110"/>
              <a:gd name="T46" fmla="*/ 2147483647 w 145"/>
              <a:gd name="T47" fmla="*/ 2147483647 h 110"/>
              <a:gd name="T48" fmla="*/ 2147483647 w 145"/>
              <a:gd name="T49" fmla="*/ 2147483647 h 110"/>
              <a:gd name="T50" fmla="*/ 2147483647 w 145"/>
              <a:gd name="T51" fmla="*/ 2147483647 h 110"/>
              <a:gd name="T52" fmla="*/ 2147483647 w 145"/>
              <a:gd name="T53" fmla="*/ 0 h 110"/>
              <a:gd name="T54" fmla="*/ 2147483647 w 145"/>
              <a:gd name="T55" fmla="*/ 0 h 110"/>
              <a:gd name="T56" fmla="*/ 2147483647 w 145"/>
              <a:gd name="T57" fmla="*/ 2147483647 h 110"/>
              <a:gd name="T58" fmla="*/ 2147483647 w 145"/>
              <a:gd name="T59" fmla="*/ 2147483647 h 110"/>
              <a:gd name="T60" fmla="*/ 2147483647 w 145"/>
              <a:gd name="T61" fmla="*/ 2147483647 h 110"/>
              <a:gd name="T62" fmla="*/ 2147483647 w 145"/>
              <a:gd name="T63" fmla="*/ 2147483647 h 110"/>
              <a:gd name="T64" fmla="*/ 2147483647 w 145"/>
              <a:gd name="T65" fmla="*/ 2147483647 h 11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45"/>
              <a:gd name="T100" fmla="*/ 0 h 110"/>
              <a:gd name="T101" fmla="*/ 145 w 145"/>
              <a:gd name="T102" fmla="*/ 110 h 11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45" h="110">
                <a:moveTo>
                  <a:pt x="43" y="110"/>
                </a:moveTo>
                <a:cubicBezTo>
                  <a:pt x="43" y="105"/>
                  <a:pt x="43" y="105"/>
                  <a:pt x="43" y="105"/>
                </a:cubicBezTo>
                <a:cubicBezTo>
                  <a:pt x="43" y="99"/>
                  <a:pt x="43" y="99"/>
                  <a:pt x="43" y="99"/>
                </a:cubicBezTo>
                <a:cubicBezTo>
                  <a:pt x="90" y="99"/>
                  <a:pt x="90" y="99"/>
                  <a:pt x="90" y="99"/>
                </a:cubicBezTo>
                <a:cubicBezTo>
                  <a:pt x="114" y="99"/>
                  <a:pt x="134" y="80"/>
                  <a:pt x="134" y="55"/>
                </a:cubicBezTo>
                <a:cubicBezTo>
                  <a:pt x="134" y="55"/>
                  <a:pt x="134" y="55"/>
                  <a:pt x="134" y="55"/>
                </a:cubicBezTo>
                <a:cubicBezTo>
                  <a:pt x="134" y="31"/>
                  <a:pt x="114" y="11"/>
                  <a:pt x="90" y="11"/>
                </a:cubicBezTo>
                <a:cubicBezTo>
                  <a:pt x="90" y="11"/>
                  <a:pt x="90" y="11"/>
                  <a:pt x="90" y="11"/>
                </a:cubicBezTo>
                <a:cubicBezTo>
                  <a:pt x="73" y="11"/>
                  <a:pt x="59" y="20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0" y="36"/>
                  <a:pt x="48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5" y="36"/>
                  <a:pt x="44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25" y="36"/>
                  <a:pt x="11" y="50"/>
                  <a:pt x="11" y="68"/>
                </a:cubicBezTo>
                <a:cubicBezTo>
                  <a:pt x="11" y="68"/>
                  <a:pt x="11" y="68"/>
                  <a:pt x="11" y="68"/>
                </a:cubicBezTo>
                <a:cubicBezTo>
                  <a:pt x="11" y="85"/>
                  <a:pt x="25" y="99"/>
                  <a:pt x="43" y="99"/>
                </a:cubicBezTo>
                <a:cubicBezTo>
                  <a:pt x="43" y="99"/>
                  <a:pt x="43" y="99"/>
                  <a:pt x="43" y="99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19" y="110"/>
                  <a:pt x="0" y="91"/>
                  <a:pt x="0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44"/>
                  <a:pt x="19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53" y="10"/>
                  <a:pt x="70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21" y="0"/>
                  <a:pt x="145" y="24"/>
                  <a:pt x="145" y="55"/>
                </a:cubicBezTo>
                <a:cubicBezTo>
                  <a:pt x="145" y="55"/>
                  <a:pt x="145" y="55"/>
                  <a:pt x="145" y="55"/>
                </a:cubicBezTo>
                <a:cubicBezTo>
                  <a:pt x="145" y="86"/>
                  <a:pt x="121" y="110"/>
                  <a:pt x="90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43" y="110"/>
                  <a:pt x="43" y="110"/>
                  <a:pt x="43" y="11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44"/>
          <p:cNvSpPr>
            <a:spLocks noChangeArrowheads="1"/>
          </p:cNvSpPr>
          <p:nvPr/>
        </p:nvSpPr>
        <p:spPr bwMode="auto">
          <a:xfrm>
            <a:off x="1679575" y="1700213"/>
            <a:ext cx="403225" cy="434975"/>
          </a:xfrm>
          <a:custGeom>
            <a:avLst/>
            <a:gdLst>
              <a:gd name="T0" fmla="*/ 2147483647 w 102"/>
              <a:gd name="T1" fmla="*/ 0 h 110"/>
              <a:gd name="T2" fmla="*/ 2147483647 w 102"/>
              <a:gd name="T3" fmla="*/ 2147483647 h 110"/>
              <a:gd name="T4" fmla="*/ 2147483647 w 102"/>
              <a:gd name="T5" fmla="*/ 2147483647 h 110"/>
              <a:gd name="T6" fmla="*/ 2147483647 w 102"/>
              <a:gd name="T7" fmla="*/ 2147483647 h 110"/>
              <a:gd name="T8" fmla="*/ 2147483647 w 102"/>
              <a:gd name="T9" fmla="*/ 2147483647 h 110"/>
              <a:gd name="T10" fmla="*/ 2147483647 w 102"/>
              <a:gd name="T11" fmla="*/ 2147483647 h 110"/>
              <a:gd name="T12" fmla="*/ 0 w 102"/>
              <a:gd name="T13" fmla="*/ 2147483647 h 110"/>
              <a:gd name="T14" fmla="*/ 0 w 102"/>
              <a:gd name="T15" fmla="*/ 2147483647 h 110"/>
              <a:gd name="T16" fmla="*/ 0 w 102"/>
              <a:gd name="T17" fmla="*/ 2147483647 h 110"/>
              <a:gd name="T18" fmla="*/ 2147483647 w 102"/>
              <a:gd name="T19" fmla="*/ 2147483647 h 110"/>
              <a:gd name="T20" fmla="*/ 2147483647 w 102"/>
              <a:gd name="T21" fmla="*/ 2147483647 h 110"/>
              <a:gd name="T22" fmla="*/ 2147483647 w 102"/>
              <a:gd name="T23" fmla="*/ 0 h 1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"/>
              <a:gd name="T37" fmla="*/ 0 h 110"/>
              <a:gd name="T38" fmla="*/ 102 w 102"/>
              <a:gd name="T39" fmla="*/ 110 h 11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" h="110">
                <a:moveTo>
                  <a:pt x="47" y="0"/>
                </a:moveTo>
                <a:cubicBezTo>
                  <a:pt x="42" y="0"/>
                  <a:pt x="38" y="0"/>
                  <a:pt x="34" y="1"/>
                </a:cubicBezTo>
                <a:cubicBezTo>
                  <a:pt x="37" y="4"/>
                  <a:pt x="39" y="8"/>
                  <a:pt x="41" y="11"/>
                </a:cubicBezTo>
                <a:cubicBezTo>
                  <a:pt x="43" y="11"/>
                  <a:pt x="45" y="11"/>
                  <a:pt x="47" y="11"/>
                </a:cubicBezTo>
                <a:cubicBezTo>
                  <a:pt x="71" y="11"/>
                  <a:pt x="91" y="31"/>
                  <a:pt x="91" y="55"/>
                </a:cubicBezTo>
                <a:cubicBezTo>
                  <a:pt x="91" y="80"/>
                  <a:pt x="71" y="99"/>
                  <a:pt x="47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0"/>
                  <a:pt x="0" y="110"/>
                  <a:pt x="0" y="110"/>
                </a:cubicBezTo>
                <a:cubicBezTo>
                  <a:pt x="47" y="110"/>
                  <a:pt x="47" y="110"/>
                  <a:pt x="47" y="110"/>
                </a:cubicBezTo>
                <a:cubicBezTo>
                  <a:pt x="77" y="110"/>
                  <a:pt x="102" y="86"/>
                  <a:pt x="102" y="55"/>
                </a:cubicBezTo>
                <a:cubicBezTo>
                  <a:pt x="102" y="24"/>
                  <a:pt x="77" y="0"/>
                  <a:pt x="47" y="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7" name="Freeform 45"/>
          <p:cNvSpPr>
            <a:spLocks noChangeArrowheads="1"/>
          </p:cNvSpPr>
          <p:nvPr/>
        </p:nvSpPr>
        <p:spPr bwMode="auto">
          <a:xfrm>
            <a:off x="1568450" y="1724025"/>
            <a:ext cx="230188" cy="161925"/>
          </a:xfrm>
          <a:custGeom>
            <a:avLst/>
            <a:gdLst>
              <a:gd name="T0" fmla="*/ 2147483647 w 58"/>
              <a:gd name="T1" fmla="*/ 2147483647 h 41"/>
              <a:gd name="T2" fmla="*/ 2147483647 w 58"/>
              <a:gd name="T3" fmla="*/ 2147483647 h 41"/>
              <a:gd name="T4" fmla="*/ 2147483647 w 58"/>
              <a:gd name="T5" fmla="*/ 2147483647 h 41"/>
              <a:gd name="T6" fmla="*/ 2147483647 w 58"/>
              <a:gd name="T7" fmla="*/ 2147483647 h 41"/>
              <a:gd name="T8" fmla="*/ 2147483647 w 58"/>
              <a:gd name="T9" fmla="*/ 0 h 41"/>
              <a:gd name="T10" fmla="*/ 2147483647 w 58"/>
              <a:gd name="T11" fmla="*/ 2147483647 h 41"/>
              <a:gd name="T12" fmla="*/ 2147483647 w 58"/>
              <a:gd name="T13" fmla="*/ 2147483647 h 41"/>
              <a:gd name="T14" fmla="*/ 0 w 58"/>
              <a:gd name="T15" fmla="*/ 2147483647 h 41"/>
              <a:gd name="T16" fmla="*/ 2147483647 w 58"/>
              <a:gd name="T17" fmla="*/ 2147483647 h 41"/>
              <a:gd name="T18" fmla="*/ 2147483647 w 58"/>
              <a:gd name="T19" fmla="*/ 2147483647 h 4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8"/>
              <a:gd name="T31" fmla="*/ 0 h 41"/>
              <a:gd name="T32" fmla="*/ 58 w 58"/>
              <a:gd name="T33" fmla="*/ 41 h 4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8" h="41">
                <a:moveTo>
                  <a:pt x="28" y="30"/>
                </a:moveTo>
                <a:cubicBezTo>
                  <a:pt x="29" y="30"/>
                  <a:pt x="30" y="30"/>
                  <a:pt x="31" y="31"/>
                </a:cubicBezTo>
                <a:cubicBezTo>
                  <a:pt x="33" y="31"/>
                  <a:pt x="35" y="30"/>
                  <a:pt x="36" y="28"/>
                </a:cubicBezTo>
                <a:cubicBezTo>
                  <a:pt x="41" y="19"/>
                  <a:pt x="48" y="12"/>
                  <a:pt x="58" y="8"/>
                </a:cubicBezTo>
                <a:cubicBezTo>
                  <a:pt x="56" y="5"/>
                  <a:pt x="53" y="2"/>
                  <a:pt x="50" y="0"/>
                </a:cubicBezTo>
                <a:cubicBezTo>
                  <a:pt x="41" y="4"/>
                  <a:pt x="34" y="11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17" y="19"/>
                  <a:pt x="7" y="23"/>
                  <a:pt x="0" y="29"/>
                </a:cubicBezTo>
                <a:cubicBezTo>
                  <a:pt x="1" y="33"/>
                  <a:pt x="2" y="37"/>
                  <a:pt x="4" y="41"/>
                </a:cubicBezTo>
                <a:cubicBezTo>
                  <a:pt x="10" y="34"/>
                  <a:pt x="18" y="30"/>
                  <a:pt x="28" y="3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8" name="Freeform 46"/>
          <p:cNvSpPr>
            <a:spLocks noChangeArrowheads="1"/>
          </p:cNvSpPr>
          <p:nvPr/>
        </p:nvSpPr>
        <p:spPr bwMode="auto">
          <a:xfrm>
            <a:off x="1509713" y="1878013"/>
            <a:ext cx="169862" cy="257175"/>
          </a:xfrm>
          <a:custGeom>
            <a:avLst/>
            <a:gdLst>
              <a:gd name="T0" fmla="*/ 2147483647 w 43"/>
              <a:gd name="T1" fmla="*/ 2147483647 h 65"/>
              <a:gd name="T2" fmla="*/ 2147483647 w 43"/>
              <a:gd name="T3" fmla="*/ 2147483647 h 65"/>
              <a:gd name="T4" fmla="*/ 2147483647 w 43"/>
              <a:gd name="T5" fmla="*/ 2147483647 h 65"/>
              <a:gd name="T6" fmla="*/ 2147483647 w 43"/>
              <a:gd name="T7" fmla="*/ 2147483647 h 65"/>
              <a:gd name="T8" fmla="*/ 2147483647 w 43"/>
              <a:gd name="T9" fmla="*/ 0 h 65"/>
              <a:gd name="T10" fmla="*/ 0 w 43"/>
              <a:gd name="T11" fmla="*/ 2147483647 h 65"/>
              <a:gd name="T12" fmla="*/ 2147483647 w 43"/>
              <a:gd name="T13" fmla="*/ 2147483647 h 65"/>
              <a:gd name="T14" fmla="*/ 2147483647 w 43"/>
              <a:gd name="T15" fmla="*/ 2147483647 h 65"/>
              <a:gd name="T16" fmla="*/ 2147483647 w 43"/>
              <a:gd name="T17" fmla="*/ 2147483647 h 65"/>
              <a:gd name="T18" fmla="*/ 2147483647 w 43"/>
              <a:gd name="T19" fmla="*/ 2147483647 h 6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3"/>
              <a:gd name="T31" fmla="*/ 0 h 65"/>
              <a:gd name="T32" fmla="*/ 43 w 43"/>
              <a:gd name="T33" fmla="*/ 65 h 6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3" h="65"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25" y="54"/>
                  <a:pt x="11" y="40"/>
                  <a:pt x="11" y="23"/>
                </a:cubicBezTo>
                <a:cubicBezTo>
                  <a:pt x="11" y="19"/>
                  <a:pt x="12" y="15"/>
                  <a:pt x="13" y="12"/>
                </a:cubicBezTo>
                <a:cubicBezTo>
                  <a:pt x="10" y="8"/>
                  <a:pt x="8" y="5"/>
                  <a:pt x="6" y="0"/>
                </a:cubicBezTo>
                <a:cubicBezTo>
                  <a:pt x="2" y="7"/>
                  <a:pt x="0" y="15"/>
                  <a:pt x="0" y="23"/>
                </a:cubicBezTo>
                <a:cubicBezTo>
                  <a:pt x="0" y="46"/>
                  <a:pt x="19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0"/>
                  <a:pt x="43" y="60"/>
                  <a:pt x="43" y="60"/>
                </a:cubicBezTo>
                <a:lnTo>
                  <a:pt x="43" y="5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9" name="Freeform 47"/>
          <p:cNvSpPr>
            <a:spLocks noChangeArrowheads="1"/>
          </p:cNvSpPr>
          <p:nvPr/>
        </p:nvSpPr>
        <p:spPr bwMode="auto">
          <a:xfrm>
            <a:off x="1520825" y="1649413"/>
            <a:ext cx="293688" cy="228600"/>
          </a:xfrm>
          <a:custGeom>
            <a:avLst/>
            <a:gdLst>
              <a:gd name="T0" fmla="*/ 2147483647 w 74"/>
              <a:gd name="T1" fmla="*/ 2147483647 h 58"/>
              <a:gd name="T2" fmla="*/ 2147483647 w 74"/>
              <a:gd name="T3" fmla="*/ 2147483647 h 58"/>
              <a:gd name="T4" fmla="*/ 2147483647 w 74"/>
              <a:gd name="T5" fmla="*/ 2147483647 h 58"/>
              <a:gd name="T6" fmla="*/ 2147483647 w 74"/>
              <a:gd name="T7" fmla="*/ 2147483647 h 58"/>
              <a:gd name="T8" fmla="*/ 2147483647 w 74"/>
              <a:gd name="T9" fmla="*/ 2147483647 h 58"/>
              <a:gd name="T10" fmla="*/ 2147483647 w 74"/>
              <a:gd name="T11" fmla="*/ 0 h 58"/>
              <a:gd name="T12" fmla="*/ 0 w 74"/>
              <a:gd name="T13" fmla="*/ 2147483647 h 58"/>
              <a:gd name="T14" fmla="*/ 2147483647 w 74"/>
              <a:gd name="T15" fmla="*/ 2147483647 h 58"/>
              <a:gd name="T16" fmla="*/ 2147483647 w 74"/>
              <a:gd name="T17" fmla="*/ 2147483647 h 5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"/>
              <a:gd name="T28" fmla="*/ 0 h 58"/>
              <a:gd name="T29" fmla="*/ 74 w 74"/>
              <a:gd name="T30" fmla="*/ 58 h 5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" h="58">
                <a:moveTo>
                  <a:pt x="12" y="48"/>
                </a:moveTo>
                <a:cubicBezTo>
                  <a:pt x="12" y="47"/>
                  <a:pt x="11" y="45"/>
                  <a:pt x="11" y="43"/>
                </a:cubicBezTo>
                <a:cubicBezTo>
                  <a:pt x="11" y="25"/>
                  <a:pt x="25" y="11"/>
                  <a:pt x="43" y="11"/>
                </a:cubicBezTo>
                <a:cubicBezTo>
                  <a:pt x="50" y="11"/>
                  <a:pt x="57" y="14"/>
                  <a:pt x="62" y="19"/>
                </a:cubicBezTo>
                <a:cubicBezTo>
                  <a:pt x="66" y="17"/>
                  <a:pt x="70" y="15"/>
                  <a:pt x="74" y="14"/>
                </a:cubicBezTo>
                <a:cubicBezTo>
                  <a:pt x="66" y="6"/>
                  <a:pt x="55" y="0"/>
                  <a:pt x="43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48"/>
                  <a:pt x="1" y="54"/>
                  <a:pt x="3" y="58"/>
                </a:cubicBezTo>
                <a:cubicBezTo>
                  <a:pt x="6" y="55"/>
                  <a:pt x="9" y="51"/>
                  <a:pt x="12" y="48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0" name="Freeform 48"/>
          <p:cNvSpPr>
            <a:spLocks noChangeArrowheads="1"/>
          </p:cNvSpPr>
          <p:nvPr/>
        </p:nvSpPr>
        <p:spPr bwMode="auto">
          <a:xfrm>
            <a:off x="1533525" y="1838325"/>
            <a:ext cx="50800" cy="87313"/>
          </a:xfrm>
          <a:custGeom>
            <a:avLst/>
            <a:gdLst>
              <a:gd name="T0" fmla="*/ 2147483647 w 13"/>
              <a:gd name="T1" fmla="*/ 2147483647 h 22"/>
              <a:gd name="T2" fmla="*/ 2147483647 w 13"/>
              <a:gd name="T3" fmla="*/ 0 h 22"/>
              <a:gd name="T4" fmla="*/ 0 w 13"/>
              <a:gd name="T5" fmla="*/ 2147483647 h 22"/>
              <a:gd name="T6" fmla="*/ 2147483647 w 13"/>
              <a:gd name="T7" fmla="*/ 2147483647 h 22"/>
              <a:gd name="T8" fmla="*/ 2147483647 w 13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"/>
              <a:gd name="T16" fmla="*/ 0 h 22"/>
              <a:gd name="T17" fmla="*/ 13 w 13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" h="22">
                <a:moveTo>
                  <a:pt x="13" y="12"/>
                </a:moveTo>
                <a:cubicBezTo>
                  <a:pt x="11" y="8"/>
                  <a:pt x="10" y="4"/>
                  <a:pt x="9" y="0"/>
                </a:cubicBezTo>
                <a:cubicBezTo>
                  <a:pt x="6" y="3"/>
                  <a:pt x="3" y="7"/>
                  <a:pt x="0" y="10"/>
                </a:cubicBezTo>
                <a:cubicBezTo>
                  <a:pt x="2" y="15"/>
                  <a:pt x="4" y="18"/>
                  <a:pt x="7" y="22"/>
                </a:cubicBezTo>
                <a:cubicBezTo>
                  <a:pt x="9" y="18"/>
                  <a:pt x="11" y="14"/>
                  <a:pt x="13" y="12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1" name="Freeform 49"/>
          <p:cNvSpPr>
            <a:spLocks noChangeArrowheads="1"/>
          </p:cNvSpPr>
          <p:nvPr/>
        </p:nvSpPr>
        <p:spPr bwMode="auto">
          <a:xfrm>
            <a:off x="1766888" y="1704975"/>
            <a:ext cx="74612" cy="50800"/>
          </a:xfrm>
          <a:custGeom>
            <a:avLst/>
            <a:gdLst>
              <a:gd name="T0" fmla="*/ 2147483647 w 19"/>
              <a:gd name="T1" fmla="*/ 2147483647 h 13"/>
              <a:gd name="T2" fmla="*/ 2147483647 w 19"/>
              <a:gd name="T3" fmla="*/ 2147483647 h 13"/>
              <a:gd name="T4" fmla="*/ 2147483647 w 19"/>
              <a:gd name="T5" fmla="*/ 0 h 13"/>
              <a:gd name="T6" fmla="*/ 0 w 19"/>
              <a:gd name="T7" fmla="*/ 2147483647 h 13"/>
              <a:gd name="T8" fmla="*/ 2147483647 w 19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13"/>
              <a:gd name="T17" fmla="*/ 19 w 19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13">
                <a:moveTo>
                  <a:pt x="8" y="13"/>
                </a:moveTo>
                <a:cubicBezTo>
                  <a:pt x="11" y="12"/>
                  <a:pt x="15" y="11"/>
                  <a:pt x="19" y="10"/>
                </a:cubicBezTo>
                <a:cubicBezTo>
                  <a:pt x="17" y="7"/>
                  <a:pt x="15" y="3"/>
                  <a:pt x="12" y="0"/>
                </a:cubicBezTo>
                <a:cubicBezTo>
                  <a:pt x="8" y="1"/>
                  <a:pt x="4" y="3"/>
                  <a:pt x="0" y="5"/>
                </a:cubicBezTo>
                <a:cubicBezTo>
                  <a:pt x="3" y="7"/>
                  <a:pt x="6" y="10"/>
                  <a:pt x="8" y="13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2" name="Freeform 50"/>
          <p:cNvSpPr>
            <a:spLocks noChangeArrowheads="1"/>
          </p:cNvSpPr>
          <p:nvPr/>
        </p:nvSpPr>
        <p:spPr bwMode="auto">
          <a:xfrm>
            <a:off x="1435100" y="1562100"/>
            <a:ext cx="114300" cy="114300"/>
          </a:xfrm>
          <a:custGeom>
            <a:avLst/>
            <a:gdLst>
              <a:gd name="T0" fmla="*/ 2147483647 w 29"/>
              <a:gd name="T1" fmla="*/ 2147483647 h 29"/>
              <a:gd name="T2" fmla="*/ 2147483647 w 29"/>
              <a:gd name="T3" fmla="*/ 2147483647 h 29"/>
              <a:gd name="T4" fmla="*/ 2147483647 w 29"/>
              <a:gd name="T5" fmla="*/ 2147483647 h 29"/>
              <a:gd name="T6" fmla="*/ 2147483647 w 29"/>
              <a:gd name="T7" fmla="*/ 2147483647 h 29"/>
              <a:gd name="T8" fmla="*/ 2147483647 w 29"/>
              <a:gd name="T9" fmla="*/ 2147483647 h 29"/>
              <a:gd name="T10" fmla="*/ 2147483647 w 29"/>
              <a:gd name="T11" fmla="*/ 2147483647 h 29"/>
              <a:gd name="T12" fmla="*/ 2147483647 w 29"/>
              <a:gd name="T13" fmla="*/ 2147483647 h 29"/>
              <a:gd name="T14" fmla="*/ 2147483647 w 29"/>
              <a:gd name="T15" fmla="*/ 2147483647 h 29"/>
              <a:gd name="T16" fmla="*/ 2147483647 w 29"/>
              <a:gd name="T17" fmla="*/ 2147483647 h 29"/>
              <a:gd name="T18" fmla="*/ 2147483647 w 29"/>
              <a:gd name="T19" fmla="*/ 2147483647 h 29"/>
              <a:gd name="T20" fmla="*/ 2147483647 w 29"/>
              <a:gd name="T21" fmla="*/ 2147483647 h 29"/>
              <a:gd name="T22" fmla="*/ 2147483647 w 29"/>
              <a:gd name="T23" fmla="*/ 2147483647 h 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"/>
              <a:gd name="T37" fmla="*/ 0 h 29"/>
              <a:gd name="T38" fmla="*/ 29 w 29"/>
              <a:gd name="T39" fmla="*/ 29 h 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" h="29">
                <a:moveTo>
                  <a:pt x="19" y="27"/>
                </a:move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4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4" y="0"/>
                  <a:pt x="8" y="0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27" y="19"/>
                  <a:pt x="27" y="19"/>
                  <a:pt x="27" y="19"/>
                </a:cubicBezTo>
                <a:cubicBezTo>
                  <a:pt x="29" y="22"/>
                  <a:pt x="29" y="25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6" y="28"/>
                  <a:pt x="25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1" y="28"/>
                  <a:pt x="19" y="2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Freeform 51"/>
          <p:cNvSpPr>
            <a:spLocks noChangeArrowheads="1"/>
          </p:cNvSpPr>
          <p:nvPr/>
        </p:nvSpPr>
        <p:spPr bwMode="auto">
          <a:xfrm>
            <a:off x="1323975" y="1795463"/>
            <a:ext cx="158750" cy="42862"/>
          </a:xfrm>
          <a:custGeom>
            <a:avLst/>
            <a:gdLst>
              <a:gd name="T0" fmla="*/ 2147483647 w 40"/>
              <a:gd name="T1" fmla="*/ 2147483647 h 11"/>
              <a:gd name="T2" fmla="*/ 0 w 40"/>
              <a:gd name="T3" fmla="*/ 2147483647 h 11"/>
              <a:gd name="T4" fmla="*/ 0 w 40"/>
              <a:gd name="T5" fmla="*/ 2147483647 h 11"/>
              <a:gd name="T6" fmla="*/ 2147483647 w 40"/>
              <a:gd name="T7" fmla="*/ 0 h 11"/>
              <a:gd name="T8" fmla="*/ 2147483647 w 40"/>
              <a:gd name="T9" fmla="*/ 0 h 11"/>
              <a:gd name="T10" fmla="*/ 2147483647 w 40"/>
              <a:gd name="T11" fmla="*/ 0 h 11"/>
              <a:gd name="T12" fmla="*/ 2147483647 w 40"/>
              <a:gd name="T13" fmla="*/ 2147483647 h 11"/>
              <a:gd name="T14" fmla="*/ 2147483647 w 40"/>
              <a:gd name="T15" fmla="*/ 2147483647 h 11"/>
              <a:gd name="T16" fmla="*/ 2147483647 w 40"/>
              <a:gd name="T17" fmla="*/ 2147483647 h 11"/>
              <a:gd name="T18" fmla="*/ 2147483647 w 40"/>
              <a:gd name="T19" fmla="*/ 2147483647 h 11"/>
              <a:gd name="T20" fmla="*/ 2147483647 w 40"/>
              <a:gd name="T21" fmla="*/ 2147483647 h 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0"/>
              <a:gd name="T34" fmla="*/ 0 h 11"/>
              <a:gd name="T35" fmla="*/ 40 w 40"/>
              <a:gd name="T36" fmla="*/ 11 h 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0" h="11">
                <a:moveTo>
                  <a:pt x="5" y="11"/>
                </a:moveTo>
                <a:cubicBezTo>
                  <a:pt x="2" y="11"/>
                  <a:pt x="0" y="9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0"/>
                  <a:pt x="40" y="2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9"/>
                  <a:pt x="37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5" y="11"/>
                  <a:pt x="5" y="11"/>
                  <a:pt x="5" y="1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4" name="Freeform 52"/>
          <p:cNvSpPr>
            <a:spLocks noChangeArrowheads="1"/>
          </p:cNvSpPr>
          <p:nvPr/>
        </p:nvSpPr>
        <p:spPr bwMode="auto">
          <a:xfrm>
            <a:off x="1830388" y="1562100"/>
            <a:ext cx="114300" cy="114300"/>
          </a:xfrm>
          <a:custGeom>
            <a:avLst/>
            <a:gdLst>
              <a:gd name="T0" fmla="*/ 2147483647 w 29"/>
              <a:gd name="T1" fmla="*/ 2147483647 h 29"/>
              <a:gd name="T2" fmla="*/ 2147483647 w 29"/>
              <a:gd name="T3" fmla="*/ 2147483647 h 29"/>
              <a:gd name="T4" fmla="*/ 2147483647 w 29"/>
              <a:gd name="T5" fmla="*/ 2147483647 h 29"/>
              <a:gd name="T6" fmla="*/ 2147483647 w 29"/>
              <a:gd name="T7" fmla="*/ 2147483647 h 29"/>
              <a:gd name="T8" fmla="*/ 2147483647 w 29"/>
              <a:gd name="T9" fmla="*/ 2147483647 h 29"/>
              <a:gd name="T10" fmla="*/ 2147483647 w 29"/>
              <a:gd name="T11" fmla="*/ 2147483647 h 29"/>
              <a:gd name="T12" fmla="*/ 2147483647 w 29"/>
              <a:gd name="T13" fmla="*/ 2147483647 h 29"/>
              <a:gd name="T14" fmla="*/ 2147483647 w 29"/>
              <a:gd name="T15" fmla="*/ 2147483647 h 29"/>
              <a:gd name="T16" fmla="*/ 2147483647 w 29"/>
              <a:gd name="T17" fmla="*/ 2147483647 h 29"/>
              <a:gd name="T18" fmla="*/ 2147483647 w 29"/>
              <a:gd name="T19" fmla="*/ 2147483647 h 29"/>
              <a:gd name="T20" fmla="*/ 2147483647 w 29"/>
              <a:gd name="T21" fmla="*/ 2147483647 h 29"/>
              <a:gd name="T22" fmla="*/ 2147483647 w 29"/>
              <a:gd name="T23" fmla="*/ 2147483647 h 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"/>
              <a:gd name="T37" fmla="*/ 0 h 29"/>
              <a:gd name="T38" fmla="*/ 29 w 29"/>
              <a:gd name="T39" fmla="*/ 29 h 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" h="29">
                <a:moveTo>
                  <a:pt x="2" y="27"/>
                </a:moveTo>
                <a:cubicBezTo>
                  <a:pt x="0" y="25"/>
                  <a:pt x="0" y="22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9" y="2"/>
                  <a:pt x="19" y="2"/>
                  <a:pt x="19" y="2"/>
                </a:cubicBezTo>
                <a:cubicBezTo>
                  <a:pt x="21" y="0"/>
                  <a:pt x="25" y="0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4"/>
                  <a:pt x="29" y="8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10" y="27"/>
                  <a:pt x="10" y="27"/>
                  <a:pt x="10" y="27"/>
                </a:cubicBezTo>
                <a:cubicBezTo>
                  <a:pt x="8" y="28"/>
                  <a:pt x="7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9"/>
                  <a:pt x="3" y="28"/>
                  <a:pt x="2" y="2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5" name="Freeform 53"/>
          <p:cNvSpPr>
            <a:spLocks noChangeArrowheads="1"/>
          </p:cNvSpPr>
          <p:nvPr/>
        </p:nvSpPr>
        <p:spPr bwMode="auto">
          <a:xfrm>
            <a:off x="1668463" y="1450975"/>
            <a:ext cx="42862" cy="158750"/>
          </a:xfrm>
          <a:custGeom>
            <a:avLst/>
            <a:gdLst>
              <a:gd name="T0" fmla="*/ 0 w 11"/>
              <a:gd name="T1" fmla="*/ 2147483647 h 40"/>
              <a:gd name="T2" fmla="*/ 0 w 11"/>
              <a:gd name="T3" fmla="*/ 2147483647 h 40"/>
              <a:gd name="T4" fmla="*/ 2147483647 w 11"/>
              <a:gd name="T5" fmla="*/ 0 h 40"/>
              <a:gd name="T6" fmla="*/ 2147483647 w 11"/>
              <a:gd name="T7" fmla="*/ 0 h 40"/>
              <a:gd name="T8" fmla="*/ 2147483647 w 11"/>
              <a:gd name="T9" fmla="*/ 2147483647 h 40"/>
              <a:gd name="T10" fmla="*/ 2147483647 w 11"/>
              <a:gd name="T11" fmla="*/ 2147483647 h 40"/>
              <a:gd name="T12" fmla="*/ 2147483647 w 11"/>
              <a:gd name="T13" fmla="*/ 2147483647 h 40"/>
              <a:gd name="T14" fmla="*/ 2147483647 w 11"/>
              <a:gd name="T15" fmla="*/ 2147483647 h 40"/>
              <a:gd name="T16" fmla="*/ 2147483647 w 11"/>
              <a:gd name="T17" fmla="*/ 2147483647 h 40"/>
              <a:gd name="T18" fmla="*/ 0 w 11"/>
              <a:gd name="T19" fmla="*/ 2147483647 h 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"/>
              <a:gd name="T31" fmla="*/ 0 h 40"/>
              <a:gd name="T32" fmla="*/ 11 w 11"/>
              <a:gd name="T33" fmla="*/ 40 h 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" h="40">
                <a:moveTo>
                  <a:pt x="0" y="34"/>
                </a:move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9" y="0"/>
                  <a:pt x="11" y="2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7"/>
                  <a:pt x="9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2" y="40"/>
                  <a:pt x="0" y="37"/>
                  <a:pt x="0" y="3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6" name="Freeform 54"/>
          <p:cNvSpPr>
            <a:spLocks noEditPoints="1" noChangeArrowheads="1"/>
          </p:cNvSpPr>
          <p:nvPr/>
        </p:nvSpPr>
        <p:spPr bwMode="auto">
          <a:xfrm>
            <a:off x="6599238" y="1758950"/>
            <a:ext cx="315912" cy="315913"/>
          </a:xfrm>
          <a:custGeom>
            <a:avLst/>
            <a:gdLst>
              <a:gd name="T0" fmla="*/ 0 w 80"/>
              <a:gd name="T1" fmla="*/ 2147483647 h 80"/>
              <a:gd name="T2" fmla="*/ 2147483647 w 80"/>
              <a:gd name="T3" fmla="*/ 0 h 80"/>
              <a:gd name="T4" fmla="*/ 2147483647 w 80"/>
              <a:gd name="T5" fmla="*/ 0 h 80"/>
              <a:gd name="T6" fmla="*/ 2147483647 w 80"/>
              <a:gd name="T7" fmla="*/ 2147483647 h 80"/>
              <a:gd name="T8" fmla="*/ 2147483647 w 80"/>
              <a:gd name="T9" fmla="*/ 2147483647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0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2147483647 w 80"/>
              <a:gd name="T25" fmla="*/ 2147483647 h 80"/>
              <a:gd name="T26" fmla="*/ 2147483647 w 80"/>
              <a:gd name="T27" fmla="*/ 2147483647 h 80"/>
              <a:gd name="T28" fmla="*/ 2147483647 w 80"/>
              <a:gd name="T29" fmla="*/ 2147483647 h 80"/>
              <a:gd name="T30" fmla="*/ 2147483647 w 80"/>
              <a:gd name="T31" fmla="*/ 2147483647 h 8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80"/>
              <a:gd name="T49" fmla="*/ 0 h 80"/>
              <a:gd name="T50" fmla="*/ 80 w 80"/>
              <a:gd name="T51" fmla="*/ 80 h 8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80" h="80">
                <a:moveTo>
                  <a:pt x="0" y="40"/>
                </a:moveTo>
                <a:cubicBezTo>
                  <a:pt x="0" y="18"/>
                  <a:pt x="18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62" y="0"/>
                  <a:pt x="80" y="18"/>
                  <a:pt x="80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62"/>
                  <a:pt x="62" y="80"/>
                  <a:pt x="40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18" y="80"/>
                  <a:pt x="0" y="62"/>
                  <a:pt x="0" y="40"/>
                </a:cubicBezTo>
                <a:close/>
                <a:moveTo>
                  <a:pt x="10" y="40"/>
                </a:moveTo>
                <a:cubicBezTo>
                  <a:pt x="10" y="57"/>
                  <a:pt x="23" y="70"/>
                  <a:pt x="40" y="70"/>
                </a:cubicBezTo>
                <a:cubicBezTo>
                  <a:pt x="40" y="70"/>
                  <a:pt x="40" y="70"/>
                  <a:pt x="40" y="70"/>
                </a:cubicBezTo>
                <a:cubicBezTo>
                  <a:pt x="56" y="70"/>
                  <a:pt x="70" y="57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23"/>
                  <a:pt x="56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23" y="10"/>
                  <a:pt x="10" y="23"/>
                  <a:pt x="10" y="4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7" name="Freeform 55"/>
          <p:cNvSpPr>
            <a:spLocks noChangeArrowheads="1"/>
          </p:cNvSpPr>
          <p:nvPr/>
        </p:nvSpPr>
        <p:spPr bwMode="auto">
          <a:xfrm>
            <a:off x="6873875" y="2032000"/>
            <a:ext cx="130175" cy="130175"/>
          </a:xfrm>
          <a:custGeom>
            <a:avLst/>
            <a:gdLst>
              <a:gd name="T0" fmla="*/ 2147483647 w 33"/>
              <a:gd name="T1" fmla="*/ 2147483647 h 33"/>
              <a:gd name="T2" fmla="*/ 2147483647 w 33"/>
              <a:gd name="T3" fmla="*/ 2147483647 h 33"/>
              <a:gd name="T4" fmla="*/ 2147483647 w 33"/>
              <a:gd name="T5" fmla="*/ 2147483647 h 33"/>
              <a:gd name="T6" fmla="*/ 2147483647 w 33"/>
              <a:gd name="T7" fmla="*/ 2147483647 h 33"/>
              <a:gd name="T8" fmla="*/ 2147483647 w 33"/>
              <a:gd name="T9" fmla="*/ 2147483647 h 33"/>
              <a:gd name="T10" fmla="*/ 2147483647 w 33"/>
              <a:gd name="T11" fmla="*/ 2147483647 h 33"/>
              <a:gd name="T12" fmla="*/ 2147483647 w 33"/>
              <a:gd name="T13" fmla="*/ 2147483647 h 33"/>
              <a:gd name="T14" fmla="*/ 2147483647 w 33"/>
              <a:gd name="T15" fmla="*/ 2147483647 h 33"/>
              <a:gd name="T16" fmla="*/ 2147483647 w 33"/>
              <a:gd name="T17" fmla="*/ 2147483647 h 33"/>
              <a:gd name="T18" fmla="*/ 2147483647 w 33"/>
              <a:gd name="T19" fmla="*/ 2147483647 h 33"/>
              <a:gd name="T20" fmla="*/ 2147483647 w 33"/>
              <a:gd name="T21" fmla="*/ 2147483647 h 33"/>
              <a:gd name="T22" fmla="*/ 2147483647 w 33"/>
              <a:gd name="T23" fmla="*/ 2147483647 h 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3"/>
              <a:gd name="T37" fmla="*/ 0 h 33"/>
              <a:gd name="T38" fmla="*/ 33 w 33"/>
              <a:gd name="T39" fmla="*/ 33 h 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3" h="33">
                <a:moveTo>
                  <a:pt x="23" y="31"/>
                </a:move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5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4" y="0"/>
                  <a:pt x="8" y="0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31" y="23"/>
                  <a:pt x="31" y="23"/>
                  <a:pt x="31" y="23"/>
                </a:cubicBezTo>
                <a:cubicBezTo>
                  <a:pt x="33" y="25"/>
                  <a:pt x="33" y="29"/>
                  <a:pt x="31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0" y="32"/>
                  <a:pt x="28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5" y="33"/>
                  <a:pt x="24" y="32"/>
                  <a:pt x="23" y="3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8" name="Freeform 56"/>
          <p:cNvSpPr>
            <a:spLocks noChangeArrowheads="1"/>
          </p:cNvSpPr>
          <p:nvPr/>
        </p:nvSpPr>
        <p:spPr bwMode="auto">
          <a:xfrm>
            <a:off x="6505575" y="1663700"/>
            <a:ext cx="130175" cy="125413"/>
          </a:xfrm>
          <a:custGeom>
            <a:avLst/>
            <a:gdLst>
              <a:gd name="T0" fmla="*/ 2147483647 w 33"/>
              <a:gd name="T1" fmla="*/ 2147483647 h 32"/>
              <a:gd name="T2" fmla="*/ 2147483647 w 33"/>
              <a:gd name="T3" fmla="*/ 2147483647 h 32"/>
              <a:gd name="T4" fmla="*/ 2147483647 w 33"/>
              <a:gd name="T5" fmla="*/ 2147483647 h 32"/>
              <a:gd name="T6" fmla="*/ 2147483647 w 33"/>
              <a:gd name="T7" fmla="*/ 2147483647 h 32"/>
              <a:gd name="T8" fmla="*/ 2147483647 w 33"/>
              <a:gd name="T9" fmla="*/ 2147483647 h 32"/>
              <a:gd name="T10" fmla="*/ 2147483647 w 33"/>
              <a:gd name="T11" fmla="*/ 2147483647 h 32"/>
              <a:gd name="T12" fmla="*/ 2147483647 w 33"/>
              <a:gd name="T13" fmla="*/ 2147483647 h 32"/>
              <a:gd name="T14" fmla="*/ 2147483647 w 33"/>
              <a:gd name="T15" fmla="*/ 2147483647 h 32"/>
              <a:gd name="T16" fmla="*/ 2147483647 w 33"/>
              <a:gd name="T17" fmla="*/ 2147483647 h 32"/>
              <a:gd name="T18" fmla="*/ 2147483647 w 33"/>
              <a:gd name="T19" fmla="*/ 2147483647 h 32"/>
              <a:gd name="T20" fmla="*/ 2147483647 w 33"/>
              <a:gd name="T21" fmla="*/ 2147483647 h 32"/>
              <a:gd name="T22" fmla="*/ 2147483647 w 33"/>
              <a:gd name="T23" fmla="*/ 2147483647 h 3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3"/>
              <a:gd name="T37" fmla="*/ 0 h 32"/>
              <a:gd name="T38" fmla="*/ 33 w 33"/>
              <a:gd name="T39" fmla="*/ 32 h 3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3" h="32">
                <a:moveTo>
                  <a:pt x="23" y="31"/>
                </a:move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4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4" y="0"/>
                  <a:pt x="7" y="0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30" y="23"/>
                  <a:pt x="30" y="23"/>
                  <a:pt x="30" y="23"/>
                </a:cubicBezTo>
                <a:cubicBezTo>
                  <a:pt x="33" y="25"/>
                  <a:pt x="33" y="29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29" y="32"/>
                  <a:pt x="28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5" y="32"/>
                  <a:pt x="24" y="32"/>
                  <a:pt x="23" y="3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9" name="Freeform 57"/>
          <p:cNvSpPr>
            <a:spLocks noChangeArrowheads="1"/>
          </p:cNvSpPr>
          <p:nvPr/>
        </p:nvSpPr>
        <p:spPr bwMode="auto">
          <a:xfrm>
            <a:off x="6938963" y="1898650"/>
            <a:ext cx="141287" cy="38100"/>
          </a:xfrm>
          <a:custGeom>
            <a:avLst/>
            <a:gdLst>
              <a:gd name="T0" fmla="*/ 2147483647 w 36"/>
              <a:gd name="T1" fmla="*/ 2147483647 h 10"/>
              <a:gd name="T2" fmla="*/ 0 w 36"/>
              <a:gd name="T3" fmla="*/ 2147483647 h 10"/>
              <a:gd name="T4" fmla="*/ 0 w 36"/>
              <a:gd name="T5" fmla="*/ 2147483647 h 10"/>
              <a:gd name="T6" fmla="*/ 2147483647 w 36"/>
              <a:gd name="T7" fmla="*/ 0 h 10"/>
              <a:gd name="T8" fmla="*/ 2147483647 w 36"/>
              <a:gd name="T9" fmla="*/ 0 h 10"/>
              <a:gd name="T10" fmla="*/ 2147483647 w 36"/>
              <a:gd name="T11" fmla="*/ 0 h 10"/>
              <a:gd name="T12" fmla="*/ 2147483647 w 36"/>
              <a:gd name="T13" fmla="*/ 2147483647 h 10"/>
              <a:gd name="T14" fmla="*/ 2147483647 w 36"/>
              <a:gd name="T15" fmla="*/ 2147483647 h 10"/>
              <a:gd name="T16" fmla="*/ 2147483647 w 36"/>
              <a:gd name="T17" fmla="*/ 2147483647 h 10"/>
              <a:gd name="T18" fmla="*/ 2147483647 w 36"/>
              <a:gd name="T19" fmla="*/ 2147483647 h 10"/>
              <a:gd name="T20" fmla="*/ 2147483647 w 36"/>
              <a:gd name="T21" fmla="*/ 2147483647 h 1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"/>
              <a:gd name="T34" fmla="*/ 0 h 10"/>
              <a:gd name="T35" fmla="*/ 36 w 36"/>
              <a:gd name="T36" fmla="*/ 10 h 1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" h="10">
                <a:moveTo>
                  <a:pt x="5" y="10"/>
                </a:moveTo>
                <a:cubicBezTo>
                  <a:pt x="2" y="10"/>
                  <a:pt x="0" y="8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6" y="2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8"/>
                  <a:pt x="34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5" y="10"/>
                  <a:pt x="5" y="10"/>
                  <a:pt x="5" y="1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0" name="Freeform 58"/>
          <p:cNvSpPr>
            <a:spLocks noChangeArrowheads="1"/>
          </p:cNvSpPr>
          <p:nvPr/>
        </p:nvSpPr>
        <p:spPr bwMode="auto">
          <a:xfrm>
            <a:off x="6435725" y="1898650"/>
            <a:ext cx="141288" cy="38100"/>
          </a:xfrm>
          <a:custGeom>
            <a:avLst/>
            <a:gdLst>
              <a:gd name="T0" fmla="*/ 2147483647 w 36"/>
              <a:gd name="T1" fmla="*/ 2147483647 h 10"/>
              <a:gd name="T2" fmla="*/ 0 w 36"/>
              <a:gd name="T3" fmla="*/ 2147483647 h 10"/>
              <a:gd name="T4" fmla="*/ 0 w 36"/>
              <a:gd name="T5" fmla="*/ 2147483647 h 10"/>
              <a:gd name="T6" fmla="*/ 2147483647 w 36"/>
              <a:gd name="T7" fmla="*/ 0 h 10"/>
              <a:gd name="T8" fmla="*/ 2147483647 w 36"/>
              <a:gd name="T9" fmla="*/ 0 h 10"/>
              <a:gd name="T10" fmla="*/ 2147483647 w 36"/>
              <a:gd name="T11" fmla="*/ 0 h 10"/>
              <a:gd name="T12" fmla="*/ 2147483647 w 36"/>
              <a:gd name="T13" fmla="*/ 2147483647 h 10"/>
              <a:gd name="T14" fmla="*/ 2147483647 w 36"/>
              <a:gd name="T15" fmla="*/ 2147483647 h 10"/>
              <a:gd name="T16" fmla="*/ 2147483647 w 36"/>
              <a:gd name="T17" fmla="*/ 2147483647 h 10"/>
              <a:gd name="T18" fmla="*/ 2147483647 w 36"/>
              <a:gd name="T19" fmla="*/ 2147483647 h 10"/>
              <a:gd name="T20" fmla="*/ 2147483647 w 36"/>
              <a:gd name="T21" fmla="*/ 2147483647 h 1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"/>
              <a:gd name="T34" fmla="*/ 0 h 10"/>
              <a:gd name="T35" fmla="*/ 36 w 36"/>
              <a:gd name="T36" fmla="*/ 10 h 1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" h="10">
                <a:moveTo>
                  <a:pt x="5" y="10"/>
                </a:moveTo>
                <a:cubicBezTo>
                  <a:pt x="3" y="10"/>
                  <a:pt x="0" y="8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6" y="2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8"/>
                  <a:pt x="34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5" y="10"/>
                  <a:pt x="5" y="10"/>
                  <a:pt x="5" y="1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1" name="Freeform 59"/>
          <p:cNvSpPr>
            <a:spLocks noChangeArrowheads="1"/>
          </p:cNvSpPr>
          <p:nvPr/>
        </p:nvSpPr>
        <p:spPr bwMode="auto">
          <a:xfrm>
            <a:off x="6900863" y="1666875"/>
            <a:ext cx="115887" cy="114300"/>
          </a:xfrm>
          <a:custGeom>
            <a:avLst/>
            <a:gdLst>
              <a:gd name="T0" fmla="*/ 2147483647 w 29"/>
              <a:gd name="T1" fmla="*/ 2147483647 h 29"/>
              <a:gd name="T2" fmla="*/ 2147483647 w 29"/>
              <a:gd name="T3" fmla="*/ 2147483647 h 29"/>
              <a:gd name="T4" fmla="*/ 2147483647 w 29"/>
              <a:gd name="T5" fmla="*/ 2147483647 h 29"/>
              <a:gd name="T6" fmla="*/ 2147483647 w 29"/>
              <a:gd name="T7" fmla="*/ 2147483647 h 29"/>
              <a:gd name="T8" fmla="*/ 2147483647 w 29"/>
              <a:gd name="T9" fmla="*/ 2147483647 h 29"/>
              <a:gd name="T10" fmla="*/ 2147483647 w 29"/>
              <a:gd name="T11" fmla="*/ 2147483647 h 29"/>
              <a:gd name="T12" fmla="*/ 2147483647 w 29"/>
              <a:gd name="T13" fmla="*/ 2147483647 h 29"/>
              <a:gd name="T14" fmla="*/ 2147483647 w 29"/>
              <a:gd name="T15" fmla="*/ 2147483647 h 29"/>
              <a:gd name="T16" fmla="*/ 2147483647 w 29"/>
              <a:gd name="T17" fmla="*/ 2147483647 h 29"/>
              <a:gd name="T18" fmla="*/ 2147483647 w 29"/>
              <a:gd name="T19" fmla="*/ 2147483647 h 29"/>
              <a:gd name="T20" fmla="*/ 2147483647 w 29"/>
              <a:gd name="T21" fmla="*/ 2147483647 h 29"/>
              <a:gd name="T22" fmla="*/ 2147483647 w 29"/>
              <a:gd name="T23" fmla="*/ 2147483647 h 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"/>
              <a:gd name="T37" fmla="*/ 0 h 29"/>
              <a:gd name="T38" fmla="*/ 29 w 29"/>
              <a:gd name="T39" fmla="*/ 29 h 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" h="29">
                <a:moveTo>
                  <a:pt x="2" y="27"/>
                </a:moveTo>
                <a:cubicBezTo>
                  <a:pt x="0" y="25"/>
                  <a:pt x="0" y="22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0" y="2"/>
                  <a:pt x="20" y="2"/>
                  <a:pt x="20" y="2"/>
                </a:cubicBezTo>
                <a:cubicBezTo>
                  <a:pt x="22" y="0"/>
                  <a:pt x="25" y="0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4"/>
                  <a:pt x="29" y="7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6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3" y="28"/>
                  <a:pt x="2" y="2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2" name="Freeform 60"/>
          <p:cNvSpPr>
            <a:spLocks noChangeArrowheads="1"/>
          </p:cNvSpPr>
          <p:nvPr/>
        </p:nvSpPr>
        <p:spPr bwMode="auto">
          <a:xfrm>
            <a:off x="6519863" y="2039938"/>
            <a:ext cx="114300" cy="114300"/>
          </a:xfrm>
          <a:custGeom>
            <a:avLst/>
            <a:gdLst>
              <a:gd name="T0" fmla="*/ 2147483647 w 29"/>
              <a:gd name="T1" fmla="*/ 2147483647 h 29"/>
              <a:gd name="T2" fmla="*/ 2147483647 w 29"/>
              <a:gd name="T3" fmla="*/ 2147483647 h 29"/>
              <a:gd name="T4" fmla="*/ 2147483647 w 29"/>
              <a:gd name="T5" fmla="*/ 2147483647 h 29"/>
              <a:gd name="T6" fmla="*/ 2147483647 w 29"/>
              <a:gd name="T7" fmla="*/ 2147483647 h 29"/>
              <a:gd name="T8" fmla="*/ 2147483647 w 29"/>
              <a:gd name="T9" fmla="*/ 2147483647 h 29"/>
              <a:gd name="T10" fmla="*/ 2147483647 w 29"/>
              <a:gd name="T11" fmla="*/ 2147483647 h 29"/>
              <a:gd name="T12" fmla="*/ 2147483647 w 29"/>
              <a:gd name="T13" fmla="*/ 2147483647 h 29"/>
              <a:gd name="T14" fmla="*/ 2147483647 w 29"/>
              <a:gd name="T15" fmla="*/ 2147483647 h 29"/>
              <a:gd name="T16" fmla="*/ 2147483647 w 29"/>
              <a:gd name="T17" fmla="*/ 2147483647 h 29"/>
              <a:gd name="T18" fmla="*/ 2147483647 w 29"/>
              <a:gd name="T19" fmla="*/ 2147483647 h 29"/>
              <a:gd name="T20" fmla="*/ 2147483647 w 29"/>
              <a:gd name="T21" fmla="*/ 2147483647 h 29"/>
              <a:gd name="T22" fmla="*/ 2147483647 w 29"/>
              <a:gd name="T23" fmla="*/ 2147483647 h 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"/>
              <a:gd name="T37" fmla="*/ 0 h 29"/>
              <a:gd name="T38" fmla="*/ 29 w 29"/>
              <a:gd name="T39" fmla="*/ 29 h 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" h="29">
                <a:moveTo>
                  <a:pt x="2" y="27"/>
                </a:moveTo>
                <a:cubicBezTo>
                  <a:pt x="0" y="25"/>
                  <a:pt x="0" y="22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0" y="2"/>
                  <a:pt x="20" y="2"/>
                  <a:pt x="20" y="2"/>
                </a:cubicBezTo>
                <a:cubicBezTo>
                  <a:pt x="22" y="0"/>
                  <a:pt x="25" y="0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4"/>
                  <a:pt x="29" y="7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6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3" y="28"/>
                  <a:pt x="2" y="2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3" name="Freeform 61"/>
          <p:cNvSpPr>
            <a:spLocks noChangeArrowheads="1"/>
          </p:cNvSpPr>
          <p:nvPr/>
        </p:nvSpPr>
        <p:spPr bwMode="auto">
          <a:xfrm>
            <a:off x="6737350" y="1593850"/>
            <a:ext cx="39688" cy="142875"/>
          </a:xfrm>
          <a:custGeom>
            <a:avLst/>
            <a:gdLst>
              <a:gd name="T0" fmla="*/ 0 w 10"/>
              <a:gd name="T1" fmla="*/ 2147483647 h 36"/>
              <a:gd name="T2" fmla="*/ 0 w 10"/>
              <a:gd name="T3" fmla="*/ 2147483647 h 36"/>
              <a:gd name="T4" fmla="*/ 2147483647 w 10"/>
              <a:gd name="T5" fmla="*/ 0 h 36"/>
              <a:gd name="T6" fmla="*/ 2147483647 w 10"/>
              <a:gd name="T7" fmla="*/ 0 h 36"/>
              <a:gd name="T8" fmla="*/ 2147483647 w 10"/>
              <a:gd name="T9" fmla="*/ 2147483647 h 36"/>
              <a:gd name="T10" fmla="*/ 2147483647 w 10"/>
              <a:gd name="T11" fmla="*/ 2147483647 h 36"/>
              <a:gd name="T12" fmla="*/ 2147483647 w 10"/>
              <a:gd name="T13" fmla="*/ 2147483647 h 36"/>
              <a:gd name="T14" fmla="*/ 2147483647 w 10"/>
              <a:gd name="T15" fmla="*/ 2147483647 h 36"/>
              <a:gd name="T16" fmla="*/ 2147483647 w 10"/>
              <a:gd name="T17" fmla="*/ 2147483647 h 36"/>
              <a:gd name="T18" fmla="*/ 0 w 10"/>
              <a:gd name="T19" fmla="*/ 2147483647 h 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"/>
              <a:gd name="T31" fmla="*/ 0 h 36"/>
              <a:gd name="T32" fmla="*/ 10 w 10"/>
              <a:gd name="T33" fmla="*/ 36 h 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" h="36">
                <a:moveTo>
                  <a:pt x="0" y="31"/>
                </a:move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10" y="2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3"/>
                  <a:pt x="7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2" y="36"/>
                  <a:pt x="0" y="33"/>
                  <a:pt x="0" y="3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4" name="Freeform 62"/>
          <p:cNvSpPr>
            <a:spLocks noChangeArrowheads="1"/>
          </p:cNvSpPr>
          <p:nvPr/>
        </p:nvSpPr>
        <p:spPr bwMode="auto">
          <a:xfrm>
            <a:off x="6737350" y="2085975"/>
            <a:ext cx="39688" cy="138113"/>
          </a:xfrm>
          <a:custGeom>
            <a:avLst/>
            <a:gdLst>
              <a:gd name="T0" fmla="*/ 0 w 10"/>
              <a:gd name="T1" fmla="*/ 2147483647 h 35"/>
              <a:gd name="T2" fmla="*/ 0 w 10"/>
              <a:gd name="T3" fmla="*/ 2147483647 h 35"/>
              <a:gd name="T4" fmla="*/ 2147483647 w 10"/>
              <a:gd name="T5" fmla="*/ 0 h 35"/>
              <a:gd name="T6" fmla="*/ 2147483647 w 10"/>
              <a:gd name="T7" fmla="*/ 0 h 35"/>
              <a:gd name="T8" fmla="*/ 2147483647 w 10"/>
              <a:gd name="T9" fmla="*/ 2147483647 h 35"/>
              <a:gd name="T10" fmla="*/ 2147483647 w 10"/>
              <a:gd name="T11" fmla="*/ 2147483647 h 35"/>
              <a:gd name="T12" fmla="*/ 2147483647 w 10"/>
              <a:gd name="T13" fmla="*/ 2147483647 h 35"/>
              <a:gd name="T14" fmla="*/ 2147483647 w 10"/>
              <a:gd name="T15" fmla="*/ 2147483647 h 35"/>
              <a:gd name="T16" fmla="*/ 2147483647 w 10"/>
              <a:gd name="T17" fmla="*/ 2147483647 h 35"/>
              <a:gd name="T18" fmla="*/ 0 w 10"/>
              <a:gd name="T19" fmla="*/ 2147483647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"/>
              <a:gd name="T31" fmla="*/ 0 h 35"/>
              <a:gd name="T32" fmla="*/ 10 w 10"/>
              <a:gd name="T33" fmla="*/ 35 h 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" h="35">
                <a:moveTo>
                  <a:pt x="0" y="30"/>
                </a:move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3"/>
                  <a:pt x="7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2" y="35"/>
                  <a:pt x="0" y="33"/>
                  <a:pt x="0" y="3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5" name="Freeform 63"/>
          <p:cNvSpPr>
            <a:spLocks noEditPoints="1" noChangeArrowheads="1"/>
          </p:cNvSpPr>
          <p:nvPr/>
        </p:nvSpPr>
        <p:spPr bwMode="auto">
          <a:xfrm>
            <a:off x="7491413" y="1700213"/>
            <a:ext cx="328612" cy="434975"/>
          </a:xfrm>
          <a:custGeom>
            <a:avLst/>
            <a:gdLst>
              <a:gd name="T0" fmla="*/ 0 w 83"/>
              <a:gd name="T1" fmla="*/ 2147483647 h 110"/>
              <a:gd name="T2" fmla="*/ 2147483647 w 83"/>
              <a:gd name="T3" fmla="*/ 0 h 110"/>
              <a:gd name="T4" fmla="*/ 2147483647 w 83"/>
              <a:gd name="T5" fmla="*/ 0 h 110"/>
              <a:gd name="T6" fmla="*/ 2147483647 w 83"/>
              <a:gd name="T7" fmla="*/ 2147483647 h 110"/>
              <a:gd name="T8" fmla="*/ 2147483647 w 83"/>
              <a:gd name="T9" fmla="*/ 2147483647 h 110"/>
              <a:gd name="T10" fmla="*/ 2147483647 w 83"/>
              <a:gd name="T11" fmla="*/ 2147483647 h 110"/>
              <a:gd name="T12" fmla="*/ 2147483647 w 83"/>
              <a:gd name="T13" fmla="*/ 2147483647 h 110"/>
              <a:gd name="T14" fmla="*/ 2147483647 w 83"/>
              <a:gd name="T15" fmla="*/ 2147483647 h 110"/>
              <a:gd name="T16" fmla="*/ 2147483647 w 83"/>
              <a:gd name="T17" fmla="*/ 2147483647 h 110"/>
              <a:gd name="T18" fmla="*/ 2147483647 w 83"/>
              <a:gd name="T19" fmla="*/ 2147483647 h 110"/>
              <a:gd name="T20" fmla="*/ 2147483647 w 83"/>
              <a:gd name="T21" fmla="*/ 2147483647 h 110"/>
              <a:gd name="T22" fmla="*/ 2147483647 w 83"/>
              <a:gd name="T23" fmla="*/ 2147483647 h 110"/>
              <a:gd name="T24" fmla="*/ 2147483647 w 83"/>
              <a:gd name="T25" fmla="*/ 2147483647 h 110"/>
              <a:gd name="T26" fmla="*/ 2147483647 w 83"/>
              <a:gd name="T27" fmla="*/ 2147483647 h 110"/>
              <a:gd name="T28" fmla="*/ 2147483647 w 83"/>
              <a:gd name="T29" fmla="*/ 2147483647 h 110"/>
              <a:gd name="T30" fmla="*/ 2147483647 w 83"/>
              <a:gd name="T31" fmla="*/ 2147483647 h 110"/>
              <a:gd name="T32" fmla="*/ 2147483647 w 83"/>
              <a:gd name="T33" fmla="*/ 2147483647 h 110"/>
              <a:gd name="T34" fmla="*/ 2147483647 w 83"/>
              <a:gd name="T35" fmla="*/ 2147483647 h 110"/>
              <a:gd name="T36" fmla="*/ 2147483647 w 83"/>
              <a:gd name="T37" fmla="*/ 2147483647 h 110"/>
              <a:gd name="T38" fmla="*/ 0 w 83"/>
              <a:gd name="T39" fmla="*/ 2147483647 h 110"/>
              <a:gd name="T40" fmla="*/ 2147483647 w 83"/>
              <a:gd name="T41" fmla="*/ 2147483647 h 110"/>
              <a:gd name="T42" fmla="*/ 2147483647 w 83"/>
              <a:gd name="T43" fmla="*/ 2147483647 h 110"/>
              <a:gd name="T44" fmla="*/ 2147483647 w 83"/>
              <a:gd name="T45" fmla="*/ 2147483647 h 110"/>
              <a:gd name="T46" fmla="*/ 2147483647 w 83"/>
              <a:gd name="T47" fmla="*/ 2147483647 h 110"/>
              <a:gd name="T48" fmla="*/ 2147483647 w 83"/>
              <a:gd name="T49" fmla="*/ 2147483647 h 110"/>
              <a:gd name="T50" fmla="*/ 2147483647 w 83"/>
              <a:gd name="T51" fmla="*/ 2147483647 h 110"/>
              <a:gd name="T52" fmla="*/ 2147483647 w 83"/>
              <a:gd name="T53" fmla="*/ 2147483647 h 110"/>
              <a:gd name="T54" fmla="*/ 2147483647 w 83"/>
              <a:gd name="T55" fmla="*/ 2147483647 h 110"/>
              <a:gd name="T56" fmla="*/ 2147483647 w 83"/>
              <a:gd name="T57" fmla="*/ 2147483647 h 110"/>
              <a:gd name="T58" fmla="*/ 2147483647 w 83"/>
              <a:gd name="T59" fmla="*/ 2147483647 h 110"/>
              <a:gd name="T60" fmla="*/ 2147483647 w 83"/>
              <a:gd name="T61" fmla="*/ 2147483647 h 110"/>
              <a:gd name="T62" fmla="*/ 2147483647 w 83"/>
              <a:gd name="T63" fmla="*/ 2147483647 h 11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3"/>
              <a:gd name="T97" fmla="*/ 0 h 110"/>
              <a:gd name="T98" fmla="*/ 83 w 83"/>
              <a:gd name="T99" fmla="*/ 110 h 11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3" h="110">
                <a:moveTo>
                  <a:pt x="0" y="55"/>
                </a:moveTo>
                <a:cubicBezTo>
                  <a:pt x="0" y="25"/>
                  <a:pt x="24" y="0"/>
                  <a:pt x="5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64" y="0"/>
                  <a:pt x="72" y="3"/>
                  <a:pt x="80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82" y="8"/>
                  <a:pt x="83" y="9"/>
                  <a:pt x="83" y="12"/>
                </a:cubicBezTo>
                <a:cubicBezTo>
                  <a:pt x="83" y="12"/>
                  <a:pt x="83" y="12"/>
                  <a:pt x="83" y="12"/>
                </a:cubicBezTo>
                <a:cubicBezTo>
                  <a:pt x="83" y="14"/>
                  <a:pt x="82" y="15"/>
                  <a:pt x="80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66" y="24"/>
                  <a:pt x="57" y="38"/>
                  <a:pt x="57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7" y="72"/>
                  <a:pt x="66" y="86"/>
                  <a:pt x="80" y="94"/>
                </a:cubicBezTo>
                <a:cubicBezTo>
                  <a:pt x="80" y="94"/>
                  <a:pt x="80" y="94"/>
                  <a:pt x="80" y="94"/>
                </a:cubicBezTo>
                <a:cubicBezTo>
                  <a:pt x="82" y="95"/>
                  <a:pt x="83" y="97"/>
                  <a:pt x="83" y="99"/>
                </a:cubicBezTo>
                <a:cubicBezTo>
                  <a:pt x="83" y="99"/>
                  <a:pt x="83" y="99"/>
                  <a:pt x="83" y="99"/>
                </a:cubicBezTo>
                <a:cubicBezTo>
                  <a:pt x="83" y="101"/>
                  <a:pt x="82" y="103"/>
                  <a:pt x="80" y="103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2" y="107"/>
                  <a:pt x="64" y="110"/>
                  <a:pt x="55" y="110"/>
                </a:cubicBezTo>
                <a:cubicBezTo>
                  <a:pt x="55" y="110"/>
                  <a:pt x="55" y="110"/>
                  <a:pt x="55" y="110"/>
                </a:cubicBezTo>
                <a:cubicBezTo>
                  <a:pt x="24" y="110"/>
                  <a:pt x="0" y="85"/>
                  <a:pt x="0" y="55"/>
                </a:cubicBezTo>
                <a:close/>
                <a:moveTo>
                  <a:pt x="11" y="55"/>
                </a:moveTo>
                <a:cubicBezTo>
                  <a:pt x="11" y="79"/>
                  <a:pt x="30" y="99"/>
                  <a:pt x="55" y="99"/>
                </a:cubicBezTo>
                <a:cubicBezTo>
                  <a:pt x="55" y="99"/>
                  <a:pt x="55" y="99"/>
                  <a:pt x="55" y="99"/>
                </a:cubicBezTo>
                <a:cubicBezTo>
                  <a:pt x="58" y="99"/>
                  <a:pt x="62" y="98"/>
                  <a:pt x="66" y="97"/>
                </a:cubicBezTo>
                <a:cubicBezTo>
                  <a:pt x="66" y="97"/>
                  <a:pt x="66" y="97"/>
                  <a:pt x="66" y="97"/>
                </a:cubicBezTo>
                <a:cubicBezTo>
                  <a:pt x="53" y="87"/>
                  <a:pt x="46" y="72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38"/>
                  <a:pt x="53" y="23"/>
                  <a:pt x="66" y="13"/>
                </a:cubicBezTo>
                <a:cubicBezTo>
                  <a:pt x="66" y="13"/>
                  <a:pt x="66" y="13"/>
                  <a:pt x="66" y="13"/>
                </a:cubicBezTo>
                <a:cubicBezTo>
                  <a:pt x="62" y="12"/>
                  <a:pt x="58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30" y="11"/>
                  <a:pt x="11" y="31"/>
                  <a:pt x="11" y="5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6" name="Freeform 64"/>
          <p:cNvSpPr>
            <a:spLocks noEditPoints="1" noChangeArrowheads="1"/>
          </p:cNvSpPr>
          <p:nvPr/>
        </p:nvSpPr>
        <p:spPr bwMode="auto">
          <a:xfrm>
            <a:off x="3476625" y="1700213"/>
            <a:ext cx="573088" cy="596900"/>
          </a:xfrm>
          <a:custGeom>
            <a:avLst/>
            <a:gdLst>
              <a:gd name="T0" fmla="*/ 2147483647 w 145"/>
              <a:gd name="T1" fmla="*/ 0 h 151"/>
              <a:gd name="T2" fmla="*/ 2147483647 w 145"/>
              <a:gd name="T3" fmla="*/ 2147483647 h 151"/>
              <a:gd name="T4" fmla="*/ 2147483647 w 145"/>
              <a:gd name="T5" fmla="*/ 2147483647 h 151"/>
              <a:gd name="T6" fmla="*/ 0 w 145"/>
              <a:gd name="T7" fmla="*/ 2147483647 h 151"/>
              <a:gd name="T8" fmla="*/ 2147483647 w 145"/>
              <a:gd name="T9" fmla="*/ 2147483647 h 151"/>
              <a:gd name="T10" fmla="*/ 2147483647 w 145"/>
              <a:gd name="T11" fmla="*/ 2147483647 h 151"/>
              <a:gd name="T12" fmla="*/ 2147483647 w 145"/>
              <a:gd name="T13" fmla="*/ 2147483647 h 151"/>
              <a:gd name="T14" fmla="*/ 2147483647 w 145"/>
              <a:gd name="T15" fmla="*/ 2147483647 h 151"/>
              <a:gd name="T16" fmla="*/ 2147483647 w 145"/>
              <a:gd name="T17" fmla="*/ 2147483647 h 151"/>
              <a:gd name="T18" fmla="*/ 2147483647 w 145"/>
              <a:gd name="T19" fmla="*/ 2147483647 h 151"/>
              <a:gd name="T20" fmla="*/ 2147483647 w 145"/>
              <a:gd name="T21" fmla="*/ 2147483647 h 151"/>
              <a:gd name="T22" fmla="*/ 2147483647 w 145"/>
              <a:gd name="T23" fmla="*/ 2147483647 h 151"/>
              <a:gd name="T24" fmla="*/ 2147483647 w 145"/>
              <a:gd name="T25" fmla="*/ 2147483647 h 151"/>
              <a:gd name="T26" fmla="*/ 2147483647 w 145"/>
              <a:gd name="T27" fmla="*/ 2147483647 h 151"/>
              <a:gd name="T28" fmla="*/ 2147483647 w 145"/>
              <a:gd name="T29" fmla="*/ 2147483647 h 151"/>
              <a:gd name="T30" fmla="*/ 2147483647 w 145"/>
              <a:gd name="T31" fmla="*/ 0 h 151"/>
              <a:gd name="T32" fmla="*/ 2147483647 w 145"/>
              <a:gd name="T33" fmla="*/ 2147483647 h 151"/>
              <a:gd name="T34" fmla="*/ 2147483647 w 145"/>
              <a:gd name="T35" fmla="*/ 2147483647 h 151"/>
              <a:gd name="T36" fmla="*/ 2147483647 w 145"/>
              <a:gd name="T37" fmla="*/ 2147483647 h 151"/>
              <a:gd name="T38" fmla="*/ 2147483647 w 145"/>
              <a:gd name="T39" fmla="*/ 2147483647 h 151"/>
              <a:gd name="T40" fmla="*/ 2147483647 w 145"/>
              <a:gd name="T41" fmla="*/ 2147483647 h 151"/>
              <a:gd name="T42" fmla="*/ 2147483647 w 145"/>
              <a:gd name="T43" fmla="*/ 2147483647 h 151"/>
              <a:gd name="T44" fmla="*/ 2147483647 w 145"/>
              <a:gd name="T45" fmla="*/ 2147483647 h 151"/>
              <a:gd name="T46" fmla="*/ 2147483647 w 145"/>
              <a:gd name="T47" fmla="*/ 2147483647 h 151"/>
              <a:gd name="T48" fmla="*/ 2147483647 w 145"/>
              <a:gd name="T49" fmla="*/ 2147483647 h 151"/>
              <a:gd name="T50" fmla="*/ 2147483647 w 145"/>
              <a:gd name="T51" fmla="*/ 2147483647 h 151"/>
              <a:gd name="T52" fmla="*/ 2147483647 w 145"/>
              <a:gd name="T53" fmla="*/ 2147483647 h 151"/>
              <a:gd name="T54" fmla="*/ 2147483647 w 145"/>
              <a:gd name="T55" fmla="*/ 2147483647 h 151"/>
              <a:gd name="T56" fmla="*/ 2147483647 w 145"/>
              <a:gd name="T57" fmla="*/ 2147483647 h 151"/>
              <a:gd name="T58" fmla="*/ 2147483647 w 145"/>
              <a:gd name="T59" fmla="*/ 2147483647 h 151"/>
              <a:gd name="T60" fmla="*/ 2147483647 w 145"/>
              <a:gd name="T61" fmla="*/ 2147483647 h 151"/>
              <a:gd name="T62" fmla="*/ 2147483647 w 145"/>
              <a:gd name="T63" fmla="*/ 2147483647 h 151"/>
              <a:gd name="T64" fmla="*/ 2147483647 w 145"/>
              <a:gd name="T65" fmla="*/ 2147483647 h 151"/>
              <a:gd name="T66" fmla="*/ 2147483647 w 145"/>
              <a:gd name="T67" fmla="*/ 2147483647 h 151"/>
              <a:gd name="T68" fmla="*/ 2147483647 w 145"/>
              <a:gd name="T69" fmla="*/ 2147483647 h 151"/>
              <a:gd name="T70" fmla="*/ 2147483647 w 145"/>
              <a:gd name="T71" fmla="*/ 2147483647 h 151"/>
              <a:gd name="T72" fmla="*/ 2147483647 w 145"/>
              <a:gd name="T73" fmla="*/ 2147483647 h 151"/>
              <a:gd name="T74" fmla="*/ 2147483647 w 145"/>
              <a:gd name="T75" fmla="*/ 2147483647 h 151"/>
              <a:gd name="T76" fmla="*/ 2147483647 w 145"/>
              <a:gd name="T77" fmla="*/ 2147483647 h 151"/>
              <a:gd name="T78" fmla="*/ 2147483647 w 145"/>
              <a:gd name="T79" fmla="*/ 2147483647 h 151"/>
              <a:gd name="T80" fmla="*/ 2147483647 w 145"/>
              <a:gd name="T81" fmla="*/ 2147483647 h 151"/>
              <a:gd name="T82" fmla="*/ 2147483647 w 145"/>
              <a:gd name="T83" fmla="*/ 2147483647 h 151"/>
              <a:gd name="T84" fmla="*/ 2147483647 w 145"/>
              <a:gd name="T85" fmla="*/ 2147483647 h 151"/>
              <a:gd name="T86" fmla="*/ 2147483647 w 145"/>
              <a:gd name="T87" fmla="*/ 2147483647 h 151"/>
              <a:gd name="T88" fmla="*/ 2147483647 w 145"/>
              <a:gd name="T89" fmla="*/ 2147483647 h 151"/>
              <a:gd name="T90" fmla="*/ 2147483647 w 145"/>
              <a:gd name="T91" fmla="*/ 2147483647 h 151"/>
              <a:gd name="T92" fmla="*/ 2147483647 w 145"/>
              <a:gd name="T93" fmla="*/ 2147483647 h 151"/>
              <a:gd name="T94" fmla="*/ 2147483647 w 145"/>
              <a:gd name="T95" fmla="*/ 2147483647 h 151"/>
              <a:gd name="T96" fmla="*/ 2147483647 w 145"/>
              <a:gd name="T97" fmla="*/ 2147483647 h 151"/>
              <a:gd name="T98" fmla="*/ 2147483647 w 145"/>
              <a:gd name="T99" fmla="*/ 2147483647 h 151"/>
              <a:gd name="T100" fmla="*/ 2147483647 w 145"/>
              <a:gd name="T101" fmla="*/ 2147483647 h 151"/>
              <a:gd name="T102" fmla="*/ 2147483647 w 145"/>
              <a:gd name="T103" fmla="*/ 2147483647 h 15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45"/>
              <a:gd name="T157" fmla="*/ 0 h 151"/>
              <a:gd name="T158" fmla="*/ 145 w 145"/>
              <a:gd name="T159" fmla="*/ 151 h 15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45" h="151">
                <a:moveTo>
                  <a:pt x="90" y="0"/>
                </a:moveTo>
                <a:cubicBezTo>
                  <a:pt x="70" y="0"/>
                  <a:pt x="53" y="10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19" y="25"/>
                  <a:pt x="0" y="44"/>
                  <a:pt x="0" y="68"/>
                </a:cubicBezTo>
                <a:cubicBezTo>
                  <a:pt x="0" y="84"/>
                  <a:pt x="9" y="97"/>
                  <a:pt x="21" y="105"/>
                </a:cubicBezTo>
                <a:cubicBezTo>
                  <a:pt x="26" y="95"/>
                  <a:pt x="26" y="95"/>
                  <a:pt x="26" y="95"/>
                </a:cubicBezTo>
                <a:cubicBezTo>
                  <a:pt x="17" y="89"/>
                  <a:pt x="11" y="79"/>
                  <a:pt x="11" y="68"/>
                </a:cubicBezTo>
                <a:cubicBezTo>
                  <a:pt x="11" y="50"/>
                  <a:pt x="25" y="36"/>
                  <a:pt x="43" y="36"/>
                </a:cubicBezTo>
                <a:cubicBezTo>
                  <a:pt x="44" y="36"/>
                  <a:pt x="45" y="36"/>
                  <a:pt x="46" y="37"/>
                </a:cubicBezTo>
                <a:cubicBezTo>
                  <a:pt x="48" y="37"/>
                  <a:pt x="50" y="36"/>
                  <a:pt x="51" y="34"/>
                </a:cubicBezTo>
                <a:cubicBezTo>
                  <a:pt x="59" y="20"/>
                  <a:pt x="73" y="11"/>
                  <a:pt x="90" y="11"/>
                </a:cubicBezTo>
                <a:cubicBezTo>
                  <a:pt x="115" y="11"/>
                  <a:pt x="134" y="31"/>
                  <a:pt x="134" y="55"/>
                </a:cubicBezTo>
                <a:cubicBezTo>
                  <a:pt x="134" y="74"/>
                  <a:pt x="122" y="90"/>
                  <a:pt x="106" y="96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25" y="105"/>
                  <a:pt x="145" y="83"/>
                  <a:pt x="145" y="55"/>
                </a:cubicBezTo>
                <a:cubicBezTo>
                  <a:pt x="145" y="24"/>
                  <a:pt x="121" y="0"/>
                  <a:pt x="90" y="0"/>
                </a:cubicBezTo>
                <a:close/>
                <a:moveTo>
                  <a:pt x="43" y="99"/>
                </a:moveTo>
                <a:cubicBezTo>
                  <a:pt x="51" y="83"/>
                  <a:pt x="51" y="83"/>
                  <a:pt x="51" y="83"/>
                </a:cubicBezTo>
                <a:cubicBezTo>
                  <a:pt x="52" y="80"/>
                  <a:pt x="51" y="77"/>
                  <a:pt x="49" y="76"/>
                </a:cubicBezTo>
                <a:cubicBezTo>
                  <a:pt x="46" y="74"/>
                  <a:pt x="43" y="75"/>
                  <a:pt x="41" y="78"/>
                </a:cubicBezTo>
                <a:cubicBezTo>
                  <a:pt x="31" y="97"/>
                  <a:pt x="31" y="97"/>
                  <a:pt x="31" y="97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8" y="143"/>
                  <a:pt x="8" y="143"/>
                  <a:pt x="8" y="143"/>
                </a:cubicBezTo>
                <a:cubicBezTo>
                  <a:pt x="7" y="146"/>
                  <a:pt x="8" y="149"/>
                  <a:pt x="10" y="150"/>
                </a:cubicBezTo>
                <a:cubicBezTo>
                  <a:pt x="11" y="151"/>
                  <a:pt x="12" y="151"/>
                  <a:pt x="13" y="151"/>
                </a:cubicBezTo>
                <a:cubicBezTo>
                  <a:pt x="15" y="151"/>
                  <a:pt x="17" y="150"/>
                  <a:pt x="18" y="148"/>
                </a:cubicBezTo>
                <a:cubicBezTo>
                  <a:pt x="37" y="110"/>
                  <a:pt x="37" y="110"/>
                  <a:pt x="37" y="110"/>
                </a:cubicBezTo>
                <a:lnTo>
                  <a:pt x="43" y="99"/>
                </a:lnTo>
                <a:close/>
                <a:moveTo>
                  <a:pt x="70" y="99"/>
                </a:moveTo>
                <a:cubicBezTo>
                  <a:pt x="79" y="83"/>
                  <a:pt x="79" y="83"/>
                  <a:pt x="79" y="83"/>
                </a:cubicBezTo>
                <a:cubicBezTo>
                  <a:pt x="80" y="80"/>
                  <a:pt x="79" y="77"/>
                  <a:pt x="76" y="76"/>
                </a:cubicBezTo>
                <a:cubicBezTo>
                  <a:pt x="74" y="74"/>
                  <a:pt x="70" y="75"/>
                  <a:pt x="69" y="78"/>
                </a:cubicBezTo>
                <a:cubicBezTo>
                  <a:pt x="58" y="99"/>
                  <a:pt x="58" y="99"/>
                  <a:pt x="58" y="99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36" y="143"/>
                  <a:pt x="36" y="143"/>
                  <a:pt x="36" y="143"/>
                </a:cubicBezTo>
                <a:cubicBezTo>
                  <a:pt x="34" y="146"/>
                  <a:pt x="35" y="149"/>
                  <a:pt x="38" y="150"/>
                </a:cubicBezTo>
                <a:cubicBezTo>
                  <a:pt x="39" y="151"/>
                  <a:pt x="40" y="151"/>
                  <a:pt x="41" y="151"/>
                </a:cubicBezTo>
                <a:cubicBezTo>
                  <a:pt x="43" y="151"/>
                  <a:pt x="44" y="150"/>
                  <a:pt x="45" y="148"/>
                </a:cubicBezTo>
                <a:cubicBezTo>
                  <a:pt x="65" y="110"/>
                  <a:pt x="65" y="110"/>
                  <a:pt x="65" y="110"/>
                </a:cubicBezTo>
                <a:lnTo>
                  <a:pt x="70" y="99"/>
                </a:lnTo>
                <a:close/>
                <a:moveTo>
                  <a:pt x="104" y="76"/>
                </a:moveTo>
                <a:cubicBezTo>
                  <a:pt x="101" y="74"/>
                  <a:pt x="98" y="75"/>
                  <a:pt x="97" y="78"/>
                </a:cubicBezTo>
                <a:cubicBezTo>
                  <a:pt x="86" y="99"/>
                  <a:pt x="86" y="99"/>
                  <a:pt x="86" y="99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2" y="146"/>
                  <a:pt x="63" y="149"/>
                  <a:pt x="66" y="150"/>
                </a:cubicBezTo>
                <a:cubicBezTo>
                  <a:pt x="67" y="151"/>
                  <a:pt x="67" y="151"/>
                  <a:pt x="68" y="151"/>
                </a:cubicBezTo>
                <a:cubicBezTo>
                  <a:pt x="70" y="151"/>
                  <a:pt x="72" y="150"/>
                  <a:pt x="73" y="148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8" y="99"/>
                  <a:pt x="98" y="99"/>
                  <a:pt x="98" y="99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08" y="80"/>
                  <a:pt x="107" y="77"/>
                  <a:pt x="104" y="7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7" name="Freeform 65"/>
          <p:cNvSpPr>
            <a:spLocks noEditPoints="1" noChangeArrowheads="1"/>
          </p:cNvSpPr>
          <p:nvPr/>
        </p:nvSpPr>
        <p:spPr bwMode="auto">
          <a:xfrm>
            <a:off x="4460875" y="1700213"/>
            <a:ext cx="577850" cy="552450"/>
          </a:xfrm>
          <a:custGeom>
            <a:avLst/>
            <a:gdLst>
              <a:gd name="T0" fmla="*/ 2147483647 w 146"/>
              <a:gd name="T1" fmla="*/ 0 h 140"/>
              <a:gd name="T2" fmla="*/ 2147483647 w 146"/>
              <a:gd name="T3" fmla="*/ 2147483647 h 140"/>
              <a:gd name="T4" fmla="*/ 2147483647 w 146"/>
              <a:gd name="T5" fmla="*/ 2147483647 h 140"/>
              <a:gd name="T6" fmla="*/ 0 w 146"/>
              <a:gd name="T7" fmla="*/ 2147483647 h 140"/>
              <a:gd name="T8" fmla="*/ 2147483647 w 146"/>
              <a:gd name="T9" fmla="*/ 2147483647 h 140"/>
              <a:gd name="T10" fmla="*/ 2147483647 w 146"/>
              <a:gd name="T11" fmla="*/ 2147483647 h 140"/>
              <a:gd name="T12" fmla="*/ 2147483647 w 146"/>
              <a:gd name="T13" fmla="*/ 2147483647 h 140"/>
              <a:gd name="T14" fmla="*/ 2147483647 w 146"/>
              <a:gd name="T15" fmla="*/ 2147483647 h 140"/>
              <a:gd name="T16" fmla="*/ 2147483647 w 146"/>
              <a:gd name="T17" fmla="*/ 2147483647 h 140"/>
              <a:gd name="T18" fmla="*/ 2147483647 w 146"/>
              <a:gd name="T19" fmla="*/ 2147483647 h 140"/>
              <a:gd name="T20" fmla="*/ 2147483647 w 146"/>
              <a:gd name="T21" fmla="*/ 2147483647 h 140"/>
              <a:gd name="T22" fmla="*/ 2147483647 w 146"/>
              <a:gd name="T23" fmla="*/ 2147483647 h 140"/>
              <a:gd name="T24" fmla="*/ 2147483647 w 146"/>
              <a:gd name="T25" fmla="*/ 2147483647 h 140"/>
              <a:gd name="T26" fmla="*/ 2147483647 w 146"/>
              <a:gd name="T27" fmla="*/ 2147483647 h 140"/>
              <a:gd name="T28" fmla="*/ 2147483647 w 146"/>
              <a:gd name="T29" fmla="*/ 2147483647 h 140"/>
              <a:gd name="T30" fmla="*/ 2147483647 w 146"/>
              <a:gd name="T31" fmla="*/ 2147483647 h 140"/>
              <a:gd name="T32" fmla="*/ 2147483647 w 146"/>
              <a:gd name="T33" fmla="*/ 2147483647 h 140"/>
              <a:gd name="T34" fmla="*/ 2147483647 w 146"/>
              <a:gd name="T35" fmla="*/ 0 h 140"/>
              <a:gd name="T36" fmla="*/ 2147483647 w 146"/>
              <a:gd name="T37" fmla="*/ 2147483647 h 140"/>
              <a:gd name="T38" fmla="*/ 2147483647 w 146"/>
              <a:gd name="T39" fmla="*/ 2147483647 h 140"/>
              <a:gd name="T40" fmla="*/ 2147483647 w 146"/>
              <a:gd name="T41" fmla="*/ 2147483647 h 140"/>
              <a:gd name="T42" fmla="*/ 2147483647 w 146"/>
              <a:gd name="T43" fmla="*/ 2147483647 h 140"/>
              <a:gd name="T44" fmla="*/ 2147483647 w 146"/>
              <a:gd name="T45" fmla="*/ 2147483647 h 140"/>
              <a:gd name="T46" fmla="*/ 2147483647 w 146"/>
              <a:gd name="T47" fmla="*/ 2147483647 h 140"/>
              <a:gd name="T48" fmla="*/ 2147483647 w 146"/>
              <a:gd name="T49" fmla="*/ 2147483647 h 140"/>
              <a:gd name="T50" fmla="*/ 2147483647 w 146"/>
              <a:gd name="T51" fmla="*/ 2147483647 h 140"/>
              <a:gd name="T52" fmla="*/ 2147483647 w 146"/>
              <a:gd name="T53" fmla="*/ 2147483647 h 140"/>
              <a:gd name="T54" fmla="*/ 2147483647 w 146"/>
              <a:gd name="T55" fmla="*/ 2147483647 h 140"/>
              <a:gd name="T56" fmla="*/ 2147483647 w 146"/>
              <a:gd name="T57" fmla="*/ 2147483647 h 140"/>
              <a:gd name="T58" fmla="*/ 2147483647 w 146"/>
              <a:gd name="T59" fmla="*/ 2147483647 h 140"/>
              <a:gd name="T60" fmla="*/ 2147483647 w 146"/>
              <a:gd name="T61" fmla="*/ 2147483647 h 140"/>
              <a:gd name="T62" fmla="*/ 2147483647 w 146"/>
              <a:gd name="T63" fmla="*/ 2147483647 h 140"/>
              <a:gd name="T64" fmla="*/ 2147483647 w 146"/>
              <a:gd name="T65" fmla="*/ 2147483647 h 140"/>
              <a:gd name="T66" fmla="*/ 2147483647 w 146"/>
              <a:gd name="T67" fmla="*/ 2147483647 h 140"/>
              <a:gd name="T68" fmla="*/ 2147483647 w 146"/>
              <a:gd name="T69" fmla="*/ 2147483647 h 140"/>
              <a:gd name="T70" fmla="*/ 2147483647 w 146"/>
              <a:gd name="T71" fmla="*/ 2147483647 h 140"/>
              <a:gd name="T72" fmla="*/ 2147483647 w 146"/>
              <a:gd name="T73" fmla="*/ 2147483647 h 140"/>
              <a:gd name="T74" fmla="*/ 2147483647 w 146"/>
              <a:gd name="T75" fmla="*/ 2147483647 h 140"/>
              <a:gd name="T76" fmla="*/ 2147483647 w 146"/>
              <a:gd name="T77" fmla="*/ 2147483647 h 140"/>
              <a:gd name="T78" fmla="*/ 2147483647 w 146"/>
              <a:gd name="T79" fmla="*/ 2147483647 h 140"/>
              <a:gd name="T80" fmla="*/ 2147483647 w 146"/>
              <a:gd name="T81" fmla="*/ 2147483647 h 140"/>
              <a:gd name="T82" fmla="*/ 2147483647 w 146"/>
              <a:gd name="T83" fmla="*/ 2147483647 h 140"/>
              <a:gd name="T84" fmla="*/ 2147483647 w 146"/>
              <a:gd name="T85" fmla="*/ 2147483647 h 140"/>
              <a:gd name="T86" fmla="*/ 2147483647 w 146"/>
              <a:gd name="T87" fmla="*/ 2147483647 h 140"/>
              <a:gd name="T88" fmla="*/ 2147483647 w 146"/>
              <a:gd name="T89" fmla="*/ 2147483647 h 140"/>
              <a:gd name="T90" fmla="*/ 2147483647 w 146"/>
              <a:gd name="T91" fmla="*/ 2147483647 h 140"/>
              <a:gd name="T92" fmla="*/ 2147483647 w 146"/>
              <a:gd name="T93" fmla="*/ 2147483647 h 140"/>
              <a:gd name="T94" fmla="*/ 2147483647 w 146"/>
              <a:gd name="T95" fmla="*/ 2147483647 h 140"/>
              <a:gd name="T96" fmla="*/ 2147483647 w 146"/>
              <a:gd name="T97" fmla="*/ 2147483647 h 140"/>
              <a:gd name="T98" fmla="*/ 2147483647 w 146"/>
              <a:gd name="T99" fmla="*/ 2147483647 h 140"/>
              <a:gd name="T100" fmla="*/ 2147483647 w 146"/>
              <a:gd name="T101" fmla="*/ 2147483647 h 140"/>
              <a:gd name="T102" fmla="*/ 2147483647 w 146"/>
              <a:gd name="T103" fmla="*/ 2147483647 h 140"/>
              <a:gd name="T104" fmla="*/ 2147483647 w 146"/>
              <a:gd name="T105" fmla="*/ 2147483647 h 140"/>
              <a:gd name="T106" fmla="*/ 2147483647 w 146"/>
              <a:gd name="T107" fmla="*/ 2147483647 h 140"/>
              <a:gd name="T108" fmla="*/ 2147483647 w 146"/>
              <a:gd name="T109" fmla="*/ 2147483647 h 1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46"/>
              <a:gd name="T166" fmla="*/ 0 h 140"/>
              <a:gd name="T167" fmla="*/ 146 w 146"/>
              <a:gd name="T168" fmla="*/ 140 h 14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46" h="140">
                <a:moveTo>
                  <a:pt x="90" y="0"/>
                </a:moveTo>
                <a:cubicBezTo>
                  <a:pt x="71" y="0"/>
                  <a:pt x="53" y="10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19" y="25"/>
                  <a:pt x="0" y="44"/>
                  <a:pt x="0" y="68"/>
                </a:cubicBezTo>
                <a:cubicBezTo>
                  <a:pt x="0" y="85"/>
                  <a:pt x="10" y="100"/>
                  <a:pt x="25" y="106"/>
                </a:cubicBezTo>
                <a:cubicBezTo>
                  <a:pt x="24" y="105"/>
                  <a:pt x="24" y="104"/>
                  <a:pt x="24" y="103"/>
                </a:cubicBezTo>
                <a:cubicBezTo>
                  <a:pt x="24" y="100"/>
                  <a:pt x="25" y="97"/>
                  <a:pt x="27" y="95"/>
                </a:cubicBezTo>
                <a:cubicBezTo>
                  <a:pt x="18" y="90"/>
                  <a:pt x="11" y="80"/>
                  <a:pt x="11" y="68"/>
                </a:cubicBezTo>
                <a:cubicBezTo>
                  <a:pt x="11" y="50"/>
                  <a:pt x="25" y="36"/>
                  <a:pt x="43" y="36"/>
                </a:cubicBezTo>
                <a:cubicBezTo>
                  <a:pt x="44" y="36"/>
                  <a:pt x="45" y="36"/>
                  <a:pt x="46" y="37"/>
                </a:cubicBezTo>
                <a:cubicBezTo>
                  <a:pt x="48" y="37"/>
                  <a:pt x="50" y="36"/>
                  <a:pt x="51" y="34"/>
                </a:cubicBezTo>
                <a:cubicBezTo>
                  <a:pt x="59" y="20"/>
                  <a:pt x="73" y="11"/>
                  <a:pt x="90" y="11"/>
                </a:cubicBezTo>
                <a:cubicBezTo>
                  <a:pt x="115" y="11"/>
                  <a:pt x="134" y="31"/>
                  <a:pt x="135" y="55"/>
                </a:cubicBezTo>
                <a:cubicBezTo>
                  <a:pt x="134" y="73"/>
                  <a:pt x="124" y="89"/>
                  <a:pt x="108" y="96"/>
                </a:cubicBezTo>
                <a:cubicBezTo>
                  <a:pt x="110" y="97"/>
                  <a:pt x="111" y="100"/>
                  <a:pt x="111" y="103"/>
                </a:cubicBezTo>
                <a:cubicBezTo>
                  <a:pt x="111" y="104"/>
                  <a:pt x="110" y="106"/>
                  <a:pt x="110" y="107"/>
                </a:cubicBezTo>
                <a:cubicBezTo>
                  <a:pt x="131" y="99"/>
                  <a:pt x="146" y="79"/>
                  <a:pt x="146" y="55"/>
                </a:cubicBezTo>
                <a:cubicBezTo>
                  <a:pt x="146" y="24"/>
                  <a:pt x="121" y="0"/>
                  <a:pt x="90" y="0"/>
                </a:cubicBezTo>
                <a:close/>
                <a:moveTo>
                  <a:pt x="102" y="98"/>
                </a:moveTo>
                <a:cubicBezTo>
                  <a:pt x="101" y="97"/>
                  <a:pt x="100" y="97"/>
                  <a:pt x="100" y="97"/>
                </a:cubicBezTo>
                <a:cubicBezTo>
                  <a:pt x="81" y="97"/>
                  <a:pt x="81" y="97"/>
                  <a:pt x="81" y="97"/>
                </a:cubicBezTo>
                <a:cubicBezTo>
                  <a:pt x="94" y="84"/>
                  <a:pt x="94" y="84"/>
                  <a:pt x="94" y="84"/>
                </a:cubicBezTo>
                <a:cubicBezTo>
                  <a:pt x="96" y="82"/>
                  <a:pt x="96" y="78"/>
                  <a:pt x="94" y="76"/>
                </a:cubicBezTo>
                <a:cubicBezTo>
                  <a:pt x="92" y="74"/>
                  <a:pt x="88" y="74"/>
                  <a:pt x="86" y="76"/>
                </a:cubicBezTo>
                <a:cubicBezTo>
                  <a:pt x="73" y="89"/>
                  <a:pt x="73" y="89"/>
                  <a:pt x="73" y="89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67"/>
                  <a:pt x="70" y="65"/>
                  <a:pt x="67" y="65"/>
                </a:cubicBezTo>
                <a:cubicBezTo>
                  <a:pt x="64" y="65"/>
                  <a:pt x="62" y="67"/>
                  <a:pt x="62" y="70"/>
                </a:cubicBezTo>
                <a:cubicBezTo>
                  <a:pt x="62" y="89"/>
                  <a:pt x="62" y="89"/>
                  <a:pt x="62" y="89"/>
                </a:cubicBezTo>
                <a:cubicBezTo>
                  <a:pt x="49" y="76"/>
                  <a:pt x="49" y="76"/>
                  <a:pt x="49" y="76"/>
                </a:cubicBezTo>
                <a:cubicBezTo>
                  <a:pt x="46" y="74"/>
                  <a:pt x="43" y="74"/>
                  <a:pt x="41" y="76"/>
                </a:cubicBezTo>
                <a:cubicBezTo>
                  <a:pt x="39" y="78"/>
                  <a:pt x="39" y="82"/>
                  <a:pt x="41" y="84"/>
                </a:cubicBezTo>
                <a:cubicBezTo>
                  <a:pt x="54" y="97"/>
                  <a:pt x="54" y="97"/>
                  <a:pt x="54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4" y="97"/>
                  <a:pt x="34" y="97"/>
                  <a:pt x="33" y="98"/>
                </a:cubicBezTo>
                <a:cubicBezTo>
                  <a:pt x="31" y="99"/>
                  <a:pt x="30" y="100"/>
                  <a:pt x="30" y="103"/>
                </a:cubicBezTo>
                <a:cubicBezTo>
                  <a:pt x="30" y="106"/>
                  <a:pt x="32" y="108"/>
                  <a:pt x="35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39" y="124"/>
                  <a:pt x="39" y="127"/>
                  <a:pt x="41" y="129"/>
                </a:cubicBezTo>
                <a:cubicBezTo>
                  <a:pt x="42" y="130"/>
                  <a:pt x="43" y="131"/>
                  <a:pt x="45" y="131"/>
                </a:cubicBezTo>
                <a:cubicBezTo>
                  <a:pt x="46" y="131"/>
                  <a:pt x="47" y="130"/>
                  <a:pt x="49" y="129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35"/>
                  <a:pt x="62" y="135"/>
                  <a:pt x="62" y="135"/>
                </a:cubicBezTo>
                <a:cubicBezTo>
                  <a:pt x="62" y="138"/>
                  <a:pt x="64" y="140"/>
                  <a:pt x="67" y="140"/>
                </a:cubicBezTo>
                <a:cubicBezTo>
                  <a:pt x="70" y="140"/>
                  <a:pt x="73" y="138"/>
                  <a:pt x="73" y="135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86" y="129"/>
                  <a:pt x="86" y="129"/>
                  <a:pt x="86" y="129"/>
                </a:cubicBezTo>
                <a:cubicBezTo>
                  <a:pt x="87" y="130"/>
                  <a:pt x="89" y="131"/>
                  <a:pt x="90" y="131"/>
                </a:cubicBezTo>
                <a:cubicBezTo>
                  <a:pt x="92" y="131"/>
                  <a:pt x="93" y="130"/>
                  <a:pt x="94" y="129"/>
                </a:cubicBezTo>
                <a:cubicBezTo>
                  <a:pt x="96" y="127"/>
                  <a:pt x="96" y="124"/>
                  <a:pt x="94" y="121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3" y="108"/>
                  <a:pt x="105" y="106"/>
                  <a:pt x="105" y="103"/>
                </a:cubicBezTo>
                <a:cubicBezTo>
                  <a:pt x="105" y="100"/>
                  <a:pt x="104" y="99"/>
                  <a:pt x="102" y="9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8" name="Freeform 66"/>
          <p:cNvSpPr>
            <a:spLocks noEditPoints="1" noChangeArrowheads="1"/>
          </p:cNvSpPr>
          <p:nvPr/>
        </p:nvSpPr>
        <p:spPr bwMode="auto">
          <a:xfrm>
            <a:off x="5445125" y="1700213"/>
            <a:ext cx="576263" cy="668337"/>
          </a:xfrm>
          <a:custGeom>
            <a:avLst/>
            <a:gdLst>
              <a:gd name="T0" fmla="*/ 2147483647 w 146"/>
              <a:gd name="T1" fmla="*/ 0 h 169"/>
              <a:gd name="T2" fmla="*/ 2147483647 w 146"/>
              <a:gd name="T3" fmla="*/ 2147483647 h 169"/>
              <a:gd name="T4" fmla="*/ 2147483647 w 146"/>
              <a:gd name="T5" fmla="*/ 2147483647 h 169"/>
              <a:gd name="T6" fmla="*/ 0 w 146"/>
              <a:gd name="T7" fmla="*/ 2147483647 h 169"/>
              <a:gd name="T8" fmla="*/ 2147483647 w 146"/>
              <a:gd name="T9" fmla="*/ 2147483647 h 169"/>
              <a:gd name="T10" fmla="*/ 2147483647 w 146"/>
              <a:gd name="T11" fmla="*/ 2147483647 h 169"/>
              <a:gd name="T12" fmla="*/ 2147483647 w 146"/>
              <a:gd name="T13" fmla="*/ 2147483647 h 169"/>
              <a:gd name="T14" fmla="*/ 2147483647 w 146"/>
              <a:gd name="T15" fmla="*/ 2147483647 h 169"/>
              <a:gd name="T16" fmla="*/ 2147483647 w 146"/>
              <a:gd name="T17" fmla="*/ 2147483647 h 169"/>
              <a:gd name="T18" fmla="*/ 2147483647 w 146"/>
              <a:gd name="T19" fmla="*/ 2147483647 h 169"/>
              <a:gd name="T20" fmla="*/ 2147483647 w 146"/>
              <a:gd name="T21" fmla="*/ 2147483647 h 169"/>
              <a:gd name="T22" fmla="*/ 2147483647 w 146"/>
              <a:gd name="T23" fmla="*/ 2147483647 h 169"/>
              <a:gd name="T24" fmla="*/ 2147483647 w 146"/>
              <a:gd name="T25" fmla="*/ 2147483647 h 169"/>
              <a:gd name="T26" fmla="*/ 2147483647 w 146"/>
              <a:gd name="T27" fmla="*/ 2147483647 h 169"/>
              <a:gd name="T28" fmla="*/ 2147483647 w 146"/>
              <a:gd name="T29" fmla="*/ 2147483647 h 169"/>
              <a:gd name="T30" fmla="*/ 2147483647 w 146"/>
              <a:gd name="T31" fmla="*/ 2147483647 h 169"/>
              <a:gd name="T32" fmla="*/ 2147483647 w 146"/>
              <a:gd name="T33" fmla="*/ 2147483647 h 169"/>
              <a:gd name="T34" fmla="*/ 2147483647 w 146"/>
              <a:gd name="T35" fmla="*/ 2147483647 h 169"/>
              <a:gd name="T36" fmla="*/ 2147483647 w 146"/>
              <a:gd name="T37" fmla="*/ 0 h 169"/>
              <a:gd name="T38" fmla="*/ 2147483647 w 146"/>
              <a:gd name="T39" fmla="*/ 2147483647 h 169"/>
              <a:gd name="T40" fmla="*/ 2147483647 w 146"/>
              <a:gd name="T41" fmla="*/ 2147483647 h 169"/>
              <a:gd name="T42" fmla="*/ 2147483647 w 146"/>
              <a:gd name="T43" fmla="*/ 2147483647 h 169"/>
              <a:gd name="T44" fmla="*/ 2147483647 w 146"/>
              <a:gd name="T45" fmla="*/ 2147483647 h 169"/>
              <a:gd name="T46" fmla="*/ 2147483647 w 146"/>
              <a:gd name="T47" fmla="*/ 2147483647 h 169"/>
              <a:gd name="T48" fmla="*/ 2147483647 w 146"/>
              <a:gd name="T49" fmla="*/ 2147483647 h 169"/>
              <a:gd name="T50" fmla="*/ 2147483647 w 146"/>
              <a:gd name="T51" fmla="*/ 2147483647 h 169"/>
              <a:gd name="T52" fmla="*/ 2147483647 w 146"/>
              <a:gd name="T53" fmla="*/ 2147483647 h 169"/>
              <a:gd name="T54" fmla="*/ 2147483647 w 146"/>
              <a:gd name="T55" fmla="*/ 2147483647 h 169"/>
              <a:gd name="T56" fmla="*/ 2147483647 w 146"/>
              <a:gd name="T57" fmla="*/ 2147483647 h 169"/>
              <a:gd name="T58" fmla="*/ 2147483647 w 146"/>
              <a:gd name="T59" fmla="*/ 2147483647 h 169"/>
              <a:gd name="T60" fmla="*/ 2147483647 w 146"/>
              <a:gd name="T61" fmla="*/ 2147483647 h 169"/>
              <a:gd name="T62" fmla="*/ 2147483647 w 146"/>
              <a:gd name="T63" fmla="*/ 2147483647 h 169"/>
              <a:gd name="T64" fmla="*/ 2147483647 w 146"/>
              <a:gd name="T65" fmla="*/ 2147483647 h 169"/>
              <a:gd name="T66" fmla="*/ 2147483647 w 146"/>
              <a:gd name="T67" fmla="*/ 2147483647 h 169"/>
              <a:gd name="T68" fmla="*/ 2147483647 w 146"/>
              <a:gd name="T69" fmla="*/ 2147483647 h 169"/>
              <a:gd name="T70" fmla="*/ 2147483647 w 146"/>
              <a:gd name="T71" fmla="*/ 2147483647 h 169"/>
              <a:gd name="T72" fmla="*/ 2147483647 w 146"/>
              <a:gd name="T73" fmla="*/ 2147483647 h 169"/>
              <a:gd name="T74" fmla="*/ 2147483647 w 146"/>
              <a:gd name="T75" fmla="*/ 2147483647 h 169"/>
              <a:gd name="T76" fmla="*/ 2147483647 w 146"/>
              <a:gd name="T77" fmla="*/ 2147483647 h 169"/>
              <a:gd name="T78" fmla="*/ 2147483647 w 146"/>
              <a:gd name="T79" fmla="*/ 2147483647 h 169"/>
              <a:gd name="T80" fmla="*/ 2147483647 w 146"/>
              <a:gd name="T81" fmla="*/ 2147483647 h 169"/>
              <a:gd name="T82" fmla="*/ 2147483647 w 146"/>
              <a:gd name="T83" fmla="*/ 2147483647 h 169"/>
              <a:gd name="T84" fmla="*/ 2147483647 w 146"/>
              <a:gd name="T85" fmla="*/ 2147483647 h 169"/>
              <a:gd name="T86" fmla="*/ 2147483647 w 146"/>
              <a:gd name="T87" fmla="*/ 2147483647 h 169"/>
              <a:gd name="T88" fmla="*/ 2147483647 w 146"/>
              <a:gd name="T89" fmla="*/ 2147483647 h 169"/>
              <a:gd name="T90" fmla="*/ 2147483647 w 146"/>
              <a:gd name="T91" fmla="*/ 2147483647 h 169"/>
              <a:gd name="T92" fmla="*/ 2147483647 w 146"/>
              <a:gd name="T93" fmla="*/ 2147483647 h 169"/>
              <a:gd name="T94" fmla="*/ 2147483647 w 146"/>
              <a:gd name="T95" fmla="*/ 2147483647 h 169"/>
              <a:gd name="T96" fmla="*/ 2147483647 w 146"/>
              <a:gd name="T97" fmla="*/ 2147483647 h 169"/>
              <a:gd name="T98" fmla="*/ 2147483647 w 146"/>
              <a:gd name="T99" fmla="*/ 2147483647 h 169"/>
              <a:gd name="T100" fmla="*/ 2147483647 w 146"/>
              <a:gd name="T101" fmla="*/ 2147483647 h 169"/>
              <a:gd name="T102" fmla="*/ 2147483647 w 146"/>
              <a:gd name="T103" fmla="*/ 2147483647 h 169"/>
              <a:gd name="T104" fmla="*/ 2147483647 w 146"/>
              <a:gd name="T105" fmla="*/ 2147483647 h 169"/>
              <a:gd name="T106" fmla="*/ 2147483647 w 146"/>
              <a:gd name="T107" fmla="*/ 2147483647 h 169"/>
              <a:gd name="T108" fmla="*/ 2147483647 w 146"/>
              <a:gd name="T109" fmla="*/ 2147483647 h 169"/>
              <a:gd name="T110" fmla="*/ 2147483647 w 146"/>
              <a:gd name="T111" fmla="*/ 2147483647 h 169"/>
              <a:gd name="T112" fmla="*/ 2147483647 w 146"/>
              <a:gd name="T113" fmla="*/ 2147483647 h 169"/>
              <a:gd name="T114" fmla="*/ 2147483647 w 146"/>
              <a:gd name="T115" fmla="*/ 2147483647 h 16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6"/>
              <a:gd name="T175" fmla="*/ 0 h 169"/>
              <a:gd name="T176" fmla="*/ 146 w 146"/>
              <a:gd name="T177" fmla="*/ 169 h 16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6" h="169">
                <a:moveTo>
                  <a:pt x="90" y="0"/>
                </a:moveTo>
                <a:cubicBezTo>
                  <a:pt x="71" y="0"/>
                  <a:pt x="53" y="10"/>
                  <a:pt x="44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19" y="25"/>
                  <a:pt x="0" y="44"/>
                  <a:pt x="0" y="68"/>
                </a:cubicBezTo>
                <a:cubicBezTo>
                  <a:pt x="0" y="85"/>
                  <a:pt x="10" y="100"/>
                  <a:pt x="25" y="106"/>
                </a:cubicBezTo>
                <a:cubicBezTo>
                  <a:pt x="28" y="96"/>
                  <a:pt x="28" y="96"/>
                  <a:pt x="28" y="96"/>
                </a:cubicBezTo>
                <a:cubicBezTo>
                  <a:pt x="18" y="90"/>
                  <a:pt x="11" y="80"/>
                  <a:pt x="11" y="68"/>
                </a:cubicBezTo>
                <a:cubicBezTo>
                  <a:pt x="11" y="50"/>
                  <a:pt x="26" y="36"/>
                  <a:pt x="43" y="36"/>
                </a:cubicBezTo>
                <a:cubicBezTo>
                  <a:pt x="44" y="36"/>
                  <a:pt x="45" y="36"/>
                  <a:pt x="46" y="37"/>
                </a:cubicBezTo>
                <a:cubicBezTo>
                  <a:pt x="48" y="37"/>
                  <a:pt x="50" y="36"/>
                  <a:pt x="51" y="34"/>
                </a:cubicBezTo>
                <a:cubicBezTo>
                  <a:pt x="59" y="20"/>
                  <a:pt x="74" y="11"/>
                  <a:pt x="90" y="11"/>
                </a:cubicBezTo>
                <a:cubicBezTo>
                  <a:pt x="115" y="11"/>
                  <a:pt x="135" y="31"/>
                  <a:pt x="135" y="55"/>
                </a:cubicBezTo>
                <a:cubicBezTo>
                  <a:pt x="135" y="80"/>
                  <a:pt x="115" y="99"/>
                  <a:pt x="90" y="99"/>
                </a:cubicBezTo>
                <a:cubicBezTo>
                  <a:pt x="82" y="99"/>
                  <a:pt x="82" y="99"/>
                  <a:pt x="82" y="99"/>
                </a:cubicBezTo>
                <a:cubicBezTo>
                  <a:pt x="84" y="101"/>
                  <a:pt x="86" y="102"/>
                  <a:pt x="87" y="104"/>
                </a:cubicBezTo>
                <a:cubicBezTo>
                  <a:pt x="87" y="106"/>
                  <a:pt x="88" y="108"/>
                  <a:pt x="87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21" y="110"/>
                  <a:pt x="146" y="86"/>
                  <a:pt x="146" y="55"/>
                </a:cubicBezTo>
                <a:cubicBezTo>
                  <a:pt x="146" y="24"/>
                  <a:pt x="121" y="0"/>
                  <a:pt x="90" y="0"/>
                </a:cubicBezTo>
                <a:close/>
                <a:moveTo>
                  <a:pt x="76" y="103"/>
                </a:moveTo>
                <a:cubicBezTo>
                  <a:pt x="67" y="103"/>
                  <a:pt x="67" y="103"/>
                  <a:pt x="67" y="103"/>
                </a:cubicBezTo>
                <a:cubicBezTo>
                  <a:pt x="72" y="99"/>
                  <a:pt x="72" y="99"/>
                  <a:pt x="72" y="99"/>
                </a:cubicBezTo>
                <a:cubicBezTo>
                  <a:pt x="97" y="78"/>
                  <a:pt x="97" y="78"/>
                  <a:pt x="97" y="78"/>
                </a:cubicBezTo>
                <a:cubicBezTo>
                  <a:pt x="98" y="76"/>
                  <a:pt x="99" y="74"/>
                  <a:pt x="98" y="72"/>
                </a:cubicBezTo>
                <a:cubicBezTo>
                  <a:pt x="97" y="69"/>
                  <a:pt x="95" y="68"/>
                  <a:pt x="93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44" y="68"/>
                  <a:pt x="42" y="70"/>
                  <a:pt x="41" y="72"/>
                </a:cubicBezTo>
                <a:cubicBezTo>
                  <a:pt x="33" y="98"/>
                  <a:pt x="33" y="98"/>
                  <a:pt x="33" y="9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26" y="123"/>
                  <a:pt x="26" y="123"/>
                  <a:pt x="26" y="123"/>
                </a:cubicBezTo>
                <a:cubicBezTo>
                  <a:pt x="25" y="124"/>
                  <a:pt x="25" y="126"/>
                  <a:pt x="27" y="128"/>
                </a:cubicBezTo>
                <a:cubicBezTo>
                  <a:pt x="28" y="129"/>
                  <a:pt x="29" y="130"/>
                  <a:pt x="31" y="130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26" y="162"/>
                  <a:pt x="26" y="162"/>
                  <a:pt x="26" y="162"/>
                </a:cubicBezTo>
                <a:cubicBezTo>
                  <a:pt x="25" y="164"/>
                  <a:pt x="26" y="167"/>
                  <a:pt x="29" y="168"/>
                </a:cubicBezTo>
                <a:cubicBezTo>
                  <a:pt x="29" y="169"/>
                  <a:pt x="30" y="169"/>
                  <a:pt x="31" y="169"/>
                </a:cubicBezTo>
                <a:cubicBezTo>
                  <a:pt x="33" y="169"/>
                  <a:pt x="34" y="168"/>
                  <a:pt x="36" y="167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1" y="112"/>
                  <a:pt x="82" y="111"/>
                  <a:pt x="82" y="110"/>
                </a:cubicBezTo>
                <a:cubicBezTo>
                  <a:pt x="82" y="109"/>
                  <a:pt x="82" y="108"/>
                  <a:pt x="81" y="107"/>
                </a:cubicBezTo>
                <a:cubicBezTo>
                  <a:pt x="81" y="105"/>
                  <a:pt x="79" y="103"/>
                  <a:pt x="76" y="103"/>
                </a:cubicBezTo>
                <a:close/>
                <a:moveTo>
                  <a:pt x="47" y="135"/>
                </a:moveTo>
                <a:cubicBezTo>
                  <a:pt x="51" y="126"/>
                  <a:pt x="51" y="126"/>
                  <a:pt x="51" y="126"/>
                </a:cubicBezTo>
                <a:cubicBezTo>
                  <a:pt x="51" y="125"/>
                  <a:pt x="51" y="123"/>
                  <a:pt x="50" y="121"/>
                </a:cubicBezTo>
                <a:cubicBezTo>
                  <a:pt x="49" y="120"/>
                  <a:pt x="47" y="119"/>
                  <a:pt x="45" y="119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4" y="99"/>
                  <a:pt x="44" y="99"/>
                  <a:pt x="44" y="99"/>
                </a:cubicBezTo>
                <a:cubicBezTo>
                  <a:pt x="50" y="79"/>
                  <a:pt x="50" y="79"/>
                  <a:pt x="50" y="79"/>
                </a:cubicBezTo>
                <a:cubicBezTo>
                  <a:pt x="78" y="79"/>
                  <a:pt x="78" y="79"/>
                  <a:pt x="78" y="79"/>
                </a:cubicBezTo>
                <a:cubicBezTo>
                  <a:pt x="55" y="99"/>
                  <a:pt x="55" y="99"/>
                  <a:pt x="55" y="9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7" y="106"/>
                  <a:pt x="46" y="108"/>
                  <a:pt x="47" y="110"/>
                </a:cubicBezTo>
                <a:cubicBezTo>
                  <a:pt x="47" y="111"/>
                  <a:pt x="47" y="111"/>
                  <a:pt x="47" y="111"/>
                </a:cubicBezTo>
                <a:cubicBezTo>
                  <a:pt x="48" y="113"/>
                  <a:pt x="50" y="114"/>
                  <a:pt x="52" y="114"/>
                </a:cubicBezTo>
                <a:cubicBezTo>
                  <a:pt x="65" y="114"/>
                  <a:pt x="65" y="114"/>
                  <a:pt x="65" y="114"/>
                </a:cubicBezTo>
                <a:lnTo>
                  <a:pt x="47" y="135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9" name="Freeform 67"/>
          <p:cNvSpPr>
            <a:spLocks noChangeArrowheads="1"/>
          </p:cNvSpPr>
          <p:nvPr/>
        </p:nvSpPr>
        <p:spPr bwMode="auto">
          <a:xfrm>
            <a:off x="5233988" y="1416050"/>
            <a:ext cx="31750" cy="2678113"/>
          </a:xfrm>
          <a:custGeom>
            <a:avLst/>
            <a:gdLst>
              <a:gd name="T0" fmla="*/ 0 w 20"/>
              <a:gd name="T1" fmla="*/ 2147483647 h 1687"/>
              <a:gd name="T2" fmla="*/ 0 w 20"/>
              <a:gd name="T3" fmla="*/ 0 h 1687"/>
              <a:gd name="T4" fmla="*/ 2147483647 w 20"/>
              <a:gd name="T5" fmla="*/ 0 h 1687"/>
              <a:gd name="T6" fmla="*/ 2147483647 w 20"/>
              <a:gd name="T7" fmla="*/ 2147483647 h 1687"/>
              <a:gd name="T8" fmla="*/ 0 w 20"/>
              <a:gd name="T9" fmla="*/ 2147483647 h 1687"/>
              <a:gd name="T10" fmla="*/ 0 w 20"/>
              <a:gd name="T11" fmla="*/ 2147483647 h 16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"/>
              <a:gd name="T19" fmla="*/ 0 h 1687"/>
              <a:gd name="T20" fmla="*/ 20 w 20"/>
              <a:gd name="T21" fmla="*/ 1687 h 168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" h="1687">
                <a:moveTo>
                  <a:pt x="0" y="1687"/>
                </a:moveTo>
                <a:lnTo>
                  <a:pt x="0" y="0"/>
                </a:lnTo>
                <a:lnTo>
                  <a:pt x="20" y="0"/>
                </a:lnTo>
                <a:lnTo>
                  <a:pt x="20" y="1687"/>
                </a:lnTo>
                <a:lnTo>
                  <a:pt x="0" y="1687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0" name="Freeform 68"/>
          <p:cNvSpPr>
            <a:spLocks noChangeArrowheads="1"/>
          </p:cNvSpPr>
          <p:nvPr/>
        </p:nvSpPr>
        <p:spPr bwMode="auto">
          <a:xfrm>
            <a:off x="1169988" y="3070225"/>
            <a:ext cx="2114550" cy="1023938"/>
          </a:xfrm>
          <a:custGeom>
            <a:avLst/>
            <a:gdLst>
              <a:gd name="T0" fmla="*/ 2147483647 w 535"/>
              <a:gd name="T1" fmla="*/ 2147483647 h 259"/>
              <a:gd name="T2" fmla="*/ 2147483647 w 535"/>
              <a:gd name="T3" fmla="*/ 2147483647 h 259"/>
              <a:gd name="T4" fmla="*/ 2147483647 w 535"/>
              <a:gd name="T5" fmla="*/ 2147483647 h 259"/>
              <a:gd name="T6" fmla="*/ 2147483647 w 535"/>
              <a:gd name="T7" fmla="*/ 2147483647 h 259"/>
              <a:gd name="T8" fmla="*/ 2147483647 w 535"/>
              <a:gd name="T9" fmla="*/ 2147483647 h 259"/>
              <a:gd name="T10" fmla="*/ 2147483647 w 535"/>
              <a:gd name="T11" fmla="*/ 2147483647 h 259"/>
              <a:gd name="T12" fmla="*/ 2147483647 w 535"/>
              <a:gd name="T13" fmla="*/ 2147483647 h 259"/>
              <a:gd name="T14" fmla="*/ 2147483647 w 535"/>
              <a:gd name="T15" fmla="*/ 2147483647 h 259"/>
              <a:gd name="T16" fmla="*/ 2147483647 w 535"/>
              <a:gd name="T17" fmla="*/ 2147483647 h 259"/>
              <a:gd name="T18" fmla="*/ 2147483647 w 535"/>
              <a:gd name="T19" fmla="*/ 2147483647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35"/>
              <a:gd name="T31" fmla="*/ 0 h 259"/>
              <a:gd name="T32" fmla="*/ 535 w 535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35" h="259">
                <a:moveTo>
                  <a:pt x="434" y="33"/>
                </a:moveTo>
                <a:cubicBezTo>
                  <a:pt x="319" y="134"/>
                  <a:pt x="319" y="134"/>
                  <a:pt x="319" y="134"/>
                </a:cubicBezTo>
                <a:cubicBezTo>
                  <a:pt x="292" y="158"/>
                  <a:pt x="250" y="193"/>
                  <a:pt x="224" y="214"/>
                </a:cubicBezTo>
                <a:cubicBezTo>
                  <a:pt x="199" y="234"/>
                  <a:pt x="162" y="245"/>
                  <a:pt x="142" y="238"/>
                </a:cubicBezTo>
                <a:cubicBezTo>
                  <a:pt x="122" y="231"/>
                  <a:pt x="97" y="230"/>
                  <a:pt x="88" y="236"/>
                </a:cubicBezTo>
                <a:cubicBezTo>
                  <a:pt x="78" y="241"/>
                  <a:pt x="50" y="249"/>
                  <a:pt x="25" y="253"/>
                </a:cubicBezTo>
                <a:cubicBezTo>
                  <a:pt x="0" y="256"/>
                  <a:pt x="8" y="259"/>
                  <a:pt x="44" y="259"/>
                </a:cubicBezTo>
                <a:cubicBezTo>
                  <a:pt x="535" y="259"/>
                  <a:pt x="535" y="259"/>
                  <a:pt x="535" y="259"/>
                </a:cubicBezTo>
                <a:cubicBezTo>
                  <a:pt x="535" y="4"/>
                  <a:pt x="535" y="4"/>
                  <a:pt x="535" y="4"/>
                </a:cubicBezTo>
                <a:cubicBezTo>
                  <a:pt x="501" y="0"/>
                  <a:pt x="458" y="12"/>
                  <a:pt x="434" y="33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1" name="Freeform 69"/>
          <p:cNvSpPr>
            <a:spLocks noChangeArrowheads="1"/>
          </p:cNvSpPr>
          <p:nvPr/>
        </p:nvSpPr>
        <p:spPr bwMode="auto">
          <a:xfrm>
            <a:off x="3284538" y="2655888"/>
            <a:ext cx="1958975" cy="1438275"/>
          </a:xfrm>
          <a:custGeom>
            <a:avLst/>
            <a:gdLst>
              <a:gd name="T0" fmla="*/ 2147483647 w 496"/>
              <a:gd name="T1" fmla="*/ 2147483647 h 364"/>
              <a:gd name="T2" fmla="*/ 2147483647 w 496"/>
              <a:gd name="T3" fmla="*/ 2147483647 h 364"/>
              <a:gd name="T4" fmla="*/ 2147483647 w 496"/>
              <a:gd name="T5" fmla="*/ 2147483647 h 364"/>
              <a:gd name="T6" fmla="*/ 2147483647 w 496"/>
              <a:gd name="T7" fmla="*/ 2147483647 h 364"/>
              <a:gd name="T8" fmla="*/ 2147483647 w 496"/>
              <a:gd name="T9" fmla="*/ 2147483647 h 364"/>
              <a:gd name="T10" fmla="*/ 2147483647 w 496"/>
              <a:gd name="T11" fmla="*/ 2147483647 h 364"/>
              <a:gd name="T12" fmla="*/ 0 w 496"/>
              <a:gd name="T13" fmla="*/ 2147483647 h 364"/>
              <a:gd name="T14" fmla="*/ 0 w 496"/>
              <a:gd name="T15" fmla="*/ 2147483647 h 364"/>
              <a:gd name="T16" fmla="*/ 2147483647 w 496"/>
              <a:gd name="T17" fmla="*/ 2147483647 h 364"/>
              <a:gd name="T18" fmla="*/ 2147483647 w 496"/>
              <a:gd name="T19" fmla="*/ 2147483647 h 364"/>
              <a:gd name="T20" fmla="*/ 2147483647 w 496"/>
              <a:gd name="T21" fmla="*/ 2147483647 h 36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96"/>
              <a:gd name="T34" fmla="*/ 0 h 364"/>
              <a:gd name="T35" fmla="*/ 496 w 496"/>
              <a:gd name="T36" fmla="*/ 364 h 36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96" h="364">
                <a:moveTo>
                  <a:pt x="434" y="253"/>
                </a:moveTo>
                <a:cubicBezTo>
                  <a:pt x="299" y="33"/>
                  <a:pt x="299" y="33"/>
                  <a:pt x="299" y="33"/>
                </a:cubicBezTo>
                <a:cubicBezTo>
                  <a:pt x="280" y="3"/>
                  <a:pt x="245" y="0"/>
                  <a:pt x="222" y="27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45" y="116"/>
                  <a:pt x="97" y="132"/>
                  <a:pt x="62" y="123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7" y="110"/>
                  <a:pt x="4" y="109"/>
                  <a:pt x="0" y="109"/>
                </a:cubicBezTo>
                <a:cubicBezTo>
                  <a:pt x="0" y="364"/>
                  <a:pt x="0" y="364"/>
                  <a:pt x="0" y="364"/>
                </a:cubicBezTo>
                <a:cubicBezTo>
                  <a:pt x="496" y="364"/>
                  <a:pt x="496" y="364"/>
                  <a:pt x="496" y="364"/>
                </a:cubicBezTo>
                <a:cubicBezTo>
                  <a:pt x="496" y="279"/>
                  <a:pt x="496" y="279"/>
                  <a:pt x="496" y="279"/>
                </a:cubicBezTo>
                <a:cubicBezTo>
                  <a:pt x="473" y="285"/>
                  <a:pt x="448" y="275"/>
                  <a:pt x="434" y="25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2" name="Freeform 70"/>
          <p:cNvSpPr>
            <a:spLocks noChangeArrowheads="1"/>
          </p:cNvSpPr>
          <p:nvPr/>
        </p:nvSpPr>
        <p:spPr bwMode="auto">
          <a:xfrm>
            <a:off x="3275013" y="1416050"/>
            <a:ext cx="30162" cy="2678113"/>
          </a:xfrm>
          <a:custGeom>
            <a:avLst/>
            <a:gdLst>
              <a:gd name="T0" fmla="*/ 0 w 19"/>
              <a:gd name="T1" fmla="*/ 2147483647 h 1687"/>
              <a:gd name="T2" fmla="*/ 0 w 19"/>
              <a:gd name="T3" fmla="*/ 0 h 1687"/>
              <a:gd name="T4" fmla="*/ 2147483647 w 19"/>
              <a:gd name="T5" fmla="*/ 0 h 1687"/>
              <a:gd name="T6" fmla="*/ 2147483647 w 19"/>
              <a:gd name="T7" fmla="*/ 2147483647 h 1687"/>
              <a:gd name="T8" fmla="*/ 0 w 19"/>
              <a:gd name="T9" fmla="*/ 2147483647 h 1687"/>
              <a:gd name="T10" fmla="*/ 0 w 19"/>
              <a:gd name="T11" fmla="*/ 2147483647 h 16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"/>
              <a:gd name="T19" fmla="*/ 0 h 1687"/>
              <a:gd name="T20" fmla="*/ 19 w 19"/>
              <a:gd name="T21" fmla="*/ 1687 h 168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" h="1687">
                <a:moveTo>
                  <a:pt x="0" y="1687"/>
                </a:moveTo>
                <a:lnTo>
                  <a:pt x="0" y="0"/>
                </a:lnTo>
                <a:lnTo>
                  <a:pt x="19" y="0"/>
                </a:lnTo>
                <a:lnTo>
                  <a:pt x="19" y="1687"/>
                </a:lnTo>
                <a:lnTo>
                  <a:pt x="0" y="1687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3" name="Rectangle 20"/>
          <p:cNvSpPr>
            <a:spLocks noChangeArrowheads="1"/>
          </p:cNvSpPr>
          <p:nvPr/>
        </p:nvSpPr>
        <p:spPr bwMode="auto">
          <a:xfrm>
            <a:off x="1228725" y="4279900"/>
            <a:ext cx="966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94" name="Rectangle 20"/>
          <p:cNvSpPr>
            <a:spLocks noChangeArrowheads="1"/>
          </p:cNvSpPr>
          <p:nvPr/>
        </p:nvSpPr>
        <p:spPr bwMode="auto">
          <a:xfrm>
            <a:off x="2222500" y="4279900"/>
            <a:ext cx="968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95" name="Rectangle 20"/>
          <p:cNvSpPr>
            <a:spLocks noChangeArrowheads="1"/>
          </p:cNvSpPr>
          <p:nvPr/>
        </p:nvSpPr>
        <p:spPr bwMode="auto">
          <a:xfrm>
            <a:off x="3217863" y="4279900"/>
            <a:ext cx="966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96" name="Rectangle 20"/>
          <p:cNvSpPr>
            <a:spLocks noChangeArrowheads="1"/>
          </p:cNvSpPr>
          <p:nvPr/>
        </p:nvSpPr>
        <p:spPr bwMode="auto">
          <a:xfrm>
            <a:off x="4213225" y="4279900"/>
            <a:ext cx="966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40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97" name="Rectangle 20"/>
          <p:cNvSpPr>
            <a:spLocks noChangeArrowheads="1"/>
          </p:cNvSpPr>
          <p:nvPr/>
        </p:nvSpPr>
        <p:spPr bwMode="auto">
          <a:xfrm>
            <a:off x="5207000" y="4279900"/>
            <a:ext cx="968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50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98" name="Rectangle 20"/>
          <p:cNvSpPr>
            <a:spLocks noChangeArrowheads="1"/>
          </p:cNvSpPr>
          <p:nvPr/>
        </p:nvSpPr>
        <p:spPr bwMode="auto">
          <a:xfrm>
            <a:off x="6202363" y="4279900"/>
            <a:ext cx="966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60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99" name="Rectangle 20"/>
          <p:cNvSpPr>
            <a:spLocks noChangeArrowheads="1"/>
          </p:cNvSpPr>
          <p:nvPr/>
        </p:nvSpPr>
        <p:spPr bwMode="auto">
          <a:xfrm>
            <a:off x="7197725" y="4279900"/>
            <a:ext cx="966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70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0486" name="Freeform 289"/>
          <p:cNvSpPr>
            <a:spLocks noChangeArrowheads="1"/>
          </p:cNvSpPr>
          <p:nvPr/>
        </p:nvSpPr>
        <p:spPr bwMode="auto">
          <a:xfrm>
            <a:off x="1230313" y="1703388"/>
            <a:ext cx="696912" cy="1368425"/>
          </a:xfrm>
          <a:custGeom>
            <a:avLst/>
            <a:gdLst>
              <a:gd name="T0" fmla="*/ 2147483647 w 186"/>
              <a:gd name="T1" fmla="*/ 2147483647 h 365"/>
              <a:gd name="T2" fmla="*/ 2147483647 w 186"/>
              <a:gd name="T3" fmla="*/ 0 h 365"/>
              <a:gd name="T4" fmla="*/ 0 w 186"/>
              <a:gd name="T5" fmla="*/ 2147483647 h 365"/>
              <a:gd name="T6" fmla="*/ 2147483647 w 186"/>
              <a:gd name="T7" fmla="*/ 2147483647 h 365"/>
              <a:gd name="T8" fmla="*/ 2147483647 w 186"/>
              <a:gd name="T9" fmla="*/ 2147483647 h 3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365"/>
              <a:gd name="T17" fmla="*/ 186 w 186"/>
              <a:gd name="T18" fmla="*/ 365 h 3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365">
                <a:moveTo>
                  <a:pt x="186" y="180"/>
                </a:moveTo>
                <a:cubicBezTo>
                  <a:pt x="138" y="0"/>
                  <a:pt x="138" y="0"/>
                  <a:pt x="138" y="0"/>
                </a:cubicBezTo>
                <a:cubicBezTo>
                  <a:pt x="57" y="22"/>
                  <a:pt x="0" y="96"/>
                  <a:pt x="0" y="180"/>
                </a:cubicBezTo>
                <a:cubicBezTo>
                  <a:pt x="0" y="282"/>
                  <a:pt x="83" y="365"/>
                  <a:pt x="186" y="365"/>
                </a:cubicBezTo>
                <a:lnTo>
                  <a:pt x="186" y="18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290"/>
          <p:cNvSpPr>
            <a:spLocks noChangeArrowheads="1"/>
          </p:cNvSpPr>
          <p:nvPr/>
        </p:nvSpPr>
        <p:spPr bwMode="auto">
          <a:xfrm>
            <a:off x="1747838" y="1681163"/>
            <a:ext cx="873125" cy="696912"/>
          </a:xfrm>
          <a:custGeom>
            <a:avLst/>
            <a:gdLst>
              <a:gd name="T0" fmla="*/ 2147483647 w 233"/>
              <a:gd name="T1" fmla="*/ 2147483647 h 186"/>
              <a:gd name="T2" fmla="*/ 2147483647 w 233"/>
              <a:gd name="T3" fmla="*/ 2147483647 h 186"/>
              <a:gd name="T4" fmla="*/ 2147483647 w 233"/>
              <a:gd name="T5" fmla="*/ 0 h 186"/>
              <a:gd name="T6" fmla="*/ 0 w 233"/>
              <a:gd name="T7" fmla="*/ 2147483647 h 186"/>
              <a:gd name="T8" fmla="*/ 2147483647 w 233"/>
              <a:gd name="T9" fmla="*/ 2147483647 h 1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3"/>
              <a:gd name="T16" fmla="*/ 0 h 186"/>
              <a:gd name="T17" fmla="*/ 233 w 233"/>
              <a:gd name="T18" fmla="*/ 186 h 1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3" h="186">
                <a:moveTo>
                  <a:pt x="48" y="186"/>
                </a:moveTo>
                <a:cubicBezTo>
                  <a:pt x="233" y="186"/>
                  <a:pt x="233" y="186"/>
                  <a:pt x="233" y="186"/>
                </a:cubicBezTo>
                <a:cubicBezTo>
                  <a:pt x="233" y="83"/>
                  <a:pt x="150" y="0"/>
                  <a:pt x="48" y="0"/>
                </a:cubicBezTo>
                <a:cubicBezTo>
                  <a:pt x="31" y="0"/>
                  <a:pt x="15" y="2"/>
                  <a:pt x="0" y="6"/>
                </a:cubicBezTo>
                <a:lnTo>
                  <a:pt x="48" y="186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Freeform 291"/>
          <p:cNvSpPr>
            <a:spLocks noChangeArrowheads="1"/>
          </p:cNvSpPr>
          <p:nvPr/>
        </p:nvSpPr>
        <p:spPr bwMode="auto">
          <a:xfrm>
            <a:off x="1927225" y="2378075"/>
            <a:ext cx="693738" cy="693738"/>
          </a:xfrm>
          <a:custGeom>
            <a:avLst/>
            <a:gdLst>
              <a:gd name="T0" fmla="*/ 0 w 185"/>
              <a:gd name="T1" fmla="*/ 0 h 185"/>
              <a:gd name="T2" fmla="*/ 0 w 185"/>
              <a:gd name="T3" fmla="*/ 2147483647 h 185"/>
              <a:gd name="T4" fmla="*/ 2147483647 w 185"/>
              <a:gd name="T5" fmla="*/ 0 h 185"/>
              <a:gd name="T6" fmla="*/ 0 w 185"/>
              <a:gd name="T7" fmla="*/ 0 h 185"/>
              <a:gd name="T8" fmla="*/ 0 60000 65536"/>
              <a:gd name="T9" fmla="*/ 0 60000 65536"/>
              <a:gd name="T10" fmla="*/ 0 60000 65536"/>
              <a:gd name="T11" fmla="*/ 0 60000 65536"/>
              <a:gd name="T12" fmla="*/ 0 w 185"/>
              <a:gd name="T13" fmla="*/ 0 h 185"/>
              <a:gd name="T14" fmla="*/ 185 w 185"/>
              <a:gd name="T15" fmla="*/ 185 h 18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5" h="185">
                <a:moveTo>
                  <a:pt x="0" y="0"/>
                </a:moveTo>
                <a:cubicBezTo>
                  <a:pt x="0" y="185"/>
                  <a:pt x="0" y="185"/>
                  <a:pt x="0" y="185"/>
                </a:cubicBezTo>
                <a:cubicBezTo>
                  <a:pt x="102" y="185"/>
                  <a:pt x="185" y="102"/>
                  <a:pt x="18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9" name="Freeform 292"/>
          <p:cNvSpPr>
            <a:spLocks noEditPoints="1" noChangeArrowheads="1"/>
          </p:cNvSpPr>
          <p:nvPr/>
        </p:nvSpPr>
        <p:spPr bwMode="auto">
          <a:xfrm>
            <a:off x="1185863" y="1636713"/>
            <a:ext cx="1479550" cy="1481137"/>
          </a:xfrm>
          <a:custGeom>
            <a:avLst/>
            <a:gdLst>
              <a:gd name="T0" fmla="*/ 2147483647 w 395"/>
              <a:gd name="T1" fmla="*/ 0 h 395"/>
              <a:gd name="T2" fmla="*/ 2147483647 w 395"/>
              <a:gd name="T3" fmla="*/ 2147483647 h 395"/>
              <a:gd name="T4" fmla="*/ 0 w 395"/>
              <a:gd name="T5" fmla="*/ 2147483647 h 395"/>
              <a:gd name="T6" fmla="*/ 2147483647 w 395"/>
              <a:gd name="T7" fmla="*/ 2147483647 h 395"/>
              <a:gd name="T8" fmla="*/ 2147483647 w 395"/>
              <a:gd name="T9" fmla="*/ 2147483647 h 395"/>
              <a:gd name="T10" fmla="*/ 2147483647 w 395"/>
              <a:gd name="T11" fmla="*/ 2147483647 h 395"/>
              <a:gd name="T12" fmla="*/ 2147483647 w 395"/>
              <a:gd name="T13" fmla="*/ 2147483647 h 395"/>
              <a:gd name="T14" fmla="*/ 2147483647 w 395"/>
              <a:gd name="T15" fmla="*/ 2147483647 h 395"/>
              <a:gd name="T16" fmla="*/ 2147483647 w 395"/>
              <a:gd name="T17" fmla="*/ 0 h 395"/>
              <a:gd name="T18" fmla="*/ 2147483647 w 395"/>
              <a:gd name="T19" fmla="*/ 2147483647 h 395"/>
              <a:gd name="T20" fmla="*/ 2147483647 w 395"/>
              <a:gd name="T21" fmla="*/ 2147483647 h 395"/>
              <a:gd name="T22" fmla="*/ 2147483647 w 395"/>
              <a:gd name="T23" fmla="*/ 2147483647 h 395"/>
              <a:gd name="T24" fmla="*/ 2147483647 w 395"/>
              <a:gd name="T25" fmla="*/ 2147483647 h 395"/>
              <a:gd name="T26" fmla="*/ 2147483647 w 395"/>
              <a:gd name="T27" fmla="*/ 2147483647 h 395"/>
              <a:gd name="T28" fmla="*/ 2147483647 w 395"/>
              <a:gd name="T29" fmla="*/ 2147483647 h 395"/>
              <a:gd name="T30" fmla="*/ 2147483647 w 395"/>
              <a:gd name="T31" fmla="*/ 2147483647 h 395"/>
              <a:gd name="T32" fmla="*/ 2147483647 w 395"/>
              <a:gd name="T33" fmla="*/ 2147483647 h 395"/>
              <a:gd name="T34" fmla="*/ 2147483647 w 395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95"/>
              <a:gd name="T55" fmla="*/ 0 h 395"/>
              <a:gd name="T56" fmla="*/ 395 w 395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95" h="395">
                <a:moveTo>
                  <a:pt x="198" y="0"/>
                </a:moveTo>
                <a:cubicBezTo>
                  <a:pt x="143" y="0"/>
                  <a:pt x="94" y="22"/>
                  <a:pt x="58" y="58"/>
                </a:cubicBezTo>
                <a:cubicBezTo>
                  <a:pt x="22" y="94"/>
                  <a:pt x="0" y="143"/>
                  <a:pt x="0" y="198"/>
                </a:cubicBezTo>
                <a:cubicBezTo>
                  <a:pt x="0" y="252"/>
                  <a:pt x="22" y="301"/>
                  <a:pt x="58" y="337"/>
                </a:cubicBezTo>
                <a:cubicBezTo>
                  <a:pt x="94" y="373"/>
                  <a:pt x="143" y="395"/>
                  <a:pt x="198" y="395"/>
                </a:cubicBezTo>
                <a:cubicBezTo>
                  <a:pt x="252" y="395"/>
                  <a:pt x="302" y="373"/>
                  <a:pt x="337" y="337"/>
                </a:cubicBezTo>
                <a:cubicBezTo>
                  <a:pt x="373" y="301"/>
                  <a:pt x="395" y="252"/>
                  <a:pt x="395" y="198"/>
                </a:cubicBezTo>
                <a:cubicBezTo>
                  <a:pt x="395" y="143"/>
                  <a:pt x="373" y="94"/>
                  <a:pt x="337" y="58"/>
                </a:cubicBezTo>
                <a:cubicBezTo>
                  <a:pt x="302" y="22"/>
                  <a:pt x="252" y="0"/>
                  <a:pt x="198" y="0"/>
                </a:cubicBezTo>
                <a:close/>
                <a:moveTo>
                  <a:pt x="70" y="69"/>
                </a:moveTo>
                <a:cubicBezTo>
                  <a:pt x="102" y="37"/>
                  <a:pt x="148" y="16"/>
                  <a:pt x="198" y="16"/>
                </a:cubicBezTo>
                <a:cubicBezTo>
                  <a:pt x="248" y="16"/>
                  <a:pt x="293" y="37"/>
                  <a:pt x="326" y="69"/>
                </a:cubicBezTo>
                <a:cubicBezTo>
                  <a:pt x="358" y="102"/>
                  <a:pt x="379" y="148"/>
                  <a:pt x="379" y="198"/>
                </a:cubicBezTo>
                <a:cubicBezTo>
                  <a:pt x="379" y="248"/>
                  <a:pt x="358" y="293"/>
                  <a:pt x="326" y="326"/>
                </a:cubicBezTo>
                <a:cubicBezTo>
                  <a:pt x="293" y="358"/>
                  <a:pt x="248" y="379"/>
                  <a:pt x="198" y="379"/>
                </a:cubicBezTo>
                <a:cubicBezTo>
                  <a:pt x="148" y="379"/>
                  <a:pt x="102" y="358"/>
                  <a:pt x="70" y="326"/>
                </a:cubicBezTo>
                <a:cubicBezTo>
                  <a:pt x="37" y="293"/>
                  <a:pt x="17" y="248"/>
                  <a:pt x="17" y="198"/>
                </a:cubicBezTo>
                <a:cubicBezTo>
                  <a:pt x="17" y="148"/>
                  <a:pt x="37" y="102"/>
                  <a:pt x="7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0" name="Freeform 293"/>
          <p:cNvSpPr>
            <a:spLocks noChangeArrowheads="1"/>
          </p:cNvSpPr>
          <p:nvPr/>
        </p:nvSpPr>
        <p:spPr bwMode="auto">
          <a:xfrm>
            <a:off x="1919288" y="2454275"/>
            <a:ext cx="11112" cy="471488"/>
          </a:xfrm>
          <a:custGeom>
            <a:avLst/>
            <a:gdLst>
              <a:gd name="T0" fmla="*/ 0 w 3"/>
              <a:gd name="T1" fmla="*/ 0 h 126"/>
              <a:gd name="T2" fmla="*/ 0 w 3"/>
              <a:gd name="T3" fmla="*/ 2147483647 h 126"/>
              <a:gd name="T4" fmla="*/ 2147483647 w 3"/>
              <a:gd name="T5" fmla="*/ 2147483647 h 126"/>
              <a:gd name="T6" fmla="*/ 2147483647 w 3"/>
              <a:gd name="T7" fmla="*/ 2147483647 h 126"/>
              <a:gd name="T8" fmla="*/ 2147483647 w 3"/>
              <a:gd name="T9" fmla="*/ 2147483647 h 126"/>
              <a:gd name="T10" fmla="*/ 2147483647 w 3"/>
              <a:gd name="T11" fmla="*/ 0 h 126"/>
              <a:gd name="T12" fmla="*/ 2147483647 w 3"/>
              <a:gd name="T13" fmla="*/ 2147483647 h 126"/>
              <a:gd name="T14" fmla="*/ 0 w 3"/>
              <a:gd name="T15" fmla="*/ 0 h 1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"/>
              <a:gd name="T25" fmla="*/ 0 h 126"/>
              <a:gd name="T26" fmla="*/ 3 w 3"/>
              <a:gd name="T27" fmla="*/ 126 h 1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" h="126">
                <a:moveTo>
                  <a:pt x="0" y="0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5"/>
                  <a:pt x="1" y="126"/>
                  <a:pt x="2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3" y="126"/>
                  <a:pt x="3" y="125"/>
                  <a:pt x="3" y="124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2" y="1"/>
                  <a:pt x="2" y="1"/>
                </a:cubicBezTo>
                <a:cubicBezTo>
                  <a:pt x="1" y="1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Freeform 294"/>
          <p:cNvSpPr>
            <a:spLocks noChangeArrowheads="1"/>
          </p:cNvSpPr>
          <p:nvPr/>
        </p:nvSpPr>
        <p:spPr bwMode="auto">
          <a:xfrm>
            <a:off x="1995488" y="2336800"/>
            <a:ext cx="269875" cy="79375"/>
          </a:xfrm>
          <a:custGeom>
            <a:avLst/>
            <a:gdLst>
              <a:gd name="T0" fmla="*/ 2147483647 w 72"/>
              <a:gd name="T1" fmla="*/ 2147483647 h 21"/>
              <a:gd name="T2" fmla="*/ 2147483647 w 72"/>
              <a:gd name="T3" fmla="*/ 2147483647 h 21"/>
              <a:gd name="T4" fmla="*/ 2147483647 w 72"/>
              <a:gd name="T5" fmla="*/ 0 h 21"/>
              <a:gd name="T6" fmla="*/ 0 w 72"/>
              <a:gd name="T7" fmla="*/ 0 h 21"/>
              <a:gd name="T8" fmla="*/ 2147483647 w 72"/>
              <a:gd name="T9" fmla="*/ 2147483647 h 21"/>
              <a:gd name="T10" fmla="*/ 0 w 72"/>
              <a:gd name="T11" fmla="*/ 2147483647 h 21"/>
              <a:gd name="T12" fmla="*/ 2147483647 w 72"/>
              <a:gd name="T13" fmla="*/ 2147483647 h 21"/>
              <a:gd name="T14" fmla="*/ 2147483647 w 72"/>
              <a:gd name="T15" fmla="*/ 2147483647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2"/>
              <a:gd name="T25" fmla="*/ 0 h 21"/>
              <a:gd name="T26" fmla="*/ 72 w 72"/>
              <a:gd name="T27" fmla="*/ 21 h 2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2" h="21">
                <a:moveTo>
                  <a:pt x="72" y="11"/>
                </a:moveTo>
                <a:cubicBezTo>
                  <a:pt x="72" y="11"/>
                  <a:pt x="72" y="11"/>
                  <a:pt x="72" y="11"/>
                </a:cubicBezTo>
                <a:cubicBezTo>
                  <a:pt x="72" y="5"/>
                  <a:pt x="68" y="0"/>
                  <a:pt x="62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3"/>
                  <a:pt x="3" y="7"/>
                  <a:pt x="3" y="11"/>
                </a:cubicBezTo>
                <a:cubicBezTo>
                  <a:pt x="3" y="14"/>
                  <a:pt x="2" y="18"/>
                  <a:pt x="0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8" y="21"/>
                  <a:pt x="72" y="16"/>
                  <a:pt x="7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2" name="Freeform 295"/>
          <p:cNvSpPr>
            <a:spLocks noChangeArrowheads="1"/>
          </p:cNvSpPr>
          <p:nvPr/>
        </p:nvSpPr>
        <p:spPr bwMode="auto">
          <a:xfrm>
            <a:off x="1762125" y="1843088"/>
            <a:ext cx="168275" cy="468312"/>
          </a:xfrm>
          <a:custGeom>
            <a:avLst/>
            <a:gdLst>
              <a:gd name="T0" fmla="*/ 2147483647 w 45"/>
              <a:gd name="T1" fmla="*/ 2147483647 h 125"/>
              <a:gd name="T2" fmla="*/ 2147483647 w 45"/>
              <a:gd name="T3" fmla="*/ 2147483647 h 125"/>
              <a:gd name="T4" fmla="*/ 2147483647 w 45"/>
              <a:gd name="T5" fmla="*/ 2147483647 h 125"/>
              <a:gd name="T6" fmla="*/ 2147483647 w 45"/>
              <a:gd name="T7" fmla="*/ 2147483647 h 125"/>
              <a:gd name="T8" fmla="*/ 2147483647 w 45"/>
              <a:gd name="T9" fmla="*/ 2147483647 h 125"/>
              <a:gd name="T10" fmla="*/ 2147483647 w 45"/>
              <a:gd name="T11" fmla="*/ 2147483647 h 125"/>
              <a:gd name="T12" fmla="*/ 2147483647 w 45"/>
              <a:gd name="T13" fmla="*/ 2147483647 h 125"/>
              <a:gd name="T14" fmla="*/ 2147483647 w 45"/>
              <a:gd name="T15" fmla="*/ 2147483647 h 1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5"/>
              <a:gd name="T25" fmla="*/ 0 h 125"/>
              <a:gd name="T26" fmla="*/ 45 w 45"/>
              <a:gd name="T27" fmla="*/ 125 h 1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5" h="125">
                <a:moveTo>
                  <a:pt x="6" y="1"/>
                </a:moveTo>
                <a:cubicBezTo>
                  <a:pt x="6" y="1"/>
                  <a:pt x="6" y="1"/>
                  <a:pt x="6" y="1"/>
                </a:cubicBezTo>
                <a:cubicBezTo>
                  <a:pt x="2" y="2"/>
                  <a:pt x="0" y="6"/>
                  <a:pt x="1" y="9"/>
                </a:cubicBezTo>
                <a:cubicBezTo>
                  <a:pt x="32" y="125"/>
                  <a:pt x="32" y="125"/>
                  <a:pt x="32" y="125"/>
                </a:cubicBezTo>
                <a:cubicBezTo>
                  <a:pt x="36" y="123"/>
                  <a:pt x="39" y="121"/>
                  <a:pt x="44" y="121"/>
                </a:cubicBezTo>
                <a:cubicBezTo>
                  <a:pt x="44" y="121"/>
                  <a:pt x="44" y="121"/>
                  <a:pt x="45" y="121"/>
                </a:cubicBezTo>
                <a:cubicBezTo>
                  <a:pt x="14" y="6"/>
                  <a:pt x="14" y="6"/>
                  <a:pt x="14" y="6"/>
                </a:cubicBezTo>
                <a:cubicBezTo>
                  <a:pt x="13" y="2"/>
                  <a:pt x="9" y="0"/>
                  <a:pt x="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3" name="Oval 296"/>
          <p:cNvSpPr>
            <a:spLocks noChangeArrowheads="1"/>
          </p:cNvSpPr>
          <p:nvPr/>
        </p:nvSpPr>
        <p:spPr bwMode="auto">
          <a:xfrm>
            <a:off x="1849438" y="2295525"/>
            <a:ext cx="157162" cy="161925"/>
          </a:xfrm>
          <a:prstGeom prst="ellipse">
            <a:avLst/>
          </a:pr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0494" name="Freeform 297"/>
          <p:cNvSpPr>
            <a:spLocks noEditPoints="1" noChangeArrowheads="1"/>
          </p:cNvSpPr>
          <p:nvPr/>
        </p:nvSpPr>
        <p:spPr bwMode="auto">
          <a:xfrm>
            <a:off x="1814513" y="2266950"/>
            <a:ext cx="222250" cy="220663"/>
          </a:xfrm>
          <a:custGeom>
            <a:avLst/>
            <a:gdLst>
              <a:gd name="T0" fmla="*/ 2147483647 w 59"/>
              <a:gd name="T1" fmla="*/ 0 h 59"/>
              <a:gd name="T2" fmla="*/ 2147483647 w 59"/>
              <a:gd name="T3" fmla="*/ 2147483647 h 59"/>
              <a:gd name="T4" fmla="*/ 0 w 59"/>
              <a:gd name="T5" fmla="*/ 2147483647 h 59"/>
              <a:gd name="T6" fmla="*/ 2147483647 w 59"/>
              <a:gd name="T7" fmla="*/ 2147483647 h 59"/>
              <a:gd name="T8" fmla="*/ 2147483647 w 59"/>
              <a:gd name="T9" fmla="*/ 2147483647 h 59"/>
              <a:gd name="T10" fmla="*/ 2147483647 w 59"/>
              <a:gd name="T11" fmla="*/ 2147483647 h 59"/>
              <a:gd name="T12" fmla="*/ 2147483647 w 59"/>
              <a:gd name="T13" fmla="*/ 2147483647 h 59"/>
              <a:gd name="T14" fmla="*/ 2147483647 w 59"/>
              <a:gd name="T15" fmla="*/ 2147483647 h 59"/>
              <a:gd name="T16" fmla="*/ 2147483647 w 59"/>
              <a:gd name="T17" fmla="*/ 0 h 59"/>
              <a:gd name="T18" fmla="*/ 2147483647 w 59"/>
              <a:gd name="T19" fmla="*/ 2147483647 h 59"/>
              <a:gd name="T20" fmla="*/ 2147483647 w 59"/>
              <a:gd name="T21" fmla="*/ 2147483647 h 59"/>
              <a:gd name="T22" fmla="*/ 2147483647 w 59"/>
              <a:gd name="T23" fmla="*/ 2147483647 h 59"/>
              <a:gd name="T24" fmla="*/ 2147483647 w 59"/>
              <a:gd name="T25" fmla="*/ 2147483647 h 59"/>
              <a:gd name="T26" fmla="*/ 2147483647 w 59"/>
              <a:gd name="T27" fmla="*/ 2147483647 h 59"/>
              <a:gd name="T28" fmla="*/ 2147483647 w 59"/>
              <a:gd name="T29" fmla="*/ 2147483647 h 59"/>
              <a:gd name="T30" fmla="*/ 2147483647 w 59"/>
              <a:gd name="T31" fmla="*/ 2147483647 h 59"/>
              <a:gd name="T32" fmla="*/ 2147483647 w 59"/>
              <a:gd name="T33" fmla="*/ 2147483647 h 59"/>
              <a:gd name="T34" fmla="*/ 2147483647 w 59"/>
              <a:gd name="T35" fmla="*/ 2147483647 h 5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9"/>
              <a:gd name="T55" fmla="*/ 0 h 59"/>
              <a:gd name="T56" fmla="*/ 59 w 59"/>
              <a:gd name="T57" fmla="*/ 59 h 5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9" h="59">
                <a:moveTo>
                  <a:pt x="30" y="0"/>
                </a:moveTo>
                <a:cubicBezTo>
                  <a:pt x="22" y="0"/>
                  <a:pt x="14" y="3"/>
                  <a:pt x="9" y="9"/>
                </a:cubicBezTo>
                <a:cubicBezTo>
                  <a:pt x="4" y="14"/>
                  <a:pt x="0" y="21"/>
                  <a:pt x="0" y="30"/>
                </a:cubicBezTo>
                <a:cubicBezTo>
                  <a:pt x="0" y="38"/>
                  <a:pt x="4" y="45"/>
                  <a:pt x="9" y="50"/>
                </a:cubicBezTo>
                <a:cubicBezTo>
                  <a:pt x="14" y="56"/>
                  <a:pt x="22" y="59"/>
                  <a:pt x="30" y="59"/>
                </a:cubicBezTo>
                <a:cubicBezTo>
                  <a:pt x="38" y="59"/>
                  <a:pt x="45" y="56"/>
                  <a:pt x="50" y="50"/>
                </a:cubicBezTo>
                <a:cubicBezTo>
                  <a:pt x="56" y="45"/>
                  <a:pt x="59" y="38"/>
                  <a:pt x="59" y="30"/>
                </a:cubicBezTo>
                <a:cubicBezTo>
                  <a:pt x="59" y="21"/>
                  <a:pt x="56" y="14"/>
                  <a:pt x="50" y="9"/>
                </a:cubicBezTo>
                <a:cubicBezTo>
                  <a:pt x="45" y="3"/>
                  <a:pt x="38" y="0"/>
                  <a:pt x="30" y="0"/>
                </a:cubicBezTo>
                <a:close/>
                <a:moveTo>
                  <a:pt x="21" y="20"/>
                </a:moveTo>
                <a:cubicBezTo>
                  <a:pt x="23" y="18"/>
                  <a:pt x="26" y="17"/>
                  <a:pt x="30" y="17"/>
                </a:cubicBezTo>
                <a:cubicBezTo>
                  <a:pt x="33" y="17"/>
                  <a:pt x="36" y="18"/>
                  <a:pt x="39" y="20"/>
                </a:cubicBezTo>
                <a:cubicBezTo>
                  <a:pt x="41" y="23"/>
                  <a:pt x="42" y="26"/>
                  <a:pt x="42" y="30"/>
                </a:cubicBezTo>
                <a:cubicBezTo>
                  <a:pt x="42" y="33"/>
                  <a:pt x="41" y="36"/>
                  <a:pt x="39" y="39"/>
                </a:cubicBezTo>
                <a:cubicBezTo>
                  <a:pt x="36" y="41"/>
                  <a:pt x="33" y="42"/>
                  <a:pt x="30" y="42"/>
                </a:cubicBezTo>
                <a:cubicBezTo>
                  <a:pt x="26" y="42"/>
                  <a:pt x="23" y="41"/>
                  <a:pt x="21" y="39"/>
                </a:cubicBezTo>
                <a:cubicBezTo>
                  <a:pt x="18" y="36"/>
                  <a:pt x="17" y="33"/>
                  <a:pt x="17" y="30"/>
                </a:cubicBezTo>
                <a:cubicBezTo>
                  <a:pt x="17" y="26"/>
                  <a:pt x="18" y="23"/>
                  <a:pt x="2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Freeform 298"/>
          <p:cNvSpPr>
            <a:spLocks noEditPoints="1" noChangeArrowheads="1"/>
          </p:cNvSpPr>
          <p:nvPr/>
        </p:nvSpPr>
        <p:spPr bwMode="auto">
          <a:xfrm>
            <a:off x="1203325" y="2336800"/>
            <a:ext cx="1447800" cy="79375"/>
          </a:xfrm>
          <a:custGeom>
            <a:avLst/>
            <a:gdLst>
              <a:gd name="T0" fmla="*/ 2147483647 w 386"/>
              <a:gd name="T1" fmla="*/ 2147483647 h 21"/>
              <a:gd name="T2" fmla="*/ 2147483647 w 386"/>
              <a:gd name="T3" fmla="*/ 2147483647 h 21"/>
              <a:gd name="T4" fmla="*/ 2147483647 w 386"/>
              <a:gd name="T5" fmla="*/ 0 h 21"/>
              <a:gd name="T6" fmla="*/ 2147483647 w 386"/>
              <a:gd name="T7" fmla="*/ 0 h 21"/>
              <a:gd name="T8" fmla="*/ 2147483647 w 386"/>
              <a:gd name="T9" fmla="*/ 0 h 21"/>
              <a:gd name="T10" fmla="*/ 2147483647 w 386"/>
              <a:gd name="T11" fmla="*/ 2147483647 h 21"/>
              <a:gd name="T12" fmla="*/ 2147483647 w 386"/>
              <a:gd name="T13" fmla="*/ 2147483647 h 21"/>
              <a:gd name="T14" fmla="*/ 2147483647 w 386"/>
              <a:gd name="T15" fmla="*/ 2147483647 h 21"/>
              <a:gd name="T16" fmla="*/ 2147483647 w 386"/>
              <a:gd name="T17" fmla="*/ 2147483647 h 21"/>
              <a:gd name="T18" fmla="*/ 2147483647 w 386"/>
              <a:gd name="T19" fmla="*/ 2147483647 h 21"/>
              <a:gd name="T20" fmla="*/ 2147483647 w 386"/>
              <a:gd name="T21" fmla="*/ 0 h 21"/>
              <a:gd name="T22" fmla="*/ 2147483647 w 386"/>
              <a:gd name="T23" fmla="*/ 0 h 21"/>
              <a:gd name="T24" fmla="*/ 2147483647 w 386"/>
              <a:gd name="T25" fmla="*/ 0 h 21"/>
              <a:gd name="T26" fmla="*/ 0 w 386"/>
              <a:gd name="T27" fmla="*/ 2147483647 h 21"/>
              <a:gd name="T28" fmla="*/ 0 w 386"/>
              <a:gd name="T29" fmla="*/ 2147483647 h 21"/>
              <a:gd name="T30" fmla="*/ 2147483647 w 386"/>
              <a:gd name="T31" fmla="*/ 2147483647 h 21"/>
              <a:gd name="T32" fmla="*/ 2147483647 w 386"/>
              <a:gd name="T33" fmla="*/ 2147483647 h 21"/>
              <a:gd name="T34" fmla="*/ 2147483647 w 386"/>
              <a:gd name="T35" fmla="*/ 2147483647 h 21"/>
              <a:gd name="T36" fmla="*/ 2147483647 w 386"/>
              <a:gd name="T37" fmla="*/ 2147483647 h 21"/>
              <a:gd name="T38" fmla="*/ 2147483647 w 386"/>
              <a:gd name="T39" fmla="*/ 0 h 2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6"/>
              <a:gd name="T61" fmla="*/ 0 h 21"/>
              <a:gd name="T62" fmla="*/ 386 w 386"/>
              <a:gd name="T63" fmla="*/ 21 h 2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6" h="21">
                <a:moveTo>
                  <a:pt x="386" y="11"/>
                </a:moveTo>
                <a:cubicBezTo>
                  <a:pt x="386" y="11"/>
                  <a:pt x="386" y="11"/>
                  <a:pt x="386" y="11"/>
                </a:cubicBezTo>
                <a:cubicBezTo>
                  <a:pt x="386" y="5"/>
                  <a:pt x="381" y="0"/>
                  <a:pt x="375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4" y="3"/>
                  <a:pt x="354" y="7"/>
                  <a:pt x="354" y="11"/>
                </a:cubicBezTo>
                <a:cubicBezTo>
                  <a:pt x="354" y="14"/>
                  <a:pt x="354" y="18"/>
                  <a:pt x="354" y="21"/>
                </a:cubicBezTo>
                <a:cubicBezTo>
                  <a:pt x="354" y="21"/>
                  <a:pt x="354" y="21"/>
                  <a:pt x="354" y="21"/>
                </a:cubicBezTo>
                <a:cubicBezTo>
                  <a:pt x="375" y="21"/>
                  <a:pt x="375" y="21"/>
                  <a:pt x="375" y="21"/>
                </a:cubicBezTo>
                <a:cubicBezTo>
                  <a:pt x="381" y="21"/>
                  <a:pt x="386" y="16"/>
                  <a:pt x="386" y="11"/>
                </a:cubicBezTo>
                <a:close/>
                <a:moveTo>
                  <a:pt x="32" y="0"/>
                </a:moveTo>
                <a:cubicBezTo>
                  <a:pt x="32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6"/>
                  <a:pt x="4" y="21"/>
                  <a:pt x="10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2" y="21"/>
                  <a:pt x="32" y="21"/>
                </a:cubicBezTo>
                <a:cubicBezTo>
                  <a:pt x="31" y="18"/>
                  <a:pt x="31" y="14"/>
                  <a:pt x="31" y="11"/>
                </a:cubicBezTo>
                <a:cubicBezTo>
                  <a:pt x="31" y="7"/>
                  <a:pt x="31" y="3"/>
                  <a:pt x="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6" name="Freeform 299"/>
          <p:cNvSpPr>
            <a:spLocks noEditPoints="1" noChangeArrowheads="1"/>
          </p:cNvSpPr>
          <p:nvPr/>
        </p:nvSpPr>
        <p:spPr bwMode="auto">
          <a:xfrm>
            <a:off x="1885950" y="1651000"/>
            <a:ext cx="79375" cy="1450975"/>
          </a:xfrm>
          <a:custGeom>
            <a:avLst/>
            <a:gdLst>
              <a:gd name="T0" fmla="*/ 2147483647 w 21"/>
              <a:gd name="T1" fmla="*/ 2147483647 h 387"/>
              <a:gd name="T2" fmla="*/ 2147483647 w 21"/>
              <a:gd name="T3" fmla="*/ 2147483647 h 387"/>
              <a:gd name="T4" fmla="*/ 2147483647 w 21"/>
              <a:gd name="T5" fmla="*/ 2147483647 h 387"/>
              <a:gd name="T6" fmla="*/ 2147483647 w 21"/>
              <a:gd name="T7" fmla="*/ 2147483647 h 387"/>
              <a:gd name="T8" fmla="*/ 2147483647 w 21"/>
              <a:gd name="T9" fmla="*/ 2147483647 h 387"/>
              <a:gd name="T10" fmla="*/ 2147483647 w 21"/>
              <a:gd name="T11" fmla="*/ 2147483647 h 387"/>
              <a:gd name="T12" fmla="*/ 0 w 21"/>
              <a:gd name="T13" fmla="*/ 2147483647 h 387"/>
              <a:gd name="T14" fmla="*/ 0 w 21"/>
              <a:gd name="T15" fmla="*/ 2147483647 h 387"/>
              <a:gd name="T16" fmla="*/ 0 w 21"/>
              <a:gd name="T17" fmla="*/ 2147483647 h 387"/>
              <a:gd name="T18" fmla="*/ 2147483647 w 21"/>
              <a:gd name="T19" fmla="*/ 2147483647 h 387"/>
              <a:gd name="T20" fmla="*/ 2147483647 w 21"/>
              <a:gd name="T21" fmla="*/ 2147483647 h 387"/>
              <a:gd name="T22" fmla="*/ 2147483647 w 21"/>
              <a:gd name="T23" fmla="*/ 2147483647 h 387"/>
              <a:gd name="T24" fmla="*/ 2147483647 w 21"/>
              <a:gd name="T25" fmla="*/ 2147483647 h 387"/>
              <a:gd name="T26" fmla="*/ 2147483647 w 21"/>
              <a:gd name="T27" fmla="*/ 0 h 387"/>
              <a:gd name="T28" fmla="*/ 2147483647 w 21"/>
              <a:gd name="T29" fmla="*/ 0 h 387"/>
              <a:gd name="T30" fmla="*/ 0 w 21"/>
              <a:gd name="T31" fmla="*/ 2147483647 h 387"/>
              <a:gd name="T32" fmla="*/ 0 w 21"/>
              <a:gd name="T33" fmla="*/ 2147483647 h 387"/>
              <a:gd name="T34" fmla="*/ 0 w 21"/>
              <a:gd name="T35" fmla="*/ 2147483647 h 387"/>
              <a:gd name="T36" fmla="*/ 2147483647 w 21"/>
              <a:gd name="T37" fmla="*/ 2147483647 h 387"/>
              <a:gd name="T38" fmla="*/ 2147483647 w 21"/>
              <a:gd name="T39" fmla="*/ 2147483647 h 38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1"/>
              <a:gd name="T61" fmla="*/ 0 h 387"/>
              <a:gd name="T62" fmla="*/ 21 w 21"/>
              <a:gd name="T63" fmla="*/ 387 h 38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1" h="387">
                <a:moveTo>
                  <a:pt x="11" y="387"/>
                </a:moveTo>
                <a:cubicBezTo>
                  <a:pt x="11" y="387"/>
                  <a:pt x="11" y="387"/>
                  <a:pt x="11" y="387"/>
                </a:cubicBezTo>
                <a:cubicBezTo>
                  <a:pt x="16" y="387"/>
                  <a:pt x="21" y="382"/>
                  <a:pt x="21" y="376"/>
                </a:cubicBezTo>
                <a:cubicBezTo>
                  <a:pt x="21" y="355"/>
                  <a:pt x="21" y="355"/>
                  <a:pt x="21" y="355"/>
                </a:cubicBezTo>
                <a:cubicBezTo>
                  <a:pt x="21" y="355"/>
                  <a:pt x="21" y="355"/>
                  <a:pt x="21" y="354"/>
                </a:cubicBezTo>
                <a:cubicBezTo>
                  <a:pt x="18" y="355"/>
                  <a:pt x="14" y="355"/>
                  <a:pt x="11" y="355"/>
                </a:cubicBezTo>
                <a:cubicBezTo>
                  <a:pt x="7" y="355"/>
                  <a:pt x="4" y="355"/>
                  <a:pt x="0" y="354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82"/>
                  <a:pt x="5" y="387"/>
                  <a:pt x="11" y="387"/>
                </a:cubicBezTo>
                <a:close/>
                <a:moveTo>
                  <a:pt x="21" y="33"/>
                </a:moveTo>
                <a:cubicBezTo>
                  <a:pt x="21" y="32"/>
                  <a:pt x="21" y="32"/>
                  <a:pt x="21" y="32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5"/>
                  <a:pt x="16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3"/>
                </a:cubicBezTo>
                <a:cubicBezTo>
                  <a:pt x="4" y="32"/>
                  <a:pt x="7" y="32"/>
                  <a:pt x="11" y="32"/>
                </a:cubicBezTo>
                <a:cubicBezTo>
                  <a:pt x="14" y="32"/>
                  <a:pt x="18" y="32"/>
                  <a:pt x="21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7" name="Freeform 300"/>
          <p:cNvSpPr>
            <a:spLocks noEditPoints="1" noChangeArrowheads="1"/>
          </p:cNvSpPr>
          <p:nvPr/>
        </p:nvSpPr>
        <p:spPr bwMode="auto">
          <a:xfrm>
            <a:off x="1296988" y="1744663"/>
            <a:ext cx="1260475" cy="1263650"/>
          </a:xfrm>
          <a:custGeom>
            <a:avLst/>
            <a:gdLst>
              <a:gd name="T0" fmla="*/ 2147483647 w 336"/>
              <a:gd name="T1" fmla="*/ 2147483647 h 337"/>
              <a:gd name="T2" fmla="*/ 2147483647 w 336"/>
              <a:gd name="T3" fmla="*/ 2147483647 h 337"/>
              <a:gd name="T4" fmla="*/ 2147483647 w 336"/>
              <a:gd name="T5" fmla="*/ 2147483647 h 337"/>
              <a:gd name="T6" fmla="*/ 2147483647 w 336"/>
              <a:gd name="T7" fmla="*/ 2147483647 h 337"/>
              <a:gd name="T8" fmla="*/ 2147483647 w 336"/>
              <a:gd name="T9" fmla="*/ 2147483647 h 337"/>
              <a:gd name="T10" fmla="*/ 2147483647 w 336"/>
              <a:gd name="T11" fmla="*/ 2147483647 h 337"/>
              <a:gd name="T12" fmla="*/ 2147483647 w 336"/>
              <a:gd name="T13" fmla="*/ 2147483647 h 337"/>
              <a:gd name="T14" fmla="*/ 2147483647 w 336"/>
              <a:gd name="T15" fmla="*/ 2147483647 h 337"/>
              <a:gd name="T16" fmla="*/ 2147483647 w 336"/>
              <a:gd name="T17" fmla="*/ 2147483647 h 337"/>
              <a:gd name="T18" fmla="*/ 2147483647 w 336"/>
              <a:gd name="T19" fmla="*/ 2147483647 h 337"/>
              <a:gd name="T20" fmla="*/ 2147483647 w 336"/>
              <a:gd name="T21" fmla="*/ 2147483647 h 337"/>
              <a:gd name="T22" fmla="*/ 2147483647 w 336"/>
              <a:gd name="T23" fmla="*/ 2147483647 h 337"/>
              <a:gd name="T24" fmla="*/ 2147483647 w 336"/>
              <a:gd name="T25" fmla="*/ 2147483647 h 337"/>
              <a:gd name="T26" fmla="*/ 2147483647 w 336"/>
              <a:gd name="T27" fmla="*/ 2147483647 h 337"/>
              <a:gd name="T28" fmla="*/ 2147483647 w 336"/>
              <a:gd name="T29" fmla="*/ 2147483647 h 337"/>
              <a:gd name="T30" fmla="*/ 2147483647 w 336"/>
              <a:gd name="T31" fmla="*/ 2147483647 h 337"/>
              <a:gd name="T32" fmla="*/ 2147483647 w 336"/>
              <a:gd name="T33" fmla="*/ 2147483647 h 337"/>
              <a:gd name="T34" fmla="*/ 2147483647 w 336"/>
              <a:gd name="T35" fmla="*/ 2147483647 h 337"/>
              <a:gd name="T36" fmla="*/ 2147483647 w 336"/>
              <a:gd name="T37" fmla="*/ 2147483647 h 337"/>
              <a:gd name="T38" fmla="*/ 2147483647 w 336"/>
              <a:gd name="T39" fmla="*/ 2147483647 h 337"/>
              <a:gd name="T40" fmla="*/ 2147483647 w 336"/>
              <a:gd name="T41" fmla="*/ 2147483647 h 337"/>
              <a:gd name="T42" fmla="*/ 2147483647 w 336"/>
              <a:gd name="T43" fmla="*/ 2147483647 h 337"/>
              <a:gd name="T44" fmla="*/ 2147483647 w 336"/>
              <a:gd name="T45" fmla="*/ 2147483647 h 337"/>
              <a:gd name="T46" fmla="*/ 2147483647 w 336"/>
              <a:gd name="T47" fmla="*/ 2147483647 h 337"/>
              <a:gd name="T48" fmla="*/ 2147483647 w 336"/>
              <a:gd name="T49" fmla="*/ 2147483647 h 337"/>
              <a:gd name="T50" fmla="*/ 2147483647 w 336"/>
              <a:gd name="T51" fmla="*/ 2147483647 h 337"/>
              <a:gd name="T52" fmla="*/ 2147483647 w 336"/>
              <a:gd name="T53" fmla="*/ 2147483647 h 337"/>
              <a:gd name="T54" fmla="*/ 2147483647 w 336"/>
              <a:gd name="T55" fmla="*/ 2147483647 h 337"/>
              <a:gd name="T56" fmla="*/ 2147483647 w 336"/>
              <a:gd name="T57" fmla="*/ 2147483647 h 337"/>
              <a:gd name="T58" fmla="*/ 2147483647 w 336"/>
              <a:gd name="T59" fmla="*/ 2147483647 h 337"/>
              <a:gd name="T60" fmla="*/ 0 w 336"/>
              <a:gd name="T61" fmla="*/ 2147483647 h 337"/>
              <a:gd name="T62" fmla="*/ 0 w 336"/>
              <a:gd name="T63" fmla="*/ 2147483647 h 337"/>
              <a:gd name="T64" fmla="*/ 2147483647 w 336"/>
              <a:gd name="T65" fmla="*/ 2147483647 h 337"/>
              <a:gd name="T66" fmla="*/ 2147483647 w 336"/>
              <a:gd name="T67" fmla="*/ 2147483647 h 337"/>
              <a:gd name="T68" fmla="*/ 2147483647 w 336"/>
              <a:gd name="T69" fmla="*/ 2147483647 h 337"/>
              <a:gd name="T70" fmla="*/ 2147483647 w 336"/>
              <a:gd name="T71" fmla="*/ 2147483647 h 337"/>
              <a:gd name="T72" fmla="*/ 2147483647 w 336"/>
              <a:gd name="T73" fmla="*/ 2147483647 h 337"/>
              <a:gd name="T74" fmla="*/ 2147483647 w 336"/>
              <a:gd name="T75" fmla="*/ 2147483647 h 337"/>
              <a:gd name="T76" fmla="*/ 2147483647 w 336"/>
              <a:gd name="T77" fmla="*/ 2147483647 h 337"/>
              <a:gd name="T78" fmla="*/ 2147483647 w 336"/>
              <a:gd name="T79" fmla="*/ 2147483647 h 337"/>
              <a:gd name="T80" fmla="*/ 2147483647 w 336"/>
              <a:gd name="T81" fmla="*/ 2147483647 h 337"/>
              <a:gd name="T82" fmla="*/ 2147483647 w 336"/>
              <a:gd name="T83" fmla="*/ 2147483647 h 337"/>
              <a:gd name="T84" fmla="*/ 2147483647 w 336"/>
              <a:gd name="T85" fmla="*/ 2147483647 h 337"/>
              <a:gd name="T86" fmla="*/ 2147483647 w 336"/>
              <a:gd name="T87" fmla="*/ 2147483647 h 337"/>
              <a:gd name="T88" fmla="*/ 0 w 336"/>
              <a:gd name="T89" fmla="*/ 2147483647 h 337"/>
              <a:gd name="T90" fmla="*/ 0 w 336"/>
              <a:gd name="T91" fmla="*/ 2147483647 h 337"/>
              <a:gd name="T92" fmla="*/ 2147483647 w 336"/>
              <a:gd name="T93" fmla="*/ 2147483647 h 337"/>
              <a:gd name="T94" fmla="*/ 2147483647 w 336"/>
              <a:gd name="T95" fmla="*/ 2147483647 h 337"/>
              <a:gd name="T96" fmla="*/ 2147483647 w 336"/>
              <a:gd name="T97" fmla="*/ 2147483647 h 337"/>
              <a:gd name="T98" fmla="*/ 2147483647 w 336"/>
              <a:gd name="T99" fmla="*/ 2147483647 h 337"/>
              <a:gd name="T100" fmla="*/ 2147483647 w 336"/>
              <a:gd name="T101" fmla="*/ 2147483647 h 337"/>
              <a:gd name="T102" fmla="*/ 2147483647 w 336"/>
              <a:gd name="T103" fmla="*/ 2147483647 h 337"/>
              <a:gd name="T104" fmla="*/ 2147483647 w 336"/>
              <a:gd name="T105" fmla="*/ 2147483647 h 337"/>
              <a:gd name="T106" fmla="*/ 2147483647 w 336"/>
              <a:gd name="T107" fmla="*/ 2147483647 h 337"/>
              <a:gd name="T108" fmla="*/ 2147483647 w 336"/>
              <a:gd name="T109" fmla="*/ 2147483647 h 337"/>
              <a:gd name="T110" fmla="*/ 2147483647 w 336"/>
              <a:gd name="T111" fmla="*/ 2147483647 h 33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36"/>
              <a:gd name="T169" fmla="*/ 0 h 337"/>
              <a:gd name="T170" fmla="*/ 336 w 336"/>
              <a:gd name="T171" fmla="*/ 337 h 33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36" h="337">
                <a:moveTo>
                  <a:pt x="264" y="336"/>
                </a:moveTo>
                <a:cubicBezTo>
                  <a:pt x="264" y="336"/>
                  <a:pt x="264" y="336"/>
                  <a:pt x="264" y="336"/>
                </a:cubicBezTo>
                <a:cubicBezTo>
                  <a:pt x="266" y="335"/>
                  <a:pt x="264" y="330"/>
                  <a:pt x="262" y="325"/>
                </a:cubicBezTo>
                <a:cubicBezTo>
                  <a:pt x="253" y="311"/>
                  <a:pt x="253" y="311"/>
                  <a:pt x="253" y="311"/>
                </a:cubicBezTo>
                <a:cubicBezTo>
                  <a:pt x="252" y="312"/>
                  <a:pt x="250" y="313"/>
                  <a:pt x="248" y="314"/>
                </a:cubicBezTo>
                <a:cubicBezTo>
                  <a:pt x="256" y="328"/>
                  <a:pt x="256" y="328"/>
                  <a:pt x="256" y="328"/>
                </a:cubicBezTo>
                <a:cubicBezTo>
                  <a:pt x="259" y="333"/>
                  <a:pt x="263" y="337"/>
                  <a:pt x="264" y="336"/>
                </a:cubicBezTo>
                <a:close/>
                <a:moveTo>
                  <a:pt x="335" y="72"/>
                </a:moveTo>
                <a:cubicBezTo>
                  <a:pt x="335" y="72"/>
                  <a:pt x="335" y="72"/>
                  <a:pt x="335" y="72"/>
                </a:cubicBezTo>
                <a:cubicBezTo>
                  <a:pt x="334" y="71"/>
                  <a:pt x="329" y="72"/>
                  <a:pt x="324" y="75"/>
                </a:cubicBezTo>
                <a:cubicBezTo>
                  <a:pt x="310" y="83"/>
                  <a:pt x="310" y="83"/>
                  <a:pt x="310" y="83"/>
                </a:cubicBezTo>
                <a:cubicBezTo>
                  <a:pt x="311" y="85"/>
                  <a:pt x="312" y="86"/>
                  <a:pt x="313" y="88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2" y="77"/>
                  <a:pt x="336" y="73"/>
                  <a:pt x="335" y="72"/>
                </a:cubicBezTo>
                <a:close/>
                <a:moveTo>
                  <a:pt x="264" y="1"/>
                </a:moveTo>
                <a:cubicBezTo>
                  <a:pt x="264" y="1"/>
                  <a:pt x="264" y="1"/>
                  <a:pt x="264" y="1"/>
                </a:cubicBezTo>
                <a:cubicBezTo>
                  <a:pt x="263" y="0"/>
                  <a:pt x="259" y="4"/>
                  <a:pt x="256" y="9"/>
                </a:cubicBezTo>
                <a:cubicBezTo>
                  <a:pt x="248" y="23"/>
                  <a:pt x="248" y="23"/>
                  <a:pt x="248" y="23"/>
                </a:cubicBezTo>
                <a:cubicBezTo>
                  <a:pt x="250" y="24"/>
                  <a:pt x="252" y="25"/>
                  <a:pt x="253" y="26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4" y="7"/>
                  <a:pt x="266" y="2"/>
                  <a:pt x="264" y="1"/>
                </a:cubicBezTo>
                <a:close/>
                <a:moveTo>
                  <a:pt x="82" y="311"/>
                </a:moveTo>
                <a:cubicBezTo>
                  <a:pt x="74" y="325"/>
                  <a:pt x="74" y="325"/>
                  <a:pt x="74" y="325"/>
                </a:cubicBezTo>
                <a:cubicBezTo>
                  <a:pt x="71" y="330"/>
                  <a:pt x="70" y="335"/>
                  <a:pt x="71" y="336"/>
                </a:cubicBezTo>
                <a:cubicBezTo>
                  <a:pt x="71" y="336"/>
                  <a:pt x="71" y="336"/>
                  <a:pt x="71" y="336"/>
                </a:cubicBezTo>
                <a:cubicBezTo>
                  <a:pt x="72" y="337"/>
                  <a:pt x="76" y="333"/>
                  <a:pt x="79" y="328"/>
                </a:cubicBezTo>
                <a:cubicBezTo>
                  <a:pt x="87" y="314"/>
                  <a:pt x="87" y="314"/>
                  <a:pt x="87" y="314"/>
                </a:cubicBezTo>
                <a:cubicBezTo>
                  <a:pt x="86" y="313"/>
                  <a:pt x="84" y="312"/>
                  <a:pt x="82" y="311"/>
                </a:cubicBezTo>
                <a:close/>
                <a:moveTo>
                  <a:pt x="22" y="249"/>
                </a:moveTo>
                <a:cubicBezTo>
                  <a:pt x="8" y="257"/>
                  <a:pt x="8" y="257"/>
                  <a:pt x="8" y="257"/>
                </a:cubicBezTo>
                <a:cubicBezTo>
                  <a:pt x="3" y="260"/>
                  <a:pt x="0" y="264"/>
                  <a:pt x="0" y="265"/>
                </a:cubicBezTo>
                <a:cubicBezTo>
                  <a:pt x="0" y="265"/>
                  <a:pt x="0" y="265"/>
                  <a:pt x="0" y="265"/>
                </a:cubicBezTo>
                <a:cubicBezTo>
                  <a:pt x="1" y="266"/>
                  <a:pt x="6" y="265"/>
                  <a:pt x="11" y="262"/>
                </a:cubicBezTo>
                <a:cubicBezTo>
                  <a:pt x="25" y="254"/>
                  <a:pt x="25" y="254"/>
                  <a:pt x="25" y="254"/>
                </a:cubicBezTo>
                <a:cubicBezTo>
                  <a:pt x="24" y="252"/>
                  <a:pt x="23" y="251"/>
                  <a:pt x="22" y="249"/>
                </a:cubicBezTo>
                <a:close/>
                <a:moveTo>
                  <a:pt x="335" y="265"/>
                </a:moveTo>
                <a:cubicBezTo>
                  <a:pt x="335" y="265"/>
                  <a:pt x="335" y="265"/>
                  <a:pt x="335" y="265"/>
                </a:cubicBezTo>
                <a:cubicBezTo>
                  <a:pt x="336" y="264"/>
                  <a:pt x="332" y="260"/>
                  <a:pt x="327" y="257"/>
                </a:cubicBezTo>
                <a:cubicBezTo>
                  <a:pt x="313" y="249"/>
                  <a:pt x="313" y="249"/>
                  <a:pt x="313" y="249"/>
                </a:cubicBezTo>
                <a:cubicBezTo>
                  <a:pt x="312" y="251"/>
                  <a:pt x="311" y="252"/>
                  <a:pt x="310" y="254"/>
                </a:cubicBezTo>
                <a:cubicBezTo>
                  <a:pt x="324" y="262"/>
                  <a:pt x="324" y="262"/>
                  <a:pt x="324" y="262"/>
                </a:cubicBezTo>
                <a:cubicBezTo>
                  <a:pt x="329" y="265"/>
                  <a:pt x="334" y="266"/>
                  <a:pt x="335" y="265"/>
                </a:cubicBezTo>
                <a:close/>
                <a:moveTo>
                  <a:pt x="25" y="83"/>
                </a:moveTo>
                <a:cubicBezTo>
                  <a:pt x="11" y="75"/>
                  <a:pt x="11" y="75"/>
                  <a:pt x="11" y="75"/>
                </a:cubicBezTo>
                <a:cubicBezTo>
                  <a:pt x="6" y="72"/>
                  <a:pt x="1" y="71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3"/>
                  <a:pt x="3" y="77"/>
                  <a:pt x="8" y="80"/>
                </a:cubicBezTo>
                <a:cubicBezTo>
                  <a:pt x="22" y="88"/>
                  <a:pt x="22" y="88"/>
                  <a:pt x="22" y="88"/>
                </a:cubicBezTo>
                <a:cubicBezTo>
                  <a:pt x="23" y="86"/>
                  <a:pt x="24" y="85"/>
                  <a:pt x="25" y="83"/>
                </a:cubicBezTo>
                <a:close/>
                <a:moveTo>
                  <a:pt x="87" y="23"/>
                </a:moveTo>
                <a:cubicBezTo>
                  <a:pt x="79" y="9"/>
                  <a:pt x="79" y="9"/>
                  <a:pt x="79" y="9"/>
                </a:cubicBezTo>
                <a:cubicBezTo>
                  <a:pt x="76" y="4"/>
                  <a:pt x="72" y="0"/>
                  <a:pt x="71" y="1"/>
                </a:cubicBezTo>
                <a:cubicBezTo>
                  <a:pt x="71" y="1"/>
                  <a:pt x="71" y="1"/>
                  <a:pt x="71" y="1"/>
                </a:cubicBezTo>
                <a:cubicBezTo>
                  <a:pt x="70" y="2"/>
                  <a:pt x="71" y="7"/>
                  <a:pt x="74" y="12"/>
                </a:cubicBezTo>
                <a:cubicBezTo>
                  <a:pt x="82" y="26"/>
                  <a:pt x="82" y="26"/>
                  <a:pt x="82" y="26"/>
                </a:cubicBezTo>
                <a:cubicBezTo>
                  <a:pt x="84" y="25"/>
                  <a:pt x="86" y="24"/>
                  <a:pt x="87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8" name="Freeform 301"/>
          <p:cNvSpPr>
            <a:spLocks noChangeArrowheads="1"/>
          </p:cNvSpPr>
          <p:nvPr/>
        </p:nvSpPr>
        <p:spPr bwMode="auto">
          <a:xfrm>
            <a:off x="4225925" y="2376488"/>
            <a:ext cx="1041400" cy="693737"/>
          </a:xfrm>
          <a:custGeom>
            <a:avLst/>
            <a:gdLst>
              <a:gd name="T0" fmla="*/ 2147483647 w 278"/>
              <a:gd name="T1" fmla="*/ 0 h 185"/>
              <a:gd name="T2" fmla="*/ 2147483647 w 278"/>
              <a:gd name="T3" fmla="*/ 0 h 185"/>
              <a:gd name="T4" fmla="*/ 2147483647 w 278"/>
              <a:gd name="T5" fmla="*/ 2147483647 h 185"/>
              <a:gd name="T6" fmla="*/ 0 w 278"/>
              <a:gd name="T7" fmla="*/ 2147483647 h 185"/>
              <a:gd name="T8" fmla="*/ 2147483647 w 278"/>
              <a:gd name="T9" fmla="*/ 0 h 1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"/>
              <a:gd name="T16" fmla="*/ 0 h 185"/>
              <a:gd name="T17" fmla="*/ 278 w 278"/>
              <a:gd name="T18" fmla="*/ 185 h 1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" h="185">
                <a:moveTo>
                  <a:pt x="93" y="0"/>
                </a:moveTo>
                <a:cubicBezTo>
                  <a:pt x="278" y="0"/>
                  <a:pt x="278" y="0"/>
                  <a:pt x="278" y="0"/>
                </a:cubicBezTo>
                <a:cubicBezTo>
                  <a:pt x="278" y="102"/>
                  <a:pt x="195" y="185"/>
                  <a:pt x="93" y="185"/>
                </a:cubicBezTo>
                <a:cubicBezTo>
                  <a:pt x="60" y="185"/>
                  <a:pt x="28" y="177"/>
                  <a:pt x="0" y="160"/>
                </a:cubicBezTo>
                <a:lnTo>
                  <a:pt x="93" y="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Freeform 302"/>
          <p:cNvSpPr>
            <a:spLocks noChangeArrowheads="1"/>
          </p:cNvSpPr>
          <p:nvPr/>
        </p:nvSpPr>
        <p:spPr bwMode="auto">
          <a:xfrm>
            <a:off x="4225925" y="1693863"/>
            <a:ext cx="1041400" cy="696912"/>
          </a:xfrm>
          <a:custGeom>
            <a:avLst/>
            <a:gdLst>
              <a:gd name="T0" fmla="*/ 2147483647 w 278"/>
              <a:gd name="T1" fmla="*/ 2147483647 h 186"/>
              <a:gd name="T2" fmla="*/ 0 w 278"/>
              <a:gd name="T3" fmla="*/ 2147483647 h 186"/>
              <a:gd name="T4" fmla="*/ 2147483647 w 278"/>
              <a:gd name="T5" fmla="*/ 0 h 186"/>
              <a:gd name="T6" fmla="*/ 2147483647 w 278"/>
              <a:gd name="T7" fmla="*/ 2147483647 h 186"/>
              <a:gd name="T8" fmla="*/ 2147483647 w 278"/>
              <a:gd name="T9" fmla="*/ 2147483647 h 1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"/>
              <a:gd name="T16" fmla="*/ 0 h 186"/>
              <a:gd name="T17" fmla="*/ 278 w 278"/>
              <a:gd name="T18" fmla="*/ 186 h 1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" h="186">
                <a:moveTo>
                  <a:pt x="93" y="186"/>
                </a:moveTo>
                <a:cubicBezTo>
                  <a:pt x="0" y="25"/>
                  <a:pt x="0" y="25"/>
                  <a:pt x="0" y="25"/>
                </a:cubicBezTo>
                <a:cubicBezTo>
                  <a:pt x="28" y="9"/>
                  <a:pt x="60" y="0"/>
                  <a:pt x="93" y="0"/>
                </a:cubicBezTo>
                <a:cubicBezTo>
                  <a:pt x="195" y="0"/>
                  <a:pt x="278" y="83"/>
                  <a:pt x="278" y="186"/>
                </a:cubicBezTo>
                <a:lnTo>
                  <a:pt x="93" y="186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0" name="Freeform 303"/>
          <p:cNvSpPr>
            <a:spLocks noChangeArrowheads="1"/>
          </p:cNvSpPr>
          <p:nvPr/>
        </p:nvSpPr>
        <p:spPr bwMode="auto">
          <a:xfrm>
            <a:off x="3876675" y="1773238"/>
            <a:ext cx="696913" cy="1203325"/>
          </a:xfrm>
          <a:custGeom>
            <a:avLst/>
            <a:gdLst>
              <a:gd name="T0" fmla="*/ 2147483647 w 186"/>
              <a:gd name="T1" fmla="*/ 2147483647 h 321"/>
              <a:gd name="T2" fmla="*/ 2147483647 w 186"/>
              <a:gd name="T3" fmla="*/ 2147483647 h 321"/>
              <a:gd name="T4" fmla="*/ 0 w 186"/>
              <a:gd name="T5" fmla="*/ 2147483647 h 321"/>
              <a:gd name="T6" fmla="*/ 2147483647 w 186"/>
              <a:gd name="T7" fmla="*/ 0 h 321"/>
              <a:gd name="T8" fmla="*/ 2147483647 w 186"/>
              <a:gd name="T9" fmla="*/ 2147483647 h 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321"/>
              <a:gd name="T17" fmla="*/ 186 w 186"/>
              <a:gd name="T18" fmla="*/ 321 h 3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321">
                <a:moveTo>
                  <a:pt x="186" y="161"/>
                </a:moveTo>
                <a:cubicBezTo>
                  <a:pt x="93" y="321"/>
                  <a:pt x="93" y="321"/>
                  <a:pt x="93" y="321"/>
                </a:cubicBezTo>
                <a:cubicBezTo>
                  <a:pt x="35" y="288"/>
                  <a:pt x="0" y="227"/>
                  <a:pt x="0" y="161"/>
                </a:cubicBezTo>
                <a:cubicBezTo>
                  <a:pt x="0" y="94"/>
                  <a:pt x="35" y="33"/>
                  <a:pt x="93" y="0"/>
                </a:cubicBezTo>
                <a:lnTo>
                  <a:pt x="186" y="161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1" name="Oval 296"/>
          <p:cNvSpPr>
            <a:spLocks noChangeArrowheads="1"/>
          </p:cNvSpPr>
          <p:nvPr/>
        </p:nvSpPr>
        <p:spPr bwMode="auto">
          <a:xfrm>
            <a:off x="4492625" y="2301875"/>
            <a:ext cx="158750" cy="161925"/>
          </a:xfrm>
          <a:prstGeom prst="ellipse">
            <a:avLst/>
          </a:pr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0502" name="Freeform 304"/>
          <p:cNvSpPr>
            <a:spLocks noEditPoints="1" noChangeArrowheads="1"/>
          </p:cNvSpPr>
          <p:nvPr/>
        </p:nvSpPr>
        <p:spPr bwMode="auto">
          <a:xfrm>
            <a:off x="3832225" y="1635125"/>
            <a:ext cx="1479550" cy="1482725"/>
          </a:xfrm>
          <a:custGeom>
            <a:avLst/>
            <a:gdLst>
              <a:gd name="T0" fmla="*/ 2147483647 w 395"/>
              <a:gd name="T1" fmla="*/ 2147483647 h 395"/>
              <a:gd name="T2" fmla="*/ 2147483647 w 395"/>
              <a:gd name="T3" fmla="*/ 2147483647 h 395"/>
              <a:gd name="T4" fmla="*/ 0 w 395"/>
              <a:gd name="T5" fmla="*/ 2147483647 h 395"/>
              <a:gd name="T6" fmla="*/ 2147483647 w 395"/>
              <a:gd name="T7" fmla="*/ 2147483647 h 395"/>
              <a:gd name="T8" fmla="*/ 2147483647 w 395"/>
              <a:gd name="T9" fmla="*/ 0 h 395"/>
              <a:gd name="T10" fmla="*/ 2147483647 w 395"/>
              <a:gd name="T11" fmla="*/ 2147483647 h 395"/>
              <a:gd name="T12" fmla="*/ 2147483647 w 395"/>
              <a:gd name="T13" fmla="*/ 2147483647 h 395"/>
              <a:gd name="T14" fmla="*/ 2147483647 w 395"/>
              <a:gd name="T15" fmla="*/ 2147483647 h 395"/>
              <a:gd name="T16" fmla="*/ 2147483647 w 395"/>
              <a:gd name="T17" fmla="*/ 2147483647 h 395"/>
              <a:gd name="T18" fmla="*/ 2147483647 w 395"/>
              <a:gd name="T19" fmla="*/ 2147483647 h 395"/>
              <a:gd name="T20" fmla="*/ 2147483647 w 395"/>
              <a:gd name="T21" fmla="*/ 2147483647 h 395"/>
              <a:gd name="T22" fmla="*/ 2147483647 w 395"/>
              <a:gd name="T23" fmla="*/ 2147483647 h 395"/>
              <a:gd name="T24" fmla="*/ 2147483647 w 395"/>
              <a:gd name="T25" fmla="*/ 2147483647 h 395"/>
              <a:gd name="T26" fmla="*/ 2147483647 w 395"/>
              <a:gd name="T27" fmla="*/ 2147483647 h 395"/>
              <a:gd name="T28" fmla="*/ 2147483647 w 395"/>
              <a:gd name="T29" fmla="*/ 2147483647 h 395"/>
              <a:gd name="T30" fmla="*/ 2147483647 w 395"/>
              <a:gd name="T31" fmla="*/ 2147483647 h 395"/>
              <a:gd name="T32" fmla="*/ 2147483647 w 395"/>
              <a:gd name="T33" fmla="*/ 2147483647 h 395"/>
              <a:gd name="T34" fmla="*/ 2147483647 w 395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95"/>
              <a:gd name="T55" fmla="*/ 0 h 395"/>
              <a:gd name="T56" fmla="*/ 395 w 395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95" h="395">
                <a:moveTo>
                  <a:pt x="198" y="395"/>
                </a:moveTo>
                <a:cubicBezTo>
                  <a:pt x="143" y="395"/>
                  <a:pt x="94" y="373"/>
                  <a:pt x="58" y="337"/>
                </a:cubicBezTo>
                <a:cubicBezTo>
                  <a:pt x="22" y="302"/>
                  <a:pt x="0" y="252"/>
                  <a:pt x="0" y="198"/>
                </a:cubicBezTo>
                <a:cubicBezTo>
                  <a:pt x="0" y="143"/>
                  <a:pt x="22" y="94"/>
                  <a:pt x="58" y="58"/>
                </a:cubicBezTo>
                <a:cubicBezTo>
                  <a:pt x="94" y="22"/>
                  <a:pt x="143" y="0"/>
                  <a:pt x="198" y="0"/>
                </a:cubicBezTo>
                <a:cubicBezTo>
                  <a:pt x="252" y="0"/>
                  <a:pt x="302" y="22"/>
                  <a:pt x="337" y="58"/>
                </a:cubicBezTo>
                <a:cubicBezTo>
                  <a:pt x="373" y="94"/>
                  <a:pt x="395" y="143"/>
                  <a:pt x="395" y="198"/>
                </a:cubicBezTo>
                <a:cubicBezTo>
                  <a:pt x="395" y="252"/>
                  <a:pt x="373" y="302"/>
                  <a:pt x="337" y="337"/>
                </a:cubicBezTo>
                <a:cubicBezTo>
                  <a:pt x="302" y="373"/>
                  <a:pt x="252" y="395"/>
                  <a:pt x="198" y="395"/>
                </a:cubicBezTo>
                <a:close/>
                <a:moveTo>
                  <a:pt x="70" y="326"/>
                </a:moveTo>
                <a:cubicBezTo>
                  <a:pt x="102" y="359"/>
                  <a:pt x="148" y="379"/>
                  <a:pt x="198" y="379"/>
                </a:cubicBezTo>
                <a:cubicBezTo>
                  <a:pt x="248" y="379"/>
                  <a:pt x="293" y="359"/>
                  <a:pt x="326" y="326"/>
                </a:cubicBezTo>
                <a:cubicBezTo>
                  <a:pt x="358" y="293"/>
                  <a:pt x="379" y="248"/>
                  <a:pt x="379" y="198"/>
                </a:cubicBezTo>
                <a:cubicBezTo>
                  <a:pt x="379" y="148"/>
                  <a:pt x="358" y="102"/>
                  <a:pt x="326" y="70"/>
                </a:cubicBezTo>
                <a:cubicBezTo>
                  <a:pt x="293" y="37"/>
                  <a:pt x="248" y="17"/>
                  <a:pt x="198" y="17"/>
                </a:cubicBezTo>
                <a:cubicBezTo>
                  <a:pt x="148" y="17"/>
                  <a:pt x="102" y="37"/>
                  <a:pt x="70" y="70"/>
                </a:cubicBezTo>
                <a:cubicBezTo>
                  <a:pt x="37" y="102"/>
                  <a:pt x="17" y="148"/>
                  <a:pt x="17" y="198"/>
                </a:cubicBezTo>
                <a:cubicBezTo>
                  <a:pt x="17" y="248"/>
                  <a:pt x="37" y="293"/>
                  <a:pt x="70" y="3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Freeform 305"/>
          <p:cNvSpPr>
            <a:spLocks noChangeArrowheads="1"/>
          </p:cNvSpPr>
          <p:nvPr/>
        </p:nvSpPr>
        <p:spPr bwMode="auto">
          <a:xfrm>
            <a:off x="4292600" y="1897063"/>
            <a:ext cx="247650" cy="412750"/>
          </a:xfrm>
          <a:custGeom>
            <a:avLst/>
            <a:gdLst>
              <a:gd name="T0" fmla="*/ 2147483647 w 66"/>
              <a:gd name="T1" fmla="*/ 2147483647 h 110"/>
              <a:gd name="T2" fmla="*/ 2147483647 w 66"/>
              <a:gd name="T3" fmla="*/ 2147483647 h 110"/>
              <a:gd name="T4" fmla="*/ 2147483647 w 66"/>
              <a:gd name="T5" fmla="*/ 2147483647 h 110"/>
              <a:gd name="T6" fmla="*/ 2147483647 w 66"/>
              <a:gd name="T7" fmla="*/ 2147483647 h 110"/>
              <a:gd name="T8" fmla="*/ 2147483647 w 66"/>
              <a:gd name="T9" fmla="*/ 2147483647 h 110"/>
              <a:gd name="T10" fmla="*/ 2147483647 w 66"/>
              <a:gd name="T11" fmla="*/ 2147483647 h 110"/>
              <a:gd name="T12" fmla="*/ 2147483647 w 66"/>
              <a:gd name="T13" fmla="*/ 2147483647 h 1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6"/>
              <a:gd name="T22" fmla="*/ 0 h 110"/>
              <a:gd name="T23" fmla="*/ 66 w 66"/>
              <a:gd name="T24" fmla="*/ 110 h 1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6" h="110">
                <a:moveTo>
                  <a:pt x="63" y="110"/>
                </a:moveTo>
                <a:cubicBezTo>
                  <a:pt x="1" y="3"/>
                  <a:pt x="1" y="3"/>
                  <a:pt x="1" y="3"/>
                </a:cubicBezTo>
                <a:cubicBezTo>
                  <a:pt x="0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3" y="1"/>
                  <a:pt x="4" y="2"/>
                </a:cubicBezTo>
                <a:cubicBezTo>
                  <a:pt x="66" y="109"/>
                  <a:pt x="66" y="109"/>
                  <a:pt x="66" y="109"/>
                </a:cubicBezTo>
                <a:cubicBezTo>
                  <a:pt x="65" y="109"/>
                  <a:pt x="64" y="110"/>
                  <a:pt x="63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4" name="Freeform 306"/>
          <p:cNvSpPr>
            <a:spLocks noChangeArrowheads="1"/>
          </p:cNvSpPr>
          <p:nvPr/>
        </p:nvSpPr>
        <p:spPr bwMode="auto">
          <a:xfrm>
            <a:off x="4378325" y="2414588"/>
            <a:ext cx="195263" cy="266700"/>
          </a:xfrm>
          <a:custGeom>
            <a:avLst/>
            <a:gdLst>
              <a:gd name="T0" fmla="*/ 2147483647 w 52"/>
              <a:gd name="T1" fmla="*/ 2147483647 h 71"/>
              <a:gd name="T2" fmla="*/ 2147483647 w 52"/>
              <a:gd name="T3" fmla="*/ 2147483647 h 71"/>
              <a:gd name="T4" fmla="*/ 2147483647 w 52"/>
              <a:gd name="T5" fmla="*/ 2147483647 h 71"/>
              <a:gd name="T6" fmla="*/ 2147483647 w 52"/>
              <a:gd name="T7" fmla="*/ 2147483647 h 71"/>
              <a:gd name="T8" fmla="*/ 2147483647 w 52"/>
              <a:gd name="T9" fmla="*/ 2147483647 h 71"/>
              <a:gd name="T10" fmla="*/ 2147483647 w 52"/>
              <a:gd name="T11" fmla="*/ 0 h 71"/>
              <a:gd name="T12" fmla="*/ 2147483647 w 52"/>
              <a:gd name="T13" fmla="*/ 2147483647 h 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2"/>
              <a:gd name="T22" fmla="*/ 0 h 71"/>
              <a:gd name="T23" fmla="*/ 52 w 52"/>
              <a:gd name="T24" fmla="*/ 71 h 7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2" h="71">
                <a:moveTo>
                  <a:pt x="52" y="11"/>
                </a:moveTo>
                <a:cubicBezTo>
                  <a:pt x="21" y="64"/>
                  <a:pt x="21" y="64"/>
                  <a:pt x="21" y="64"/>
                </a:cubicBezTo>
                <a:cubicBezTo>
                  <a:pt x="18" y="69"/>
                  <a:pt x="11" y="71"/>
                  <a:pt x="6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1" y="65"/>
                  <a:pt x="0" y="59"/>
                  <a:pt x="3" y="54"/>
                </a:cubicBezTo>
                <a:cubicBezTo>
                  <a:pt x="33" y="0"/>
                  <a:pt x="33" y="0"/>
                  <a:pt x="33" y="0"/>
                </a:cubicBezTo>
                <a:cubicBezTo>
                  <a:pt x="37" y="7"/>
                  <a:pt x="44" y="11"/>
                  <a:pt x="52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5" name="Freeform 307"/>
          <p:cNvSpPr>
            <a:spLocks noChangeArrowheads="1"/>
          </p:cNvSpPr>
          <p:nvPr/>
        </p:nvSpPr>
        <p:spPr bwMode="auto">
          <a:xfrm>
            <a:off x="4648200" y="2351088"/>
            <a:ext cx="473075" cy="49212"/>
          </a:xfrm>
          <a:custGeom>
            <a:avLst/>
            <a:gdLst>
              <a:gd name="T0" fmla="*/ 2147483647 w 126"/>
              <a:gd name="T1" fmla="*/ 2147483647 h 13"/>
              <a:gd name="T2" fmla="*/ 2147483647 w 126"/>
              <a:gd name="T3" fmla="*/ 2147483647 h 13"/>
              <a:gd name="T4" fmla="*/ 2147483647 w 126"/>
              <a:gd name="T5" fmla="*/ 2147483647 h 13"/>
              <a:gd name="T6" fmla="*/ 0 w 126"/>
              <a:gd name="T7" fmla="*/ 2147483647 h 13"/>
              <a:gd name="T8" fmla="*/ 2147483647 w 126"/>
              <a:gd name="T9" fmla="*/ 2147483647 h 13"/>
              <a:gd name="T10" fmla="*/ 0 w 126"/>
              <a:gd name="T11" fmla="*/ 0 h 13"/>
              <a:gd name="T12" fmla="*/ 2147483647 w 126"/>
              <a:gd name="T13" fmla="*/ 0 h 13"/>
              <a:gd name="T14" fmla="*/ 2147483647 w 126"/>
              <a:gd name="T15" fmla="*/ 2147483647 h 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6"/>
              <a:gd name="T25" fmla="*/ 0 h 13"/>
              <a:gd name="T26" fmla="*/ 126 w 126"/>
              <a:gd name="T27" fmla="*/ 13 h 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6" h="13">
                <a:moveTo>
                  <a:pt x="126" y="7"/>
                </a:moveTo>
                <a:cubicBezTo>
                  <a:pt x="126" y="7"/>
                  <a:pt x="126" y="7"/>
                  <a:pt x="126" y="7"/>
                </a:cubicBezTo>
                <a:cubicBezTo>
                  <a:pt x="126" y="10"/>
                  <a:pt x="123" y="13"/>
                  <a:pt x="12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1" y="9"/>
                  <a:pt x="1" y="7"/>
                </a:cubicBezTo>
                <a:cubicBezTo>
                  <a:pt x="1" y="4"/>
                  <a:pt x="0" y="2"/>
                  <a:pt x="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3" y="0"/>
                  <a:pt x="126" y="3"/>
                  <a:pt x="126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6" name="Freeform 309"/>
          <p:cNvSpPr>
            <a:spLocks noEditPoints="1" noChangeArrowheads="1"/>
          </p:cNvSpPr>
          <p:nvPr/>
        </p:nvSpPr>
        <p:spPr bwMode="auto">
          <a:xfrm>
            <a:off x="4460875" y="2265363"/>
            <a:ext cx="222250" cy="220662"/>
          </a:xfrm>
          <a:custGeom>
            <a:avLst/>
            <a:gdLst>
              <a:gd name="T0" fmla="*/ 2147483647 w 59"/>
              <a:gd name="T1" fmla="*/ 2147483647 h 59"/>
              <a:gd name="T2" fmla="*/ 2147483647 w 59"/>
              <a:gd name="T3" fmla="*/ 2147483647 h 59"/>
              <a:gd name="T4" fmla="*/ 0 w 59"/>
              <a:gd name="T5" fmla="*/ 2147483647 h 59"/>
              <a:gd name="T6" fmla="*/ 2147483647 w 59"/>
              <a:gd name="T7" fmla="*/ 2147483647 h 59"/>
              <a:gd name="T8" fmla="*/ 2147483647 w 59"/>
              <a:gd name="T9" fmla="*/ 0 h 59"/>
              <a:gd name="T10" fmla="*/ 2147483647 w 59"/>
              <a:gd name="T11" fmla="*/ 2147483647 h 59"/>
              <a:gd name="T12" fmla="*/ 2147483647 w 59"/>
              <a:gd name="T13" fmla="*/ 2147483647 h 59"/>
              <a:gd name="T14" fmla="*/ 2147483647 w 59"/>
              <a:gd name="T15" fmla="*/ 2147483647 h 59"/>
              <a:gd name="T16" fmla="*/ 2147483647 w 59"/>
              <a:gd name="T17" fmla="*/ 2147483647 h 59"/>
              <a:gd name="T18" fmla="*/ 2147483647 w 59"/>
              <a:gd name="T19" fmla="*/ 2147483647 h 59"/>
              <a:gd name="T20" fmla="*/ 2147483647 w 59"/>
              <a:gd name="T21" fmla="*/ 2147483647 h 59"/>
              <a:gd name="T22" fmla="*/ 2147483647 w 59"/>
              <a:gd name="T23" fmla="*/ 2147483647 h 59"/>
              <a:gd name="T24" fmla="*/ 2147483647 w 59"/>
              <a:gd name="T25" fmla="*/ 2147483647 h 59"/>
              <a:gd name="T26" fmla="*/ 2147483647 w 59"/>
              <a:gd name="T27" fmla="*/ 2147483647 h 59"/>
              <a:gd name="T28" fmla="*/ 2147483647 w 59"/>
              <a:gd name="T29" fmla="*/ 2147483647 h 59"/>
              <a:gd name="T30" fmla="*/ 2147483647 w 59"/>
              <a:gd name="T31" fmla="*/ 2147483647 h 59"/>
              <a:gd name="T32" fmla="*/ 2147483647 w 59"/>
              <a:gd name="T33" fmla="*/ 2147483647 h 59"/>
              <a:gd name="T34" fmla="*/ 2147483647 w 59"/>
              <a:gd name="T35" fmla="*/ 2147483647 h 5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9"/>
              <a:gd name="T55" fmla="*/ 0 h 59"/>
              <a:gd name="T56" fmla="*/ 59 w 59"/>
              <a:gd name="T57" fmla="*/ 59 h 5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9" h="59">
                <a:moveTo>
                  <a:pt x="30" y="59"/>
                </a:moveTo>
                <a:cubicBezTo>
                  <a:pt x="22" y="59"/>
                  <a:pt x="14" y="56"/>
                  <a:pt x="9" y="50"/>
                </a:cubicBezTo>
                <a:cubicBezTo>
                  <a:pt x="4" y="45"/>
                  <a:pt x="0" y="38"/>
                  <a:pt x="0" y="30"/>
                </a:cubicBezTo>
                <a:cubicBezTo>
                  <a:pt x="0" y="22"/>
                  <a:pt x="4" y="14"/>
                  <a:pt x="9" y="9"/>
                </a:cubicBezTo>
                <a:cubicBezTo>
                  <a:pt x="14" y="4"/>
                  <a:pt x="22" y="0"/>
                  <a:pt x="30" y="0"/>
                </a:cubicBezTo>
                <a:cubicBezTo>
                  <a:pt x="38" y="0"/>
                  <a:pt x="45" y="4"/>
                  <a:pt x="50" y="9"/>
                </a:cubicBezTo>
                <a:cubicBezTo>
                  <a:pt x="56" y="14"/>
                  <a:pt x="59" y="22"/>
                  <a:pt x="59" y="30"/>
                </a:cubicBezTo>
                <a:cubicBezTo>
                  <a:pt x="59" y="38"/>
                  <a:pt x="56" y="45"/>
                  <a:pt x="50" y="50"/>
                </a:cubicBezTo>
                <a:cubicBezTo>
                  <a:pt x="45" y="56"/>
                  <a:pt x="38" y="59"/>
                  <a:pt x="30" y="59"/>
                </a:cubicBezTo>
                <a:close/>
                <a:moveTo>
                  <a:pt x="21" y="39"/>
                </a:moveTo>
                <a:cubicBezTo>
                  <a:pt x="23" y="41"/>
                  <a:pt x="26" y="42"/>
                  <a:pt x="30" y="42"/>
                </a:cubicBezTo>
                <a:cubicBezTo>
                  <a:pt x="33" y="42"/>
                  <a:pt x="36" y="41"/>
                  <a:pt x="39" y="39"/>
                </a:cubicBezTo>
                <a:cubicBezTo>
                  <a:pt x="41" y="36"/>
                  <a:pt x="42" y="33"/>
                  <a:pt x="42" y="30"/>
                </a:cubicBezTo>
                <a:cubicBezTo>
                  <a:pt x="42" y="26"/>
                  <a:pt x="41" y="23"/>
                  <a:pt x="39" y="21"/>
                </a:cubicBezTo>
                <a:cubicBezTo>
                  <a:pt x="36" y="18"/>
                  <a:pt x="33" y="17"/>
                  <a:pt x="30" y="17"/>
                </a:cubicBezTo>
                <a:cubicBezTo>
                  <a:pt x="26" y="17"/>
                  <a:pt x="23" y="18"/>
                  <a:pt x="21" y="21"/>
                </a:cubicBezTo>
                <a:cubicBezTo>
                  <a:pt x="18" y="23"/>
                  <a:pt x="17" y="26"/>
                  <a:pt x="17" y="30"/>
                </a:cubicBezTo>
                <a:cubicBezTo>
                  <a:pt x="17" y="33"/>
                  <a:pt x="18" y="36"/>
                  <a:pt x="21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7" name="Freeform 310"/>
          <p:cNvSpPr>
            <a:spLocks noEditPoints="1" noChangeArrowheads="1"/>
          </p:cNvSpPr>
          <p:nvPr/>
        </p:nvSpPr>
        <p:spPr bwMode="auto">
          <a:xfrm>
            <a:off x="3849688" y="2335213"/>
            <a:ext cx="1447800" cy="79375"/>
          </a:xfrm>
          <a:custGeom>
            <a:avLst/>
            <a:gdLst>
              <a:gd name="T0" fmla="*/ 2147483647 w 386"/>
              <a:gd name="T1" fmla="*/ 2147483647 h 21"/>
              <a:gd name="T2" fmla="*/ 2147483647 w 386"/>
              <a:gd name="T3" fmla="*/ 2147483647 h 21"/>
              <a:gd name="T4" fmla="*/ 2147483647 w 386"/>
              <a:gd name="T5" fmla="*/ 2147483647 h 21"/>
              <a:gd name="T6" fmla="*/ 2147483647 w 386"/>
              <a:gd name="T7" fmla="*/ 2147483647 h 21"/>
              <a:gd name="T8" fmla="*/ 2147483647 w 386"/>
              <a:gd name="T9" fmla="*/ 2147483647 h 21"/>
              <a:gd name="T10" fmla="*/ 2147483647 w 386"/>
              <a:gd name="T11" fmla="*/ 2147483647 h 21"/>
              <a:gd name="T12" fmla="*/ 2147483647 w 386"/>
              <a:gd name="T13" fmla="*/ 0 h 21"/>
              <a:gd name="T14" fmla="*/ 2147483647 w 386"/>
              <a:gd name="T15" fmla="*/ 0 h 21"/>
              <a:gd name="T16" fmla="*/ 2147483647 w 386"/>
              <a:gd name="T17" fmla="*/ 0 h 21"/>
              <a:gd name="T18" fmla="*/ 2147483647 w 386"/>
              <a:gd name="T19" fmla="*/ 2147483647 h 21"/>
              <a:gd name="T20" fmla="*/ 2147483647 w 386"/>
              <a:gd name="T21" fmla="*/ 2147483647 h 21"/>
              <a:gd name="T22" fmla="*/ 2147483647 w 386"/>
              <a:gd name="T23" fmla="*/ 2147483647 h 21"/>
              <a:gd name="T24" fmla="*/ 2147483647 w 386"/>
              <a:gd name="T25" fmla="*/ 2147483647 h 21"/>
              <a:gd name="T26" fmla="*/ 0 w 386"/>
              <a:gd name="T27" fmla="*/ 2147483647 h 21"/>
              <a:gd name="T28" fmla="*/ 0 w 386"/>
              <a:gd name="T29" fmla="*/ 2147483647 h 21"/>
              <a:gd name="T30" fmla="*/ 2147483647 w 386"/>
              <a:gd name="T31" fmla="*/ 0 h 21"/>
              <a:gd name="T32" fmla="*/ 2147483647 w 386"/>
              <a:gd name="T33" fmla="*/ 0 h 21"/>
              <a:gd name="T34" fmla="*/ 2147483647 w 386"/>
              <a:gd name="T35" fmla="*/ 0 h 21"/>
              <a:gd name="T36" fmla="*/ 2147483647 w 386"/>
              <a:gd name="T37" fmla="*/ 2147483647 h 21"/>
              <a:gd name="T38" fmla="*/ 2147483647 w 386"/>
              <a:gd name="T39" fmla="*/ 2147483647 h 2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6"/>
              <a:gd name="T61" fmla="*/ 0 h 21"/>
              <a:gd name="T62" fmla="*/ 386 w 386"/>
              <a:gd name="T63" fmla="*/ 21 h 2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6" h="21">
                <a:moveTo>
                  <a:pt x="386" y="11"/>
                </a:moveTo>
                <a:cubicBezTo>
                  <a:pt x="386" y="11"/>
                  <a:pt x="386" y="11"/>
                  <a:pt x="386" y="11"/>
                </a:cubicBezTo>
                <a:cubicBezTo>
                  <a:pt x="386" y="17"/>
                  <a:pt x="381" y="21"/>
                  <a:pt x="375" y="21"/>
                </a:cubicBezTo>
                <a:cubicBezTo>
                  <a:pt x="354" y="21"/>
                  <a:pt x="354" y="21"/>
                  <a:pt x="354" y="21"/>
                </a:cubicBezTo>
                <a:cubicBezTo>
                  <a:pt x="354" y="21"/>
                  <a:pt x="354" y="21"/>
                  <a:pt x="354" y="21"/>
                </a:cubicBezTo>
                <a:cubicBezTo>
                  <a:pt x="354" y="18"/>
                  <a:pt x="354" y="14"/>
                  <a:pt x="354" y="11"/>
                </a:cubicBezTo>
                <a:cubicBezTo>
                  <a:pt x="354" y="7"/>
                  <a:pt x="354" y="4"/>
                  <a:pt x="354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81" y="0"/>
                  <a:pt x="386" y="5"/>
                  <a:pt x="386" y="11"/>
                </a:cubicBezTo>
                <a:close/>
                <a:moveTo>
                  <a:pt x="32" y="21"/>
                </a:moveTo>
                <a:cubicBezTo>
                  <a:pt x="32" y="21"/>
                  <a:pt x="31" y="21"/>
                  <a:pt x="31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4" y="21"/>
                  <a:pt x="0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2" y="0"/>
                  <a:pt x="32" y="0"/>
                </a:cubicBezTo>
                <a:cubicBezTo>
                  <a:pt x="31" y="4"/>
                  <a:pt x="31" y="7"/>
                  <a:pt x="31" y="11"/>
                </a:cubicBezTo>
                <a:cubicBezTo>
                  <a:pt x="31" y="14"/>
                  <a:pt x="31" y="18"/>
                  <a:pt x="32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8" name="Freeform 311"/>
          <p:cNvSpPr>
            <a:spLocks noEditPoints="1" noChangeArrowheads="1"/>
          </p:cNvSpPr>
          <p:nvPr/>
        </p:nvSpPr>
        <p:spPr bwMode="auto">
          <a:xfrm>
            <a:off x="4532313" y="1654175"/>
            <a:ext cx="79375" cy="1447800"/>
          </a:xfrm>
          <a:custGeom>
            <a:avLst/>
            <a:gdLst>
              <a:gd name="T0" fmla="*/ 2147483647 w 21"/>
              <a:gd name="T1" fmla="*/ 0 h 386"/>
              <a:gd name="T2" fmla="*/ 2147483647 w 21"/>
              <a:gd name="T3" fmla="*/ 0 h 386"/>
              <a:gd name="T4" fmla="*/ 2147483647 w 21"/>
              <a:gd name="T5" fmla="*/ 2147483647 h 386"/>
              <a:gd name="T6" fmla="*/ 2147483647 w 21"/>
              <a:gd name="T7" fmla="*/ 2147483647 h 386"/>
              <a:gd name="T8" fmla="*/ 2147483647 w 21"/>
              <a:gd name="T9" fmla="*/ 2147483647 h 386"/>
              <a:gd name="T10" fmla="*/ 2147483647 w 21"/>
              <a:gd name="T11" fmla="*/ 2147483647 h 386"/>
              <a:gd name="T12" fmla="*/ 0 w 21"/>
              <a:gd name="T13" fmla="*/ 2147483647 h 386"/>
              <a:gd name="T14" fmla="*/ 0 w 21"/>
              <a:gd name="T15" fmla="*/ 2147483647 h 386"/>
              <a:gd name="T16" fmla="*/ 0 w 21"/>
              <a:gd name="T17" fmla="*/ 2147483647 h 386"/>
              <a:gd name="T18" fmla="*/ 2147483647 w 21"/>
              <a:gd name="T19" fmla="*/ 0 h 386"/>
              <a:gd name="T20" fmla="*/ 2147483647 w 21"/>
              <a:gd name="T21" fmla="*/ 2147483647 h 386"/>
              <a:gd name="T22" fmla="*/ 2147483647 w 21"/>
              <a:gd name="T23" fmla="*/ 2147483647 h 386"/>
              <a:gd name="T24" fmla="*/ 2147483647 w 21"/>
              <a:gd name="T25" fmla="*/ 2147483647 h 386"/>
              <a:gd name="T26" fmla="*/ 2147483647 w 21"/>
              <a:gd name="T27" fmla="*/ 2147483647 h 386"/>
              <a:gd name="T28" fmla="*/ 2147483647 w 21"/>
              <a:gd name="T29" fmla="*/ 2147483647 h 386"/>
              <a:gd name="T30" fmla="*/ 0 w 21"/>
              <a:gd name="T31" fmla="*/ 2147483647 h 386"/>
              <a:gd name="T32" fmla="*/ 0 w 21"/>
              <a:gd name="T33" fmla="*/ 2147483647 h 386"/>
              <a:gd name="T34" fmla="*/ 0 w 21"/>
              <a:gd name="T35" fmla="*/ 2147483647 h 386"/>
              <a:gd name="T36" fmla="*/ 2147483647 w 21"/>
              <a:gd name="T37" fmla="*/ 2147483647 h 386"/>
              <a:gd name="T38" fmla="*/ 2147483647 w 21"/>
              <a:gd name="T39" fmla="*/ 2147483647 h 38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1"/>
              <a:gd name="T61" fmla="*/ 0 h 386"/>
              <a:gd name="T62" fmla="*/ 21 w 21"/>
              <a:gd name="T63" fmla="*/ 386 h 38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1" h="38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21" y="4"/>
                  <a:pt x="21" y="10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2"/>
                  <a:pt x="21" y="32"/>
                </a:cubicBezTo>
                <a:cubicBezTo>
                  <a:pt x="18" y="32"/>
                  <a:pt x="14" y="31"/>
                  <a:pt x="11" y="31"/>
                </a:cubicBezTo>
                <a:cubicBezTo>
                  <a:pt x="7" y="31"/>
                  <a:pt x="4" y="32"/>
                  <a:pt x="0" y="32"/>
                </a:cubicBezTo>
                <a:cubicBezTo>
                  <a:pt x="0" y="32"/>
                  <a:pt x="0" y="31"/>
                  <a:pt x="0" y="3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lose/>
                <a:moveTo>
                  <a:pt x="21" y="354"/>
                </a:moveTo>
                <a:cubicBezTo>
                  <a:pt x="21" y="354"/>
                  <a:pt x="21" y="354"/>
                  <a:pt x="21" y="354"/>
                </a:cubicBezTo>
                <a:cubicBezTo>
                  <a:pt x="21" y="375"/>
                  <a:pt x="21" y="375"/>
                  <a:pt x="21" y="375"/>
                </a:cubicBezTo>
                <a:cubicBezTo>
                  <a:pt x="21" y="381"/>
                  <a:pt x="16" y="386"/>
                  <a:pt x="11" y="386"/>
                </a:cubicBezTo>
                <a:cubicBezTo>
                  <a:pt x="11" y="386"/>
                  <a:pt x="11" y="386"/>
                  <a:pt x="11" y="386"/>
                </a:cubicBezTo>
                <a:cubicBezTo>
                  <a:pt x="5" y="386"/>
                  <a:pt x="0" y="381"/>
                  <a:pt x="0" y="375"/>
                </a:cubicBezTo>
                <a:cubicBezTo>
                  <a:pt x="0" y="354"/>
                  <a:pt x="0" y="354"/>
                  <a:pt x="0" y="354"/>
                </a:cubicBezTo>
                <a:cubicBezTo>
                  <a:pt x="0" y="354"/>
                  <a:pt x="0" y="354"/>
                  <a:pt x="0" y="354"/>
                </a:cubicBezTo>
                <a:cubicBezTo>
                  <a:pt x="4" y="354"/>
                  <a:pt x="7" y="354"/>
                  <a:pt x="11" y="354"/>
                </a:cubicBezTo>
                <a:cubicBezTo>
                  <a:pt x="14" y="354"/>
                  <a:pt x="18" y="354"/>
                  <a:pt x="21" y="3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9" name="Freeform 312"/>
          <p:cNvSpPr>
            <a:spLocks noEditPoints="1" noChangeArrowheads="1"/>
          </p:cNvSpPr>
          <p:nvPr/>
        </p:nvSpPr>
        <p:spPr bwMode="auto">
          <a:xfrm>
            <a:off x="3943350" y="1747838"/>
            <a:ext cx="1260475" cy="1258887"/>
          </a:xfrm>
          <a:custGeom>
            <a:avLst/>
            <a:gdLst>
              <a:gd name="T0" fmla="*/ 2147483647 w 336"/>
              <a:gd name="T1" fmla="*/ 0 h 336"/>
              <a:gd name="T2" fmla="*/ 2147483647 w 336"/>
              <a:gd name="T3" fmla="*/ 0 h 336"/>
              <a:gd name="T4" fmla="*/ 2147483647 w 336"/>
              <a:gd name="T5" fmla="*/ 2147483647 h 336"/>
              <a:gd name="T6" fmla="*/ 2147483647 w 336"/>
              <a:gd name="T7" fmla="*/ 2147483647 h 336"/>
              <a:gd name="T8" fmla="*/ 2147483647 w 336"/>
              <a:gd name="T9" fmla="*/ 2147483647 h 336"/>
              <a:gd name="T10" fmla="*/ 2147483647 w 336"/>
              <a:gd name="T11" fmla="*/ 2147483647 h 336"/>
              <a:gd name="T12" fmla="*/ 2147483647 w 336"/>
              <a:gd name="T13" fmla="*/ 0 h 336"/>
              <a:gd name="T14" fmla="*/ 2147483647 w 336"/>
              <a:gd name="T15" fmla="*/ 2147483647 h 336"/>
              <a:gd name="T16" fmla="*/ 2147483647 w 336"/>
              <a:gd name="T17" fmla="*/ 2147483647 h 336"/>
              <a:gd name="T18" fmla="*/ 2147483647 w 336"/>
              <a:gd name="T19" fmla="*/ 2147483647 h 336"/>
              <a:gd name="T20" fmla="*/ 2147483647 w 336"/>
              <a:gd name="T21" fmla="*/ 2147483647 h 336"/>
              <a:gd name="T22" fmla="*/ 2147483647 w 336"/>
              <a:gd name="T23" fmla="*/ 2147483647 h 336"/>
              <a:gd name="T24" fmla="*/ 2147483647 w 336"/>
              <a:gd name="T25" fmla="*/ 2147483647 h 336"/>
              <a:gd name="T26" fmla="*/ 2147483647 w 336"/>
              <a:gd name="T27" fmla="*/ 2147483647 h 336"/>
              <a:gd name="T28" fmla="*/ 2147483647 w 336"/>
              <a:gd name="T29" fmla="*/ 2147483647 h 336"/>
              <a:gd name="T30" fmla="*/ 2147483647 w 336"/>
              <a:gd name="T31" fmla="*/ 2147483647 h 336"/>
              <a:gd name="T32" fmla="*/ 2147483647 w 336"/>
              <a:gd name="T33" fmla="*/ 2147483647 h 336"/>
              <a:gd name="T34" fmla="*/ 2147483647 w 336"/>
              <a:gd name="T35" fmla="*/ 2147483647 h 336"/>
              <a:gd name="T36" fmla="*/ 2147483647 w 336"/>
              <a:gd name="T37" fmla="*/ 2147483647 h 336"/>
              <a:gd name="T38" fmla="*/ 2147483647 w 336"/>
              <a:gd name="T39" fmla="*/ 2147483647 h 336"/>
              <a:gd name="T40" fmla="*/ 2147483647 w 336"/>
              <a:gd name="T41" fmla="*/ 2147483647 h 336"/>
              <a:gd name="T42" fmla="*/ 2147483647 w 336"/>
              <a:gd name="T43" fmla="*/ 2147483647 h 336"/>
              <a:gd name="T44" fmla="*/ 2147483647 w 336"/>
              <a:gd name="T45" fmla="*/ 2147483647 h 336"/>
              <a:gd name="T46" fmla="*/ 2147483647 w 336"/>
              <a:gd name="T47" fmla="*/ 0 h 336"/>
              <a:gd name="T48" fmla="*/ 2147483647 w 336"/>
              <a:gd name="T49" fmla="*/ 0 h 336"/>
              <a:gd name="T50" fmla="*/ 2147483647 w 336"/>
              <a:gd name="T51" fmla="*/ 2147483647 h 336"/>
              <a:gd name="T52" fmla="*/ 2147483647 w 336"/>
              <a:gd name="T53" fmla="*/ 2147483647 h 336"/>
              <a:gd name="T54" fmla="*/ 2147483647 w 336"/>
              <a:gd name="T55" fmla="*/ 2147483647 h 336"/>
              <a:gd name="T56" fmla="*/ 2147483647 w 336"/>
              <a:gd name="T57" fmla="*/ 2147483647 h 336"/>
              <a:gd name="T58" fmla="*/ 2147483647 w 336"/>
              <a:gd name="T59" fmla="*/ 2147483647 h 336"/>
              <a:gd name="T60" fmla="*/ 0 w 336"/>
              <a:gd name="T61" fmla="*/ 2147483647 h 336"/>
              <a:gd name="T62" fmla="*/ 0 w 336"/>
              <a:gd name="T63" fmla="*/ 2147483647 h 336"/>
              <a:gd name="T64" fmla="*/ 2147483647 w 336"/>
              <a:gd name="T65" fmla="*/ 2147483647 h 336"/>
              <a:gd name="T66" fmla="*/ 2147483647 w 336"/>
              <a:gd name="T67" fmla="*/ 2147483647 h 336"/>
              <a:gd name="T68" fmla="*/ 2147483647 w 336"/>
              <a:gd name="T69" fmla="*/ 2147483647 h 336"/>
              <a:gd name="T70" fmla="*/ 2147483647 w 336"/>
              <a:gd name="T71" fmla="*/ 2147483647 h 336"/>
              <a:gd name="T72" fmla="*/ 2147483647 w 336"/>
              <a:gd name="T73" fmla="*/ 2147483647 h 336"/>
              <a:gd name="T74" fmla="*/ 2147483647 w 336"/>
              <a:gd name="T75" fmla="*/ 2147483647 h 336"/>
              <a:gd name="T76" fmla="*/ 2147483647 w 336"/>
              <a:gd name="T77" fmla="*/ 2147483647 h 336"/>
              <a:gd name="T78" fmla="*/ 2147483647 w 336"/>
              <a:gd name="T79" fmla="*/ 2147483647 h 336"/>
              <a:gd name="T80" fmla="*/ 2147483647 w 336"/>
              <a:gd name="T81" fmla="*/ 2147483647 h 336"/>
              <a:gd name="T82" fmla="*/ 2147483647 w 336"/>
              <a:gd name="T83" fmla="*/ 2147483647 h 336"/>
              <a:gd name="T84" fmla="*/ 2147483647 w 336"/>
              <a:gd name="T85" fmla="*/ 2147483647 h 336"/>
              <a:gd name="T86" fmla="*/ 2147483647 w 336"/>
              <a:gd name="T87" fmla="*/ 2147483647 h 336"/>
              <a:gd name="T88" fmla="*/ 0 w 336"/>
              <a:gd name="T89" fmla="*/ 2147483647 h 336"/>
              <a:gd name="T90" fmla="*/ 0 w 336"/>
              <a:gd name="T91" fmla="*/ 2147483647 h 336"/>
              <a:gd name="T92" fmla="*/ 2147483647 w 336"/>
              <a:gd name="T93" fmla="*/ 2147483647 h 336"/>
              <a:gd name="T94" fmla="*/ 2147483647 w 336"/>
              <a:gd name="T95" fmla="*/ 2147483647 h 336"/>
              <a:gd name="T96" fmla="*/ 2147483647 w 336"/>
              <a:gd name="T97" fmla="*/ 2147483647 h 336"/>
              <a:gd name="T98" fmla="*/ 2147483647 w 336"/>
              <a:gd name="T99" fmla="*/ 2147483647 h 336"/>
              <a:gd name="T100" fmla="*/ 2147483647 w 336"/>
              <a:gd name="T101" fmla="*/ 2147483647 h 336"/>
              <a:gd name="T102" fmla="*/ 2147483647 w 336"/>
              <a:gd name="T103" fmla="*/ 2147483647 h 336"/>
              <a:gd name="T104" fmla="*/ 2147483647 w 336"/>
              <a:gd name="T105" fmla="*/ 2147483647 h 336"/>
              <a:gd name="T106" fmla="*/ 2147483647 w 336"/>
              <a:gd name="T107" fmla="*/ 2147483647 h 336"/>
              <a:gd name="T108" fmla="*/ 2147483647 w 336"/>
              <a:gd name="T109" fmla="*/ 2147483647 h 336"/>
              <a:gd name="T110" fmla="*/ 2147483647 w 336"/>
              <a:gd name="T111" fmla="*/ 2147483647 h 3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36"/>
              <a:gd name="T169" fmla="*/ 0 h 336"/>
              <a:gd name="T170" fmla="*/ 336 w 336"/>
              <a:gd name="T171" fmla="*/ 336 h 3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36" h="336">
                <a:moveTo>
                  <a:pt x="264" y="0"/>
                </a:moveTo>
                <a:cubicBezTo>
                  <a:pt x="264" y="0"/>
                  <a:pt x="264" y="0"/>
                  <a:pt x="264" y="0"/>
                </a:cubicBezTo>
                <a:cubicBezTo>
                  <a:pt x="266" y="1"/>
                  <a:pt x="264" y="6"/>
                  <a:pt x="262" y="11"/>
                </a:cubicBezTo>
                <a:cubicBezTo>
                  <a:pt x="253" y="25"/>
                  <a:pt x="253" y="25"/>
                  <a:pt x="253" y="25"/>
                </a:cubicBezTo>
                <a:cubicBezTo>
                  <a:pt x="252" y="24"/>
                  <a:pt x="250" y="23"/>
                  <a:pt x="248" y="23"/>
                </a:cubicBezTo>
                <a:cubicBezTo>
                  <a:pt x="256" y="8"/>
                  <a:pt x="256" y="8"/>
                  <a:pt x="256" y="8"/>
                </a:cubicBezTo>
                <a:cubicBezTo>
                  <a:pt x="259" y="3"/>
                  <a:pt x="263" y="0"/>
                  <a:pt x="264" y="0"/>
                </a:cubicBezTo>
                <a:close/>
                <a:moveTo>
                  <a:pt x="335" y="264"/>
                </a:moveTo>
                <a:cubicBezTo>
                  <a:pt x="335" y="264"/>
                  <a:pt x="335" y="264"/>
                  <a:pt x="335" y="264"/>
                </a:cubicBezTo>
                <a:cubicBezTo>
                  <a:pt x="334" y="266"/>
                  <a:pt x="329" y="264"/>
                  <a:pt x="324" y="262"/>
                </a:cubicBezTo>
                <a:cubicBezTo>
                  <a:pt x="310" y="253"/>
                  <a:pt x="310" y="253"/>
                  <a:pt x="310" y="253"/>
                </a:cubicBezTo>
                <a:cubicBezTo>
                  <a:pt x="311" y="252"/>
                  <a:pt x="312" y="250"/>
                  <a:pt x="313" y="248"/>
                </a:cubicBezTo>
                <a:cubicBezTo>
                  <a:pt x="327" y="257"/>
                  <a:pt x="327" y="257"/>
                  <a:pt x="327" y="257"/>
                </a:cubicBezTo>
                <a:cubicBezTo>
                  <a:pt x="332" y="259"/>
                  <a:pt x="336" y="263"/>
                  <a:pt x="335" y="264"/>
                </a:cubicBezTo>
                <a:close/>
                <a:moveTo>
                  <a:pt x="264" y="335"/>
                </a:moveTo>
                <a:cubicBezTo>
                  <a:pt x="264" y="335"/>
                  <a:pt x="264" y="335"/>
                  <a:pt x="264" y="335"/>
                </a:cubicBezTo>
                <a:cubicBezTo>
                  <a:pt x="263" y="336"/>
                  <a:pt x="259" y="332"/>
                  <a:pt x="256" y="327"/>
                </a:cubicBezTo>
                <a:cubicBezTo>
                  <a:pt x="248" y="313"/>
                  <a:pt x="248" y="313"/>
                  <a:pt x="248" y="313"/>
                </a:cubicBezTo>
                <a:cubicBezTo>
                  <a:pt x="250" y="312"/>
                  <a:pt x="252" y="311"/>
                  <a:pt x="253" y="310"/>
                </a:cubicBezTo>
                <a:cubicBezTo>
                  <a:pt x="262" y="324"/>
                  <a:pt x="262" y="324"/>
                  <a:pt x="262" y="324"/>
                </a:cubicBezTo>
                <a:cubicBezTo>
                  <a:pt x="264" y="329"/>
                  <a:pt x="266" y="334"/>
                  <a:pt x="264" y="335"/>
                </a:cubicBezTo>
                <a:close/>
                <a:moveTo>
                  <a:pt x="82" y="25"/>
                </a:moveTo>
                <a:cubicBezTo>
                  <a:pt x="74" y="11"/>
                  <a:pt x="74" y="11"/>
                  <a:pt x="74" y="11"/>
                </a:cubicBezTo>
                <a:cubicBezTo>
                  <a:pt x="71" y="6"/>
                  <a:pt x="70" y="1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2" y="0"/>
                  <a:pt x="76" y="3"/>
                  <a:pt x="79" y="8"/>
                </a:cubicBezTo>
                <a:cubicBezTo>
                  <a:pt x="87" y="23"/>
                  <a:pt x="87" y="23"/>
                  <a:pt x="87" y="23"/>
                </a:cubicBezTo>
                <a:cubicBezTo>
                  <a:pt x="86" y="23"/>
                  <a:pt x="84" y="24"/>
                  <a:pt x="82" y="25"/>
                </a:cubicBezTo>
                <a:close/>
                <a:moveTo>
                  <a:pt x="22" y="87"/>
                </a:moveTo>
                <a:cubicBezTo>
                  <a:pt x="8" y="79"/>
                  <a:pt x="8" y="79"/>
                  <a:pt x="8" y="79"/>
                </a:cubicBezTo>
                <a:cubicBezTo>
                  <a:pt x="3" y="76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0"/>
                  <a:pt x="6" y="71"/>
                  <a:pt x="11" y="74"/>
                </a:cubicBezTo>
                <a:cubicBezTo>
                  <a:pt x="25" y="82"/>
                  <a:pt x="25" y="82"/>
                  <a:pt x="25" y="82"/>
                </a:cubicBezTo>
                <a:cubicBezTo>
                  <a:pt x="24" y="84"/>
                  <a:pt x="23" y="86"/>
                  <a:pt x="22" y="87"/>
                </a:cubicBezTo>
                <a:close/>
                <a:moveTo>
                  <a:pt x="335" y="71"/>
                </a:moveTo>
                <a:cubicBezTo>
                  <a:pt x="335" y="71"/>
                  <a:pt x="335" y="71"/>
                  <a:pt x="335" y="71"/>
                </a:cubicBezTo>
                <a:cubicBezTo>
                  <a:pt x="336" y="73"/>
                  <a:pt x="332" y="76"/>
                  <a:pt x="327" y="79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6"/>
                  <a:pt x="311" y="84"/>
                  <a:pt x="310" y="82"/>
                </a:cubicBezTo>
                <a:cubicBezTo>
                  <a:pt x="324" y="74"/>
                  <a:pt x="324" y="74"/>
                  <a:pt x="324" y="74"/>
                </a:cubicBezTo>
                <a:cubicBezTo>
                  <a:pt x="329" y="71"/>
                  <a:pt x="334" y="70"/>
                  <a:pt x="335" y="71"/>
                </a:cubicBezTo>
                <a:close/>
                <a:moveTo>
                  <a:pt x="25" y="253"/>
                </a:moveTo>
                <a:cubicBezTo>
                  <a:pt x="11" y="262"/>
                  <a:pt x="11" y="262"/>
                  <a:pt x="11" y="262"/>
                </a:cubicBezTo>
                <a:cubicBezTo>
                  <a:pt x="6" y="264"/>
                  <a:pt x="1" y="266"/>
                  <a:pt x="0" y="26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63"/>
                  <a:pt x="3" y="259"/>
                  <a:pt x="8" y="25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3" y="250"/>
                  <a:pt x="24" y="252"/>
                  <a:pt x="25" y="253"/>
                </a:cubicBezTo>
                <a:close/>
                <a:moveTo>
                  <a:pt x="87" y="313"/>
                </a:moveTo>
                <a:cubicBezTo>
                  <a:pt x="79" y="327"/>
                  <a:pt x="79" y="327"/>
                  <a:pt x="79" y="327"/>
                </a:cubicBezTo>
                <a:cubicBezTo>
                  <a:pt x="76" y="332"/>
                  <a:pt x="72" y="336"/>
                  <a:pt x="71" y="335"/>
                </a:cubicBezTo>
                <a:cubicBezTo>
                  <a:pt x="71" y="335"/>
                  <a:pt x="71" y="335"/>
                  <a:pt x="71" y="335"/>
                </a:cubicBezTo>
                <a:cubicBezTo>
                  <a:pt x="70" y="334"/>
                  <a:pt x="71" y="329"/>
                  <a:pt x="74" y="324"/>
                </a:cubicBezTo>
                <a:cubicBezTo>
                  <a:pt x="82" y="310"/>
                  <a:pt x="82" y="310"/>
                  <a:pt x="82" y="310"/>
                </a:cubicBezTo>
                <a:cubicBezTo>
                  <a:pt x="84" y="311"/>
                  <a:pt x="86" y="312"/>
                  <a:pt x="87" y="3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0" name="Freeform 313"/>
          <p:cNvSpPr>
            <a:spLocks noChangeArrowheads="1"/>
          </p:cNvSpPr>
          <p:nvPr/>
        </p:nvSpPr>
        <p:spPr bwMode="auto">
          <a:xfrm>
            <a:off x="7061200" y="1693863"/>
            <a:ext cx="695325" cy="1046162"/>
          </a:xfrm>
          <a:custGeom>
            <a:avLst/>
            <a:gdLst>
              <a:gd name="T0" fmla="*/ 0 w 185"/>
              <a:gd name="T1" fmla="*/ 2147483647 h 279"/>
              <a:gd name="T2" fmla="*/ 2147483647 w 185"/>
              <a:gd name="T3" fmla="*/ 2147483647 h 279"/>
              <a:gd name="T4" fmla="*/ 2147483647 w 185"/>
              <a:gd name="T5" fmla="*/ 2147483647 h 279"/>
              <a:gd name="T6" fmla="*/ 0 w 185"/>
              <a:gd name="T7" fmla="*/ 0 h 279"/>
              <a:gd name="T8" fmla="*/ 0 w 185"/>
              <a:gd name="T9" fmla="*/ 2147483647 h 2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5"/>
              <a:gd name="T16" fmla="*/ 0 h 279"/>
              <a:gd name="T17" fmla="*/ 185 w 185"/>
              <a:gd name="T18" fmla="*/ 279 h 2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5" h="279">
                <a:moveTo>
                  <a:pt x="0" y="186"/>
                </a:moveTo>
                <a:cubicBezTo>
                  <a:pt x="160" y="279"/>
                  <a:pt x="160" y="279"/>
                  <a:pt x="160" y="279"/>
                </a:cubicBezTo>
                <a:cubicBezTo>
                  <a:pt x="177" y="251"/>
                  <a:pt x="185" y="219"/>
                  <a:pt x="185" y="186"/>
                </a:cubicBezTo>
                <a:cubicBezTo>
                  <a:pt x="185" y="84"/>
                  <a:pt x="102" y="0"/>
                  <a:pt x="0" y="0"/>
                </a:cubicBezTo>
                <a:lnTo>
                  <a:pt x="0" y="186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1" name="Freeform 314"/>
          <p:cNvSpPr>
            <a:spLocks noChangeArrowheads="1"/>
          </p:cNvSpPr>
          <p:nvPr/>
        </p:nvSpPr>
        <p:spPr bwMode="auto">
          <a:xfrm>
            <a:off x="6565900" y="2392363"/>
            <a:ext cx="1095375" cy="696912"/>
          </a:xfrm>
          <a:custGeom>
            <a:avLst/>
            <a:gdLst>
              <a:gd name="T0" fmla="*/ 2147483647 w 292"/>
              <a:gd name="T1" fmla="*/ 0 h 186"/>
              <a:gd name="T2" fmla="*/ 0 w 292"/>
              <a:gd name="T3" fmla="*/ 2147483647 h 186"/>
              <a:gd name="T4" fmla="*/ 2147483647 w 292"/>
              <a:gd name="T5" fmla="*/ 2147483647 h 186"/>
              <a:gd name="T6" fmla="*/ 2147483647 w 292"/>
              <a:gd name="T7" fmla="*/ 2147483647 h 186"/>
              <a:gd name="T8" fmla="*/ 2147483647 w 292"/>
              <a:gd name="T9" fmla="*/ 0 h 1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2"/>
              <a:gd name="T16" fmla="*/ 0 h 186"/>
              <a:gd name="T17" fmla="*/ 292 w 292"/>
              <a:gd name="T18" fmla="*/ 186 h 1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2" h="186">
                <a:moveTo>
                  <a:pt x="132" y="0"/>
                </a:moveTo>
                <a:cubicBezTo>
                  <a:pt x="0" y="131"/>
                  <a:pt x="0" y="131"/>
                  <a:pt x="0" y="131"/>
                </a:cubicBezTo>
                <a:cubicBezTo>
                  <a:pt x="35" y="166"/>
                  <a:pt x="82" y="186"/>
                  <a:pt x="132" y="186"/>
                </a:cubicBezTo>
                <a:cubicBezTo>
                  <a:pt x="198" y="186"/>
                  <a:pt x="259" y="150"/>
                  <a:pt x="292" y="93"/>
                </a:cubicBezTo>
                <a:lnTo>
                  <a:pt x="132" y="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2" name="Freeform 315"/>
          <p:cNvSpPr>
            <a:spLocks noChangeArrowheads="1"/>
          </p:cNvSpPr>
          <p:nvPr/>
        </p:nvSpPr>
        <p:spPr bwMode="auto">
          <a:xfrm>
            <a:off x="6365875" y="1693863"/>
            <a:ext cx="696913" cy="1189037"/>
          </a:xfrm>
          <a:custGeom>
            <a:avLst/>
            <a:gdLst>
              <a:gd name="T0" fmla="*/ 2147483647 w 186"/>
              <a:gd name="T1" fmla="*/ 2147483647 h 317"/>
              <a:gd name="T2" fmla="*/ 2147483647 w 186"/>
              <a:gd name="T3" fmla="*/ 0 h 317"/>
              <a:gd name="T4" fmla="*/ 0 w 186"/>
              <a:gd name="T5" fmla="*/ 2147483647 h 317"/>
              <a:gd name="T6" fmla="*/ 2147483647 w 186"/>
              <a:gd name="T7" fmla="*/ 2147483647 h 317"/>
              <a:gd name="T8" fmla="*/ 2147483647 w 186"/>
              <a:gd name="T9" fmla="*/ 2147483647 h 3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317"/>
              <a:gd name="T17" fmla="*/ 186 w 186"/>
              <a:gd name="T18" fmla="*/ 317 h 3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317">
                <a:moveTo>
                  <a:pt x="186" y="186"/>
                </a:moveTo>
                <a:cubicBezTo>
                  <a:pt x="186" y="0"/>
                  <a:pt x="186" y="0"/>
                  <a:pt x="186" y="0"/>
                </a:cubicBezTo>
                <a:cubicBezTo>
                  <a:pt x="83" y="0"/>
                  <a:pt x="0" y="84"/>
                  <a:pt x="0" y="186"/>
                </a:cubicBezTo>
                <a:cubicBezTo>
                  <a:pt x="0" y="235"/>
                  <a:pt x="20" y="282"/>
                  <a:pt x="54" y="317"/>
                </a:cubicBezTo>
                <a:lnTo>
                  <a:pt x="186" y="186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3" name="Freeform 316"/>
          <p:cNvSpPr>
            <a:spLocks noEditPoints="1" noChangeArrowheads="1"/>
          </p:cNvSpPr>
          <p:nvPr/>
        </p:nvSpPr>
        <p:spPr bwMode="auto">
          <a:xfrm>
            <a:off x="6321425" y="1649413"/>
            <a:ext cx="1479550" cy="1484312"/>
          </a:xfrm>
          <a:custGeom>
            <a:avLst/>
            <a:gdLst>
              <a:gd name="T0" fmla="*/ 2147483647 w 395"/>
              <a:gd name="T1" fmla="*/ 0 h 396"/>
              <a:gd name="T2" fmla="*/ 2147483647 w 395"/>
              <a:gd name="T3" fmla="*/ 2147483647 h 396"/>
              <a:gd name="T4" fmla="*/ 0 w 395"/>
              <a:gd name="T5" fmla="*/ 2147483647 h 396"/>
              <a:gd name="T6" fmla="*/ 2147483647 w 395"/>
              <a:gd name="T7" fmla="*/ 2147483647 h 396"/>
              <a:gd name="T8" fmla="*/ 2147483647 w 395"/>
              <a:gd name="T9" fmla="*/ 2147483647 h 396"/>
              <a:gd name="T10" fmla="*/ 2147483647 w 395"/>
              <a:gd name="T11" fmla="*/ 2147483647 h 396"/>
              <a:gd name="T12" fmla="*/ 2147483647 w 395"/>
              <a:gd name="T13" fmla="*/ 2147483647 h 396"/>
              <a:gd name="T14" fmla="*/ 2147483647 w 395"/>
              <a:gd name="T15" fmla="*/ 2147483647 h 396"/>
              <a:gd name="T16" fmla="*/ 2147483647 w 395"/>
              <a:gd name="T17" fmla="*/ 0 h 396"/>
              <a:gd name="T18" fmla="*/ 2147483647 w 395"/>
              <a:gd name="T19" fmla="*/ 2147483647 h 396"/>
              <a:gd name="T20" fmla="*/ 2147483647 w 395"/>
              <a:gd name="T21" fmla="*/ 2147483647 h 396"/>
              <a:gd name="T22" fmla="*/ 2147483647 w 395"/>
              <a:gd name="T23" fmla="*/ 2147483647 h 396"/>
              <a:gd name="T24" fmla="*/ 2147483647 w 395"/>
              <a:gd name="T25" fmla="*/ 2147483647 h 396"/>
              <a:gd name="T26" fmla="*/ 2147483647 w 395"/>
              <a:gd name="T27" fmla="*/ 2147483647 h 396"/>
              <a:gd name="T28" fmla="*/ 2147483647 w 395"/>
              <a:gd name="T29" fmla="*/ 2147483647 h 396"/>
              <a:gd name="T30" fmla="*/ 2147483647 w 395"/>
              <a:gd name="T31" fmla="*/ 2147483647 h 396"/>
              <a:gd name="T32" fmla="*/ 2147483647 w 395"/>
              <a:gd name="T33" fmla="*/ 2147483647 h 396"/>
              <a:gd name="T34" fmla="*/ 2147483647 w 395"/>
              <a:gd name="T35" fmla="*/ 2147483647 h 39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95"/>
              <a:gd name="T55" fmla="*/ 0 h 396"/>
              <a:gd name="T56" fmla="*/ 395 w 395"/>
              <a:gd name="T57" fmla="*/ 396 h 39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95" h="396">
                <a:moveTo>
                  <a:pt x="198" y="0"/>
                </a:moveTo>
                <a:cubicBezTo>
                  <a:pt x="143" y="0"/>
                  <a:pt x="94" y="23"/>
                  <a:pt x="58" y="58"/>
                </a:cubicBezTo>
                <a:cubicBezTo>
                  <a:pt x="22" y="94"/>
                  <a:pt x="0" y="143"/>
                  <a:pt x="0" y="198"/>
                </a:cubicBezTo>
                <a:cubicBezTo>
                  <a:pt x="0" y="253"/>
                  <a:pt x="22" y="302"/>
                  <a:pt x="58" y="338"/>
                </a:cubicBezTo>
                <a:cubicBezTo>
                  <a:pt x="94" y="374"/>
                  <a:pt x="143" y="396"/>
                  <a:pt x="198" y="396"/>
                </a:cubicBezTo>
                <a:cubicBezTo>
                  <a:pt x="252" y="396"/>
                  <a:pt x="302" y="374"/>
                  <a:pt x="337" y="338"/>
                </a:cubicBezTo>
                <a:cubicBezTo>
                  <a:pt x="373" y="302"/>
                  <a:pt x="395" y="253"/>
                  <a:pt x="395" y="198"/>
                </a:cubicBezTo>
                <a:cubicBezTo>
                  <a:pt x="395" y="143"/>
                  <a:pt x="373" y="94"/>
                  <a:pt x="337" y="58"/>
                </a:cubicBezTo>
                <a:cubicBezTo>
                  <a:pt x="302" y="23"/>
                  <a:pt x="252" y="0"/>
                  <a:pt x="198" y="0"/>
                </a:cubicBezTo>
                <a:close/>
                <a:moveTo>
                  <a:pt x="70" y="70"/>
                </a:moveTo>
                <a:cubicBezTo>
                  <a:pt x="102" y="37"/>
                  <a:pt x="148" y="17"/>
                  <a:pt x="198" y="17"/>
                </a:cubicBezTo>
                <a:cubicBezTo>
                  <a:pt x="248" y="17"/>
                  <a:pt x="293" y="37"/>
                  <a:pt x="326" y="70"/>
                </a:cubicBezTo>
                <a:cubicBezTo>
                  <a:pt x="358" y="103"/>
                  <a:pt x="379" y="148"/>
                  <a:pt x="379" y="198"/>
                </a:cubicBezTo>
                <a:cubicBezTo>
                  <a:pt x="379" y="248"/>
                  <a:pt x="358" y="293"/>
                  <a:pt x="326" y="326"/>
                </a:cubicBezTo>
                <a:cubicBezTo>
                  <a:pt x="293" y="359"/>
                  <a:pt x="248" y="379"/>
                  <a:pt x="198" y="379"/>
                </a:cubicBezTo>
                <a:cubicBezTo>
                  <a:pt x="148" y="379"/>
                  <a:pt x="102" y="359"/>
                  <a:pt x="70" y="326"/>
                </a:cubicBezTo>
                <a:cubicBezTo>
                  <a:pt x="37" y="293"/>
                  <a:pt x="17" y="248"/>
                  <a:pt x="17" y="198"/>
                </a:cubicBezTo>
                <a:cubicBezTo>
                  <a:pt x="17" y="148"/>
                  <a:pt x="37" y="103"/>
                  <a:pt x="70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4" name="Freeform 317"/>
          <p:cNvSpPr>
            <a:spLocks noChangeArrowheads="1"/>
          </p:cNvSpPr>
          <p:nvPr/>
        </p:nvSpPr>
        <p:spPr bwMode="auto">
          <a:xfrm>
            <a:off x="7124700" y="2425700"/>
            <a:ext cx="412750" cy="244475"/>
          </a:xfrm>
          <a:custGeom>
            <a:avLst/>
            <a:gdLst>
              <a:gd name="T0" fmla="*/ 0 w 110"/>
              <a:gd name="T1" fmla="*/ 2147483647 h 65"/>
              <a:gd name="T2" fmla="*/ 2147483647 w 110"/>
              <a:gd name="T3" fmla="*/ 2147483647 h 65"/>
              <a:gd name="T4" fmla="*/ 2147483647 w 110"/>
              <a:gd name="T5" fmla="*/ 2147483647 h 65"/>
              <a:gd name="T6" fmla="*/ 2147483647 w 110"/>
              <a:gd name="T7" fmla="*/ 2147483647 h 65"/>
              <a:gd name="T8" fmla="*/ 2147483647 w 110"/>
              <a:gd name="T9" fmla="*/ 2147483647 h 65"/>
              <a:gd name="T10" fmla="*/ 2147483647 w 110"/>
              <a:gd name="T11" fmla="*/ 0 h 65"/>
              <a:gd name="T12" fmla="*/ 0 w 110"/>
              <a:gd name="T13" fmla="*/ 2147483647 h 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"/>
              <a:gd name="T22" fmla="*/ 0 h 65"/>
              <a:gd name="T23" fmla="*/ 110 w 110"/>
              <a:gd name="T24" fmla="*/ 65 h 6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" h="65">
                <a:moveTo>
                  <a:pt x="0" y="3"/>
                </a:moveTo>
                <a:cubicBezTo>
                  <a:pt x="107" y="65"/>
                  <a:pt x="107" y="65"/>
                  <a:pt x="107" y="65"/>
                </a:cubicBezTo>
                <a:cubicBezTo>
                  <a:pt x="108" y="65"/>
                  <a:pt x="109" y="65"/>
                  <a:pt x="109" y="64"/>
                </a:cubicBezTo>
                <a:cubicBezTo>
                  <a:pt x="109" y="64"/>
                  <a:pt x="109" y="64"/>
                  <a:pt x="109" y="64"/>
                </a:cubicBezTo>
                <a:cubicBezTo>
                  <a:pt x="110" y="63"/>
                  <a:pt x="110" y="62"/>
                  <a:pt x="109" y="62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2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5" name="Freeform 318"/>
          <p:cNvSpPr>
            <a:spLocks noChangeArrowheads="1"/>
          </p:cNvSpPr>
          <p:nvPr/>
        </p:nvSpPr>
        <p:spPr bwMode="auto">
          <a:xfrm>
            <a:off x="7019925" y="2051050"/>
            <a:ext cx="79375" cy="273050"/>
          </a:xfrm>
          <a:custGeom>
            <a:avLst/>
            <a:gdLst>
              <a:gd name="T0" fmla="*/ 2147483647 w 21"/>
              <a:gd name="T1" fmla="*/ 2147483647 h 73"/>
              <a:gd name="T2" fmla="*/ 2147483647 w 21"/>
              <a:gd name="T3" fmla="*/ 2147483647 h 73"/>
              <a:gd name="T4" fmla="*/ 2147483647 w 21"/>
              <a:gd name="T5" fmla="*/ 0 h 73"/>
              <a:gd name="T6" fmla="*/ 2147483647 w 21"/>
              <a:gd name="T7" fmla="*/ 0 h 73"/>
              <a:gd name="T8" fmla="*/ 0 w 21"/>
              <a:gd name="T9" fmla="*/ 2147483647 h 73"/>
              <a:gd name="T10" fmla="*/ 0 w 21"/>
              <a:gd name="T11" fmla="*/ 2147483647 h 73"/>
              <a:gd name="T12" fmla="*/ 2147483647 w 21"/>
              <a:gd name="T13" fmla="*/ 2147483647 h 73"/>
              <a:gd name="T14" fmla="*/ 2147483647 w 21"/>
              <a:gd name="T15" fmla="*/ 2147483647 h 7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"/>
              <a:gd name="T25" fmla="*/ 0 h 73"/>
              <a:gd name="T26" fmla="*/ 21 w 21"/>
              <a:gd name="T27" fmla="*/ 73 h 7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" h="73">
                <a:moveTo>
                  <a:pt x="21" y="73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5"/>
                  <a:pt x="16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73"/>
                  <a:pt x="0" y="73"/>
                  <a:pt x="0" y="73"/>
                </a:cubicBezTo>
                <a:cubicBezTo>
                  <a:pt x="3" y="71"/>
                  <a:pt x="7" y="70"/>
                  <a:pt x="11" y="70"/>
                </a:cubicBezTo>
                <a:cubicBezTo>
                  <a:pt x="15" y="70"/>
                  <a:pt x="18" y="71"/>
                  <a:pt x="21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6" name="Freeform 319"/>
          <p:cNvSpPr>
            <a:spLocks noChangeArrowheads="1"/>
          </p:cNvSpPr>
          <p:nvPr/>
        </p:nvSpPr>
        <p:spPr bwMode="auto">
          <a:xfrm>
            <a:off x="6664325" y="2428875"/>
            <a:ext cx="361950" cy="361950"/>
          </a:xfrm>
          <a:custGeom>
            <a:avLst/>
            <a:gdLst>
              <a:gd name="T0" fmla="*/ 2147483647 w 96"/>
              <a:gd name="T1" fmla="*/ 0 h 96"/>
              <a:gd name="T2" fmla="*/ 2147483647 w 96"/>
              <a:gd name="T3" fmla="*/ 2147483647 h 96"/>
              <a:gd name="T4" fmla="*/ 2147483647 w 96"/>
              <a:gd name="T5" fmla="*/ 2147483647 h 96"/>
              <a:gd name="T6" fmla="*/ 2147483647 w 96"/>
              <a:gd name="T7" fmla="*/ 2147483647 h 96"/>
              <a:gd name="T8" fmla="*/ 2147483647 w 96"/>
              <a:gd name="T9" fmla="*/ 2147483647 h 96"/>
              <a:gd name="T10" fmla="*/ 2147483647 w 96"/>
              <a:gd name="T11" fmla="*/ 2147483647 h 96"/>
              <a:gd name="T12" fmla="*/ 2147483647 w 96"/>
              <a:gd name="T13" fmla="*/ 0 h 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6"/>
              <a:gd name="T22" fmla="*/ 0 h 96"/>
              <a:gd name="T23" fmla="*/ 96 w 96"/>
              <a:gd name="T24" fmla="*/ 96 h 9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6" h="96">
                <a:moveTo>
                  <a:pt x="87" y="0"/>
                </a:moveTo>
                <a:cubicBezTo>
                  <a:pt x="2" y="84"/>
                  <a:pt x="2" y="84"/>
                  <a:pt x="2" y="84"/>
                </a:cubicBezTo>
                <a:cubicBezTo>
                  <a:pt x="0" y="87"/>
                  <a:pt x="0" y="91"/>
                  <a:pt x="2" y="94"/>
                </a:cubicBezTo>
                <a:cubicBezTo>
                  <a:pt x="2" y="94"/>
                  <a:pt x="2" y="94"/>
                  <a:pt x="2" y="94"/>
                </a:cubicBezTo>
                <a:cubicBezTo>
                  <a:pt x="5" y="96"/>
                  <a:pt x="9" y="96"/>
                  <a:pt x="11" y="94"/>
                </a:cubicBezTo>
                <a:cubicBezTo>
                  <a:pt x="96" y="9"/>
                  <a:pt x="96" y="9"/>
                  <a:pt x="96" y="9"/>
                </a:cubicBezTo>
                <a:cubicBezTo>
                  <a:pt x="92" y="7"/>
                  <a:pt x="89" y="4"/>
                  <a:pt x="8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7" name="Oval 320"/>
          <p:cNvSpPr>
            <a:spLocks noChangeArrowheads="1"/>
          </p:cNvSpPr>
          <p:nvPr/>
        </p:nvSpPr>
        <p:spPr bwMode="auto">
          <a:xfrm>
            <a:off x="6985000" y="2312988"/>
            <a:ext cx="157163" cy="157162"/>
          </a:xfrm>
          <a:prstGeom prst="ellipse">
            <a:avLst/>
          </a:pr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0518" name="Freeform 321"/>
          <p:cNvSpPr>
            <a:spLocks noEditPoints="1" noChangeArrowheads="1"/>
          </p:cNvSpPr>
          <p:nvPr/>
        </p:nvSpPr>
        <p:spPr bwMode="auto">
          <a:xfrm>
            <a:off x="6950075" y="2282825"/>
            <a:ext cx="222250" cy="219075"/>
          </a:xfrm>
          <a:custGeom>
            <a:avLst/>
            <a:gdLst>
              <a:gd name="T0" fmla="*/ 2147483647 w 59"/>
              <a:gd name="T1" fmla="*/ 0 h 58"/>
              <a:gd name="T2" fmla="*/ 2147483647 w 59"/>
              <a:gd name="T3" fmla="*/ 2147483647 h 58"/>
              <a:gd name="T4" fmla="*/ 0 w 59"/>
              <a:gd name="T5" fmla="*/ 2147483647 h 58"/>
              <a:gd name="T6" fmla="*/ 2147483647 w 59"/>
              <a:gd name="T7" fmla="*/ 2147483647 h 58"/>
              <a:gd name="T8" fmla="*/ 2147483647 w 59"/>
              <a:gd name="T9" fmla="*/ 2147483647 h 58"/>
              <a:gd name="T10" fmla="*/ 2147483647 w 59"/>
              <a:gd name="T11" fmla="*/ 2147483647 h 58"/>
              <a:gd name="T12" fmla="*/ 2147483647 w 59"/>
              <a:gd name="T13" fmla="*/ 2147483647 h 58"/>
              <a:gd name="T14" fmla="*/ 2147483647 w 59"/>
              <a:gd name="T15" fmla="*/ 2147483647 h 58"/>
              <a:gd name="T16" fmla="*/ 2147483647 w 59"/>
              <a:gd name="T17" fmla="*/ 0 h 58"/>
              <a:gd name="T18" fmla="*/ 2147483647 w 59"/>
              <a:gd name="T19" fmla="*/ 2147483647 h 58"/>
              <a:gd name="T20" fmla="*/ 2147483647 w 59"/>
              <a:gd name="T21" fmla="*/ 2147483647 h 58"/>
              <a:gd name="T22" fmla="*/ 2147483647 w 59"/>
              <a:gd name="T23" fmla="*/ 2147483647 h 58"/>
              <a:gd name="T24" fmla="*/ 2147483647 w 59"/>
              <a:gd name="T25" fmla="*/ 2147483647 h 58"/>
              <a:gd name="T26" fmla="*/ 2147483647 w 59"/>
              <a:gd name="T27" fmla="*/ 2147483647 h 58"/>
              <a:gd name="T28" fmla="*/ 2147483647 w 59"/>
              <a:gd name="T29" fmla="*/ 2147483647 h 58"/>
              <a:gd name="T30" fmla="*/ 2147483647 w 59"/>
              <a:gd name="T31" fmla="*/ 2147483647 h 58"/>
              <a:gd name="T32" fmla="*/ 2147483647 w 59"/>
              <a:gd name="T33" fmla="*/ 2147483647 h 58"/>
              <a:gd name="T34" fmla="*/ 2147483647 w 59"/>
              <a:gd name="T35" fmla="*/ 2147483647 h 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9"/>
              <a:gd name="T55" fmla="*/ 0 h 58"/>
              <a:gd name="T56" fmla="*/ 59 w 59"/>
              <a:gd name="T57" fmla="*/ 58 h 5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9" h="58">
                <a:moveTo>
                  <a:pt x="30" y="0"/>
                </a:moveTo>
                <a:cubicBezTo>
                  <a:pt x="22" y="0"/>
                  <a:pt x="14" y="3"/>
                  <a:pt x="9" y="8"/>
                </a:cubicBezTo>
                <a:cubicBezTo>
                  <a:pt x="4" y="14"/>
                  <a:pt x="0" y="21"/>
                  <a:pt x="0" y="29"/>
                </a:cubicBezTo>
                <a:cubicBezTo>
                  <a:pt x="0" y="37"/>
                  <a:pt x="4" y="44"/>
                  <a:pt x="9" y="50"/>
                </a:cubicBezTo>
                <a:cubicBezTo>
                  <a:pt x="14" y="55"/>
                  <a:pt x="22" y="58"/>
                  <a:pt x="30" y="58"/>
                </a:cubicBezTo>
                <a:cubicBezTo>
                  <a:pt x="38" y="58"/>
                  <a:pt x="45" y="55"/>
                  <a:pt x="50" y="50"/>
                </a:cubicBezTo>
                <a:cubicBezTo>
                  <a:pt x="56" y="44"/>
                  <a:pt x="59" y="37"/>
                  <a:pt x="59" y="29"/>
                </a:cubicBezTo>
                <a:cubicBezTo>
                  <a:pt x="59" y="21"/>
                  <a:pt x="56" y="14"/>
                  <a:pt x="50" y="8"/>
                </a:cubicBezTo>
                <a:cubicBezTo>
                  <a:pt x="45" y="3"/>
                  <a:pt x="38" y="0"/>
                  <a:pt x="30" y="0"/>
                </a:cubicBezTo>
                <a:close/>
                <a:moveTo>
                  <a:pt x="21" y="20"/>
                </a:moveTo>
                <a:cubicBezTo>
                  <a:pt x="23" y="18"/>
                  <a:pt x="26" y="16"/>
                  <a:pt x="30" y="16"/>
                </a:cubicBezTo>
                <a:cubicBezTo>
                  <a:pt x="33" y="16"/>
                  <a:pt x="36" y="18"/>
                  <a:pt x="39" y="20"/>
                </a:cubicBezTo>
                <a:cubicBezTo>
                  <a:pt x="41" y="22"/>
                  <a:pt x="42" y="26"/>
                  <a:pt x="42" y="29"/>
                </a:cubicBezTo>
                <a:cubicBezTo>
                  <a:pt x="42" y="33"/>
                  <a:pt x="41" y="36"/>
                  <a:pt x="39" y="38"/>
                </a:cubicBezTo>
                <a:cubicBezTo>
                  <a:pt x="36" y="40"/>
                  <a:pt x="33" y="42"/>
                  <a:pt x="30" y="42"/>
                </a:cubicBezTo>
                <a:cubicBezTo>
                  <a:pt x="26" y="42"/>
                  <a:pt x="23" y="40"/>
                  <a:pt x="21" y="38"/>
                </a:cubicBezTo>
                <a:cubicBezTo>
                  <a:pt x="18" y="36"/>
                  <a:pt x="17" y="33"/>
                  <a:pt x="17" y="29"/>
                </a:cubicBezTo>
                <a:cubicBezTo>
                  <a:pt x="17" y="26"/>
                  <a:pt x="18" y="22"/>
                  <a:pt x="2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9" name="Freeform 322"/>
          <p:cNvSpPr>
            <a:spLocks noEditPoints="1" noChangeArrowheads="1"/>
          </p:cNvSpPr>
          <p:nvPr/>
        </p:nvSpPr>
        <p:spPr bwMode="auto">
          <a:xfrm>
            <a:off x="6337300" y="2354263"/>
            <a:ext cx="1447800" cy="79375"/>
          </a:xfrm>
          <a:custGeom>
            <a:avLst/>
            <a:gdLst>
              <a:gd name="T0" fmla="*/ 2147483647 w 386"/>
              <a:gd name="T1" fmla="*/ 2147483647 h 21"/>
              <a:gd name="T2" fmla="*/ 2147483647 w 386"/>
              <a:gd name="T3" fmla="*/ 2147483647 h 21"/>
              <a:gd name="T4" fmla="*/ 2147483647 w 386"/>
              <a:gd name="T5" fmla="*/ 0 h 21"/>
              <a:gd name="T6" fmla="*/ 2147483647 w 386"/>
              <a:gd name="T7" fmla="*/ 0 h 21"/>
              <a:gd name="T8" fmla="*/ 2147483647 w 386"/>
              <a:gd name="T9" fmla="*/ 0 h 21"/>
              <a:gd name="T10" fmla="*/ 2147483647 w 386"/>
              <a:gd name="T11" fmla="*/ 2147483647 h 21"/>
              <a:gd name="T12" fmla="*/ 2147483647 w 386"/>
              <a:gd name="T13" fmla="*/ 2147483647 h 21"/>
              <a:gd name="T14" fmla="*/ 2147483647 w 386"/>
              <a:gd name="T15" fmla="*/ 2147483647 h 21"/>
              <a:gd name="T16" fmla="*/ 2147483647 w 386"/>
              <a:gd name="T17" fmla="*/ 2147483647 h 21"/>
              <a:gd name="T18" fmla="*/ 2147483647 w 386"/>
              <a:gd name="T19" fmla="*/ 2147483647 h 21"/>
              <a:gd name="T20" fmla="*/ 2147483647 w 386"/>
              <a:gd name="T21" fmla="*/ 0 h 21"/>
              <a:gd name="T22" fmla="*/ 2147483647 w 386"/>
              <a:gd name="T23" fmla="*/ 0 h 21"/>
              <a:gd name="T24" fmla="*/ 2147483647 w 386"/>
              <a:gd name="T25" fmla="*/ 0 h 21"/>
              <a:gd name="T26" fmla="*/ 0 w 386"/>
              <a:gd name="T27" fmla="*/ 2147483647 h 21"/>
              <a:gd name="T28" fmla="*/ 0 w 386"/>
              <a:gd name="T29" fmla="*/ 2147483647 h 21"/>
              <a:gd name="T30" fmla="*/ 2147483647 w 386"/>
              <a:gd name="T31" fmla="*/ 2147483647 h 21"/>
              <a:gd name="T32" fmla="*/ 2147483647 w 386"/>
              <a:gd name="T33" fmla="*/ 2147483647 h 21"/>
              <a:gd name="T34" fmla="*/ 2147483647 w 386"/>
              <a:gd name="T35" fmla="*/ 2147483647 h 21"/>
              <a:gd name="T36" fmla="*/ 2147483647 w 386"/>
              <a:gd name="T37" fmla="*/ 2147483647 h 21"/>
              <a:gd name="T38" fmla="*/ 2147483647 w 386"/>
              <a:gd name="T39" fmla="*/ 0 h 2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6"/>
              <a:gd name="T61" fmla="*/ 0 h 21"/>
              <a:gd name="T62" fmla="*/ 386 w 386"/>
              <a:gd name="T63" fmla="*/ 21 h 2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6" h="21">
                <a:moveTo>
                  <a:pt x="386" y="10"/>
                </a:moveTo>
                <a:cubicBezTo>
                  <a:pt x="386" y="10"/>
                  <a:pt x="386" y="10"/>
                  <a:pt x="386" y="10"/>
                </a:cubicBezTo>
                <a:cubicBezTo>
                  <a:pt x="386" y="4"/>
                  <a:pt x="381" y="0"/>
                  <a:pt x="375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4" y="3"/>
                  <a:pt x="354" y="6"/>
                  <a:pt x="354" y="10"/>
                </a:cubicBezTo>
                <a:cubicBezTo>
                  <a:pt x="354" y="14"/>
                  <a:pt x="354" y="17"/>
                  <a:pt x="354" y="21"/>
                </a:cubicBezTo>
                <a:cubicBezTo>
                  <a:pt x="354" y="21"/>
                  <a:pt x="354" y="21"/>
                  <a:pt x="354" y="21"/>
                </a:cubicBezTo>
                <a:cubicBezTo>
                  <a:pt x="375" y="21"/>
                  <a:pt x="375" y="21"/>
                  <a:pt x="375" y="21"/>
                </a:cubicBezTo>
                <a:cubicBezTo>
                  <a:pt x="381" y="21"/>
                  <a:pt x="386" y="16"/>
                  <a:pt x="386" y="10"/>
                </a:cubicBezTo>
                <a:close/>
                <a:moveTo>
                  <a:pt x="32" y="0"/>
                </a:moveTo>
                <a:cubicBezTo>
                  <a:pt x="32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6"/>
                  <a:pt x="4" y="21"/>
                  <a:pt x="10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2" y="21"/>
                  <a:pt x="32" y="21"/>
                </a:cubicBezTo>
                <a:cubicBezTo>
                  <a:pt x="31" y="17"/>
                  <a:pt x="31" y="14"/>
                  <a:pt x="31" y="10"/>
                </a:cubicBezTo>
                <a:cubicBezTo>
                  <a:pt x="31" y="6"/>
                  <a:pt x="31" y="3"/>
                  <a:pt x="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0" name="Freeform 323"/>
          <p:cNvSpPr>
            <a:spLocks noEditPoints="1" noChangeArrowheads="1"/>
          </p:cNvSpPr>
          <p:nvPr/>
        </p:nvSpPr>
        <p:spPr bwMode="auto">
          <a:xfrm>
            <a:off x="7019925" y="1668463"/>
            <a:ext cx="79375" cy="1447800"/>
          </a:xfrm>
          <a:custGeom>
            <a:avLst/>
            <a:gdLst>
              <a:gd name="T0" fmla="*/ 2147483647 w 21"/>
              <a:gd name="T1" fmla="*/ 2147483647 h 386"/>
              <a:gd name="T2" fmla="*/ 2147483647 w 21"/>
              <a:gd name="T3" fmla="*/ 2147483647 h 386"/>
              <a:gd name="T4" fmla="*/ 2147483647 w 21"/>
              <a:gd name="T5" fmla="*/ 2147483647 h 386"/>
              <a:gd name="T6" fmla="*/ 2147483647 w 21"/>
              <a:gd name="T7" fmla="*/ 2147483647 h 386"/>
              <a:gd name="T8" fmla="*/ 2147483647 w 21"/>
              <a:gd name="T9" fmla="*/ 2147483647 h 386"/>
              <a:gd name="T10" fmla="*/ 2147483647 w 21"/>
              <a:gd name="T11" fmla="*/ 2147483647 h 386"/>
              <a:gd name="T12" fmla="*/ 0 w 21"/>
              <a:gd name="T13" fmla="*/ 2147483647 h 386"/>
              <a:gd name="T14" fmla="*/ 0 w 21"/>
              <a:gd name="T15" fmla="*/ 2147483647 h 386"/>
              <a:gd name="T16" fmla="*/ 0 w 21"/>
              <a:gd name="T17" fmla="*/ 2147483647 h 386"/>
              <a:gd name="T18" fmla="*/ 2147483647 w 21"/>
              <a:gd name="T19" fmla="*/ 2147483647 h 386"/>
              <a:gd name="T20" fmla="*/ 2147483647 w 21"/>
              <a:gd name="T21" fmla="*/ 2147483647 h 386"/>
              <a:gd name="T22" fmla="*/ 2147483647 w 21"/>
              <a:gd name="T23" fmla="*/ 2147483647 h 386"/>
              <a:gd name="T24" fmla="*/ 2147483647 w 21"/>
              <a:gd name="T25" fmla="*/ 2147483647 h 386"/>
              <a:gd name="T26" fmla="*/ 2147483647 w 21"/>
              <a:gd name="T27" fmla="*/ 0 h 386"/>
              <a:gd name="T28" fmla="*/ 2147483647 w 21"/>
              <a:gd name="T29" fmla="*/ 0 h 386"/>
              <a:gd name="T30" fmla="*/ 0 w 21"/>
              <a:gd name="T31" fmla="*/ 2147483647 h 386"/>
              <a:gd name="T32" fmla="*/ 0 w 21"/>
              <a:gd name="T33" fmla="*/ 2147483647 h 386"/>
              <a:gd name="T34" fmla="*/ 0 w 21"/>
              <a:gd name="T35" fmla="*/ 2147483647 h 386"/>
              <a:gd name="T36" fmla="*/ 2147483647 w 21"/>
              <a:gd name="T37" fmla="*/ 2147483647 h 386"/>
              <a:gd name="T38" fmla="*/ 2147483647 w 21"/>
              <a:gd name="T39" fmla="*/ 2147483647 h 38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1"/>
              <a:gd name="T61" fmla="*/ 0 h 386"/>
              <a:gd name="T62" fmla="*/ 21 w 21"/>
              <a:gd name="T63" fmla="*/ 386 h 38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1" h="386">
                <a:moveTo>
                  <a:pt x="11" y="386"/>
                </a:moveTo>
                <a:cubicBezTo>
                  <a:pt x="11" y="386"/>
                  <a:pt x="11" y="386"/>
                  <a:pt x="11" y="386"/>
                </a:cubicBezTo>
                <a:cubicBezTo>
                  <a:pt x="16" y="386"/>
                  <a:pt x="21" y="381"/>
                  <a:pt x="21" y="376"/>
                </a:cubicBezTo>
                <a:cubicBezTo>
                  <a:pt x="21" y="355"/>
                  <a:pt x="21" y="355"/>
                  <a:pt x="21" y="355"/>
                </a:cubicBezTo>
                <a:cubicBezTo>
                  <a:pt x="21" y="354"/>
                  <a:pt x="21" y="354"/>
                  <a:pt x="21" y="354"/>
                </a:cubicBezTo>
                <a:cubicBezTo>
                  <a:pt x="18" y="354"/>
                  <a:pt x="14" y="354"/>
                  <a:pt x="11" y="354"/>
                </a:cubicBezTo>
                <a:cubicBezTo>
                  <a:pt x="7" y="354"/>
                  <a:pt x="4" y="354"/>
                  <a:pt x="0" y="354"/>
                </a:cubicBezTo>
                <a:cubicBezTo>
                  <a:pt x="0" y="354"/>
                  <a:pt x="0" y="354"/>
                  <a:pt x="0" y="355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81"/>
                  <a:pt x="5" y="386"/>
                  <a:pt x="11" y="386"/>
                </a:cubicBezTo>
                <a:close/>
                <a:moveTo>
                  <a:pt x="21" y="32"/>
                </a:moveTo>
                <a:cubicBezTo>
                  <a:pt x="21" y="32"/>
                  <a:pt x="21" y="32"/>
                  <a:pt x="21" y="31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5"/>
                  <a:pt x="16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2"/>
                  <a:pt x="0" y="32"/>
                  <a:pt x="0" y="32"/>
                </a:cubicBezTo>
                <a:cubicBezTo>
                  <a:pt x="4" y="32"/>
                  <a:pt x="7" y="32"/>
                  <a:pt x="11" y="32"/>
                </a:cubicBezTo>
                <a:cubicBezTo>
                  <a:pt x="14" y="32"/>
                  <a:pt x="18" y="32"/>
                  <a:pt x="21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1" name="Freeform 324"/>
          <p:cNvSpPr>
            <a:spLocks noEditPoints="1" noChangeArrowheads="1"/>
          </p:cNvSpPr>
          <p:nvPr/>
        </p:nvSpPr>
        <p:spPr bwMode="auto">
          <a:xfrm>
            <a:off x="6432550" y="1762125"/>
            <a:ext cx="1260475" cy="1260475"/>
          </a:xfrm>
          <a:custGeom>
            <a:avLst/>
            <a:gdLst>
              <a:gd name="T0" fmla="*/ 2147483647 w 336"/>
              <a:gd name="T1" fmla="*/ 2147483647 h 336"/>
              <a:gd name="T2" fmla="*/ 2147483647 w 336"/>
              <a:gd name="T3" fmla="*/ 2147483647 h 336"/>
              <a:gd name="T4" fmla="*/ 2147483647 w 336"/>
              <a:gd name="T5" fmla="*/ 2147483647 h 336"/>
              <a:gd name="T6" fmla="*/ 2147483647 w 336"/>
              <a:gd name="T7" fmla="*/ 2147483647 h 336"/>
              <a:gd name="T8" fmla="*/ 2147483647 w 336"/>
              <a:gd name="T9" fmla="*/ 2147483647 h 336"/>
              <a:gd name="T10" fmla="*/ 2147483647 w 336"/>
              <a:gd name="T11" fmla="*/ 2147483647 h 336"/>
              <a:gd name="T12" fmla="*/ 2147483647 w 336"/>
              <a:gd name="T13" fmla="*/ 2147483647 h 336"/>
              <a:gd name="T14" fmla="*/ 2147483647 w 336"/>
              <a:gd name="T15" fmla="*/ 2147483647 h 336"/>
              <a:gd name="T16" fmla="*/ 2147483647 w 336"/>
              <a:gd name="T17" fmla="*/ 2147483647 h 336"/>
              <a:gd name="T18" fmla="*/ 2147483647 w 336"/>
              <a:gd name="T19" fmla="*/ 2147483647 h 336"/>
              <a:gd name="T20" fmla="*/ 2147483647 w 336"/>
              <a:gd name="T21" fmla="*/ 2147483647 h 336"/>
              <a:gd name="T22" fmla="*/ 2147483647 w 336"/>
              <a:gd name="T23" fmla="*/ 2147483647 h 336"/>
              <a:gd name="T24" fmla="*/ 2147483647 w 336"/>
              <a:gd name="T25" fmla="*/ 2147483647 h 336"/>
              <a:gd name="T26" fmla="*/ 2147483647 w 336"/>
              <a:gd name="T27" fmla="*/ 2147483647 h 336"/>
              <a:gd name="T28" fmla="*/ 2147483647 w 336"/>
              <a:gd name="T29" fmla="*/ 2147483647 h 336"/>
              <a:gd name="T30" fmla="*/ 2147483647 w 336"/>
              <a:gd name="T31" fmla="*/ 2147483647 h 336"/>
              <a:gd name="T32" fmla="*/ 2147483647 w 336"/>
              <a:gd name="T33" fmla="*/ 2147483647 h 336"/>
              <a:gd name="T34" fmla="*/ 2147483647 w 336"/>
              <a:gd name="T35" fmla="*/ 2147483647 h 336"/>
              <a:gd name="T36" fmla="*/ 2147483647 w 336"/>
              <a:gd name="T37" fmla="*/ 2147483647 h 336"/>
              <a:gd name="T38" fmla="*/ 2147483647 w 336"/>
              <a:gd name="T39" fmla="*/ 2147483647 h 336"/>
              <a:gd name="T40" fmla="*/ 2147483647 w 336"/>
              <a:gd name="T41" fmla="*/ 2147483647 h 336"/>
              <a:gd name="T42" fmla="*/ 2147483647 w 336"/>
              <a:gd name="T43" fmla="*/ 2147483647 h 336"/>
              <a:gd name="T44" fmla="*/ 2147483647 w 336"/>
              <a:gd name="T45" fmla="*/ 2147483647 h 336"/>
              <a:gd name="T46" fmla="*/ 2147483647 w 336"/>
              <a:gd name="T47" fmla="*/ 2147483647 h 336"/>
              <a:gd name="T48" fmla="*/ 2147483647 w 336"/>
              <a:gd name="T49" fmla="*/ 2147483647 h 336"/>
              <a:gd name="T50" fmla="*/ 2147483647 w 336"/>
              <a:gd name="T51" fmla="*/ 2147483647 h 336"/>
              <a:gd name="T52" fmla="*/ 2147483647 w 336"/>
              <a:gd name="T53" fmla="*/ 2147483647 h 336"/>
              <a:gd name="T54" fmla="*/ 2147483647 w 336"/>
              <a:gd name="T55" fmla="*/ 2147483647 h 336"/>
              <a:gd name="T56" fmla="*/ 2147483647 w 336"/>
              <a:gd name="T57" fmla="*/ 2147483647 h 336"/>
              <a:gd name="T58" fmla="*/ 2147483647 w 336"/>
              <a:gd name="T59" fmla="*/ 2147483647 h 336"/>
              <a:gd name="T60" fmla="*/ 0 w 336"/>
              <a:gd name="T61" fmla="*/ 2147483647 h 336"/>
              <a:gd name="T62" fmla="*/ 0 w 336"/>
              <a:gd name="T63" fmla="*/ 2147483647 h 336"/>
              <a:gd name="T64" fmla="*/ 2147483647 w 336"/>
              <a:gd name="T65" fmla="*/ 2147483647 h 336"/>
              <a:gd name="T66" fmla="*/ 2147483647 w 336"/>
              <a:gd name="T67" fmla="*/ 2147483647 h 336"/>
              <a:gd name="T68" fmla="*/ 2147483647 w 336"/>
              <a:gd name="T69" fmla="*/ 2147483647 h 336"/>
              <a:gd name="T70" fmla="*/ 2147483647 w 336"/>
              <a:gd name="T71" fmla="*/ 2147483647 h 336"/>
              <a:gd name="T72" fmla="*/ 2147483647 w 336"/>
              <a:gd name="T73" fmla="*/ 2147483647 h 336"/>
              <a:gd name="T74" fmla="*/ 2147483647 w 336"/>
              <a:gd name="T75" fmla="*/ 2147483647 h 336"/>
              <a:gd name="T76" fmla="*/ 2147483647 w 336"/>
              <a:gd name="T77" fmla="*/ 2147483647 h 336"/>
              <a:gd name="T78" fmla="*/ 2147483647 w 336"/>
              <a:gd name="T79" fmla="*/ 2147483647 h 336"/>
              <a:gd name="T80" fmla="*/ 2147483647 w 336"/>
              <a:gd name="T81" fmla="*/ 2147483647 h 336"/>
              <a:gd name="T82" fmla="*/ 2147483647 w 336"/>
              <a:gd name="T83" fmla="*/ 2147483647 h 336"/>
              <a:gd name="T84" fmla="*/ 2147483647 w 336"/>
              <a:gd name="T85" fmla="*/ 2147483647 h 336"/>
              <a:gd name="T86" fmla="*/ 2147483647 w 336"/>
              <a:gd name="T87" fmla="*/ 2147483647 h 336"/>
              <a:gd name="T88" fmla="*/ 0 w 336"/>
              <a:gd name="T89" fmla="*/ 2147483647 h 336"/>
              <a:gd name="T90" fmla="*/ 0 w 336"/>
              <a:gd name="T91" fmla="*/ 2147483647 h 336"/>
              <a:gd name="T92" fmla="*/ 2147483647 w 336"/>
              <a:gd name="T93" fmla="*/ 2147483647 h 336"/>
              <a:gd name="T94" fmla="*/ 2147483647 w 336"/>
              <a:gd name="T95" fmla="*/ 2147483647 h 336"/>
              <a:gd name="T96" fmla="*/ 2147483647 w 336"/>
              <a:gd name="T97" fmla="*/ 2147483647 h 336"/>
              <a:gd name="T98" fmla="*/ 2147483647 w 336"/>
              <a:gd name="T99" fmla="*/ 2147483647 h 336"/>
              <a:gd name="T100" fmla="*/ 2147483647 w 336"/>
              <a:gd name="T101" fmla="*/ 2147483647 h 336"/>
              <a:gd name="T102" fmla="*/ 2147483647 w 336"/>
              <a:gd name="T103" fmla="*/ 2147483647 h 336"/>
              <a:gd name="T104" fmla="*/ 2147483647 w 336"/>
              <a:gd name="T105" fmla="*/ 2147483647 h 336"/>
              <a:gd name="T106" fmla="*/ 2147483647 w 336"/>
              <a:gd name="T107" fmla="*/ 2147483647 h 336"/>
              <a:gd name="T108" fmla="*/ 2147483647 w 336"/>
              <a:gd name="T109" fmla="*/ 2147483647 h 336"/>
              <a:gd name="T110" fmla="*/ 2147483647 w 336"/>
              <a:gd name="T111" fmla="*/ 2147483647 h 3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36"/>
              <a:gd name="T169" fmla="*/ 0 h 336"/>
              <a:gd name="T170" fmla="*/ 336 w 336"/>
              <a:gd name="T171" fmla="*/ 336 h 3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36" h="336">
                <a:moveTo>
                  <a:pt x="264" y="335"/>
                </a:moveTo>
                <a:cubicBezTo>
                  <a:pt x="264" y="335"/>
                  <a:pt x="264" y="335"/>
                  <a:pt x="264" y="335"/>
                </a:cubicBezTo>
                <a:cubicBezTo>
                  <a:pt x="266" y="335"/>
                  <a:pt x="264" y="330"/>
                  <a:pt x="262" y="325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52" y="311"/>
                  <a:pt x="250" y="312"/>
                  <a:pt x="248" y="313"/>
                </a:cubicBezTo>
                <a:cubicBezTo>
                  <a:pt x="256" y="328"/>
                  <a:pt x="256" y="328"/>
                  <a:pt x="256" y="328"/>
                </a:cubicBezTo>
                <a:cubicBezTo>
                  <a:pt x="259" y="333"/>
                  <a:pt x="263" y="336"/>
                  <a:pt x="264" y="335"/>
                </a:cubicBezTo>
                <a:close/>
                <a:moveTo>
                  <a:pt x="335" y="71"/>
                </a:moveTo>
                <a:cubicBezTo>
                  <a:pt x="335" y="71"/>
                  <a:pt x="335" y="71"/>
                  <a:pt x="335" y="71"/>
                </a:cubicBezTo>
                <a:cubicBezTo>
                  <a:pt x="334" y="70"/>
                  <a:pt x="329" y="71"/>
                  <a:pt x="324" y="74"/>
                </a:cubicBezTo>
                <a:cubicBezTo>
                  <a:pt x="310" y="83"/>
                  <a:pt x="310" y="83"/>
                  <a:pt x="310" y="83"/>
                </a:cubicBezTo>
                <a:cubicBezTo>
                  <a:pt x="311" y="84"/>
                  <a:pt x="312" y="86"/>
                  <a:pt x="313" y="88"/>
                </a:cubicBezTo>
                <a:cubicBezTo>
                  <a:pt x="327" y="79"/>
                  <a:pt x="327" y="79"/>
                  <a:pt x="327" y="79"/>
                </a:cubicBezTo>
                <a:cubicBezTo>
                  <a:pt x="332" y="76"/>
                  <a:pt x="336" y="73"/>
                  <a:pt x="335" y="71"/>
                </a:cubicBezTo>
                <a:close/>
                <a:moveTo>
                  <a:pt x="264" y="1"/>
                </a:moveTo>
                <a:cubicBezTo>
                  <a:pt x="264" y="1"/>
                  <a:pt x="264" y="1"/>
                  <a:pt x="264" y="1"/>
                </a:cubicBezTo>
                <a:cubicBezTo>
                  <a:pt x="263" y="0"/>
                  <a:pt x="259" y="3"/>
                  <a:pt x="256" y="8"/>
                </a:cubicBezTo>
                <a:cubicBezTo>
                  <a:pt x="248" y="23"/>
                  <a:pt x="248" y="23"/>
                  <a:pt x="248" y="23"/>
                </a:cubicBezTo>
                <a:cubicBezTo>
                  <a:pt x="250" y="24"/>
                  <a:pt x="252" y="25"/>
                  <a:pt x="253" y="26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64" y="6"/>
                  <a:pt x="266" y="2"/>
                  <a:pt x="264" y="1"/>
                </a:cubicBezTo>
                <a:close/>
                <a:moveTo>
                  <a:pt x="82" y="310"/>
                </a:moveTo>
                <a:cubicBezTo>
                  <a:pt x="74" y="325"/>
                  <a:pt x="74" y="325"/>
                  <a:pt x="74" y="325"/>
                </a:cubicBezTo>
                <a:cubicBezTo>
                  <a:pt x="71" y="330"/>
                  <a:pt x="70" y="335"/>
                  <a:pt x="71" y="335"/>
                </a:cubicBezTo>
                <a:cubicBezTo>
                  <a:pt x="71" y="335"/>
                  <a:pt x="71" y="335"/>
                  <a:pt x="71" y="335"/>
                </a:cubicBezTo>
                <a:cubicBezTo>
                  <a:pt x="72" y="336"/>
                  <a:pt x="76" y="333"/>
                  <a:pt x="79" y="328"/>
                </a:cubicBezTo>
                <a:cubicBezTo>
                  <a:pt x="87" y="313"/>
                  <a:pt x="87" y="313"/>
                  <a:pt x="87" y="313"/>
                </a:cubicBezTo>
                <a:cubicBezTo>
                  <a:pt x="86" y="312"/>
                  <a:pt x="84" y="311"/>
                  <a:pt x="82" y="310"/>
                </a:cubicBezTo>
                <a:close/>
                <a:moveTo>
                  <a:pt x="22" y="248"/>
                </a:moveTo>
                <a:cubicBezTo>
                  <a:pt x="8" y="257"/>
                  <a:pt x="8" y="257"/>
                  <a:pt x="8" y="257"/>
                </a:cubicBezTo>
                <a:cubicBezTo>
                  <a:pt x="3" y="260"/>
                  <a:pt x="0" y="263"/>
                  <a:pt x="0" y="265"/>
                </a:cubicBezTo>
                <a:cubicBezTo>
                  <a:pt x="0" y="265"/>
                  <a:pt x="0" y="265"/>
                  <a:pt x="0" y="265"/>
                </a:cubicBezTo>
                <a:cubicBezTo>
                  <a:pt x="1" y="266"/>
                  <a:pt x="6" y="265"/>
                  <a:pt x="11" y="262"/>
                </a:cubicBezTo>
                <a:cubicBezTo>
                  <a:pt x="25" y="254"/>
                  <a:pt x="25" y="254"/>
                  <a:pt x="25" y="254"/>
                </a:cubicBezTo>
                <a:cubicBezTo>
                  <a:pt x="24" y="252"/>
                  <a:pt x="23" y="250"/>
                  <a:pt x="22" y="248"/>
                </a:cubicBezTo>
                <a:close/>
                <a:moveTo>
                  <a:pt x="335" y="265"/>
                </a:moveTo>
                <a:cubicBezTo>
                  <a:pt x="335" y="265"/>
                  <a:pt x="335" y="265"/>
                  <a:pt x="335" y="265"/>
                </a:cubicBezTo>
                <a:cubicBezTo>
                  <a:pt x="336" y="263"/>
                  <a:pt x="332" y="260"/>
                  <a:pt x="327" y="257"/>
                </a:cubicBezTo>
                <a:cubicBezTo>
                  <a:pt x="313" y="248"/>
                  <a:pt x="313" y="248"/>
                  <a:pt x="313" y="248"/>
                </a:cubicBezTo>
                <a:cubicBezTo>
                  <a:pt x="312" y="250"/>
                  <a:pt x="311" y="252"/>
                  <a:pt x="310" y="254"/>
                </a:cubicBezTo>
                <a:cubicBezTo>
                  <a:pt x="324" y="262"/>
                  <a:pt x="324" y="262"/>
                  <a:pt x="324" y="262"/>
                </a:cubicBezTo>
                <a:cubicBezTo>
                  <a:pt x="329" y="265"/>
                  <a:pt x="334" y="266"/>
                  <a:pt x="335" y="265"/>
                </a:cubicBezTo>
                <a:close/>
                <a:moveTo>
                  <a:pt x="25" y="83"/>
                </a:moveTo>
                <a:cubicBezTo>
                  <a:pt x="11" y="74"/>
                  <a:pt x="11" y="74"/>
                  <a:pt x="11" y="74"/>
                </a:cubicBezTo>
                <a:cubicBezTo>
                  <a:pt x="6" y="71"/>
                  <a:pt x="1" y="70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3"/>
                  <a:pt x="3" y="76"/>
                  <a:pt x="8" y="79"/>
                </a:cubicBezTo>
                <a:cubicBezTo>
                  <a:pt x="22" y="88"/>
                  <a:pt x="22" y="88"/>
                  <a:pt x="22" y="88"/>
                </a:cubicBezTo>
                <a:cubicBezTo>
                  <a:pt x="23" y="86"/>
                  <a:pt x="24" y="84"/>
                  <a:pt x="25" y="83"/>
                </a:cubicBezTo>
                <a:close/>
                <a:moveTo>
                  <a:pt x="87" y="23"/>
                </a:moveTo>
                <a:cubicBezTo>
                  <a:pt x="79" y="8"/>
                  <a:pt x="79" y="8"/>
                  <a:pt x="79" y="8"/>
                </a:cubicBezTo>
                <a:cubicBezTo>
                  <a:pt x="76" y="3"/>
                  <a:pt x="72" y="0"/>
                  <a:pt x="71" y="1"/>
                </a:cubicBezTo>
                <a:cubicBezTo>
                  <a:pt x="71" y="1"/>
                  <a:pt x="71" y="1"/>
                  <a:pt x="71" y="1"/>
                </a:cubicBezTo>
                <a:cubicBezTo>
                  <a:pt x="70" y="2"/>
                  <a:pt x="71" y="6"/>
                  <a:pt x="74" y="11"/>
                </a:cubicBezTo>
                <a:cubicBezTo>
                  <a:pt x="82" y="26"/>
                  <a:pt x="82" y="26"/>
                  <a:pt x="82" y="26"/>
                </a:cubicBezTo>
                <a:cubicBezTo>
                  <a:pt x="84" y="25"/>
                  <a:pt x="86" y="24"/>
                  <a:pt x="87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2" name="Freeform 41"/>
          <p:cNvSpPr>
            <a:spLocks noChangeArrowheads="1"/>
          </p:cNvSpPr>
          <p:nvPr/>
        </p:nvSpPr>
        <p:spPr bwMode="auto">
          <a:xfrm>
            <a:off x="898525" y="3435350"/>
            <a:ext cx="368300" cy="279400"/>
          </a:xfrm>
          <a:custGeom>
            <a:avLst/>
            <a:gdLst>
              <a:gd name="T0" fmla="*/ 0 w 70"/>
              <a:gd name="T1" fmla="*/ 2147483647 h 62"/>
              <a:gd name="T2" fmla="*/ 2147483647 w 70"/>
              <a:gd name="T3" fmla="*/ 0 h 62"/>
              <a:gd name="T4" fmla="*/ 2147483647 w 70"/>
              <a:gd name="T5" fmla="*/ 2147483647 h 62"/>
              <a:gd name="T6" fmla="*/ 0 w 70"/>
              <a:gd name="T7" fmla="*/ 2147483647 h 62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62"/>
              <a:gd name="T14" fmla="*/ 70 w 70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62">
                <a:moveTo>
                  <a:pt x="0" y="62"/>
                </a:moveTo>
                <a:lnTo>
                  <a:pt x="35" y="0"/>
                </a:lnTo>
                <a:lnTo>
                  <a:pt x="7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3" name="Freeform 41"/>
          <p:cNvSpPr>
            <a:spLocks noChangeArrowheads="1"/>
          </p:cNvSpPr>
          <p:nvPr/>
        </p:nvSpPr>
        <p:spPr bwMode="auto">
          <a:xfrm>
            <a:off x="3690938" y="3467100"/>
            <a:ext cx="368300" cy="277813"/>
          </a:xfrm>
          <a:custGeom>
            <a:avLst/>
            <a:gdLst>
              <a:gd name="T0" fmla="*/ 0 w 70"/>
              <a:gd name="T1" fmla="*/ 2147483647 h 62"/>
              <a:gd name="T2" fmla="*/ 2147483647 w 70"/>
              <a:gd name="T3" fmla="*/ 0 h 62"/>
              <a:gd name="T4" fmla="*/ 2147483647 w 70"/>
              <a:gd name="T5" fmla="*/ 2147483647 h 62"/>
              <a:gd name="T6" fmla="*/ 0 w 70"/>
              <a:gd name="T7" fmla="*/ 2147483647 h 62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62"/>
              <a:gd name="T14" fmla="*/ 70 w 70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62">
                <a:moveTo>
                  <a:pt x="0" y="62"/>
                </a:moveTo>
                <a:lnTo>
                  <a:pt x="35" y="0"/>
                </a:lnTo>
                <a:lnTo>
                  <a:pt x="7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4" name="Freeform 41"/>
          <p:cNvSpPr>
            <a:spLocks noChangeArrowheads="1"/>
          </p:cNvSpPr>
          <p:nvPr/>
        </p:nvSpPr>
        <p:spPr bwMode="auto">
          <a:xfrm>
            <a:off x="6400800" y="3435350"/>
            <a:ext cx="368300" cy="279400"/>
          </a:xfrm>
          <a:custGeom>
            <a:avLst/>
            <a:gdLst>
              <a:gd name="T0" fmla="*/ 0 w 70"/>
              <a:gd name="T1" fmla="*/ 2147483647 h 62"/>
              <a:gd name="T2" fmla="*/ 2147483647 w 70"/>
              <a:gd name="T3" fmla="*/ 0 h 62"/>
              <a:gd name="T4" fmla="*/ 2147483647 w 70"/>
              <a:gd name="T5" fmla="*/ 2147483647 h 62"/>
              <a:gd name="T6" fmla="*/ 0 w 70"/>
              <a:gd name="T7" fmla="*/ 2147483647 h 62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62"/>
              <a:gd name="T14" fmla="*/ 70 w 70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62">
                <a:moveTo>
                  <a:pt x="0" y="62"/>
                </a:moveTo>
                <a:lnTo>
                  <a:pt x="35" y="0"/>
                </a:lnTo>
                <a:lnTo>
                  <a:pt x="7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5" name="TextBox 47"/>
          <p:cNvSpPr>
            <a:spLocks noChangeArrowheads="1"/>
          </p:cNvSpPr>
          <p:nvPr/>
        </p:nvSpPr>
        <p:spPr bwMode="auto">
          <a:xfrm>
            <a:off x="1343025" y="3467100"/>
            <a:ext cx="16652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100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20526" name="TextBox 48"/>
          <p:cNvSpPr>
            <a:spLocks noChangeArrowheads="1"/>
          </p:cNvSpPr>
          <p:nvPr/>
        </p:nvSpPr>
        <p:spPr bwMode="auto">
          <a:xfrm>
            <a:off x="4059238" y="3467100"/>
            <a:ext cx="1665287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100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20527" name="TextBox 49"/>
          <p:cNvSpPr>
            <a:spLocks noChangeArrowheads="1"/>
          </p:cNvSpPr>
          <p:nvPr/>
        </p:nvSpPr>
        <p:spPr bwMode="auto">
          <a:xfrm>
            <a:off x="6753225" y="3467100"/>
            <a:ext cx="1706563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100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秘书处文字"/>
          <p:cNvSpPr>
            <a:spLocks noChangeArrowheads="1"/>
          </p:cNvSpPr>
          <p:nvPr/>
        </p:nvSpPr>
        <p:spPr bwMode="auto">
          <a:xfrm>
            <a:off x="0" y="2035175"/>
            <a:ext cx="698500" cy="21224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过渡页</a:t>
            </a:r>
            <a:endParaRPr lang="zh-CN" altLang="en-US"/>
          </a:p>
        </p:txBody>
      </p:sp>
      <p:grpSp>
        <p:nvGrpSpPr>
          <p:cNvPr id="21507" name="Group 3"/>
          <p:cNvGrpSpPr>
            <a:grpSpLocks/>
          </p:cNvGrpSpPr>
          <p:nvPr/>
        </p:nvGrpSpPr>
        <p:grpSpPr bwMode="auto">
          <a:xfrm>
            <a:off x="2482850" y="1651000"/>
            <a:ext cx="2755900" cy="2752725"/>
            <a:chOff x="0" y="0"/>
            <a:chExt cx="2754313" cy="2754312"/>
          </a:xfrm>
        </p:grpSpPr>
        <p:grpSp>
          <p:nvGrpSpPr>
            <p:cNvPr id="21533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2754313" cy="2754312"/>
              <a:chOff x="0" y="0"/>
              <a:chExt cx="3060000" cy="3060000"/>
            </a:xfrm>
          </p:grpSpPr>
          <p:sp>
            <p:nvSpPr>
              <p:cNvPr id="21535" name="椭圆 2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3060000" cy="3060000"/>
              </a:xfrm>
              <a:prstGeom prst="ellipse">
                <a:avLst/>
              </a:prstGeom>
              <a:solidFill>
                <a:srgbClr val="C1D800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endParaRPr>
              </a:p>
            </p:txBody>
          </p:sp>
          <p:sp>
            <p:nvSpPr>
              <p:cNvPr id="21536" name="椭圆 3"/>
              <p:cNvSpPr>
                <a:spLocks noChangeAspect="1" noChangeArrowheads="1"/>
              </p:cNvSpPr>
              <p:nvPr/>
            </p:nvSpPr>
            <p:spPr bwMode="auto">
              <a:xfrm>
                <a:off x="234571" y="234570"/>
                <a:ext cx="2590858" cy="2590860"/>
              </a:xfrm>
              <a:prstGeom prst="ellipse">
                <a:avLst/>
              </a:prstGeom>
              <a:solidFill>
                <a:srgbClr val="D6DB91">
                  <a:alpha val="25098"/>
                </a:srgbClr>
              </a:solidFill>
              <a:ln w="76200">
                <a:solidFill>
                  <a:srgbClr val="595959">
                    <a:alpha val="25098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endParaRPr>
              </a:p>
            </p:txBody>
          </p:sp>
        </p:grpSp>
        <p:sp>
          <p:nvSpPr>
            <p:cNvPr id="21534" name="Rectangle 13"/>
            <p:cNvSpPr>
              <a:spLocks noChangeArrowheads="1"/>
            </p:cNvSpPr>
            <p:nvPr/>
          </p:nvSpPr>
          <p:spPr bwMode="auto">
            <a:xfrm>
              <a:off x="690563" y="1023937"/>
              <a:ext cx="137318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21508" name="TextBox 146"/>
          <p:cNvSpPr>
            <a:spLocks noChangeArrowheads="1"/>
          </p:cNvSpPr>
          <p:nvPr/>
        </p:nvSpPr>
        <p:spPr bwMode="auto">
          <a:xfrm>
            <a:off x="5149850" y="2112963"/>
            <a:ext cx="2314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09" name="矩形 6"/>
          <p:cNvSpPr>
            <a:spLocks noChangeArrowheads="1"/>
          </p:cNvSpPr>
          <p:nvPr/>
        </p:nvSpPr>
        <p:spPr bwMode="auto">
          <a:xfrm>
            <a:off x="4810125" y="1668463"/>
            <a:ext cx="2355850" cy="388937"/>
          </a:xfrm>
          <a:prstGeom prst="rect">
            <a:avLst/>
          </a:prstGeom>
          <a:solidFill>
            <a:srgbClr val="007C00">
              <a:alpha val="78038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zh-CN" sz="2000">
              <a:solidFill>
                <a:srgbClr val="1F497D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21510" name="Group 10"/>
          <p:cNvGrpSpPr>
            <a:grpSpLocks noChangeAspect="1"/>
          </p:cNvGrpSpPr>
          <p:nvPr/>
        </p:nvGrpSpPr>
        <p:grpSpPr bwMode="auto">
          <a:xfrm>
            <a:off x="4137025" y="1492250"/>
            <a:ext cx="742950" cy="739775"/>
            <a:chOff x="0" y="0"/>
            <a:chExt cx="823237" cy="823237"/>
          </a:xfrm>
        </p:grpSpPr>
        <p:sp>
          <p:nvSpPr>
            <p:cNvPr id="21531" name="椭圆 11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3237" cy="823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21532" name="椭圆 12"/>
            <p:cNvSpPr>
              <a:spLocks noChangeAspect="1" noChangeArrowheads="1"/>
            </p:cNvSpPr>
            <p:nvPr/>
          </p:nvSpPr>
          <p:spPr bwMode="auto">
            <a:xfrm>
              <a:off x="51620" y="51621"/>
              <a:ext cx="720000" cy="720000"/>
            </a:xfrm>
            <a:prstGeom prst="ellipse">
              <a:avLst/>
            </a:prstGeom>
            <a:solidFill>
              <a:srgbClr val="007C00">
                <a:alpha val="78038"/>
              </a:srgb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21511" name="TextBox 146"/>
          <p:cNvSpPr>
            <a:spLocks noChangeArrowheads="1"/>
          </p:cNvSpPr>
          <p:nvPr/>
        </p:nvSpPr>
        <p:spPr bwMode="auto">
          <a:xfrm>
            <a:off x="5003800" y="1724025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12" name="Rectangle 13"/>
          <p:cNvSpPr>
            <a:spLocks noChangeArrowheads="1"/>
          </p:cNvSpPr>
          <p:nvPr/>
        </p:nvSpPr>
        <p:spPr bwMode="auto">
          <a:xfrm>
            <a:off x="4133850" y="1662113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20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13" name="TextBox 146"/>
          <p:cNvSpPr>
            <a:spLocks noChangeArrowheads="1"/>
          </p:cNvSpPr>
          <p:nvPr/>
        </p:nvSpPr>
        <p:spPr bwMode="auto">
          <a:xfrm>
            <a:off x="5518150" y="3275013"/>
            <a:ext cx="2101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14" name="矩形 19"/>
          <p:cNvSpPr>
            <a:spLocks noChangeArrowheads="1"/>
          </p:cNvSpPr>
          <p:nvPr/>
        </p:nvSpPr>
        <p:spPr bwMode="auto">
          <a:xfrm>
            <a:off x="5454650" y="2833688"/>
            <a:ext cx="2008188" cy="388937"/>
          </a:xfrm>
          <a:prstGeom prst="rect">
            <a:avLst/>
          </a:prstGeom>
          <a:solidFill>
            <a:srgbClr val="007C00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Clr>
                <a:srgbClr val="FF0000"/>
              </a:buClr>
              <a:buSzPct val="70000"/>
            </a:pPr>
            <a:endParaRPr lang="zh-CN" altLang="zh-CN" sz="2000">
              <a:solidFill>
                <a:srgbClr val="1F497D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21515" name="Group 17"/>
          <p:cNvGrpSpPr>
            <a:grpSpLocks noChangeAspect="1"/>
          </p:cNvGrpSpPr>
          <p:nvPr/>
        </p:nvGrpSpPr>
        <p:grpSpPr bwMode="auto">
          <a:xfrm>
            <a:off x="4845050" y="2659063"/>
            <a:ext cx="739775" cy="739775"/>
            <a:chOff x="0" y="0"/>
            <a:chExt cx="822211" cy="822211"/>
          </a:xfrm>
        </p:grpSpPr>
        <p:sp>
          <p:nvSpPr>
            <p:cNvPr id="21529" name="椭圆 8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2211" cy="8222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21530" name="椭圆 9"/>
            <p:cNvSpPr>
              <a:spLocks noChangeAspect="1" noChangeArrowheads="1"/>
            </p:cNvSpPr>
            <p:nvPr/>
          </p:nvSpPr>
          <p:spPr bwMode="auto">
            <a:xfrm>
              <a:off x="51168" y="51168"/>
              <a:ext cx="719876" cy="719876"/>
            </a:xfrm>
            <a:prstGeom prst="ellipse">
              <a:avLst/>
            </a:prstGeom>
            <a:solidFill>
              <a:srgbClr val="007C00">
                <a:alpha val="79999"/>
              </a:srgbClr>
            </a:solidFill>
            <a:ln w="12700">
              <a:solidFill>
                <a:srgbClr val="7F7F7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21516" name="TextBox 146"/>
          <p:cNvSpPr>
            <a:spLocks noChangeArrowheads="1"/>
          </p:cNvSpPr>
          <p:nvPr/>
        </p:nvSpPr>
        <p:spPr bwMode="auto">
          <a:xfrm>
            <a:off x="5708650" y="2890838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4841875" y="282892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20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18" name="TextBox 146"/>
          <p:cNvSpPr>
            <a:spLocks noChangeArrowheads="1"/>
          </p:cNvSpPr>
          <p:nvPr/>
        </p:nvSpPr>
        <p:spPr bwMode="auto">
          <a:xfrm>
            <a:off x="5003800" y="4454525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B8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FFB8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19" name="矩形 4"/>
          <p:cNvSpPr>
            <a:spLocks noChangeArrowheads="1"/>
          </p:cNvSpPr>
          <p:nvPr/>
        </p:nvSpPr>
        <p:spPr bwMode="auto">
          <a:xfrm>
            <a:off x="4810125" y="4008438"/>
            <a:ext cx="2355850" cy="388937"/>
          </a:xfrm>
          <a:prstGeom prst="rect">
            <a:avLst/>
          </a:prstGeom>
          <a:solidFill>
            <a:srgbClr val="FFB800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Clr>
                <a:srgbClr val="FF0000"/>
              </a:buClr>
              <a:buSzPct val="70000"/>
            </a:pPr>
            <a:endParaRPr lang="zh-CN" altLang="zh-CN" sz="2000">
              <a:solidFill>
                <a:srgbClr val="1F497D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21520" name="Group 24"/>
          <p:cNvGrpSpPr>
            <a:grpSpLocks noChangeAspect="1"/>
          </p:cNvGrpSpPr>
          <p:nvPr/>
        </p:nvGrpSpPr>
        <p:grpSpPr bwMode="auto">
          <a:xfrm>
            <a:off x="4140200" y="3833813"/>
            <a:ext cx="739775" cy="739775"/>
            <a:chOff x="0" y="0"/>
            <a:chExt cx="822355" cy="822355"/>
          </a:xfrm>
        </p:grpSpPr>
        <p:sp>
          <p:nvSpPr>
            <p:cNvPr id="21527" name="椭圆 14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2355" cy="8223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21528" name="椭圆 32"/>
            <p:cNvSpPr>
              <a:spLocks noChangeAspect="1" noChangeArrowheads="1"/>
            </p:cNvSpPr>
            <p:nvPr/>
          </p:nvSpPr>
          <p:spPr bwMode="auto">
            <a:xfrm>
              <a:off x="51176" y="51177"/>
              <a:ext cx="720002" cy="720002"/>
            </a:xfrm>
            <a:prstGeom prst="ellipse">
              <a:avLst/>
            </a:prstGeom>
            <a:solidFill>
              <a:srgbClr val="FFB80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21521" name="TextBox 146"/>
          <p:cNvSpPr>
            <a:spLocks noChangeArrowheads="1"/>
          </p:cNvSpPr>
          <p:nvPr/>
        </p:nvSpPr>
        <p:spPr bwMode="auto">
          <a:xfrm>
            <a:off x="5003800" y="4065588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22" name="Rectangle 13"/>
          <p:cNvSpPr>
            <a:spLocks noChangeArrowheads="1"/>
          </p:cNvSpPr>
          <p:nvPr/>
        </p:nvSpPr>
        <p:spPr bwMode="auto">
          <a:xfrm>
            <a:off x="4133850" y="400367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20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23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15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6" name="矩形 26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34" name="Freeform 7"/>
          <p:cNvSpPr>
            <a:spLocks noChangeArrowheads="1"/>
          </p:cNvSpPr>
          <p:nvPr/>
        </p:nvSpPr>
        <p:spPr bwMode="auto">
          <a:xfrm>
            <a:off x="1336675" y="2087563"/>
            <a:ext cx="1117600" cy="1951037"/>
          </a:xfrm>
          <a:custGeom>
            <a:avLst/>
            <a:gdLst>
              <a:gd name="T0" fmla="*/ 2147483647 w 298"/>
              <a:gd name="T1" fmla="*/ 0 h 520"/>
              <a:gd name="T2" fmla="*/ 2147483647 w 298"/>
              <a:gd name="T3" fmla="*/ 0 h 520"/>
              <a:gd name="T4" fmla="*/ 0 w 298"/>
              <a:gd name="T5" fmla="*/ 2147483647 h 520"/>
              <a:gd name="T6" fmla="*/ 0 w 298"/>
              <a:gd name="T7" fmla="*/ 2147483647 h 520"/>
              <a:gd name="T8" fmla="*/ 2147483647 w 298"/>
              <a:gd name="T9" fmla="*/ 2147483647 h 520"/>
              <a:gd name="T10" fmla="*/ 2147483647 w 298"/>
              <a:gd name="T11" fmla="*/ 2147483647 h 5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8"/>
              <a:gd name="T19" fmla="*/ 0 h 520"/>
              <a:gd name="T20" fmla="*/ 298 w 298"/>
              <a:gd name="T21" fmla="*/ 520 h 5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8" h="520">
                <a:moveTo>
                  <a:pt x="298" y="0"/>
                </a:moveTo>
                <a:cubicBezTo>
                  <a:pt x="9" y="0"/>
                  <a:pt x="9" y="0"/>
                  <a:pt x="9" y="0"/>
                </a:cubicBezTo>
                <a:cubicBezTo>
                  <a:pt x="5" y="0"/>
                  <a:pt x="0" y="3"/>
                  <a:pt x="0" y="7"/>
                </a:cubicBezTo>
                <a:cubicBezTo>
                  <a:pt x="0" y="513"/>
                  <a:pt x="0" y="513"/>
                  <a:pt x="0" y="513"/>
                </a:cubicBezTo>
                <a:cubicBezTo>
                  <a:pt x="0" y="517"/>
                  <a:pt x="5" y="520"/>
                  <a:pt x="9" y="520"/>
                </a:cubicBezTo>
                <a:cubicBezTo>
                  <a:pt x="66" y="520"/>
                  <a:pt x="66" y="520"/>
                  <a:pt x="66" y="520"/>
                </a:cubicBezTo>
              </a:path>
            </a:pathLst>
          </a:custGeom>
          <a:noFill/>
          <a:ln w="101600" cap="rnd" cmpd="sng">
            <a:solidFill>
              <a:srgbClr val="C1D8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Line 9"/>
          <p:cNvSpPr>
            <a:spLocks noChangeShapeType="1"/>
          </p:cNvSpPr>
          <p:nvPr/>
        </p:nvSpPr>
        <p:spPr bwMode="auto">
          <a:xfrm flipH="1">
            <a:off x="4298950" y="2087563"/>
            <a:ext cx="1562100" cy="0"/>
          </a:xfrm>
          <a:prstGeom prst="line">
            <a:avLst/>
          </a:prstGeom>
          <a:noFill/>
          <a:ln w="101600" cap="rnd">
            <a:solidFill>
              <a:srgbClr val="C1D8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10"/>
          <p:cNvSpPr>
            <a:spLocks noChangeArrowheads="1"/>
          </p:cNvSpPr>
          <p:nvPr/>
        </p:nvSpPr>
        <p:spPr bwMode="auto">
          <a:xfrm>
            <a:off x="6731000" y="2087563"/>
            <a:ext cx="1117600" cy="1951037"/>
          </a:xfrm>
          <a:custGeom>
            <a:avLst/>
            <a:gdLst>
              <a:gd name="T0" fmla="*/ 0 w 298"/>
              <a:gd name="T1" fmla="*/ 2147483647 h 520"/>
              <a:gd name="T2" fmla="*/ 2147483647 w 298"/>
              <a:gd name="T3" fmla="*/ 2147483647 h 520"/>
              <a:gd name="T4" fmla="*/ 2147483647 w 298"/>
              <a:gd name="T5" fmla="*/ 2147483647 h 520"/>
              <a:gd name="T6" fmla="*/ 2147483647 w 298"/>
              <a:gd name="T7" fmla="*/ 2147483647 h 520"/>
              <a:gd name="T8" fmla="*/ 2147483647 w 298"/>
              <a:gd name="T9" fmla="*/ 0 h 520"/>
              <a:gd name="T10" fmla="*/ 2147483647 w 298"/>
              <a:gd name="T11" fmla="*/ 0 h 5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8"/>
              <a:gd name="T19" fmla="*/ 0 h 520"/>
              <a:gd name="T20" fmla="*/ 298 w 298"/>
              <a:gd name="T21" fmla="*/ 520 h 5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8" h="520">
                <a:moveTo>
                  <a:pt x="0" y="520"/>
                </a:moveTo>
                <a:cubicBezTo>
                  <a:pt x="289" y="520"/>
                  <a:pt x="289" y="520"/>
                  <a:pt x="289" y="520"/>
                </a:cubicBezTo>
                <a:cubicBezTo>
                  <a:pt x="293" y="520"/>
                  <a:pt x="298" y="517"/>
                  <a:pt x="298" y="513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3"/>
                  <a:pt x="293" y="0"/>
                  <a:pt x="289" y="0"/>
                </a:cubicBezTo>
                <a:cubicBezTo>
                  <a:pt x="232" y="0"/>
                  <a:pt x="232" y="0"/>
                  <a:pt x="232" y="0"/>
                </a:cubicBezTo>
              </a:path>
            </a:pathLst>
          </a:custGeom>
          <a:noFill/>
          <a:ln w="101600" cap="rnd" cmpd="sng">
            <a:solidFill>
              <a:srgbClr val="C1D8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Line 11"/>
          <p:cNvSpPr>
            <a:spLocks noChangeShapeType="1"/>
          </p:cNvSpPr>
          <p:nvPr/>
        </p:nvSpPr>
        <p:spPr bwMode="auto">
          <a:xfrm>
            <a:off x="3400425" y="4038600"/>
            <a:ext cx="1560513" cy="0"/>
          </a:xfrm>
          <a:prstGeom prst="line">
            <a:avLst/>
          </a:prstGeom>
          <a:noFill/>
          <a:ln w="101600" cap="rnd">
            <a:solidFill>
              <a:srgbClr val="C1D8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Oval 12"/>
          <p:cNvSpPr>
            <a:spLocks noChangeArrowheads="1"/>
          </p:cNvSpPr>
          <p:nvPr/>
        </p:nvSpPr>
        <p:spPr bwMode="auto">
          <a:xfrm>
            <a:off x="1679575" y="3321050"/>
            <a:ext cx="1395413" cy="1395413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39" name="Rectangle 13"/>
          <p:cNvSpPr>
            <a:spLocks noChangeArrowheads="1"/>
          </p:cNvSpPr>
          <p:nvPr/>
        </p:nvSpPr>
        <p:spPr bwMode="auto">
          <a:xfrm>
            <a:off x="2295525" y="3540125"/>
            <a:ext cx="190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宋体" pitchFamily="2" charset="-122"/>
              </a:rPr>
              <a:t>4</a:t>
            </a:r>
            <a:endParaRPr lang="zh-CN" altLang="en-US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宋体" pitchFamily="2" charset="-122"/>
            </a:endParaRPr>
          </a:p>
        </p:txBody>
      </p:sp>
      <p:sp>
        <p:nvSpPr>
          <p:cNvPr id="22540" name="Oval 17"/>
          <p:cNvSpPr>
            <a:spLocks noChangeArrowheads="1"/>
          </p:cNvSpPr>
          <p:nvPr/>
        </p:nvSpPr>
        <p:spPr bwMode="auto">
          <a:xfrm>
            <a:off x="2682875" y="1385888"/>
            <a:ext cx="1397000" cy="1395412"/>
          </a:xfrm>
          <a:prstGeom prst="ellipse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41" name="Rectangle 18"/>
          <p:cNvSpPr>
            <a:spLocks noChangeArrowheads="1"/>
          </p:cNvSpPr>
          <p:nvPr/>
        </p:nvSpPr>
        <p:spPr bwMode="auto">
          <a:xfrm>
            <a:off x="3298825" y="1604963"/>
            <a:ext cx="128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宋体" pitchFamily="2" charset="-122"/>
              </a:rPr>
              <a:t>1</a:t>
            </a:r>
            <a:endParaRPr lang="zh-CN" altLang="en-US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宋体" pitchFamily="2" charset="-122"/>
            </a:endParaRPr>
          </a:p>
        </p:txBody>
      </p:sp>
      <p:sp>
        <p:nvSpPr>
          <p:cNvPr id="22542" name="Oval 22"/>
          <p:cNvSpPr>
            <a:spLocks noChangeArrowheads="1"/>
          </p:cNvSpPr>
          <p:nvPr/>
        </p:nvSpPr>
        <p:spPr bwMode="auto">
          <a:xfrm>
            <a:off x="6089650" y="1385888"/>
            <a:ext cx="1395413" cy="1395412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43" name="Rectangle 23"/>
          <p:cNvSpPr>
            <a:spLocks noChangeArrowheads="1"/>
          </p:cNvSpPr>
          <p:nvPr/>
        </p:nvSpPr>
        <p:spPr bwMode="auto">
          <a:xfrm>
            <a:off x="6705600" y="1604963"/>
            <a:ext cx="185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宋体" pitchFamily="2" charset="-122"/>
              </a:rPr>
              <a:t>2</a:t>
            </a:r>
            <a:endParaRPr lang="zh-CN" altLang="en-US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宋体" pitchFamily="2" charset="-122"/>
            </a:endParaRPr>
          </a:p>
        </p:txBody>
      </p:sp>
      <p:sp>
        <p:nvSpPr>
          <p:cNvPr id="22544" name="Oval 27"/>
          <p:cNvSpPr>
            <a:spLocks noChangeArrowheads="1"/>
          </p:cNvSpPr>
          <p:nvPr/>
        </p:nvSpPr>
        <p:spPr bwMode="auto">
          <a:xfrm>
            <a:off x="5175250" y="3336925"/>
            <a:ext cx="1393825" cy="1395413"/>
          </a:xfrm>
          <a:prstGeom prst="ellipse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45" name="Rectangle 28"/>
          <p:cNvSpPr>
            <a:spLocks noChangeArrowheads="1"/>
          </p:cNvSpPr>
          <p:nvPr/>
        </p:nvSpPr>
        <p:spPr bwMode="auto">
          <a:xfrm>
            <a:off x="5788025" y="3557588"/>
            <a:ext cx="187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宋体" pitchFamily="2" charset="-122"/>
              </a:rPr>
              <a:t>3</a:t>
            </a:r>
            <a:endParaRPr lang="zh-CN" altLang="en-US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宋体" pitchFamily="2" charset="-122"/>
            </a:endParaRPr>
          </a:p>
        </p:txBody>
      </p:sp>
      <p:sp>
        <p:nvSpPr>
          <p:cNvPr id="22546" name="Freeform 6"/>
          <p:cNvSpPr>
            <a:spLocks noChangeArrowheads="1"/>
          </p:cNvSpPr>
          <p:nvPr/>
        </p:nvSpPr>
        <p:spPr bwMode="auto">
          <a:xfrm>
            <a:off x="2360613" y="1963738"/>
            <a:ext cx="127000" cy="247650"/>
          </a:xfrm>
          <a:custGeom>
            <a:avLst/>
            <a:gdLst>
              <a:gd name="T0" fmla="*/ 2147483647 w 80"/>
              <a:gd name="T1" fmla="*/ 0 h 156"/>
              <a:gd name="T2" fmla="*/ 2147483647 w 80"/>
              <a:gd name="T3" fmla="*/ 2147483647 h 156"/>
              <a:gd name="T4" fmla="*/ 0 w 80"/>
              <a:gd name="T5" fmla="*/ 2147483647 h 156"/>
              <a:gd name="T6" fmla="*/ 0 60000 65536"/>
              <a:gd name="T7" fmla="*/ 0 60000 65536"/>
              <a:gd name="T8" fmla="*/ 0 60000 65536"/>
              <a:gd name="T9" fmla="*/ 0 w 80"/>
              <a:gd name="T10" fmla="*/ 0 h 156"/>
              <a:gd name="T11" fmla="*/ 80 w 80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156">
                <a:moveTo>
                  <a:pt x="5" y="0"/>
                </a:moveTo>
                <a:lnTo>
                  <a:pt x="80" y="76"/>
                </a:lnTo>
                <a:lnTo>
                  <a:pt x="0" y="156"/>
                </a:lnTo>
              </a:path>
            </a:pathLst>
          </a:custGeom>
          <a:noFill/>
          <a:ln w="101600" cap="flat" cmpd="sng">
            <a:solidFill>
              <a:srgbClr val="C1D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Freeform 8"/>
          <p:cNvSpPr>
            <a:spLocks noChangeArrowheads="1"/>
          </p:cNvSpPr>
          <p:nvPr/>
        </p:nvSpPr>
        <p:spPr bwMode="auto">
          <a:xfrm>
            <a:off x="5745163" y="1963738"/>
            <a:ext cx="127000" cy="247650"/>
          </a:xfrm>
          <a:custGeom>
            <a:avLst/>
            <a:gdLst>
              <a:gd name="T0" fmla="*/ 2147483647 w 80"/>
              <a:gd name="T1" fmla="*/ 0 h 156"/>
              <a:gd name="T2" fmla="*/ 2147483647 w 80"/>
              <a:gd name="T3" fmla="*/ 2147483647 h 156"/>
              <a:gd name="T4" fmla="*/ 0 w 80"/>
              <a:gd name="T5" fmla="*/ 2147483647 h 156"/>
              <a:gd name="T6" fmla="*/ 0 60000 65536"/>
              <a:gd name="T7" fmla="*/ 0 60000 65536"/>
              <a:gd name="T8" fmla="*/ 0 60000 65536"/>
              <a:gd name="T9" fmla="*/ 0 w 80"/>
              <a:gd name="T10" fmla="*/ 0 h 156"/>
              <a:gd name="T11" fmla="*/ 80 w 80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156">
                <a:moveTo>
                  <a:pt x="4" y="0"/>
                </a:moveTo>
                <a:lnTo>
                  <a:pt x="80" y="76"/>
                </a:lnTo>
                <a:lnTo>
                  <a:pt x="0" y="156"/>
                </a:lnTo>
              </a:path>
            </a:pathLst>
          </a:custGeom>
          <a:noFill/>
          <a:ln w="101600" cap="flat" cmpd="sng">
            <a:solidFill>
              <a:srgbClr val="C1D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Freeform 32"/>
          <p:cNvSpPr>
            <a:spLocks noChangeArrowheads="1"/>
          </p:cNvSpPr>
          <p:nvPr/>
        </p:nvSpPr>
        <p:spPr bwMode="auto">
          <a:xfrm>
            <a:off x="3384550" y="3921125"/>
            <a:ext cx="128588" cy="247650"/>
          </a:xfrm>
          <a:custGeom>
            <a:avLst/>
            <a:gdLst>
              <a:gd name="T0" fmla="*/ 2147483647 w 81"/>
              <a:gd name="T1" fmla="*/ 2147483647 h 156"/>
              <a:gd name="T2" fmla="*/ 0 w 81"/>
              <a:gd name="T3" fmla="*/ 2147483647 h 156"/>
              <a:gd name="T4" fmla="*/ 2147483647 w 81"/>
              <a:gd name="T5" fmla="*/ 0 h 156"/>
              <a:gd name="T6" fmla="*/ 0 60000 65536"/>
              <a:gd name="T7" fmla="*/ 0 60000 65536"/>
              <a:gd name="T8" fmla="*/ 0 60000 65536"/>
              <a:gd name="T9" fmla="*/ 0 w 81"/>
              <a:gd name="T10" fmla="*/ 0 h 156"/>
              <a:gd name="T11" fmla="*/ 81 w 81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" h="156">
                <a:moveTo>
                  <a:pt x="81" y="156"/>
                </a:moveTo>
                <a:lnTo>
                  <a:pt x="0" y="76"/>
                </a:lnTo>
                <a:lnTo>
                  <a:pt x="76" y="0"/>
                </a:lnTo>
              </a:path>
            </a:pathLst>
          </a:custGeom>
          <a:noFill/>
          <a:ln w="101600" cap="flat" cmpd="sng">
            <a:solidFill>
              <a:srgbClr val="C1D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Freeform 44"/>
          <p:cNvSpPr>
            <a:spLocks noEditPoints="1" noChangeArrowheads="1"/>
          </p:cNvSpPr>
          <p:nvPr/>
        </p:nvSpPr>
        <p:spPr bwMode="auto">
          <a:xfrm>
            <a:off x="6645275" y="1905000"/>
            <a:ext cx="593725" cy="619125"/>
          </a:xfrm>
          <a:custGeom>
            <a:avLst/>
            <a:gdLst>
              <a:gd name="T0" fmla="*/ 2147483647 w 96"/>
              <a:gd name="T1" fmla="*/ 2147483647 h 102"/>
              <a:gd name="T2" fmla="*/ 2147483647 w 96"/>
              <a:gd name="T3" fmla="*/ 2147483647 h 102"/>
              <a:gd name="T4" fmla="*/ 2147483647 w 96"/>
              <a:gd name="T5" fmla="*/ 2147483647 h 102"/>
              <a:gd name="T6" fmla="*/ 2147483647 w 96"/>
              <a:gd name="T7" fmla="*/ 0 h 102"/>
              <a:gd name="T8" fmla="*/ 2147483647 w 96"/>
              <a:gd name="T9" fmla="*/ 2147483647 h 102"/>
              <a:gd name="T10" fmla="*/ 2147483647 w 96"/>
              <a:gd name="T11" fmla="*/ 2147483647 h 102"/>
              <a:gd name="T12" fmla="*/ 2147483647 w 96"/>
              <a:gd name="T13" fmla="*/ 2147483647 h 102"/>
              <a:gd name="T14" fmla="*/ 2147483647 w 96"/>
              <a:gd name="T15" fmla="*/ 2147483647 h 102"/>
              <a:gd name="T16" fmla="*/ 2147483647 w 96"/>
              <a:gd name="T17" fmla="*/ 2147483647 h 102"/>
              <a:gd name="T18" fmla="*/ 2147483647 w 96"/>
              <a:gd name="T19" fmla="*/ 2147483647 h 102"/>
              <a:gd name="T20" fmla="*/ 2147483647 w 96"/>
              <a:gd name="T21" fmla="*/ 2147483647 h 102"/>
              <a:gd name="T22" fmla="*/ 2147483647 w 96"/>
              <a:gd name="T23" fmla="*/ 2147483647 h 102"/>
              <a:gd name="T24" fmla="*/ 2147483647 w 96"/>
              <a:gd name="T25" fmla="*/ 0 h 102"/>
              <a:gd name="T26" fmla="*/ 2147483647 w 96"/>
              <a:gd name="T27" fmla="*/ 2147483647 h 102"/>
              <a:gd name="T28" fmla="*/ 2147483647 w 96"/>
              <a:gd name="T29" fmla="*/ 2147483647 h 102"/>
              <a:gd name="T30" fmla="*/ 2147483647 w 96"/>
              <a:gd name="T31" fmla="*/ 2147483647 h 102"/>
              <a:gd name="T32" fmla="*/ 2147483647 w 96"/>
              <a:gd name="T33" fmla="*/ 2147483647 h 102"/>
              <a:gd name="T34" fmla="*/ 2147483647 w 96"/>
              <a:gd name="T35" fmla="*/ 2147483647 h 102"/>
              <a:gd name="T36" fmla="*/ 2147483647 w 96"/>
              <a:gd name="T37" fmla="*/ 2147483647 h 102"/>
              <a:gd name="T38" fmla="*/ 2147483647 w 96"/>
              <a:gd name="T39" fmla="*/ 2147483647 h 102"/>
              <a:gd name="T40" fmla="*/ 2147483647 w 96"/>
              <a:gd name="T41" fmla="*/ 2147483647 h 102"/>
              <a:gd name="T42" fmla="*/ 2147483647 w 96"/>
              <a:gd name="T43" fmla="*/ 2147483647 h 102"/>
              <a:gd name="T44" fmla="*/ 2147483647 w 96"/>
              <a:gd name="T45" fmla="*/ 2147483647 h 102"/>
              <a:gd name="T46" fmla="*/ 2147483647 w 96"/>
              <a:gd name="T47" fmla="*/ 2147483647 h 102"/>
              <a:gd name="T48" fmla="*/ 2147483647 w 96"/>
              <a:gd name="T49" fmla="*/ 2147483647 h 102"/>
              <a:gd name="T50" fmla="*/ 2147483647 w 96"/>
              <a:gd name="T51" fmla="*/ 2147483647 h 102"/>
              <a:gd name="T52" fmla="*/ 2147483647 w 96"/>
              <a:gd name="T53" fmla="*/ 2147483647 h 102"/>
              <a:gd name="T54" fmla="*/ 2147483647 w 96"/>
              <a:gd name="T55" fmla="*/ 2147483647 h 102"/>
              <a:gd name="T56" fmla="*/ 2147483647 w 96"/>
              <a:gd name="T57" fmla="*/ 2147483647 h 102"/>
              <a:gd name="T58" fmla="*/ 2147483647 w 96"/>
              <a:gd name="T59" fmla="*/ 2147483647 h 102"/>
              <a:gd name="T60" fmla="*/ 2147483647 w 96"/>
              <a:gd name="T61" fmla="*/ 2147483647 h 102"/>
              <a:gd name="T62" fmla="*/ 2147483647 w 96"/>
              <a:gd name="T63" fmla="*/ 2147483647 h 102"/>
              <a:gd name="T64" fmla="*/ 2147483647 w 96"/>
              <a:gd name="T65" fmla="*/ 2147483647 h 102"/>
              <a:gd name="T66" fmla="*/ 2147483647 w 96"/>
              <a:gd name="T67" fmla="*/ 2147483647 h 102"/>
              <a:gd name="T68" fmla="*/ 2147483647 w 96"/>
              <a:gd name="T69" fmla="*/ 2147483647 h 102"/>
              <a:gd name="T70" fmla="*/ 2147483647 w 96"/>
              <a:gd name="T71" fmla="*/ 2147483647 h 102"/>
              <a:gd name="T72" fmla="*/ 2147483647 w 96"/>
              <a:gd name="T73" fmla="*/ 2147483647 h 102"/>
              <a:gd name="T74" fmla="*/ 2147483647 w 96"/>
              <a:gd name="T75" fmla="*/ 2147483647 h 102"/>
              <a:gd name="T76" fmla="*/ 2147483647 w 96"/>
              <a:gd name="T77" fmla="*/ 2147483647 h 102"/>
              <a:gd name="T78" fmla="*/ 2147483647 w 96"/>
              <a:gd name="T79" fmla="*/ 2147483647 h 102"/>
              <a:gd name="T80" fmla="*/ 2147483647 w 96"/>
              <a:gd name="T81" fmla="*/ 2147483647 h 102"/>
              <a:gd name="T82" fmla="*/ 2147483647 w 96"/>
              <a:gd name="T83" fmla="*/ 2147483647 h 102"/>
              <a:gd name="T84" fmla="*/ 2147483647 w 96"/>
              <a:gd name="T85" fmla="*/ 2147483647 h 102"/>
              <a:gd name="T86" fmla="*/ 2147483647 w 96"/>
              <a:gd name="T87" fmla="*/ 2147483647 h 1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6"/>
              <a:gd name="T133" fmla="*/ 0 h 102"/>
              <a:gd name="T134" fmla="*/ 96 w 96"/>
              <a:gd name="T135" fmla="*/ 102 h 10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6" h="102">
                <a:moveTo>
                  <a:pt x="16" y="17"/>
                </a:moveTo>
                <a:cubicBezTo>
                  <a:pt x="11" y="17"/>
                  <a:pt x="6" y="21"/>
                  <a:pt x="6" y="27"/>
                </a:cubicBezTo>
                <a:cubicBezTo>
                  <a:pt x="6" y="32"/>
                  <a:pt x="11" y="36"/>
                  <a:pt x="16" y="36"/>
                </a:cubicBezTo>
                <a:cubicBezTo>
                  <a:pt x="21" y="36"/>
                  <a:pt x="26" y="32"/>
                  <a:pt x="26" y="27"/>
                </a:cubicBezTo>
                <a:cubicBezTo>
                  <a:pt x="26" y="21"/>
                  <a:pt x="21" y="17"/>
                  <a:pt x="16" y="17"/>
                </a:cubicBezTo>
                <a:close/>
                <a:moveTo>
                  <a:pt x="82" y="10"/>
                </a:moveTo>
                <a:cubicBezTo>
                  <a:pt x="82" y="7"/>
                  <a:pt x="82" y="7"/>
                  <a:pt x="82" y="7"/>
                </a:cubicBezTo>
                <a:cubicBezTo>
                  <a:pt x="91" y="0"/>
                  <a:pt x="91" y="0"/>
                  <a:pt x="91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82" y="10"/>
                  <a:pt x="82" y="10"/>
                  <a:pt x="82" y="10"/>
                </a:cubicBezTo>
                <a:close/>
                <a:moveTo>
                  <a:pt x="84" y="24"/>
                </a:moveTo>
                <a:cubicBezTo>
                  <a:pt x="84" y="21"/>
                  <a:pt x="84" y="21"/>
                  <a:pt x="84" y="21"/>
                </a:cubicBezTo>
                <a:cubicBezTo>
                  <a:pt x="96" y="18"/>
                  <a:pt x="96" y="18"/>
                  <a:pt x="96" y="18"/>
                </a:cubicBezTo>
                <a:cubicBezTo>
                  <a:pt x="96" y="24"/>
                  <a:pt x="96" y="24"/>
                  <a:pt x="96" y="24"/>
                </a:cubicBezTo>
                <a:cubicBezTo>
                  <a:pt x="84" y="24"/>
                  <a:pt x="84" y="24"/>
                  <a:pt x="84" y="24"/>
                </a:cubicBezTo>
                <a:close/>
                <a:moveTo>
                  <a:pt x="80" y="39"/>
                </a:moveTo>
                <a:cubicBezTo>
                  <a:pt x="81" y="37"/>
                  <a:pt x="81" y="37"/>
                  <a:pt x="81" y="37"/>
                </a:cubicBezTo>
                <a:cubicBezTo>
                  <a:pt x="93" y="39"/>
                  <a:pt x="93" y="39"/>
                  <a:pt x="93" y="39"/>
                </a:cubicBezTo>
                <a:cubicBezTo>
                  <a:pt x="91" y="44"/>
                  <a:pt x="91" y="44"/>
                  <a:pt x="91" y="44"/>
                </a:cubicBezTo>
                <a:cubicBezTo>
                  <a:pt x="80" y="39"/>
                  <a:pt x="80" y="39"/>
                  <a:pt x="80" y="39"/>
                </a:cubicBezTo>
                <a:close/>
                <a:moveTo>
                  <a:pt x="39" y="39"/>
                </a:moveTo>
                <a:cubicBezTo>
                  <a:pt x="39" y="43"/>
                  <a:pt x="39" y="43"/>
                  <a:pt x="39" y="43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39" y="39"/>
                  <a:pt x="39" y="39"/>
                  <a:pt x="39" y="39"/>
                </a:cubicBezTo>
                <a:close/>
                <a:moveTo>
                  <a:pt x="64" y="0"/>
                </a:moveTo>
                <a:cubicBezTo>
                  <a:pt x="69" y="0"/>
                  <a:pt x="73" y="3"/>
                  <a:pt x="77" y="7"/>
                </a:cubicBezTo>
                <a:cubicBezTo>
                  <a:pt x="80" y="11"/>
                  <a:pt x="81" y="16"/>
                  <a:pt x="81" y="22"/>
                </a:cubicBezTo>
                <a:cubicBezTo>
                  <a:pt x="81" y="28"/>
                  <a:pt x="80" y="34"/>
                  <a:pt x="77" y="38"/>
                </a:cubicBezTo>
                <a:cubicBezTo>
                  <a:pt x="74" y="42"/>
                  <a:pt x="70" y="44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4" y="45"/>
                </a:cubicBezTo>
                <a:cubicBezTo>
                  <a:pt x="61" y="45"/>
                  <a:pt x="59" y="44"/>
                  <a:pt x="56" y="43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8"/>
                  <a:pt x="50" y="48"/>
                  <a:pt x="50" y="48"/>
                </a:cubicBezTo>
                <a:cubicBezTo>
                  <a:pt x="47" y="50"/>
                  <a:pt x="47" y="50"/>
                  <a:pt x="47" y="50"/>
                </a:cubicBezTo>
                <a:cubicBezTo>
                  <a:pt x="42" y="48"/>
                  <a:pt x="42" y="48"/>
                  <a:pt x="42" y="48"/>
                </a:cubicBezTo>
                <a:cubicBezTo>
                  <a:pt x="33" y="54"/>
                  <a:pt x="33" y="54"/>
                  <a:pt x="33" y="54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68"/>
                  <a:pt x="27" y="68"/>
                  <a:pt x="27" y="68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18" y="74"/>
                  <a:pt x="18" y="74"/>
                  <a:pt x="18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68"/>
                  <a:pt x="6" y="68"/>
                  <a:pt x="6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4" y="39"/>
                  <a:pt x="4" y="39"/>
                  <a:pt x="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42"/>
                  <a:pt x="15" y="42"/>
                  <a:pt x="15" y="42"/>
                </a:cubicBezTo>
                <a:cubicBezTo>
                  <a:pt x="12" y="58"/>
                  <a:pt x="12" y="58"/>
                  <a:pt x="12" y="58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20" y="58"/>
                  <a:pt x="20" y="58"/>
                  <a:pt x="20" y="58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39"/>
                  <a:pt x="18" y="39"/>
                  <a:pt x="18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38"/>
                  <a:pt x="35" y="38"/>
                  <a:pt x="35" y="38"/>
                </a:cubicBezTo>
                <a:cubicBezTo>
                  <a:pt x="28" y="36"/>
                  <a:pt x="28" y="36"/>
                  <a:pt x="28" y="36"/>
                </a:cubicBezTo>
                <a:cubicBezTo>
                  <a:pt x="25" y="35"/>
                  <a:pt x="24" y="32"/>
                  <a:pt x="28" y="29"/>
                </a:cubicBezTo>
                <a:cubicBezTo>
                  <a:pt x="37" y="20"/>
                  <a:pt x="43" y="15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5" y="2"/>
                  <a:pt x="59" y="0"/>
                  <a:pt x="64" y="0"/>
                </a:cubicBezTo>
                <a:close/>
                <a:moveTo>
                  <a:pt x="72" y="11"/>
                </a:moveTo>
                <a:cubicBezTo>
                  <a:pt x="70" y="8"/>
                  <a:pt x="67" y="6"/>
                  <a:pt x="64" y="6"/>
                </a:cubicBezTo>
                <a:cubicBezTo>
                  <a:pt x="61" y="6"/>
                  <a:pt x="58" y="8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9"/>
                  <a:pt x="73" y="24"/>
                  <a:pt x="71" y="29"/>
                </a:cubicBezTo>
                <a:cubicBezTo>
                  <a:pt x="58" y="36"/>
                  <a:pt x="58" y="36"/>
                  <a:pt x="58" y="36"/>
                </a:cubicBezTo>
                <a:cubicBezTo>
                  <a:pt x="60" y="38"/>
                  <a:pt x="62" y="39"/>
                  <a:pt x="64" y="39"/>
                </a:cubicBezTo>
                <a:cubicBezTo>
                  <a:pt x="67" y="39"/>
                  <a:pt x="70" y="37"/>
                  <a:pt x="72" y="34"/>
                </a:cubicBezTo>
                <a:cubicBezTo>
                  <a:pt x="74" y="31"/>
                  <a:pt x="75" y="27"/>
                  <a:pt x="75" y="22"/>
                </a:cubicBezTo>
                <a:cubicBezTo>
                  <a:pt x="75" y="18"/>
                  <a:pt x="74" y="14"/>
                  <a:pt x="72" y="11"/>
                </a:cubicBezTo>
                <a:close/>
                <a:moveTo>
                  <a:pt x="56" y="16"/>
                </a:moveTo>
                <a:cubicBezTo>
                  <a:pt x="55" y="18"/>
                  <a:pt x="55" y="19"/>
                  <a:pt x="55" y="21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19"/>
                  <a:pt x="66" y="19"/>
                  <a:pt x="66" y="19"/>
                </a:cubicBezTo>
                <a:cubicBezTo>
                  <a:pt x="62" y="18"/>
                  <a:pt x="59" y="17"/>
                  <a:pt x="5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Freeform 48"/>
          <p:cNvSpPr>
            <a:spLocks noEditPoints="1" noChangeArrowheads="1"/>
          </p:cNvSpPr>
          <p:nvPr/>
        </p:nvSpPr>
        <p:spPr bwMode="auto">
          <a:xfrm>
            <a:off x="5591175" y="3914775"/>
            <a:ext cx="579438" cy="508000"/>
          </a:xfrm>
          <a:custGeom>
            <a:avLst/>
            <a:gdLst>
              <a:gd name="T0" fmla="*/ 0 w 94"/>
              <a:gd name="T1" fmla="*/ 2147483647 h 84"/>
              <a:gd name="T2" fmla="*/ 2147483647 w 94"/>
              <a:gd name="T3" fmla="*/ 2147483647 h 84"/>
              <a:gd name="T4" fmla="*/ 2147483647 w 94"/>
              <a:gd name="T5" fmla="*/ 2147483647 h 84"/>
              <a:gd name="T6" fmla="*/ 0 w 94"/>
              <a:gd name="T7" fmla="*/ 2147483647 h 84"/>
              <a:gd name="T8" fmla="*/ 0 w 94"/>
              <a:gd name="T9" fmla="*/ 2147483647 h 84"/>
              <a:gd name="T10" fmla="*/ 2147483647 w 94"/>
              <a:gd name="T11" fmla="*/ 2147483647 h 84"/>
              <a:gd name="T12" fmla="*/ 2147483647 w 94"/>
              <a:gd name="T13" fmla="*/ 2147483647 h 84"/>
              <a:gd name="T14" fmla="*/ 2147483647 w 94"/>
              <a:gd name="T15" fmla="*/ 2147483647 h 84"/>
              <a:gd name="T16" fmla="*/ 2147483647 w 94"/>
              <a:gd name="T17" fmla="*/ 2147483647 h 84"/>
              <a:gd name="T18" fmla="*/ 2147483647 w 94"/>
              <a:gd name="T19" fmla="*/ 2147483647 h 84"/>
              <a:gd name="T20" fmla="*/ 2147483647 w 94"/>
              <a:gd name="T21" fmla="*/ 2147483647 h 84"/>
              <a:gd name="T22" fmla="*/ 2147483647 w 94"/>
              <a:gd name="T23" fmla="*/ 2147483647 h 84"/>
              <a:gd name="T24" fmla="*/ 2147483647 w 94"/>
              <a:gd name="T25" fmla="*/ 2147483647 h 84"/>
              <a:gd name="T26" fmla="*/ 2147483647 w 94"/>
              <a:gd name="T27" fmla="*/ 2147483647 h 84"/>
              <a:gd name="T28" fmla="*/ 2147483647 w 94"/>
              <a:gd name="T29" fmla="*/ 2147483647 h 84"/>
              <a:gd name="T30" fmla="*/ 2147483647 w 94"/>
              <a:gd name="T31" fmla="*/ 0 h 84"/>
              <a:gd name="T32" fmla="*/ 2147483647 w 94"/>
              <a:gd name="T33" fmla="*/ 2147483647 h 84"/>
              <a:gd name="T34" fmla="*/ 2147483647 w 94"/>
              <a:gd name="T35" fmla="*/ 2147483647 h 84"/>
              <a:gd name="T36" fmla="*/ 2147483647 w 94"/>
              <a:gd name="T37" fmla="*/ 2147483647 h 84"/>
              <a:gd name="T38" fmla="*/ 2147483647 w 94"/>
              <a:gd name="T39" fmla="*/ 0 h 84"/>
              <a:gd name="T40" fmla="*/ 2147483647 w 94"/>
              <a:gd name="T41" fmla="*/ 2147483647 h 84"/>
              <a:gd name="T42" fmla="*/ 2147483647 w 94"/>
              <a:gd name="T43" fmla="*/ 2147483647 h 84"/>
              <a:gd name="T44" fmla="*/ 2147483647 w 94"/>
              <a:gd name="T45" fmla="*/ 2147483647 h 84"/>
              <a:gd name="T46" fmla="*/ 2147483647 w 94"/>
              <a:gd name="T47" fmla="*/ 2147483647 h 84"/>
              <a:gd name="T48" fmla="*/ 2147483647 w 94"/>
              <a:gd name="T49" fmla="*/ 2147483647 h 84"/>
              <a:gd name="T50" fmla="*/ 2147483647 w 94"/>
              <a:gd name="T51" fmla="*/ 2147483647 h 84"/>
              <a:gd name="T52" fmla="*/ 2147483647 w 94"/>
              <a:gd name="T53" fmla="*/ 2147483647 h 84"/>
              <a:gd name="T54" fmla="*/ 2147483647 w 94"/>
              <a:gd name="T55" fmla="*/ 2147483647 h 84"/>
              <a:gd name="T56" fmla="*/ 2147483647 w 94"/>
              <a:gd name="T57" fmla="*/ 2147483647 h 84"/>
              <a:gd name="T58" fmla="*/ 2147483647 w 94"/>
              <a:gd name="T59" fmla="*/ 2147483647 h 84"/>
              <a:gd name="T60" fmla="*/ 2147483647 w 94"/>
              <a:gd name="T61" fmla="*/ 2147483647 h 84"/>
              <a:gd name="T62" fmla="*/ 2147483647 w 94"/>
              <a:gd name="T63" fmla="*/ 2147483647 h 84"/>
              <a:gd name="T64" fmla="*/ 2147483647 w 94"/>
              <a:gd name="T65" fmla="*/ 2147483647 h 84"/>
              <a:gd name="T66" fmla="*/ 2147483647 w 94"/>
              <a:gd name="T67" fmla="*/ 2147483647 h 84"/>
              <a:gd name="T68" fmla="*/ 2147483647 w 94"/>
              <a:gd name="T69" fmla="*/ 2147483647 h 84"/>
              <a:gd name="T70" fmla="*/ 2147483647 w 94"/>
              <a:gd name="T71" fmla="*/ 2147483647 h 84"/>
              <a:gd name="T72" fmla="*/ 2147483647 w 94"/>
              <a:gd name="T73" fmla="*/ 2147483647 h 84"/>
              <a:gd name="T74" fmla="*/ 2147483647 w 94"/>
              <a:gd name="T75" fmla="*/ 2147483647 h 8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4"/>
              <a:gd name="T115" fmla="*/ 0 h 84"/>
              <a:gd name="T116" fmla="*/ 94 w 94"/>
              <a:gd name="T117" fmla="*/ 84 h 8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4" h="84">
                <a:moveTo>
                  <a:pt x="0" y="58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84"/>
                  <a:pt x="24" y="84"/>
                  <a:pt x="24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62" y="7"/>
                </a:moveTo>
                <a:cubicBezTo>
                  <a:pt x="55" y="20"/>
                  <a:pt x="55" y="20"/>
                  <a:pt x="55" y="20"/>
                </a:cubicBezTo>
                <a:cubicBezTo>
                  <a:pt x="48" y="32"/>
                  <a:pt x="48" y="32"/>
                  <a:pt x="48" y="32"/>
                </a:cubicBezTo>
                <a:cubicBezTo>
                  <a:pt x="43" y="24"/>
                  <a:pt x="43" y="24"/>
                  <a:pt x="43" y="24"/>
                </a:cubicBezTo>
                <a:cubicBezTo>
                  <a:pt x="6" y="46"/>
                  <a:pt x="6" y="46"/>
                  <a:pt x="6" y="46"/>
                </a:cubicBezTo>
                <a:cubicBezTo>
                  <a:pt x="1" y="38"/>
                  <a:pt x="1" y="38"/>
                  <a:pt x="1" y="38"/>
                </a:cubicBezTo>
                <a:cubicBezTo>
                  <a:pt x="38" y="16"/>
                  <a:pt x="38" y="16"/>
                  <a:pt x="38" y="16"/>
                </a:cubicBezTo>
                <a:cubicBezTo>
                  <a:pt x="33" y="8"/>
                  <a:pt x="33" y="8"/>
                  <a:pt x="33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62" y="7"/>
                  <a:pt x="62" y="7"/>
                  <a:pt x="62" y="7"/>
                </a:cubicBezTo>
                <a:close/>
                <a:moveTo>
                  <a:pt x="78" y="0"/>
                </a:moveTo>
                <a:cubicBezTo>
                  <a:pt x="72" y="0"/>
                  <a:pt x="68" y="4"/>
                  <a:pt x="68" y="9"/>
                </a:cubicBezTo>
                <a:cubicBezTo>
                  <a:pt x="68" y="14"/>
                  <a:pt x="72" y="19"/>
                  <a:pt x="78" y="19"/>
                </a:cubicBezTo>
                <a:cubicBezTo>
                  <a:pt x="83" y="19"/>
                  <a:pt x="87" y="14"/>
                  <a:pt x="87" y="9"/>
                </a:cubicBezTo>
                <a:cubicBezTo>
                  <a:pt x="87" y="4"/>
                  <a:pt x="83" y="0"/>
                  <a:pt x="78" y="0"/>
                </a:cubicBezTo>
                <a:close/>
                <a:moveTo>
                  <a:pt x="61" y="46"/>
                </a:moveTo>
                <a:cubicBezTo>
                  <a:pt x="63" y="47"/>
                  <a:pt x="65" y="49"/>
                  <a:pt x="67" y="50"/>
                </a:cubicBezTo>
                <a:cubicBezTo>
                  <a:pt x="66" y="84"/>
                  <a:pt x="66" y="84"/>
                  <a:pt x="66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6" y="55"/>
                  <a:pt x="76" y="55"/>
                  <a:pt x="76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1" y="84"/>
                  <a:pt x="81" y="84"/>
                  <a:pt x="81" y="84"/>
                </a:cubicBezTo>
                <a:cubicBezTo>
                  <a:pt x="89" y="84"/>
                  <a:pt x="89" y="84"/>
                  <a:pt x="89" y="84"/>
                </a:cubicBezTo>
                <a:cubicBezTo>
                  <a:pt x="88" y="50"/>
                  <a:pt x="88" y="50"/>
                  <a:pt x="88" y="50"/>
                </a:cubicBezTo>
                <a:cubicBezTo>
                  <a:pt x="94" y="46"/>
                  <a:pt x="94" y="46"/>
                  <a:pt x="94" y="46"/>
                </a:cubicBezTo>
                <a:cubicBezTo>
                  <a:pt x="89" y="21"/>
                  <a:pt x="89" y="21"/>
                  <a:pt x="89" y="21"/>
                </a:cubicBezTo>
                <a:cubicBezTo>
                  <a:pt x="64" y="21"/>
                  <a:pt x="91" y="21"/>
                  <a:pt x="66" y="21"/>
                </a:cubicBezTo>
                <a:cubicBezTo>
                  <a:pt x="61" y="46"/>
                  <a:pt x="61" y="46"/>
                  <a:pt x="61" y="46"/>
                </a:cubicBezTo>
                <a:close/>
                <a:moveTo>
                  <a:pt x="32" y="44"/>
                </a:moveTo>
                <a:cubicBezTo>
                  <a:pt x="32" y="84"/>
                  <a:pt x="32" y="84"/>
                  <a:pt x="32" y="84"/>
                </a:cubicBezTo>
                <a:cubicBezTo>
                  <a:pt x="55" y="84"/>
                  <a:pt x="55" y="84"/>
                  <a:pt x="55" y="84"/>
                </a:cubicBezTo>
                <a:cubicBezTo>
                  <a:pt x="55" y="44"/>
                  <a:pt x="55" y="44"/>
                  <a:pt x="55" y="44"/>
                </a:cubicBezTo>
                <a:lnTo>
                  <a:pt x="32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Freeform 82"/>
          <p:cNvSpPr>
            <a:spLocks noEditPoints="1" noChangeArrowheads="1"/>
          </p:cNvSpPr>
          <p:nvPr/>
        </p:nvSpPr>
        <p:spPr bwMode="auto">
          <a:xfrm>
            <a:off x="2089150" y="3959225"/>
            <a:ext cx="574675" cy="501650"/>
          </a:xfrm>
          <a:custGeom>
            <a:avLst/>
            <a:gdLst>
              <a:gd name="T0" fmla="*/ 2147483647 w 93"/>
              <a:gd name="T1" fmla="*/ 2147483647 h 83"/>
              <a:gd name="T2" fmla="*/ 2147483647 w 93"/>
              <a:gd name="T3" fmla="*/ 2147483647 h 83"/>
              <a:gd name="T4" fmla="*/ 2147483647 w 93"/>
              <a:gd name="T5" fmla="*/ 2147483647 h 83"/>
              <a:gd name="T6" fmla="*/ 2147483647 w 93"/>
              <a:gd name="T7" fmla="*/ 2147483647 h 83"/>
              <a:gd name="T8" fmla="*/ 2147483647 w 93"/>
              <a:gd name="T9" fmla="*/ 2147483647 h 83"/>
              <a:gd name="T10" fmla="*/ 2147483647 w 93"/>
              <a:gd name="T11" fmla="*/ 2147483647 h 83"/>
              <a:gd name="T12" fmla="*/ 2147483647 w 93"/>
              <a:gd name="T13" fmla="*/ 2147483647 h 83"/>
              <a:gd name="T14" fmla="*/ 2147483647 w 93"/>
              <a:gd name="T15" fmla="*/ 0 h 83"/>
              <a:gd name="T16" fmla="*/ 2147483647 w 93"/>
              <a:gd name="T17" fmla="*/ 2147483647 h 83"/>
              <a:gd name="T18" fmla="*/ 2147483647 w 93"/>
              <a:gd name="T19" fmla="*/ 2147483647 h 83"/>
              <a:gd name="T20" fmla="*/ 2147483647 w 93"/>
              <a:gd name="T21" fmla="*/ 2147483647 h 83"/>
              <a:gd name="T22" fmla="*/ 2147483647 w 93"/>
              <a:gd name="T23" fmla="*/ 2147483647 h 83"/>
              <a:gd name="T24" fmla="*/ 2147483647 w 93"/>
              <a:gd name="T25" fmla="*/ 2147483647 h 83"/>
              <a:gd name="T26" fmla="*/ 0 w 93"/>
              <a:gd name="T27" fmla="*/ 2147483647 h 83"/>
              <a:gd name="T28" fmla="*/ 0 w 93"/>
              <a:gd name="T29" fmla="*/ 2147483647 h 83"/>
              <a:gd name="T30" fmla="*/ 2147483647 w 93"/>
              <a:gd name="T31" fmla="*/ 2147483647 h 83"/>
              <a:gd name="T32" fmla="*/ 2147483647 w 93"/>
              <a:gd name="T33" fmla="*/ 2147483647 h 83"/>
              <a:gd name="T34" fmla="*/ 2147483647 w 93"/>
              <a:gd name="T35" fmla="*/ 2147483647 h 83"/>
              <a:gd name="T36" fmla="*/ 2147483647 w 93"/>
              <a:gd name="T37" fmla="*/ 2147483647 h 83"/>
              <a:gd name="T38" fmla="*/ 2147483647 w 93"/>
              <a:gd name="T39" fmla="*/ 2147483647 h 83"/>
              <a:gd name="T40" fmla="*/ 2147483647 w 93"/>
              <a:gd name="T41" fmla="*/ 2147483647 h 83"/>
              <a:gd name="T42" fmla="*/ 2147483647 w 93"/>
              <a:gd name="T43" fmla="*/ 2147483647 h 83"/>
              <a:gd name="T44" fmla="*/ 2147483647 w 93"/>
              <a:gd name="T45" fmla="*/ 2147483647 h 83"/>
              <a:gd name="T46" fmla="*/ 2147483647 w 93"/>
              <a:gd name="T47" fmla="*/ 2147483647 h 83"/>
              <a:gd name="T48" fmla="*/ 2147483647 w 93"/>
              <a:gd name="T49" fmla="*/ 2147483647 h 83"/>
              <a:gd name="T50" fmla="*/ 2147483647 w 93"/>
              <a:gd name="T51" fmla="*/ 2147483647 h 83"/>
              <a:gd name="T52" fmla="*/ 2147483647 w 93"/>
              <a:gd name="T53" fmla="*/ 2147483647 h 83"/>
              <a:gd name="T54" fmla="*/ 2147483647 w 93"/>
              <a:gd name="T55" fmla="*/ 2147483647 h 83"/>
              <a:gd name="T56" fmla="*/ 2147483647 w 93"/>
              <a:gd name="T57" fmla="*/ 2147483647 h 83"/>
              <a:gd name="T58" fmla="*/ 2147483647 w 93"/>
              <a:gd name="T59" fmla="*/ 2147483647 h 83"/>
              <a:gd name="T60" fmla="*/ 2147483647 w 93"/>
              <a:gd name="T61" fmla="*/ 2147483647 h 83"/>
              <a:gd name="T62" fmla="*/ 2147483647 w 93"/>
              <a:gd name="T63" fmla="*/ 2147483647 h 83"/>
              <a:gd name="T64" fmla="*/ 2147483647 w 93"/>
              <a:gd name="T65" fmla="*/ 2147483647 h 83"/>
              <a:gd name="T66" fmla="*/ 2147483647 w 93"/>
              <a:gd name="T67" fmla="*/ 2147483647 h 83"/>
              <a:gd name="T68" fmla="*/ 2147483647 w 93"/>
              <a:gd name="T69" fmla="*/ 2147483647 h 83"/>
              <a:gd name="T70" fmla="*/ 2147483647 w 93"/>
              <a:gd name="T71" fmla="*/ 2147483647 h 83"/>
              <a:gd name="T72" fmla="*/ 2147483647 w 93"/>
              <a:gd name="T73" fmla="*/ 2147483647 h 83"/>
              <a:gd name="T74" fmla="*/ 2147483647 w 93"/>
              <a:gd name="T75" fmla="*/ 2147483647 h 83"/>
              <a:gd name="T76" fmla="*/ 2147483647 w 93"/>
              <a:gd name="T77" fmla="*/ 2147483647 h 83"/>
              <a:gd name="T78" fmla="*/ 2147483647 w 93"/>
              <a:gd name="T79" fmla="*/ 2147483647 h 83"/>
              <a:gd name="T80" fmla="*/ 2147483647 w 93"/>
              <a:gd name="T81" fmla="*/ 2147483647 h 8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3"/>
              <a:gd name="T124" fmla="*/ 0 h 83"/>
              <a:gd name="T125" fmla="*/ 93 w 93"/>
              <a:gd name="T126" fmla="*/ 83 h 8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3" h="83">
                <a:moveTo>
                  <a:pt x="5" y="18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28"/>
                  <a:pt x="17" y="28"/>
                  <a:pt x="17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74"/>
                  <a:pt x="9" y="74"/>
                  <a:pt x="9" y="74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28"/>
                  <a:pt x="84" y="28"/>
                  <a:pt x="84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34"/>
                  <a:pt x="70" y="34"/>
                  <a:pt x="70" y="34"/>
                </a:cubicBezTo>
                <a:cubicBezTo>
                  <a:pt x="54" y="34"/>
                  <a:pt x="39" y="34"/>
                  <a:pt x="24" y="34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3"/>
                  <a:pt x="24" y="13"/>
                  <a:pt x="24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0"/>
                  <a:pt x="32" y="7"/>
                  <a:pt x="34" y="5"/>
                </a:cubicBezTo>
                <a:cubicBezTo>
                  <a:pt x="37" y="2"/>
                  <a:pt x="41" y="0"/>
                  <a:pt x="46" y="0"/>
                </a:cubicBezTo>
                <a:cubicBezTo>
                  <a:pt x="51" y="0"/>
                  <a:pt x="55" y="2"/>
                  <a:pt x="58" y="5"/>
                </a:cubicBezTo>
                <a:cubicBezTo>
                  <a:pt x="61" y="7"/>
                  <a:pt x="62" y="10"/>
                  <a:pt x="63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70" y="18"/>
                  <a:pt x="70" y="18"/>
                  <a:pt x="70" y="18"/>
                </a:cubicBezTo>
                <a:cubicBezTo>
                  <a:pt x="89" y="18"/>
                  <a:pt x="89" y="18"/>
                  <a:pt x="89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3" y="23"/>
                  <a:pt x="93" y="23"/>
                  <a:pt x="93" y="23"/>
                </a:cubicBezTo>
                <a:cubicBezTo>
                  <a:pt x="93" y="79"/>
                  <a:pt x="93" y="79"/>
                  <a:pt x="93" y="79"/>
                </a:cubicBezTo>
                <a:cubicBezTo>
                  <a:pt x="93" y="83"/>
                  <a:pt x="93" y="83"/>
                  <a:pt x="93" y="83"/>
                </a:cubicBezTo>
                <a:cubicBezTo>
                  <a:pt x="89" y="83"/>
                  <a:pt x="89" y="83"/>
                  <a:pt x="89" y="83"/>
                </a:cubicBezTo>
                <a:cubicBezTo>
                  <a:pt x="5" y="83"/>
                  <a:pt x="5" y="83"/>
                  <a:pt x="5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0" y="18"/>
                  <a:pt x="0" y="18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14" y="62"/>
                </a:moveTo>
                <a:cubicBezTo>
                  <a:pt x="14" y="70"/>
                  <a:pt x="14" y="70"/>
                  <a:pt x="14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59"/>
                  <a:pt x="33" y="59"/>
                  <a:pt x="33" y="59"/>
                </a:cubicBezTo>
                <a:cubicBezTo>
                  <a:pt x="29" y="63"/>
                  <a:pt x="29" y="63"/>
                  <a:pt x="29" y="63"/>
                </a:cubicBezTo>
                <a:cubicBezTo>
                  <a:pt x="28" y="61"/>
                  <a:pt x="28" y="61"/>
                  <a:pt x="28" y="61"/>
                </a:cubicBezTo>
                <a:cubicBezTo>
                  <a:pt x="29" y="60"/>
                  <a:pt x="29" y="60"/>
                  <a:pt x="29" y="60"/>
                </a:cubicBezTo>
                <a:cubicBezTo>
                  <a:pt x="28" y="59"/>
                  <a:pt x="28" y="59"/>
                  <a:pt x="28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5" y="60"/>
                  <a:pt x="25" y="60"/>
                  <a:pt x="25" y="60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4"/>
                  <a:pt x="25" y="64"/>
                  <a:pt x="25" y="64"/>
                </a:cubicBezTo>
                <a:cubicBezTo>
                  <a:pt x="21" y="59"/>
                  <a:pt x="21" y="59"/>
                  <a:pt x="21" y="59"/>
                </a:cubicBezTo>
                <a:cubicBezTo>
                  <a:pt x="14" y="62"/>
                  <a:pt x="14" y="62"/>
                  <a:pt x="14" y="62"/>
                </a:cubicBezTo>
                <a:close/>
                <a:moveTo>
                  <a:pt x="35" y="42"/>
                </a:moveTo>
                <a:cubicBezTo>
                  <a:pt x="32" y="42"/>
                  <a:pt x="26" y="35"/>
                  <a:pt x="19" y="42"/>
                </a:cubicBezTo>
                <a:cubicBezTo>
                  <a:pt x="20" y="47"/>
                  <a:pt x="20" y="53"/>
                  <a:pt x="23" y="57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57"/>
                  <a:pt x="24" y="57"/>
                  <a:pt x="24" y="57"/>
                </a:cubicBezTo>
                <a:cubicBezTo>
                  <a:pt x="25" y="57"/>
                  <a:pt x="26" y="57"/>
                  <a:pt x="27" y="57"/>
                </a:cubicBezTo>
                <a:cubicBezTo>
                  <a:pt x="28" y="57"/>
                  <a:pt x="29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4" y="53"/>
                  <a:pt x="34" y="47"/>
                  <a:pt x="35" y="42"/>
                </a:cubicBezTo>
                <a:close/>
                <a:moveTo>
                  <a:pt x="31" y="65"/>
                </a:moveTo>
                <a:cubicBezTo>
                  <a:pt x="31" y="66"/>
                  <a:pt x="31" y="66"/>
                  <a:pt x="31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5"/>
                  <a:pt x="36" y="65"/>
                  <a:pt x="36" y="65"/>
                </a:cubicBezTo>
                <a:cubicBezTo>
                  <a:pt x="31" y="65"/>
                  <a:pt x="31" y="65"/>
                  <a:pt x="31" y="65"/>
                </a:cubicBezTo>
                <a:close/>
                <a:moveTo>
                  <a:pt x="44" y="51"/>
                </a:moveTo>
                <a:cubicBezTo>
                  <a:pt x="44" y="55"/>
                  <a:pt x="44" y="55"/>
                  <a:pt x="44" y="55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1"/>
                  <a:pt x="78" y="51"/>
                  <a:pt x="78" y="51"/>
                </a:cubicBezTo>
                <a:cubicBezTo>
                  <a:pt x="44" y="51"/>
                  <a:pt x="44" y="51"/>
                  <a:pt x="44" y="51"/>
                </a:cubicBezTo>
                <a:close/>
                <a:moveTo>
                  <a:pt x="44" y="60"/>
                </a:moveTo>
                <a:cubicBezTo>
                  <a:pt x="44" y="65"/>
                  <a:pt x="44" y="65"/>
                  <a:pt x="44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0"/>
                  <a:pt x="59" y="60"/>
                  <a:pt x="59" y="60"/>
                </a:cubicBezTo>
                <a:cubicBezTo>
                  <a:pt x="44" y="60"/>
                  <a:pt x="44" y="60"/>
                  <a:pt x="44" y="60"/>
                </a:cubicBezTo>
                <a:close/>
                <a:moveTo>
                  <a:pt x="44" y="42"/>
                </a:moveTo>
                <a:cubicBezTo>
                  <a:pt x="44" y="46"/>
                  <a:pt x="44" y="46"/>
                  <a:pt x="44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78" y="42"/>
                  <a:pt x="78" y="42"/>
                  <a:pt x="78" y="42"/>
                </a:cubicBezTo>
                <a:cubicBezTo>
                  <a:pt x="44" y="42"/>
                  <a:pt x="44" y="42"/>
                  <a:pt x="44" y="42"/>
                </a:cubicBezTo>
                <a:close/>
                <a:moveTo>
                  <a:pt x="39" y="13"/>
                </a:moveTo>
                <a:cubicBezTo>
                  <a:pt x="53" y="13"/>
                  <a:pt x="53" y="13"/>
                  <a:pt x="53" y="13"/>
                </a:cubicBezTo>
                <a:cubicBezTo>
                  <a:pt x="53" y="13"/>
                  <a:pt x="52" y="12"/>
                  <a:pt x="52" y="12"/>
                </a:cubicBezTo>
                <a:cubicBezTo>
                  <a:pt x="50" y="10"/>
                  <a:pt x="48" y="9"/>
                  <a:pt x="46" y="9"/>
                </a:cubicBezTo>
                <a:cubicBezTo>
                  <a:pt x="44" y="9"/>
                  <a:pt x="42" y="10"/>
                  <a:pt x="41" y="12"/>
                </a:cubicBezTo>
                <a:cubicBezTo>
                  <a:pt x="40" y="12"/>
                  <a:pt x="40" y="13"/>
                  <a:pt x="39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2" name="Freeform 85"/>
          <p:cNvSpPr>
            <a:spLocks noEditPoints="1" noChangeArrowheads="1"/>
          </p:cNvSpPr>
          <p:nvPr/>
        </p:nvSpPr>
        <p:spPr bwMode="auto">
          <a:xfrm>
            <a:off x="3121025" y="1963738"/>
            <a:ext cx="520700" cy="501650"/>
          </a:xfrm>
          <a:custGeom>
            <a:avLst/>
            <a:gdLst>
              <a:gd name="T0" fmla="*/ 2147483647 w 199"/>
              <a:gd name="T1" fmla="*/ 0 h 196"/>
              <a:gd name="T2" fmla="*/ 2147483647 w 199"/>
              <a:gd name="T3" fmla="*/ 2147483647 h 196"/>
              <a:gd name="T4" fmla="*/ 2147483647 w 199"/>
              <a:gd name="T5" fmla="*/ 2147483647 h 196"/>
              <a:gd name="T6" fmla="*/ 2147483647 w 199"/>
              <a:gd name="T7" fmla="*/ 2147483647 h 196"/>
              <a:gd name="T8" fmla="*/ 2147483647 w 199"/>
              <a:gd name="T9" fmla="*/ 2147483647 h 196"/>
              <a:gd name="T10" fmla="*/ 2147483647 w 199"/>
              <a:gd name="T11" fmla="*/ 2147483647 h 196"/>
              <a:gd name="T12" fmla="*/ 2147483647 w 199"/>
              <a:gd name="T13" fmla="*/ 2147483647 h 196"/>
              <a:gd name="T14" fmla="*/ 0 w 199"/>
              <a:gd name="T15" fmla="*/ 2147483647 h 196"/>
              <a:gd name="T16" fmla="*/ 2147483647 w 199"/>
              <a:gd name="T17" fmla="*/ 2147483647 h 196"/>
              <a:gd name="T18" fmla="*/ 0 w 199"/>
              <a:gd name="T19" fmla="*/ 2147483647 h 196"/>
              <a:gd name="T20" fmla="*/ 0 w 199"/>
              <a:gd name="T21" fmla="*/ 0 h 196"/>
              <a:gd name="T22" fmla="*/ 2147483647 w 199"/>
              <a:gd name="T23" fmla="*/ 2147483647 h 196"/>
              <a:gd name="T24" fmla="*/ 2147483647 w 199"/>
              <a:gd name="T25" fmla="*/ 2147483647 h 196"/>
              <a:gd name="T26" fmla="*/ 2147483647 w 199"/>
              <a:gd name="T27" fmla="*/ 2147483647 h 196"/>
              <a:gd name="T28" fmla="*/ 2147483647 w 199"/>
              <a:gd name="T29" fmla="*/ 2147483647 h 196"/>
              <a:gd name="T30" fmla="*/ 2147483647 w 199"/>
              <a:gd name="T31" fmla="*/ 2147483647 h 196"/>
              <a:gd name="T32" fmla="*/ 2147483647 w 199"/>
              <a:gd name="T33" fmla="*/ 2147483647 h 196"/>
              <a:gd name="T34" fmla="*/ 2147483647 w 199"/>
              <a:gd name="T35" fmla="*/ 2147483647 h 196"/>
              <a:gd name="T36" fmla="*/ 2147483647 w 199"/>
              <a:gd name="T37" fmla="*/ 2147483647 h 196"/>
              <a:gd name="T38" fmla="*/ 2147483647 w 199"/>
              <a:gd name="T39" fmla="*/ 2147483647 h 196"/>
              <a:gd name="T40" fmla="*/ 2147483647 w 199"/>
              <a:gd name="T41" fmla="*/ 2147483647 h 196"/>
              <a:gd name="T42" fmla="*/ 2147483647 w 199"/>
              <a:gd name="T43" fmla="*/ 2147483647 h 196"/>
              <a:gd name="T44" fmla="*/ 2147483647 w 199"/>
              <a:gd name="T45" fmla="*/ 2147483647 h 196"/>
              <a:gd name="T46" fmla="*/ 2147483647 w 199"/>
              <a:gd name="T47" fmla="*/ 2147483647 h 196"/>
              <a:gd name="T48" fmla="*/ 2147483647 w 199"/>
              <a:gd name="T49" fmla="*/ 2147483647 h 196"/>
              <a:gd name="T50" fmla="*/ 2147483647 w 199"/>
              <a:gd name="T51" fmla="*/ 2147483647 h 196"/>
              <a:gd name="T52" fmla="*/ 2147483647 w 199"/>
              <a:gd name="T53" fmla="*/ 2147483647 h 196"/>
              <a:gd name="T54" fmla="*/ 2147483647 w 199"/>
              <a:gd name="T55" fmla="*/ 2147483647 h 196"/>
              <a:gd name="T56" fmla="*/ 2147483647 w 199"/>
              <a:gd name="T57" fmla="*/ 2147483647 h 196"/>
              <a:gd name="T58" fmla="*/ 2147483647 w 199"/>
              <a:gd name="T59" fmla="*/ 2147483647 h 196"/>
              <a:gd name="T60" fmla="*/ 2147483647 w 199"/>
              <a:gd name="T61" fmla="*/ 2147483647 h 196"/>
              <a:gd name="T62" fmla="*/ 2147483647 w 199"/>
              <a:gd name="T63" fmla="*/ 2147483647 h 196"/>
              <a:gd name="T64" fmla="*/ 2147483647 w 199"/>
              <a:gd name="T65" fmla="*/ 2147483647 h 196"/>
              <a:gd name="T66" fmla="*/ 2147483647 w 199"/>
              <a:gd name="T67" fmla="*/ 2147483647 h 196"/>
              <a:gd name="T68" fmla="*/ 2147483647 w 199"/>
              <a:gd name="T69" fmla="*/ 2147483647 h 196"/>
              <a:gd name="T70" fmla="*/ 2147483647 w 199"/>
              <a:gd name="T71" fmla="*/ 2147483647 h 196"/>
              <a:gd name="T72" fmla="*/ 2147483647 w 199"/>
              <a:gd name="T73" fmla="*/ 2147483647 h 196"/>
              <a:gd name="T74" fmla="*/ 2147483647 w 199"/>
              <a:gd name="T75" fmla="*/ 2147483647 h 196"/>
              <a:gd name="T76" fmla="*/ 2147483647 w 199"/>
              <a:gd name="T77" fmla="*/ 2147483647 h 196"/>
              <a:gd name="T78" fmla="*/ 2147483647 w 199"/>
              <a:gd name="T79" fmla="*/ 2147483647 h 196"/>
              <a:gd name="T80" fmla="*/ 2147483647 w 199"/>
              <a:gd name="T81" fmla="*/ 2147483647 h 19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99"/>
              <a:gd name="T124" fmla="*/ 0 h 196"/>
              <a:gd name="T125" fmla="*/ 199 w 199"/>
              <a:gd name="T126" fmla="*/ 196 h 19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99" h="196">
                <a:moveTo>
                  <a:pt x="0" y="0"/>
                </a:moveTo>
                <a:lnTo>
                  <a:pt x="199" y="0"/>
                </a:lnTo>
                <a:lnTo>
                  <a:pt x="199" y="19"/>
                </a:lnTo>
                <a:lnTo>
                  <a:pt x="189" y="19"/>
                </a:lnTo>
                <a:lnTo>
                  <a:pt x="189" y="120"/>
                </a:lnTo>
                <a:lnTo>
                  <a:pt x="199" y="120"/>
                </a:lnTo>
                <a:lnTo>
                  <a:pt x="199" y="139"/>
                </a:lnTo>
                <a:lnTo>
                  <a:pt x="109" y="139"/>
                </a:lnTo>
                <a:lnTo>
                  <a:pt x="109" y="177"/>
                </a:lnTo>
                <a:lnTo>
                  <a:pt x="149" y="177"/>
                </a:lnTo>
                <a:lnTo>
                  <a:pt x="149" y="196"/>
                </a:lnTo>
                <a:lnTo>
                  <a:pt x="50" y="196"/>
                </a:lnTo>
                <a:lnTo>
                  <a:pt x="50" y="177"/>
                </a:lnTo>
                <a:lnTo>
                  <a:pt x="90" y="177"/>
                </a:lnTo>
                <a:lnTo>
                  <a:pt x="90" y="139"/>
                </a:lnTo>
                <a:lnTo>
                  <a:pt x="0" y="139"/>
                </a:lnTo>
                <a:lnTo>
                  <a:pt x="0" y="120"/>
                </a:lnTo>
                <a:lnTo>
                  <a:pt x="7" y="120"/>
                </a:lnTo>
                <a:lnTo>
                  <a:pt x="7" y="19"/>
                </a:lnTo>
                <a:lnTo>
                  <a:pt x="0" y="19"/>
                </a:lnTo>
                <a:lnTo>
                  <a:pt x="0" y="0"/>
                </a:lnTo>
                <a:close/>
                <a:moveTo>
                  <a:pt x="149" y="47"/>
                </a:moveTo>
                <a:lnTo>
                  <a:pt x="142" y="47"/>
                </a:lnTo>
                <a:lnTo>
                  <a:pt x="132" y="47"/>
                </a:lnTo>
                <a:lnTo>
                  <a:pt x="135" y="52"/>
                </a:lnTo>
                <a:lnTo>
                  <a:pt x="102" y="70"/>
                </a:lnTo>
                <a:lnTo>
                  <a:pt x="88" y="61"/>
                </a:lnTo>
                <a:lnTo>
                  <a:pt x="88" y="59"/>
                </a:lnTo>
                <a:lnTo>
                  <a:pt x="85" y="59"/>
                </a:lnTo>
                <a:lnTo>
                  <a:pt x="57" y="70"/>
                </a:lnTo>
                <a:lnTo>
                  <a:pt x="59" y="78"/>
                </a:lnTo>
                <a:lnTo>
                  <a:pt x="85" y="66"/>
                </a:lnTo>
                <a:lnTo>
                  <a:pt x="99" y="75"/>
                </a:lnTo>
                <a:lnTo>
                  <a:pt x="102" y="78"/>
                </a:lnTo>
                <a:lnTo>
                  <a:pt x="104" y="78"/>
                </a:lnTo>
                <a:lnTo>
                  <a:pt x="137" y="56"/>
                </a:lnTo>
                <a:lnTo>
                  <a:pt x="139" y="61"/>
                </a:lnTo>
                <a:lnTo>
                  <a:pt x="144" y="54"/>
                </a:lnTo>
                <a:lnTo>
                  <a:pt x="149" y="47"/>
                </a:lnTo>
                <a:close/>
                <a:moveTo>
                  <a:pt x="132" y="68"/>
                </a:moveTo>
                <a:lnTo>
                  <a:pt x="132" y="99"/>
                </a:lnTo>
                <a:lnTo>
                  <a:pt x="142" y="99"/>
                </a:lnTo>
                <a:lnTo>
                  <a:pt x="142" y="68"/>
                </a:lnTo>
                <a:lnTo>
                  <a:pt x="132" y="68"/>
                </a:lnTo>
                <a:close/>
                <a:moveTo>
                  <a:pt x="118" y="78"/>
                </a:moveTo>
                <a:lnTo>
                  <a:pt x="118" y="99"/>
                </a:lnTo>
                <a:lnTo>
                  <a:pt x="128" y="99"/>
                </a:lnTo>
                <a:lnTo>
                  <a:pt x="128" y="78"/>
                </a:lnTo>
                <a:lnTo>
                  <a:pt x="118" y="78"/>
                </a:lnTo>
                <a:close/>
                <a:moveTo>
                  <a:pt x="102" y="89"/>
                </a:moveTo>
                <a:lnTo>
                  <a:pt x="102" y="99"/>
                </a:lnTo>
                <a:lnTo>
                  <a:pt x="111" y="99"/>
                </a:lnTo>
                <a:lnTo>
                  <a:pt x="111" y="89"/>
                </a:lnTo>
                <a:lnTo>
                  <a:pt x="102" y="89"/>
                </a:lnTo>
                <a:close/>
                <a:moveTo>
                  <a:pt x="88" y="80"/>
                </a:moveTo>
                <a:lnTo>
                  <a:pt x="88" y="99"/>
                </a:lnTo>
                <a:lnTo>
                  <a:pt x="97" y="99"/>
                </a:lnTo>
                <a:lnTo>
                  <a:pt x="97" y="80"/>
                </a:lnTo>
                <a:lnTo>
                  <a:pt x="88" y="80"/>
                </a:lnTo>
                <a:close/>
                <a:moveTo>
                  <a:pt x="73" y="80"/>
                </a:moveTo>
                <a:lnTo>
                  <a:pt x="73" y="99"/>
                </a:lnTo>
                <a:lnTo>
                  <a:pt x="83" y="99"/>
                </a:lnTo>
                <a:lnTo>
                  <a:pt x="83" y="80"/>
                </a:lnTo>
                <a:lnTo>
                  <a:pt x="73" y="80"/>
                </a:lnTo>
                <a:close/>
                <a:moveTo>
                  <a:pt x="57" y="85"/>
                </a:moveTo>
                <a:lnTo>
                  <a:pt x="57" y="99"/>
                </a:lnTo>
                <a:lnTo>
                  <a:pt x="66" y="99"/>
                </a:lnTo>
                <a:lnTo>
                  <a:pt x="66" y="85"/>
                </a:lnTo>
                <a:lnTo>
                  <a:pt x="57" y="85"/>
                </a:lnTo>
                <a:close/>
                <a:moveTo>
                  <a:pt x="170" y="21"/>
                </a:moveTo>
                <a:lnTo>
                  <a:pt x="28" y="21"/>
                </a:lnTo>
                <a:lnTo>
                  <a:pt x="28" y="118"/>
                </a:lnTo>
                <a:lnTo>
                  <a:pt x="170" y="118"/>
                </a:lnTo>
                <a:lnTo>
                  <a:pt x="170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3" name="矩形 27"/>
          <p:cNvSpPr>
            <a:spLocks noChangeArrowheads="1"/>
          </p:cNvSpPr>
          <p:nvPr/>
        </p:nvSpPr>
        <p:spPr bwMode="auto">
          <a:xfrm>
            <a:off x="4406900" y="160496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 sz="3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54" name="矩形 28"/>
          <p:cNvSpPr>
            <a:spLocks noChangeArrowheads="1"/>
          </p:cNvSpPr>
          <p:nvPr/>
        </p:nvSpPr>
        <p:spPr bwMode="auto">
          <a:xfrm>
            <a:off x="827088" y="2563813"/>
            <a:ext cx="403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 sz="32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55" name="矩形 29"/>
          <p:cNvSpPr>
            <a:spLocks noChangeArrowheads="1"/>
          </p:cNvSpPr>
          <p:nvPr/>
        </p:nvSpPr>
        <p:spPr bwMode="auto">
          <a:xfrm>
            <a:off x="3746500" y="4168775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 sz="3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56" name="矩形 30"/>
          <p:cNvSpPr>
            <a:spLocks noChangeArrowheads="1"/>
          </p:cNvSpPr>
          <p:nvPr/>
        </p:nvSpPr>
        <p:spPr bwMode="auto">
          <a:xfrm>
            <a:off x="7920038" y="2432050"/>
            <a:ext cx="3952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 sz="32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58" name="矩形 1"/>
          <p:cNvSpPr>
            <a:spLocks noChangeArrowheads="1"/>
          </p:cNvSpPr>
          <p:nvPr/>
        </p:nvSpPr>
        <p:spPr bwMode="auto">
          <a:xfrm rot="-1501688">
            <a:off x="5903913" y="2100263"/>
            <a:ext cx="2438400" cy="2084387"/>
          </a:xfrm>
          <a:custGeom>
            <a:avLst/>
            <a:gdLst>
              <a:gd name="T0" fmla="*/ 1657016 w 3366807"/>
              <a:gd name="T1" fmla="*/ 224228 h 2944965"/>
              <a:gd name="T2" fmla="*/ 1748228 w 3366807"/>
              <a:gd name="T3" fmla="*/ 463933 h 2944965"/>
              <a:gd name="T4" fmla="*/ 1497240 w 3366807"/>
              <a:gd name="T5" fmla="*/ 551046 h 2944965"/>
              <a:gd name="T6" fmla="*/ 1395702 w 3366807"/>
              <a:gd name="T7" fmla="*/ 434648 h 2944965"/>
              <a:gd name="T8" fmla="*/ 1031665 w 3366807"/>
              <a:gd name="T9" fmla="*/ 401661 h 2944965"/>
              <a:gd name="T10" fmla="*/ 747462 w 3366807"/>
              <a:gd name="T11" fmla="*/ 428620 h 2944965"/>
              <a:gd name="T12" fmla="*/ 719956 w 3366807"/>
              <a:gd name="T13" fmla="*/ 513365 h 2944965"/>
              <a:gd name="T14" fmla="*/ 714995 w 3366807"/>
              <a:gd name="T15" fmla="*/ 522306 h 2944965"/>
              <a:gd name="T16" fmla="*/ 833613 w 3366807"/>
              <a:gd name="T17" fmla="*/ 589608 h 2944965"/>
              <a:gd name="T18" fmla="*/ 1224351 w 3366807"/>
              <a:gd name="T19" fmla="*/ 722469 h 2944965"/>
              <a:gd name="T20" fmla="*/ 1426305 w 3366807"/>
              <a:gd name="T21" fmla="*/ 696141 h 2944965"/>
              <a:gd name="T22" fmla="*/ 1517517 w 3366807"/>
              <a:gd name="T23" fmla="*/ 935846 h 2944965"/>
              <a:gd name="T24" fmla="*/ 1266528 w 3366807"/>
              <a:gd name="T25" fmla="*/ 1022959 h 2944965"/>
              <a:gd name="T26" fmla="*/ 1159112 w 3366807"/>
              <a:gd name="T27" fmla="*/ 842743 h 2944965"/>
              <a:gd name="T28" fmla="*/ 806699 w 3366807"/>
              <a:gd name="T29" fmla="*/ 644899 h 2944965"/>
              <a:gd name="T30" fmla="*/ 661661 w 3366807"/>
              <a:gd name="T31" fmla="*/ 596239 h 2944965"/>
              <a:gd name="T32" fmla="*/ 591385 w 3366807"/>
              <a:gd name="T33" fmla="*/ 656469 h 2944965"/>
              <a:gd name="T34" fmla="*/ 778728 w 3366807"/>
              <a:gd name="T35" fmla="*/ 919036 h 2944965"/>
              <a:gd name="T36" fmla="*/ 1023198 w 3366807"/>
              <a:gd name="T37" fmla="*/ 1149570 h 2944965"/>
              <a:gd name="T38" fmla="*/ 1213467 w 3366807"/>
              <a:gd name="T39" fmla="*/ 1131492 h 2944965"/>
              <a:gd name="T40" fmla="*/ 1304680 w 3366807"/>
              <a:gd name="T41" fmla="*/ 1371198 h 2944965"/>
              <a:gd name="T42" fmla="*/ 1053691 w 3366807"/>
              <a:gd name="T43" fmla="*/ 1458310 h 2944965"/>
              <a:gd name="T44" fmla="*/ 948568 w 3366807"/>
              <a:gd name="T45" fmla="*/ 1262078 h 2944965"/>
              <a:gd name="T46" fmla="*/ 729712 w 3366807"/>
              <a:gd name="T47" fmla="*/ 958105 h 2944965"/>
              <a:gd name="T48" fmla="*/ 464395 w 3366807"/>
              <a:gd name="T49" fmla="*/ 710225 h 2944965"/>
              <a:gd name="T50" fmla="*/ 217978 w 3366807"/>
              <a:gd name="T51" fmla="*/ 687588 h 2944965"/>
              <a:gd name="T52" fmla="*/ 35553 w 3366807"/>
              <a:gd name="T53" fmla="*/ 208179 h 2944965"/>
              <a:gd name="T54" fmla="*/ 537530 w 3366807"/>
              <a:gd name="T55" fmla="*/ 33954 h 2944965"/>
              <a:gd name="T56" fmla="*/ 751446 w 3366807"/>
              <a:gd name="T57" fmla="*/ 314052 h 2944965"/>
              <a:gd name="T58" fmla="*/ 1031559 w 3366807"/>
              <a:gd name="T59" fmla="*/ 340687 h 2944965"/>
              <a:gd name="T60" fmla="*/ 1409103 w 3366807"/>
              <a:gd name="T61" fmla="*/ 306409 h 2944965"/>
              <a:gd name="T62" fmla="*/ 1657016 w 3366807"/>
              <a:gd name="T63" fmla="*/ 224228 h 294496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366807"/>
              <a:gd name="T97" fmla="*/ 0 h 2944965"/>
              <a:gd name="T98" fmla="*/ 3366807 w 3366807"/>
              <a:gd name="T99" fmla="*/ 2944965 h 294496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366807" h="2944965">
                <a:moveTo>
                  <a:pt x="3159025" y="447604"/>
                </a:moveTo>
                <a:cubicBezTo>
                  <a:pt x="3339178" y="531719"/>
                  <a:pt x="3417033" y="745949"/>
                  <a:pt x="3332918" y="926103"/>
                </a:cubicBezTo>
                <a:cubicBezTo>
                  <a:pt x="3248803" y="1106256"/>
                  <a:pt x="3034573" y="1184111"/>
                  <a:pt x="2854419" y="1099996"/>
                </a:cubicBezTo>
                <a:cubicBezTo>
                  <a:pt x="2754532" y="1053358"/>
                  <a:pt x="2686094" y="966720"/>
                  <a:pt x="2660843" y="867643"/>
                </a:cubicBezTo>
                <a:lnTo>
                  <a:pt x="1966823" y="801795"/>
                </a:lnTo>
                <a:lnTo>
                  <a:pt x="1425003" y="855610"/>
                </a:lnTo>
                <a:cubicBezTo>
                  <a:pt x="1416397" y="913118"/>
                  <a:pt x="1398259" y="969743"/>
                  <a:pt x="1372563" y="1024777"/>
                </a:cubicBezTo>
                <a:lnTo>
                  <a:pt x="1363105" y="1042626"/>
                </a:lnTo>
                <a:lnTo>
                  <a:pt x="1589246" y="1176973"/>
                </a:lnTo>
                <a:lnTo>
                  <a:pt x="2334170" y="1442192"/>
                </a:lnTo>
                <a:cubicBezTo>
                  <a:pt x="2437578" y="1353212"/>
                  <a:pt x="2587487" y="1328145"/>
                  <a:pt x="2719185" y="1389636"/>
                </a:cubicBezTo>
                <a:cubicBezTo>
                  <a:pt x="2899338" y="1473750"/>
                  <a:pt x="2977193" y="1687981"/>
                  <a:pt x="2893078" y="1868134"/>
                </a:cubicBezTo>
                <a:cubicBezTo>
                  <a:pt x="2808963" y="2048288"/>
                  <a:pt x="2594732" y="2126142"/>
                  <a:pt x="2414579" y="2042028"/>
                </a:cubicBezTo>
                <a:cubicBezTo>
                  <a:pt x="2272942" y="1975896"/>
                  <a:pt x="2194538" y="1829339"/>
                  <a:pt x="2209796" y="1682282"/>
                </a:cubicBezTo>
                <a:lnTo>
                  <a:pt x="1537935" y="1287345"/>
                </a:lnTo>
                <a:lnTo>
                  <a:pt x="1261428" y="1190210"/>
                </a:lnTo>
                <a:cubicBezTo>
                  <a:pt x="1223850" y="1238593"/>
                  <a:pt x="1178455" y="1278928"/>
                  <a:pt x="1127450" y="1310442"/>
                </a:cubicBezTo>
                <a:lnTo>
                  <a:pt x="1484609" y="1834578"/>
                </a:lnTo>
                <a:lnTo>
                  <a:pt x="1950681" y="2294770"/>
                </a:lnTo>
                <a:cubicBezTo>
                  <a:pt x="2052148" y="2219247"/>
                  <a:pt x="2190692" y="2201381"/>
                  <a:pt x="2313421" y="2258683"/>
                </a:cubicBezTo>
                <a:cubicBezTo>
                  <a:pt x="2493575" y="2342798"/>
                  <a:pt x="2571429" y="2557029"/>
                  <a:pt x="2487314" y="2737182"/>
                </a:cubicBezTo>
                <a:cubicBezTo>
                  <a:pt x="2403199" y="2917336"/>
                  <a:pt x="2188969" y="2995190"/>
                  <a:pt x="2008815" y="2911075"/>
                </a:cubicBezTo>
                <a:cubicBezTo>
                  <a:pt x="1856881" y="2840137"/>
                  <a:pt x="1777708" y="2676652"/>
                  <a:pt x="1808402" y="2519358"/>
                </a:cubicBezTo>
                <a:lnTo>
                  <a:pt x="1391163" y="1912568"/>
                </a:lnTo>
                <a:lnTo>
                  <a:pt x="885348" y="1417749"/>
                </a:lnTo>
                <a:cubicBezTo>
                  <a:pt x="733702" y="1457012"/>
                  <a:pt x="568495" y="1443967"/>
                  <a:pt x="415565" y="1372563"/>
                </a:cubicBezTo>
                <a:cubicBezTo>
                  <a:pt x="55259" y="1204334"/>
                  <a:pt x="-100450" y="775872"/>
                  <a:pt x="67779" y="415566"/>
                </a:cubicBezTo>
                <a:cubicBezTo>
                  <a:pt x="236008" y="55259"/>
                  <a:pt x="664471" y="-100450"/>
                  <a:pt x="1024777" y="67779"/>
                </a:cubicBezTo>
                <a:cubicBezTo>
                  <a:pt x="1256104" y="175787"/>
                  <a:pt x="1403096" y="391064"/>
                  <a:pt x="1432598" y="626909"/>
                </a:cubicBezTo>
                <a:lnTo>
                  <a:pt x="1966620" y="680079"/>
                </a:lnTo>
                <a:lnTo>
                  <a:pt x="2686391" y="611653"/>
                </a:lnTo>
                <a:cubicBezTo>
                  <a:pt x="2772870" y="438408"/>
                  <a:pt x="2982337" y="365107"/>
                  <a:pt x="3159025" y="44760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9" name="矩形 1"/>
          <p:cNvSpPr>
            <a:spLocks noChangeArrowheads="1"/>
          </p:cNvSpPr>
          <p:nvPr/>
        </p:nvSpPr>
        <p:spPr bwMode="auto">
          <a:xfrm rot="-9427075">
            <a:off x="4606925" y="1163638"/>
            <a:ext cx="2439988" cy="2085975"/>
          </a:xfrm>
          <a:custGeom>
            <a:avLst/>
            <a:gdLst>
              <a:gd name="T0" fmla="*/ 1659174 w 3366807"/>
              <a:gd name="T1" fmla="*/ 224570 h 2944965"/>
              <a:gd name="T2" fmla="*/ 1750506 w 3366807"/>
              <a:gd name="T3" fmla="*/ 464640 h 2944965"/>
              <a:gd name="T4" fmla="*/ 1499190 w 3366807"/>
              <a:gd name="T5" fmla="*/ 551885 h 2944965"/>
              <a:gd name="T6" fmla="*/ 1397521 w 3366807"/>
              <a:gd name="T7" fmla="*/ 435310 h 2944965"/>
              <a:gd name="T8" fmla="*/ 1033009 w 3366807"/>
              <a:gd name="T9" fmla="*/ 402274 h 2944965"/>
              <a:gd name="T10" fmla="*/ 748436 w 3366807"/>
              <a:gd name="T11" fmla="*/ 429273 h 2944965"/>
              <a:gd name="T12" fmla="*/ 720894 w 3366807"/>
              <a:gd name="T13" fmla="*/ 514147 h 2944965"/>
              <a:gd name="T14" fmla="*/ 715926 w 3366807"/>
              <a:gd name="T15" fmla="*/ 523102 h 2944965"/>
              <a:gd name="T16" fmla="*/ 834699 w 3366807"/>
              <a:gd name="T17" fmla="*/ 590506 h 2944965"/>
              <a:gd name="T18" fmla="*/ 1225946 w 3366807"/>
              <a:gd name="T19" fmla="*/ 723571 h 2944965"/>
              <a:gd name="T20" fmla="*/ 1428163 w 3366807"/>
              <a:gd name="T21" fmla="*/ 697203 h 2944965"/>
              <a:gd name="T22" fmla="*/ 1519495 w 3366807"/>
              <a:gd name="T23" fmla="*/ 937273 h 2944965"/>
              <a:gd name="T24" fmla="*/ 1268179 w 3366807"/>
              <a:gd name="T25" fmla="*/ 1024518 h 2944965"/>
              <a:gd name="T26" fmla="*/ 1160623 w 3366807"/>
              <a:gd name="T27" fmla="*/ 844027 h 2944965"/>
              <a:gd name="T28" fmla="*/ 807750 w 3366807"/>
              <a:gd name="T29" fmla="*/ 645881 h 2944965"/>
              <a:gd name="T30" fmla="*/ 662523 w 3366807"/>
              <a:gd name="T31" fmla="*/ 597147 h 2944965"/>
              <a:gd name="T32" fmla="*/ 592156 w 3366807"/>
              <a:gd name="T33" fmla="*/ 657470 h 2944965"/>
              <a:gd name="T34" fmla="*/ 779742 w 3366807"/>
              <a:gd name="T35" fmla="*/ 920437 h 2944965"/>
              <a:gd name="T36" fmla="*/ 1024531 w 3366807"/>
              <a:gd name="T37" fmla="*/ 1151322 h 2944965"/>
              <a:gd name="T38" fmla="*/ 1215048 w 3366807"/>
              <a:gd name="T39" fmla="*/ 1133217 h 2944965"/>
              <a:gd name="T40" fmla="*/ 1306380 w 3366807"/>
              <a:gd name="T41" fmla="*/ 1373288 h 2944965"/>
              <a:gd name="T42" fmla="*/ 1055064 w 3366807"/>
              <a:gd name="T43" fmla="*/ 1460533 h 2944965"/>
              <a:gd name="T44" fmla="*/ 949804 w 3366807"/>
              <a:gd name="T45" fmla="*/ 1264002 h 2944965"/>
              <a:gd name="T46" fmla="*/ 730663 w 3366807"/>
              <a:gd name="T47" fmla="*/ 959566 h 2944965"/>
              <a:gd name="T48" fmla="*/ 465000 w 3366807"/>
              <a:gd name="T49" fmla="*/ 711308 h 2944965"/>
              <a:gd name="T50" fmla="*/ 218262 w 3366807"/>
              <a:gd name="T51" fmla="*/ 688637 h 2944965"/>
              <a:gd name="T52" fmla="*/ 35599 w 3366807"/>
              <a:gd name="T53" fmla="*/ 208496 h 2944965"/>
              <a:gd name="T54" fmla="*/ 538230 w 3366807"/>
              <a:gd name="T55" fmla="*/ 34006 h 2944965"/>
              <a:gd name="T56" fmla="*/ 752425 w 3366807"/>
              <a:gd name="T57" fmla="*/ 314531 h 2944965"/>
              <a:gd name="T58" fmla="*/ 1032902 w 3366807"/>
              <a:gd name="T59" fmla="*/ 341207 h 2944965"/>
              <a:gd name="T60" fmla="*/ 1410939 w 3366807"/>
              <a:gd name="T61" fmla="*/ 306876 h 2944965"/>
              <a:gd name="T62" fmla="*/ 1659174 w 3366807"/>
              <a:gd name="T63" fmla="*/ 224570 h 294496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366807"/>
              <a:gd name="T97" fmla="*/ 0 h 2944965"/>
              <a:gd name="T98" fmla="*/ 3366807 w 3366807"/>
              <a:gd name="T99" fmla="*/ 2944965 h 294496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366807" h="2944965">
                <a:moveTo>
                  <a:pt x="3159025" y="447604"/>
                </a:moveTo>
                <a:cubicBezTo>
                  <a:pt x="3339178" y="531719"/>
                  <a:pt x="3417033" y="745949"/>
                  <a:pt x="3332918" y="926103"/>
                </a:cubicBezTo>
                <a:cubicBezTo>
                  <a:pt x="3248803" y="1106256"/>
                  <a:pt x="3034573" y="1184111"/>
                  <a:pt x="2854419" y="1099996"/>
                </a:cubicBezTo>
                <a:cubicBezTo>
                  <a:pt x="2754532" y="1053358"/>
                  <a:pt x="2686094" y="966720"/>
                  <a:pt x="2660843" y="867643"/>
                </a:cubicBezTo>
                <a:lnTo>
                  <a:pt x="1966823" y="801795"/>
                </a:lnTo>
                <a:lnTo>
                  <a:pt x="1425003" y="855610"/>
                </a:lnTo>
                <a:cubicBezTo>
                  <a:pt x="1416397" y="913118"/>
                  <a:pt x="1398259" y="969743"/>
                  <a:pt x="1372563" y="1024777"/>
                </a:cubicBezTo>
                <a:lnTo>
                  <a:pt x="1363105" y="1042626"/>
                </a:lnTo>
                <a:lnTo>
                  <a:pt x="1589246" y="1176973"/>
                </a:lnTo>
                <a:lnTo>
                  <a:pt x="2334170" y="1442192"/>
                </a:lnTo>
                <a:cubicBezTo>
                  <a:pt x="2437578" y="1353212"/>
                  <a:pt x="2587487" y="1328145"/>
                  <a:pt x="2719185" y="1389636"/>
                </a:cubicBezTo>
                <a:cubicBezTo>
                  <a:pt x="2899338" y="1473750"/>
                  <a:pt x="2977193" y="1687981"/>
                  <a:pt x="2893078" y="1868134"/>
                </a:cubicBezTo>
                <a:cubicBezTo>
                  <a:pt x="2808963" y="2048288"/>
                  <a:pt x="2594732" y="2126142"/>
                  <a:pt x="2414579" y="2042028"/>
                </a:cubicBezTo>
                <a:cubicBezTo>
                  <a:pt x="2272942" y="1975896"/>
                  <a:pt x="2194538" y="1829339"/>
                  <a:pt x="2209796" y="1682282"/>
                </a:cubicBezTo>
                <a:lnTo>
                  <a:pt x="1537935" y="1287345"/>
                </a:lnTo>
                <a:lnTo>
                  <a:pt x="1261428" y="1190210"/>
                </a:lnTo>
                <a:cubicBezTo>
                  <a:pt x="1223850" y="1238593"/>
                  <a:pt x="1178455" y="1278928"/>
                  <a:pt x="1127450" y="1310442"/>
                </a:cubicBezTo>
                <a:lnTo>
                  <a:pt x="1484609" y="1834578"/>
                </a:lnTo>
                <a:lnTo>
                  <a:pt x="1950681" y="2294770"/>
                </a:lnTo>
                <a:cubicBezTo>
                  <a:pt x="2052148" y="2219247"/>
                  <a:pt x="2190692" y="2201381"/>
                  <a:pt x="2313421" y="2258683"/>
                </a:cubicBezTo>
                <a:cubicBezTo>
                  <a:pt x="2493575" y="2342798"/>
                  <a:pt x="2571429" y="2557029"/>
                  <a:pt x="2487314" y="2737182"/>
                </a:cubicBezTo>
                <a:cubicBezTo>
                  <a:pt x="2403199" y="2917336"/>
                  <a:pt x="2188969" y="2995190"/>
                  <a:pt x="2008815" y="2911075"/>
                </a:cubicBezTo>
                <a:cubicBezTo>
                  <a:pt x="1856881" y="2840137"/>
                  <a:pt x="1777708" y="2676652"/>
                  <a:pt x="1808402" y="2519358"/>
                </a:cubicBezTo>
                <a:lnTo>
                  <a:pt x="1391163" y="1912568"/>
                </a:lnTo>
                <a:lnTo>
                  <a:pt x="885348" y="1417749"/>
                </a:lnTo>
                <a:cubicBezTo>
                  <a:pt x="733702" y="1457012"/>
                  <a:pt x="568495" y="1443967"/>
                  <a:pt x="415565" y="1372563"/>
                </a:cubicBezTo>
                <a:cubicBezTo>
                  <a:pt x="55259" y="1204334"/>
                  <a:pt x="-100450" y="775872"/>
                  <a:pt x="67779" y="415566"/>
                </a:cubicBezTo>
                <a:cubicBezTo>
                  <a:pt x="236008" y="55259"/>
                  <a:pt x="664471" y="-100450"/>
                  <a:pt x="1024777" y="67779"/>
                </a:cubicBezTo>
                <a:cubicBezTo>
                  <a:pt x="1256104" y="175787"/>
                  <a:pt x="1403096" y="391064"/>
                  <a:pt x="1432598" y="626909"/>
                </a:cubicBezTo>
                <a:lnTo>
                  <a:pt x="1966620" y="680079"/>
                </a:lnTo>
                <a:lnTo>
                  <a:pt x="2686391" y="611653"/>
                </a:lnTo>
                <a:cubicBezTo>
                  <a:pt x="2772870" y="438408"/>
                  <a:pt x="2982337" y="365107"/>
                  <a:pt x="3159025" y="447604"/>
                </a:cubicBez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0" name="矩形 1"/>
          <p:cNvSpPr>
            <a:spLocks noChangeArrowheads="1"/>
          </p:cNvSpPr>
          <p:nvPr/>
        </p:nvSpPr>
        <p:spPr bwMode="auto">
          <a:xfrm rot="5993918">
            <a:off x="4438650" y="2497138"/>
            <a:ext cx="2384425" cy="2133600"/>
          </a:xfrm>
          <a:custGeom>
            <a:avLst/>
            <a:gdLst>
              <a:gd name="T0" fmla="*/ 1584470 w 3366807"/>
              <a:gd name="T1" fmla="*/ 234941 h 2944965"/>
              <a:gd name="T2" fmla="*/ 1671689 w 3366807"/>
              <a:gd name="T3" fmla="*/ 486099 h 2944965"/>
              <a:gd name="T4" fmla="*/ 1431689 w 3366807"/>
              <a:gd name="T5" fmla="*/ 577374 h 2944965"/>
              <a:gd name="T6" fmla="*/ 1334597 w 3366807"/>
              <a:gd name="T7" fmla="*/ 455414 h 2944965"/>
              <a:gd name="T8" fmla="*/ 986498 w 3366807"/>
              <a:gd name="T9" fmla="*/ 420852 h 2944965"/>
              <a:gd name="T10" fmla="*/ 714737 w 3366807"/>
              <a:gd name="T11" fmla="*/ 449099 h 2944965"/>
              <a:gd name="T12" fmla="*/ 688435 w 3366807"/>
              <a:gd name="T13" fmla="*/ 537892 h 2944965"/>
              <a:gd name="T14" fmla="*/ 683691 w 3366807"/>
              <a:gd name="T15" fmla="*/ 547261 h 2944965"/>
              <a:gd name="T16" fmla="*/ 797117 w 3366807"/>
              <a:gd name="T17" fmla="*/ 617778 h 2944965"/>
              <a:gd name="T18" fmla="*/ 1170748 w 3366807"/>
              <a:gd name="T19" fmla="*/ 756988 h 2944965"/>
              <a:gd name="T20" fmla="*/ 1363860 w 3366807"/>
              <a:gd name="T21" fmla="*/ 729401 h 2944965"/>
              <a:gd name="T22" fmla="*/ 1451079 w 3366807"/>
              <a:gd name="T23" fmla="*/ 980559 h 2944965"/>
              <a:gd name="T24" fmla="*/ 1211078 w 3366807"/>
              <a:gd name="T25" fmla="*/ 1071833 h 2944965"/>
              <a:gd name="T26" fmla="*/ 1108366 w 3366807"/>
              <a:gd name="T27" fmla="*/ 883008 h 2944965"/>
              <a:gd name="T28" fmla="*/ 771381 w 3366807"/>
              <a:gd name="T29" fmla="*/ 675711 h 2944965"/>
              <a:gd name="T30" fmla="*/ 632694 w 3366807"/>
              <a:gd name="T31" fmla="*/ 624726 h 2944965"/>
              <a:gd name="T32" fmla="*/ 565495 w 3366807"/>
              <a:gd name="T33" fmla="*/ 687834 h 2944965"/>
              <a:gd name="T34" fmla="*/ 744634 w 3366807"/>
              <a:gd name="T35" fmla="*/ 962946 h 2944965"/>
              <a:gd name="T36" fmla="*/ 978402 w 3366807"/>
              <a:gd name="T37" fmla="*/ 1204495 h 2944965"/>
              <a:gd name="T38" fmla="*/ 1160341 w 3366807"/>
              <a:gd name="T39" fmla="*/ 1185553 h 2944965"/>
              <a:gd name="T40" fmla="*/ 1247560 w 3366807"/>
              <a:gd name="T41" fmla="*/ 1436711 h 2944965"/>
              <a:gd name="T42" fmla="*/ 1007560 w 3366807"/>
              <a:gd name="T43" fmla="*/ 1527985 h 2944965"/>
              <a:gd name="T44" fmla="*/ 907039 w 3366807"/>
              <a:gd name="T45" fmla="*/ 1322378 h 2944965"/>
              <a:gd name="T46" fmla="*/ 697764 w 3366807"/>
              <a:gd name="T47" fmla="*/ 1003882 h 2944965"/>
              <a:gd name="T48" fmla="*/ 444063 w 3366807"/>
              <a:gd name="T49" fmla="*/ 744158 h 2944965"/>
              <a:gd name="T50" fmla="*/ 208435 w 3366807"/>
              <a:gd name="T51" fmla="*/ 720440 h 2944965"/>
              <a:gd name="T52" fmla="*/ 33996 w 3366807"/>
              <a:gd name="T53" fmla="*/ 218125 h 2944965"/>
              <a:gd name="T54" fmla="*/ 513997 w 3366807"/>
              <a:gd name="T55" fmla="*/ 35576 h 2944965"/>
              <a:gd name="T56" fmla="*/ 718547 w 3366807"/>
              <a:gd name="T57" fmla="*/ 329056 h 2944965"/>
              <a:gd name="T58" fmla="*/ 986396 w 3366807"/>
              <a:gd name="T59" fmla="*/ 356965 h 2944965"/>
              <a:gd name="T60" fmla="*/ 1347411 w 3366807"/>
              <a:gd name="T61" fmla="*/ 321049 h 2944965"/>
              <a:gd name="T62" fmla="*/ 1584470 w 3366807"/>
              <a:gd name="T63" fmla="*/ 234941 h 294496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366807"/>
              <a:gd name="T97" fmla="*/ 0 h 2944965"/>
              <a:gd name="T98" fmla="*/ 3366807 w 3366807"/>
              <a:gd name="T99" fmla="*/ 2944965 h 294496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366807" h="2944965">
                <a:moveTo>
                  <a:pt x="3159025" y="447604"/>
                </a:moveTo>
                <a:cubicBezTo>
                  <a:pt x="3339178" y="531719"/>
                  <a:pt x="3417033" y="745949"/>
                  <a:pt x="3332918" y="926103"/>
                </a:cubicBezTo>
                <a:cubicBezTo>
                  <a:pt x="3248803" y="1106256"/>
                  <a:pt x="3034573" y="1184111"/>
                  <a:pt x="2854419" y="1099996"/>
                </a:cubicBezTo>
                <a:cubicBezTo>
                  <a:pt x="2754532" y="1053358"/>
                  <a:pt x="2686094" y="966720"/>
                  <a:pt x="2660843" y="867643"/>
                </a:cubicBezTo>
                <a:lnTo>
                  <a:pt x="1966823" y="801795"/>
                </a:lnTo>
                <a:lnTo>
                  <a:pt x="1425003" y="855610"/>
                </a:lnTo>
                <a:cubicBezTo>
                  <a:pt x="1416397" y="913118"/>
                  <a:pt x="1398259" y="969743"/>
                  <a:pt x="1372563" y="1024777"/>
                </a:cubicBezTo>
                <a:lnTo>
                  <a:pt x="1363105" y="1042626"/>
                </a:lnTo>
                <a:lnTo>
                  <a:pt x="1589246" y="1176973"/>
                </a:lnTo>
                <a:lnTo>
                  <a:pt x="2334170" y="1442192"/>
                </a:lnTo>
                <a:cubicBezTo>
                  <a:pt x="2437578" y="1353212"/>
                  <a:pt x="2587487" y="1328145"/>
                  <a:pt x="2719185" y="1389636"/>
                </a:cubicBezTo>
                <a:cubicBezTo>
                  <a:pt x="2899338" y="1473750"/>
                  <a:pt x="2977193" y="1687981"/>
                  <a:pt x="2893078" y="1868134"/>
                </a:cubicBezTo>
                <a:cubicBezTo>
                  <a:pt x="2808963" y="2048288"/>
                  <a:pt x="2594732" y="2126142"/>
                  <a:pt x="2414579" y="2042028"/>
                </a:cubicBezTo>
                <a:cubicBezTo>
                  <a:pt x="2272942" y="1975896"/>
                  <a:pt x="2194538" y="1829339"/>
                  <a:pt x="2209796" y="1682282"/>
                </a:cubicBezTo>
                <a:lnTo>
                  <a:pt x="1537935" y="1287345"/>
                </a:lnTo>
                <a:lnTo>
                  <a:pt x="1261428" y="1190210"/>
                </a:lnTo>
                <a:cubicBezTo>
                  <a:pt x="1223850" y="1238593"/>
                  <a:pt x="1178455" y="1278928"/>
                  <a:pt x="1127450" y="1310442"/>
                </a:cubicBezTo>
                <a:lnTo>
                  <a:pt x="1484609" y="1834578"/>
                </a:lnTo>
                <a:lnTo>
                  <a:pt x="1950681" y="2294770"/>
                </a:lnTo>
                <a:cubicBezTo>
                  <a:pt x="2052148" y="2219247"/>
                  <a:pt x="2190692" y="2201381"/>
                  <a:pt x="2313421" y="2258683"/>
                </a:cubicBezTo>
                <a:cubicBezTo>
                  <a:pt x="2493575" y="2342798"/>
                  <a:pt x="2571429" y="2557029"/>
                  <a:pt x="2487314" y="2737182"/>
                </a:cubicBezTo>
                <a:cubicBezTo>
                  <a:pt x="2403199" y="2917336"/>
                  <a:pt x="2188969" y="2995190"/>
                  <a:pt x="2008815" y="2911075"/>
                </a:cubicBezTo>
                <a:cubicBezTo>
                  <a:pt x="1856881" y="2840137"/>
                  <a:pt x="1777708" y="2676652"/>
                  <a:pt x="1808402" y="2519358"/>
                </a:cubicBezTo>
                <a:lnTo>
                  <a:pt x="1391163" y="1912568"/>
                </a:lnTo>
                <a:lnTo>
                  <a:pt x="885348" y="1417749"/>
                </a:lnTo>
                <a:cubicBezTo>
                  <a:pt x="733702" y="1457012"/>
                  <a:pt x="568495" y="1443967"/>
                  <a:pt x="415565" y="1372563"/>
                </a:cubicBezTo>
                <a:cubicBezTo>
                  <a:pt x="55259" y="1204334"/>
                  <a:pt x="-100450" y="775872"/>
                  <a:pt x="67779" y="415566"/>
                </a:cubicBezTo>
                <a:cubicBezTo>
                  <a:pt x="236008" y="55259"/>
                  <a:pt x="664471" y="-100450"/>
                  <a:pt x="1024777" y="67779"/>
                </a:cubicBezTo>
                <a:cubicBezTo>
                  <a:pt x="1256104" y="175787"/>
                  <a:pt x="1403096" y="391064"/>
                  <a:pt x="1432598" y="626909"/>
                </a:cubicBezTo>
                <a:lnTo>
                  <a:pt x="1966620" y="680079"/>
                </a:lnTo>
                <a:lnTo>
                  <a:pt x="2686391" y="611653"/>
                </a:lnTo>
                <a:cubicBezTo>
                  <a:pt x="2772870" y="438408"/>
                  <a:pt x="2982337" y="365107"/>
                  <a:pt x="3159025" y="44760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矩形 11"/>
          <p:cNvSpPr>
            <a:spLocks noChangeArrowheads="1"/>
          </p:cNvSpPr>
          <p:nvPr/>
        </p:nvSpPr>
        <p:spPr bwMode="auto">
          <a:xfrm>
            <a:off x="993775" y="2697163"/>
            <a:ext cx="3111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23562" name="矩形 12"/>
          <p:cNvSpPr>
            <a:spLocks noChangeArrowheads="1"/>
          </p:cNvSpPr>
          <p:nvPr/>
        </p:nvSpPr>
        <p:spPr bwMode="auto">
          <a:xfrm>
            <a:off x="993775" y="1698625"/>
            <a:ext cx="2917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r>
              <a:rPr lang="en-US" sz="40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A</a:t>
            </a:r>
            <a:endParaRPr lang="zh-CN" altLang="en-US" sz="4000" b="1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63" name="Freeform 93"/>
          <p:cNvSpPr>
            <a:spLocks noEditPoints="1" noChangeArrowheads="1"/>
          </p:cNvSpPr>
          <p:nvPr/>
        </p:nvSpPr>
        <p:spPr bwMode="auto">
          <a:xfrm>
            <a:off x="5867400" y="2697163"/>
            <a:ext cx="873125" cy="566737"/>
          </a:xfrm>
          <a:custGeom>
            <a:avLst/>
            <a:gdLst>
              <a:gd name="T0" fmla="*/ 2147483647 w 112"/>
              <a:gd name="T1" fmla="*/ 2147483647 h 77"/>
              <a:gd name="T2" fmla="*/ 2147483647 w 112"/>
              <a:gd name="T3" fmla="*/ 2147483647 h 77"/>
              <a:gd name="T4" fmla="*/ 2147483647 w 112"/>
              <a:gd name="T5" fmla="*/ 2147483647 h 77"/>
              <a:gd name="T6" fmla="*/ 2147483647 w 112"/>
              <a:gd name="T7" fmla="*/ 2147483647 h 77"/>
              <a:gd name="T8" fmla="*/ 2147483647 w 112"/>
              <a:gd name="T9" fmla="*/ 2147483647 h 77"/>
              <a:gd name="T10" fmla="*/ 0 w 112"/>
              <a:gd name="T11" fmla="*/ 2147483647 h 77"/>
              <a:gd name="T12" fmla="*/ 2147483647 w 112"/>
              <a:gd name="T13" fmla="*/ 2147483647 h 77"/>
              <a:gd name="T14" fmla="*/ 2147483647 w 112"/>
              <a:gd name="T15" fmla="*/ 2147483647 h 77"/>
              <a:gd name="T16" fmla="*/ 2147483647 w 112"/>
              <a:gd name="T17" fmla="*/ 2147483647 h 77"/>
              <a:gd name="T18" fmla="*/ 2147483647 w 112"/>
              <a:gd name="T19" fmla="*/ 2147483647 h 77"/>
              <a:gd name="T20" fmla="*/ 2147483647 w 112"/>
              <a:gd name="T21" fmla="*/ 2147483647 h 77"/>
              <a:gd name="T22" fmla="*/ 2147483647 w 112"/>
              <a:gd name="T23" fmla="*/ 2147483647 h 77"/>
              <a:gd name="T24" fmla="*/ 2147483647 w 112"/>
              <a:gd name="T25" fmla="*/ 2147483647 h 77"/>
              <a:gd name="T26" fmla="*/ 2147483647 w 112"/>
              <a:gd name="T27" fmla="*/ 2147483647 h 77"/>
              <a:gd name="T28" fmla="*/ 2147483647 w 112"/>
              <a:gd name="T29" fmla="*/ 2147483647 h 77"/>
              <a:gd name="T30" fmla="*/ 2147483647 w 112"/>
              <a:gd name="T31" fmla="*/ 2147483647 h 77"/>
              <a:gd name="T32" fmla="*/ 2147483647 w 112"/>
              <a:gd name="T33" fmla="*/ 2147483647 h 77"/>
              <a:gd name="T34" fmla="*/ 2147483647 w 112"/>
              <a:gd name="T35" fmla="*/ 2147483647 h 77"/>
              <a:gd name="T36" fmla="*/ 2147483647 w 112"/>
              <a:gd name="T37" fmla="*/ 2147483647 h 77"/>
              <a:gd name="T38" fmla="*/ 2147483647 w 112"/>
              <a:gd name="T39" fmla="*/ 2147483647 h 77"/>
              <a:gd name="T40" fmla="*/ 2147483647 w 112"/>
              <a:gd name="T41" fmla="*/ 2147483647 h 77"/>
              <a:gd name="T42" fmla="*/ 2147483647 w 112"/>
              <a:gd name="T43" fmla="*/ 2147483647 h 77"/>
              <a:gd name="T44" fmla="*/ 2147483647 w 112"/>
              <a:gd name="T45" fmla="*/ 2147483647 h 77"/>
              <a:gd name="T46" fmla="*/ 2147483647 w 112"/>
              <a:gd name="T47" fmla="*/ 2147483647 h 77"/>
              <a:gd name="T48" fmla="*/ 2147483647 w 112"/>
              <a:gd name="T49" fmla="*/ 2147483647 h 77"/>
              <a:gd name="T50" fmla="*/ 2147483647 w 112"/>
              <a:gd name="T51" fmla="*/ 2147483647 h 77"/>
              <a:gd name="T52" fmla="*/ 2147483647 w 112"/>
              <a:gd name="T53" fmla="*/ 2147483647 h 77"/>
              <a:gd name="T54" fmla="*/ 2147483647 w 112"/>
              <a:gd name="T55" fmla="*/ 2147483647 h 77"/>
              <a:gd name="T56" fmla="*/ 2147483647 w 112"/>
              <a:gd name="T57" fmla="*/ 2147483647 h 77"/>
              <a:gd name="T58" fmla="*/ 2147483647 w 112"/>
              <a:gd name="T59" fmla="*/ 2147483647 h 77"/>
              <a:gd name="T60" fmla="*/ 2147483647 w 112"/>
              <a:gd name="T61" fmla="*/ 2147483647 h 77"/>
              <a:gd name="T62" fmla="*/ 2147483647 w 112"/>
              <a:gd name="T63" fmla="*/ 2147483647 h 77"/>
              <a:gd name="T64" fmla="*/ 2147483647 w 112"/>
              <a:gd name="T65" fmla="*/ 2147483647 h 77"/>
              <a:gd name="T66" fmla="*/ 2147483647 w 112"/>
              <a:gd name="T67" fmla="*/ 2147483647 h 77"/>
              <a:gd name="T68" fmla="*/ 2147483647 w 112"/>
              <a:gd name="T69" fmla="*/ 2147483647 h 77"/>
              <a:gd name="T70" fmla="*/ 2147483647 w 112"/>
              <a:gd name="T71" fmla="*/ 2147483647 h 77"/>
              <a:gd name="T72" fmla="*/ 2147483647 w 112"/>
              <a:gd name="T73" fmla="*/ 2147483647 h 77"/>
              <a:gd name="T74" fmla="*/ 2147483647 w 112"/>
              <a:gd name="T75" fmla="*/ 2147483647 h 77"/>
              <a:gd name="T76" fmla="*/ 2147483647 w 112"/>
              <a:gd name="T77" fmla="*/ 2147483647 h 77"/>
              <a:gd name="T78" fmla="*/ 2147483647 w 112"/>
              <a:gd name="T79" fmla="*/ 2147483647 h 77"/>
              <a:gd name="T80" fmla="*/ 2147483647 w 112"/>
              <a:gd name="T81" fmla="*/ 2147483647 h 77"/>
              <a:gd name="T82" fmla="*/ 2147483647 w 112"/>
              <a:gd name="T83" fmla="*/ 2147483647 h 77"/>
              <a:gd name="T84" fmla="*/ 2147483647 w 112"/>
              <a:gd name="T85" fmla="*/ 2147483647 h 77"/>
              <a:gd name="T86" fmla="*/ 2147483647 w 112"/>
              <a:gd name="T87" fmla="*/ 2147483647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2"/>
              <a:gd name="T133" fmla="*/ 0 h 77"/>
              <a:gd name="T134" fmla="*/ 112 w 112"/>
              <a:gd name="T135" fmla="*/ 77 h 7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4" name="矩形 14"/>
          <p:cNvSpPr>
            <a:spLocks noChangeArrowheads="1"/>
          </p:cNvSpPr>
          <p:nvPr/>
        </p:nvSpPr>
        <p:spPr bwMode="auto">
          <a:xfrm>
            <a:off x="7566025" y="2787650"/>
            <a:ext cx="434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65" name="矩形 15"/>
          <p:cNvSpPr>
            <a:spLocks noChangeArrowheads="1"/>
          </p:cNvSpPr>
          <p:nvPr/>
        </p:nvSpPr>
        <p:spPr bwMode="auto">
          <a:xfrm>
            <a:off x="7566025" y="3475038"/>
            <a:ext cx="434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66" name="矩形 16"/>
          <p:cNvSpPr>
            <a:spLocks noChangeArrowheads="1"/>
          </p:cNvSpPr>
          <p:nvPr/>
        </p:nvSpPr>
        <p:spPr bwMode="auto">
          <a:xfrm>
            <a:off x="7566025" y="2035175"/>
            <a:ext cx="434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67" name="矩形 17"/>
          <p:cNvSpPr>
            <a:spLocks noChangeArrowheads="1"/>
          </p:cNvSpPr>
          <p:nvPr/>
        </p:nvSpPr>
        <p:spPr bwMode="auto">
          <a:xfrm>
            <a:off x="5140325" y="3900488"/>
            <a:ext cx="436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68" name="矩形 18"/>
          <p:cNvSpPr>
            <a:spLocks noChangeArrowheads="1"/>
          </p:cNvSpPr>
          <p:nvPr/>
        </p:nvSpPr>
        <p:spPr bwMode="auto">
          <a:xfrm>
            <a:off x="5761038" y="4291013"/>
            <a:ext cx="436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69" name="矩形 19"/>
          <p:cNvSpPr>
            <a:spLocks noChangeArrowheads="1"/>
          </p:cNvSpPr>
          <p:nvPr/>
        </p:nvSpPr>
        <p:spPr bwMode="auto">
          <a:xfrm>
            <a:off x="4608513" y="3481388"/>
            <a:ext cx="4365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70" name="矩形 20"/>
          <p:cNvSpPr>
            <a:spLocks noChangeArrowheads="1"/>
          </p:cNvSpPr>
          <p:nvPr/>
        </p:nvSpPr>
        <p:spPr bwMode="auto">
          <a:xfrm>
            <a:off x="5064125" y="1535113"/>
            <a:ext cx="4349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71" name="矩形 21"/>
          <p:cNvSpPr>
            <a:spLocks noChangeArrowheads="1"/>
          </p:cNvSpPr>
          <p:nvPr/>
        </p:nvSpPr>
        <p:spPr bwMode="auto">
          <a:xfrm>
            <a:off x="4575175" y="2035175"/>
            <a:ext cx="436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72" name="矩形 22"/>
          <p:cNvSpPr>
            <a:spLocks noChangeArrowheads="1"/>
          </p:cNvSpPr>
          <p:nvPr/>
        </p:nvSpPr>
        <p:spPr bwMode="auto">
          <a:xfrm>
            <a:off x="5608638" y="1082675"/>
            <a:ext cx="436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7"/>
          <p:cNvSpPr>
            <a:spLocks noChangeArrowheads="1"/>
          </p:cNvSpPr>
          <p:nvPr/>
        </p:nvSpPr>
        <p:spPr bwMode="auto">
          <a:xfrm>
            <a:off x="-142875" y="4895850"/>
            <a:ext cx="9315450" cy="268288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82" name="圆角矩形 8"/>
          <p:cNvSpPr>
            <a:spLocks noChangeArrowheads="1"/>
          </p:cNvSpPr>
          <p:nvPr/>
        </p:nvSpPr>
        <p:spPr bwMode="auto">
          <a:xfrm>
            <a:off x="1349375" y="1563688"/>
            <a:ext cx="1633538" cy="1682750"/>
          </a:xfrm>
          <a:prstGeom prst="roundRect">
            <a:avLst>
              <a:gd name="adj" fmla="val 16667"/>
            </a:avLst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83" name="圆角矩形 9"/>
          <p:cNvSpPr>
            <a:spLocks noChangeArrowheads="1"/>
          </p:cNvSpPr>
          <p:nvPr/>
        </p:nvSpPr>
        <p:spPr bwMode="auto">
          <a:xfrm>
            <a:off x="3775075" y="1563688"/>
            <a:ext cx="1633538" cy="1682750"/>
          </a:xfrm>
          <a:prstGeom prst="roundRect">
            <a:avLst>
              <a:gd name="adj" fmla="val 16667"/>
            </a:avLst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84" name="圆角矩形 10"/>
          <p:cNvSpPr>
            <a:spLocks noChangeArrowheads="1"/>
          </p:cNvSpPr>
          <p:nvPr/>
        </p:nvSpPr>
        <p:spPr bwMode="auto">
          <a:xfrm>
            <a:off x="6200775" y="1563688"/>
            <a:ext cx="1633538" cy="1682750"/>
          </a:xfrm>
          <a:prstGeom prst="roundRect">
            <a:avLst>
              <a:gd name="adj" fmla="val 16667"/>
            </a:avLst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85" name="Freeform 6"/>
          <p:cNvSpPr>
            <a:spLocks noEditPoints="1" noChangeArrowheads="1"/>
          </p:cNvSpPr>
          <p:nvPr/>
        </p:nvSpPr>
        <p:spPr bwMode="auto">
          <a:xfrm>
            <a:off x="1685925" y="1933575"/>
            <a:ext cx="512763" cy="295275"/>
          </a:xfrm>
          <a:custGeom>
            <a:avLst/>
            <a:gdLst>
              <a:gd name="T0" fmla="*/ 2147483647 w 162"/>
              <a:gd name="T1" fmla="*/ 2147483647 h 94"/>
              <a:gd name="T2" fmla="*/ 2147483647 w 162"/>
              <a:gd name="T3" fmla="*/ 2147483647 h 94"/>
              <a:gd name="T4" fmla="*/ 2147483647 w 162"/>
              <a:gd name="T5" fmla="*/ 2147483647 h 94"/>
              <a:gd name="T6" fmla="*/ 2147483647 w 162"/>
              <a:gd name="T7" fmla="*/ 2147483647 h 94"/>
              <a:gd name="T8" fmla="*/ 2147483647 w 162"/>
              <a:gd name="T9" fmla="*/ 2147483647 h 94"/>
              <a:gd name="T10" fmla="*/ 2147483647 w 162"/>
              <a:gd name="T11" fmla="*/ 2147483647 h 94"/>
              <a:gd name="T12" fmla="*/ 2147483647 w 162"/>
              <a:gd name="T13" fmla="*/ 2147483647 h 94"/>
              <a:gd name="T14" fmla="*/ 2147483647 w 162"/>
              <a:gd name="T15" fmla="*/ 2147483647 h 94"/>
              <a:gd name="T16" fmla="*/ 2147483647 w 162"/>
              <a:gd name="T17" fmla="*/ 0 h 94"/>
              <a:gd name="T18" fmla="*/ 2147483647 w 162"/>
              <a:gd name="T19" fmla="*/ 0 h 94"/>
              <a:gd name="T20" fmla="*/ 2147483647 w 162"/>
              <a:gd name="T21" fmla="*/ 2147483647 h 94"/>
              <a:gd name="T22" fmla="*/ 0 w 162"/>
              <a:gd name="T23" fmla="*/ 2147483647 h 94"/>
              <a:gd name="T24" fmla="*/ 0 w 162"/>
              <a:gd name="T25" fmla="*/ 2147483647 h 94"/>
              <a:gd name="T26" fmla="*/ 2147483647 w 162"/>
              <a:gd name="T27" fmla="*/ 2147483647 h 94"/>
              <a:gd name="T28" fmla="*/ 2147483647 w 162"/>
              <a:gd name="T29" fmla="*/ 2147483647 h 94"/>
              <a:gd name="T30" fmla="*/ 2147483647 w 162"/>
              <a:gd name="T31" fmla="*/ 2147483647 h 94"/>
              <a:gd name="T32" fmla="*/ 2147483647 w 162"/>
              <a:gd name="T33" fmla="*/ 2147483647 h 94"/>
              <a:gd name="T34" fmla="*/ 2147483647 w 162"/>
              <a:gd name="T35" fmla="*/ 2147483647 h 94"/>
              <a:gd name="T36" fmla="*/ 2147483647 w 162"/>
              <a:gd name="T37" fmla="*/ 2147483647 h 94"/>
              <a:gd name="T38" fmla="*/ 2147483647 w 162"/>
              <a:gd name="T39" fmla="*/ 2147483647 h 94"/>
              <a:gd name="T40" fmla="*/ 2147483647 w 162"/>
              <a:gd name="T41" fmla="*/ 2147483647 h 94"/>
              <a:gd name="T42" fmla="*/ 2147483647 w 162"/>
              <a:gd name="T43" fmla="*/ 2147483647 h 94"/>
              <a:gd name="T44" fmla="*/ 2147483647 w 162"/>
              <a:gd name="T45" fmla="*/ 2147483647 h 94"/>
              <a:gd name="T46" fmla="*/ 2147483647 w 162"/>
              <a:gd name="T47" fmla="*/ 2147483647 h 94"/>
              <a:gd name="T48" fmla="*/ 2147483647 w 162"/>
              <a:gd name="T49" fmla="*/ 2147483647 h 94"/>
              <a:gd name="T50" fmla="*/ 2147483647 w 162"/>
              <a:gd name="T51" fmla="*/ 2147483647 h 94"/>
              <a:gd name="T52" fmla="*/ 2147483647 w 162"/>
              <a:gd name="T53" fmla="*/ 2147483647 h 94"/>
              <a:gd name="T54" fmla="*/ 2147483647 w 162"/>
              <a:gd name="T55" fmla="*/ 2147483647 h 94"/>
              <a:gd name="T56" fmla="*/ 2147483647 w 162"/>
              <a:gd name="T57" fmla="*/ 2147483647 h 94"/>
              <a:gd name="T58" fmla="*/ 2147483647 w 162"/>
              <a:gd name="T59" fmla="*/ 2147483647 h 9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2"/>
              <a:gd name="T91" fmla="*/ 0 h 94"/>
              <a:gd name="T92" fmla="*/ 162 w 162"/>
              <a:gd name="T93" fmla="*/ 94 h 9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2" h="94">
                <a:moveTo>
                  <a:pt x="32" y="94"/>
                </a:moveTo>
                <a:cubicBezTo>
                  <a:pt x="58" y="94"/>
                  <a:pt x="111" y="94"/>
                  <a:pt x="111" y="94"/>
                </a:cubicBezTo>
                <a:cubicBezTo>
                  <a:pt x="120" y="94"/>
                  <a:pt x="128" y="90"/>
                  <a:pt x="134" y="84"/>
                </a:cubicBezTo>
                <a:cubicBezTo>
                  <a:pt x="137" y="82"/>
                  <a:pt x="139" y="79"/>
                  <a:pt x="140" y="75"/>
                </a:cubicBezTo>
                <a:cubicBezTo>
                  <a:pt x="154" y="73"/>
                  <a:pt x="162" y="67"/>
                  <a:pt x="162" y="53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4"/>
                  <a:pt x="140" y="15"/>
                  <a:pt x="134" y="10"/>
                </a:cubicBezTo>
                <a:cubicBezTo>
                  <a:pt x="128" y="4"/>
                  <a:pt x="120" y="0"/>
                  <a:pt x="11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3" y="0"/>
                  <a:pt x="15" y="4"/>
                  <a:pt x="9" y="10"/>
                </a:cubicBezTo>
                <a:cubicBezTo>
                  <a:pt x="3" y="15"/>
                  <a:pt x="0" y="24"/>
                  <a:pt x="0" y="32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70"/>
                  <a:pt x="3" y="78"/>
                  <a:pt x="9" y="84"/>
                </a:cubicBezTo>
                <a:cubicBezTo>
                  <a:pt x="15" y="90"/>
                  <a:pt x="23" y="94"/>
                  <a:pt x="32" y="94"/>
                </a:cubicBezTo>
                <a:close/>
                <a:moveTo>
                  <a:pt x="111" y="33"/>
                </a:moveTo>
                <a:cubicBezTo>
                  <a:pt x="119" y="33"/>
                  <a:pt x="125" y="39"/>
                  <a:pt x="125" y="46"/>
                </a:cubicBezTo>
                <a:cubicBezTo>
                  <a:pt x="125" y="54"/>
                  <a:pt x="119" y="60"/>
                  <a:pt x="111" y="60"/>
                </a:cubicBezTo>
                <a:cubicBezTo>
                  <a:pt x="104" y="60"/>
                  <a:pt x="98" y="54"/>
                  <a:pt x="98" y="46"/>
                </a:cubicBezTo>
                <a:cubicBezTo>
                  <a:pt x="98" y="39"/>
                  <a:pt x="104" y="33"/>
                  <a:pt x="111" y="33"/>
                </a:cubicBezTo>
                <a:close/>
                <a:moveTo>
                  <a:pt x="72" y="33"/>
                </a:moveTo>
                <a:cubicBezTo>
                  <a:pt x="80" y="33"/>
                  <a:pt x="86" y="39"/>
                  <a:pt x="86" y="46"/>
                </a:cubicBezTo>
                <a:cubicBezTo>
                  <a:pt x="86" y="54"/>
                  <a:pt x="80" y="60"/>
                  <a:pt x="72" y="60"/>
                </a:cubicBezTo>
                <a:cubicBezTo>
                  <a:pt x="65" y="60"/>
                  <a:pt x="59" y="54"/>
                  <a:pt x="59" y="46"/>
                </a:cubicBezTo>
                <a:cubicBezTo>
                  <a:pt x="59" y="39"/>
                  <a:pt x="65" y="33"/>
                  <a:pt x="72" y="33"/>
                </a:cubicBezTo>
                <a:close/>
                <a:moveTo>
                  <a:pt x="33" y="33"/>
                </a:moveTo>
                <a:cubicBezTo>
                  <a:pt x="40" y="33"/>
                  <a:pt x="46" y="39"/>
                  <a:pt x="46" y="46"/>
                </a:cubicBezTo>
                <a:cubicBezTo>
                  <a:pt x="46" y="54"/>
                  <a:pt x="40" y="60"/>
                  <a:pt x="33" y="60"/>
                </a:cubicBezTo>
                <a:cubicBezTo>
                  <a:pt x="25" y="60"/>
                  <a:pt x="19" y="54"/>
                  <a:pt x="19" y="46"/>
                </a:cubicBezTo>
                <a:cubicBezTo>
                  <a:pt x="19" y="39"/>
                  <a:pt x="25" y="33"/>
                  <a:pt x="33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7"/>
          <p:cNvSpPr>
            <a:spLocks noChangeArrowheads="1"/>
          </p:cNvSpPr>
          <p:nvPr/>
        </p:nvSpPr>
        <p:spPr bwMode="auto">
          <a:xfrm>
            <a:off x="1581150" y="2844800"/>
            <a:ext cx="1165225" cy="195263"/>
          </a:xfrm>
          <a:custGeom>
            <a:avLst/>
            <a:gdLst>
              <a:gd name="T0" fmla="*/ 2147483647 w 368"/>
              <a:gd name="T1" fmla="*/ 2147483647 h 62"/>
              <a:gd name="T2" fmla="*/ 2147483647 w 368"/>
              <a:gd name="T3" fmla="*/ 2147483647 h 62"/>
              <a:gd name="T4" fmla="*/ 2147483647 w 368"/>
              <a:gd name="T5" fmla="*/ 2147483647 h 62"/>
              <a:gd name="T6" fmla="*/ 0 w 368"/>
              <a:gd name="T7" fmla="*/ 2147483647 h 62"/>
              <a:gd name="T8" fmla="*/ 2147483647 w 368"/>
              <a:gd name="T9" fmla="*/ 2147483647 h 62"/>
              <a:gd name="T10" fmla="*/ 2147483647 w 368"/>
              <a:gd name="T11" fmla="*/ 2147483647 h 62"/>
              <a:gd name="T12" fmla="*/ 2147483647 w 368"/>
              <a:gd name="T13" fmla="*/ 2147483647 h 62"/>
              <a:gd name="T14" fmla="*/ 2147483647 w 368"/>
              <a:gd name="T15" fmla="*/ 2147483647 h 62"/>
              <a:gd name="T16" fmla="*/ 2147483647 w 368"/>
              <a:gd name="T17" fmla="*/ 2147483647 h 62"/>
              <a:gd name="T18" fmla="*/ 2147483647 w 368"/>
              <a:gd name="T19" fmla="*/ 2147483647 h 62"/>
              <a:gd name="T20" fmla="*/ 2147483647 w 368"/>
              <a:gd name="T21" fmla="*/ 2147483647 h 62"/>
              <a:gd name="T22" fmla="*/ 2147483647 w 368"/>
              <a:gd name="T23" fmla="*/ 2147483647 h 62"/>
              <a:gd name="T24" fmla="*/ 2147483647 w 368"/>
              <a:gd name="T25" fmla="*/ 2147483647 h 62"/>
              <a:gd name="T26" fmla="*/ 2147483647 w 368"/>
              <a:gd name="T27" fmla="*/ 2147483647 h 62"/>
              <a:gd name="T28" fmla="*/ 2147483647 w 368"/>
              <a:gd name="T29" fmla="*/ 2147483647 h 62"/>
              <a:gd name="T30" fmla="*/ 2147483647 w 368"/>
              <a:gd name="T31" fmla="*/ 2147483647 h 62"/>
              <a:gd name="T32" fmla="*/ 2147483647 w 368"/>
              <a:gd name="T33" fmla="*/ 2147483647 h 62"/>
              <a:gd name="T34" fmla="*/ 2147483647 w 368"/>
              <a:gd name="T35" fmla="*/ 2147483647 h 62"/>
              <a:gd name="T36" fmla="*/ 2147483647 w 368"/>
              <a:gd name="T37" fmla="*/ 2147483647 h 62"/>
              <a:gd name="T38" fmla="*/ 2147483647 w 368"/>
              <a:gd name="T39" fmla="*/ 2147483647 h 6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68"/>
              <a:gd name="T61" fmla="*/ 0 h 62"/>
              <a:gd name="T62" fmla="*/ 368 w 368"/>
              <a:gd name="T63" fmla="*/ 62 h 6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68" h="62">
                <a:moveTo>
                  <a:pt x="273" y="37"/>
                </a:moveTo>
                <a:cubicBezTo>
                  <a:pt x="254" y="6"/>
                  <a:pt x="203" y="7"/>
                  <a:pt x="184" y="37"/>
                </a:cubicBezTo>
                <a:cubicBezTo>
                  <a:pt x="166" y="7"/>
                  <a:pt x="115" y="6"/>
                  <a:pt x="96" y="36"/>
                </a:cubicBezTo>
                <a:cubicBezTo>
                  <a:pt x="72" y="0"/>
                  <a:pt x="2" y="8"/>
                  <a:pt x="0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81" y="62"/>
                  <a:pt x="81" y="62"/>
                  <a:pt x="81" y="62"/>
                </a:cubicBezTo>
                <a:cubicBezTo>
                  <a:pt x="88" y="62"/>
                  <a:pt x="88" y="62"/>
                  <a:pt x="88" y="62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69" y="62"/>
                  <a:pt x="169" y="62"/>
                  <a:pt x="169" y="62"/>
                </a:cubicBezTo>
                <a:cubicBezTo>
                  <a:pt x="177" y="62"/>
                  <a:pt x="177" y="62"/>
                  <a:pt x="177" y="62"/>
                </a:cubicBezTo>
                <a:cubicBezTo>
                  <a:pt x="191" y="62"/>
                  <a:pt x="191" y="62"/>
                  <a:pt x="191" y="62"/>
                </a:cubicBezTo>
                <a:cubicBezTo>
                  <a:pt x="199" y="62"/>
                  <a:pt x="199" y="62"/>
                  <a:pt x="199" y="62"/>
                </a:cubicBezTo>
                <a:cubicBezTo>
                  <a:pt x="258" y="62"/>
                  <a:pt x="258" y="62"/>
                  <a:pt x="258" y="62"/>
                </a:cubicBezTo>
                <a:cubicBezTo>
                  <a:pt x="265" y="62"/>
                  <a:pt x="265" y="62"/>
                  <a:pt x="265" y="62"/>
                </a:cubicBezTo>
                <a:cubicBezTo>
                  <a:pt x="280" y="62"/>
                  <a:pt x="280" y="62"/>
                  <a:pt x="280" y="62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346" y="62"/>
                  <a:pt x="346" y="62"/>
                  <a:pt x="346" y="62"/>
                </a:cubicBezTo>
                <a:cubicBezTo>
                  <a:pt x="368" y="62"/>
                  <a:pt x="368" y="62"/>
                  <a:pt x="368" y="62"/>
                </a:cubicBezTo>
                <a:cubicBezTo>
                  <a:pt x="367" y="8"/>
                  <a:pt x="296" y="0"/>
                  <a:pt x="273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Freeform 8"/>
          <p:cNvSpPr>
            <a:spLocks noChangeArrowheads="1"/>
          </p:cNvSpPr>
          <p:nvPr/>
        </p:nvSpPr>
        <p:spPr bwMode="auto">
          <a:xfrm>
            <a:off x="1906588" y="2644775"/>
            <a:ext cx="238125" cy="231775"/>
          </a:xfrm>
          <a:custGeom>
            <a:avLst/>
            <a:gdLst>
              <a:gd name="T0" fmla="*/ 2147483647 w 75"/>
              <a:gd name="T1" fmla="*/ 0 h 74"/>
              <a:gd name="T2" fmla="*/ 2147483647 w 75"/>
              <a:gd name="T3" fmla="*/ 2147483647 h 74"/>
              <a:gd name="T4" fmla="*/ 0 w 75"/>
              <a:gd name="T5" fmla="*/ 2147483647 h 74"/>
              <a:gd name="T6" fmla="*/ 2147483647 w 75"/>
              <a:gd name="T7" fmla="*/ 2147483647 h 74"/>
              <a:gd name="T8" fmla="*/ 2147483647 w 75"/>
              <a:gd name="T9" fmla="*/ 2147483647 h 74"/>
              <a:gd name="T10" fmla="*/ 2147483647 w 75"/>
              <a:gd name="T11" fmla="*/ 2147483647 h 74"/>
              <a:gd name="T12" fmla="*/ 2147483647 w 75"/>
              <a:gd name="T13" fmla="*/ 2147483647 h 74"/>
              <a:gd name="T14" fmla="*/ 2147483647 w 75"/>
              <a:gd name="T15" fmla="*/ 0 h 7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74"/>
              <a:gd name="T26" fmla="*/ 75 w 75"/>
              <a:gd name="T27" fmla="*/ 74 h 7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74">
                <a:moveTo>
                  <a:pt x="37" y="0"/>
                </a:moveTo>
                <a:cubicBezTo>
                  <a:pt x="27" y="0"/>
                  <a:pt x="18" y="4"/>
                  <a:pt x="11" y="11"/>
                </a:cubicBezTo>
                <a:cubicBezTo>
                  <a:pt x="4" y="17"/>
                  <a:pt x="0" y="27"/>
                  <a:pt x="0" y="37"/>
                </a:cubicBezTo>
                <a:cubicBezTo>
                  <a:pt x="0" y="47"/>
                  <a:pt x="4" y="57"/>
                  <a:pt x="11" y="63"/>
                </a:cubicBezTo>
                <a:cubicBezTo>
                  <a:pt x="18" y="70"/>
                  <a:pt x="27" y="74"/>
                  <a:pt x="37" y="74"/>
                </a:cubicBez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0" y="17"/>
                  <a:pt x="64" y="11"/>
                </a:cubicBezTo>
                <a:cubicBezTo>
                  <a:pt x="57" y="4"/>
                  <a:pt x="48" y="0"/>
                  <a:pt x="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Rectangle 9"/>
          <p:cNvSpPr>
            <a:spLocks noChangeArrowheads="1"/>
          </p:cNvSpPr>
          <p:nvPr/>
        </p:nvSpPr>
        <p:spPr bwMode="auto">
          <a:xfrm>
            <a:off x="2236788" y="2497138"/>
            <a:ext cx="366712" cy="1095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2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89" name="Freeform 10"/>
          <p:cNvSpPr>
            <a:spLocks noChangeArrowheads="1"/>
          </p:cNvSpPr>
          <p:nvPr/>
        </p:nvSpPr>
        <p:spPr bwMode="auto">
          <a:xfrm>
            <a:off x="1628775" y="2644775"/>
            <a:ext cx="238125" cy="231775"/>
          </a:xfrm>
          <a:custGeom>
            <a:avLst/>
            <a:gdLst>
              <a:gd name="T0" fmla="*/ 2147483647 w 75"/>
              <a:gd name="T1" fmla="*/ 2147483647 h 74"/>
              <a:gd name="T2" fmla="*/ 2147483647 w 75"/>
              <a:gd name="T3" fmla="*/ 2147483647 h 74"/>
              <a:gd name="T4" fmla="*/ 2147483647 w 75"/>
              <a:gd name="T5" fmla="*/ 2147483647 h 74"/>
              <a:gd name="T6" fmla="*/ 2147483647 w 75"/>
              <a:gd name="T7" fmla="*/ 0 h 74"/>
              <a:gd name="T8" fmla="*/ 2147483647 w 75"/>
              <a:gd name="T9" fmla="*/ 2147483647 h 74"/>
              <a:gd name="T10" fmla="*/ 0 w 75"/>
              <a:gd name="T11" fmla="*/ 2147483647 h 74"/>
              <a:gd name="T12" fmla="*/ 2147483647 w 75"/>
              <a:gd name="T13" fmla="*/ 2147483647 h 74"/>
              <a:gd name="T14" fmla="*/ 2147483647 w 75"/>
              <a:gd name="T15" fmla="*/ 2147483647 h 7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74"/>
              <a:gd name="T26" fmla="*/ 75 w 75"/>
              <a:gd name="T27" fmla="*/ 74 h 7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74">
                <a:moveTo>
                  <a:pt x="38" y="74"/>
                </a:move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1" y="17"/>
                  <a:pt x="64" y="11"/>
                </a:cubicBezTo>
                <a:cubicBezTo>
                  <a:pt x="57" y="4"/>
                  <a:pt x="48" y="0"/>
                  <a:pt x="38" y="0"/>
                </a:cubicBezTo>
                <a:cubicBezTo>
                  <a:pt x="27" y="0"/>
                  <a:pt x="18" y="4"/>
                  <a:pt x="11" y="11"/>
                </a:cubicBezTo>
                <a:cubicBezTo>
                  <a:pt x="5" y="17"/>
                  <a:pt x="0" y="27"/>
                  <a:pt x="0" y="37"/>
                </a:cubicBezTo>
                <a:cubicBezTo>
                  <a:pt x="0" y="47"/>
                  <a:pt x="5" y="57"/>
                  <a:pt x="11" y="63"/>
                </a:cubicBezTo>
                <a:cubicBezTo>
                  <a:pt x="18" y="70"/>
                  <a:pt x="27" y="74"/>
                  <a:pt x="38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Freeform 11"/>
          <p:cNvSpPr>
            <a:spLocks noChangeArrowheads="1"/>
          </p:cNvSpPr>
          <p:nvPr/>
        </p:nvSpPr>
        <p:spPr bwMode="auto">
          <a:xfrm>
            <a:off x="2189163" y="2644775"/>
            <a:ext cx="236537" cy="231775"/>
          </a:xfrm>
          <a:custGeom>
            <a:avLst/>
            <a:gdLst>
              <a:gd name="T0" fmla="*/ 2147483647 w 75"/>
              <a:gd name="T1" fmla="*/ 2147483647 h 74"/>
              <a:gd name="T2" fmla="*/ 0 w 75"/>
              <a:gd name="T3" fmla="*/ 2147483647 h 74"/>
              <a:gd name="T4" fmla="*/ 2147483647 w 75"/>
              <a:gd name="T5" fmla="*/ 2147483647 h 74"/>
              <a:gd name="T6" fmla="*/ 2147483647 w 75"/>
              <a:gd name="T7" fmla="*/ 2147483647 h 74"/>
              <a:gd name="T8" fmla="*/ 2147483647 w 75"/>
              <a:gd name="T9" fmla="*/ 2147483647 h 74"/>
              <a:gd name="T10" fmla="*/ 2147483647 w 75"/>
              <a:gd name="T11" fmla="*/ 2147483647 h 74"/>
              <a:gd name="T12" fmla="*/ 2147483647 w 75"/>
              <a:gd name="T13" fmla="*/ 0 h 74"/>
              <a:gd name="T14" fmla="*/ 2147483647 w 75"/>
              <a:gd name="T15" fmla="*/ 2147483647 h 7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74"/>
              <a:gd name="T26" fmla="*/ 75 w 75"/>
              <a:gd name="T27" fmla="*/ 74 h 7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74">
                <a:moveTo>
                  <a:pt x="11" y="11"/>
                </a:moveTo>
                <a:cubicBezTo>
                  <a:pt x="4" y="17"/>
                  <a:pt x="0" y="27"/>
                  <a:pt x="0" y="37"/>
                </a:cubicBezTo>
                <a:cubicBezTo>
                  <a:pt x="0" y="47"/>
                  <a:pt x="4" y="57"/>
                  <a:pt x="11" y="63"/>
                </a:cubicBezTo>
                <a:cubicBezTo>
                  <a:pt x="18" y="70"/>
                  <a:pt x="27" y="74"/>
                  <a:pt x="37" y="74"/>
                </a:cubicBez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0" y="17"/>
                  <a:pt x="64" y="11"/>
                </a:cubicBezTo>
                <a:cubicBezTo>
                  <a:pt x="57" y="4"/>
                  <a:pt x="48" y="0"/>
                  <a:pt x="37" y="0"/>
                </a:cubicBezTo>
                <a:cubicBezTo>
                  <a:pt x="27" y="0"/>
                  <a:pt x="18" y="4"/>
                  <a:pt x="11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1" name="Freeform 12"/>
          <p:cNvSpPr>
            <a:spLocks noChangeArrowheads="1"/>
          </p:cNvSpPr>
          <p:nvPr/>
        </p:nvSpPr>
        <p:spPr bwMode="auto">
          <a:xfrm>
            <a:off x="2468563" y="2644775"/>
            <a:ext cx="236537" cy="231775"/>
          </a:xfrm>
          <a:custGeom>
            <a:avLst/>
            <a:gdLst>
              <a:gd name="T0" fmla="*/ 2147483647 w 75"/>
              <a:gd name="T1" fmla="*/ 2147483647 h 74"/>
              <a:gd name="T2" fmla="*/ 0 w 75"/>
              <a:gd name="T3" fmla="*/ 2147483647 h 74"/>
              <a:gd name="T4" fmla="*/ 2147483647 w 75"/>
              <a:gd name="T5" fmla="*/ 2147483647 h 74"/>
              <a:gd name="T6" fmla="*/ 2147483647 w 75"/>
              <a:gd name="T7" fmla="*/ 2147483647 h 74"/>
              <a:gd name="T8" fmla="*/ 2147483647 w 75"/>
              <a:gd name="T9" fmla="*/ 2147483647 h 74"/>
              <a:gd name="T10" fmla="*/ 2147483647 w 75"/>
              <a:gd name="T11" fmla="*/ 2147483647 h 74"/>
              <a:gd name="T12" fmla="*/ 2147483647 w 75"/>
              <a:gd name="T13" fmla="*/ 0 h 74"/>
              <a:gd name="T14" fmla="*/ 2147483647 w 75"/>
              <a:gd name="T15" fmla="*/ 2147483647 h 7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74"/>
              <a:gd name="T26" fmla="*/ 75 w 75"/>
              <a:gd name="T27" fmla="*/ 74 h 7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74">
                <a:moveTo>
                  <a:pt x="11" y="11"/>
                </a:moveTo>
                <a:cubicBezTo>
                  <a:pt x="5" y="17"/>
                  <a:pt x="0" y="27"/>
                  <a:pt x="0" y="37"/>
                </a:cubicBezTo>
                <a:cubicBezTo>
                  <a:pt x="0" y="47"/>
                  <a:pt x="5" y="57"/>
                  <a:pt x="11" y="63"/>
                </a:cubicBezTo>
                <a:cubicBezTo>
                  <a:pt x="18" y="70"/>
                  <a:pt x="27" y="74"/>
                  <a:pt x="38" y="74"/>
                </a:cubicBez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1" y="17"/>
                  <a:pt x="64" y="11"/>
                </a:cubicBezTo>
                <a:cubicBezTo>
                  <a:pt x="57" y="4"/>
                  <a:pt x="48" y="0"/>
                  <a:pt x="38" y="0"/>
                </a:cubicBezTo>
                <a:cubicBezTo>
                  <a:pt x="27" y="0"/>
                  <a:pt x="18" y="4"/>
                  <a:pt x="11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2" name="Oval 13"/>
          <p:cNvSpPr>
            <a:spLocks noChangeArrowheads="1"/>
          </p:cNvSpPr>
          <p:nvPr/>
        </p:nvSpPr>
        <p:spPr bwMode="auto">
          <a:xfrm>
            <a:off x="2298700" y="1924050"/>
            <a:ext cx="238125" cy="234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2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93" name="Freeform 14"/>
          <p:cNvSpPr>
            <a:spLocks noEditPoints="1" noChangeArrowheads="1"/>
          </p:cNvSpPr>
          <p:nvPr/>
        </p:nvSpPr>
        <p:spPr bwMode="auto">
          <a:xfrm>
            <a:off x="2171700" y="2174875"/>
            <a:ext cx="492125" cy="306388"/>
          </a:xfrm>
          <a:custGeom>
            <a:avLst/>
            <a:gdLst>
              <a:gd name="T0" fmla="*/ 0 w 156"/>
              <a:gd name="T1" fmla="*/ 2147483647 h 98"/>
              <a:gd name="T2" fmla="*/ 2147483647 w 156"/>
              <a:gd name="T3" fmla="*/ 2147483647 h 98"/>
              <a:gd name="T4" fmla="*/ 2147483647 w 156"/>
              <a:gd name="T5" fmla="*/ 2147483647 h 98"/>
              <a:gd name="T6" fmla="*/ 2147483647 w 156"/>
              <a:gd name="T7" fmla="*/ 2147483647 h 98"/>
              <a:gd name="T8" fmla="*/ 2147483647 w 156"/>
              <a:gd name="T9" fmla="*/ 2147483647 h 98"/>
              <a:gd name="T10" fmla="*/ 2147483647 w 156"/>
              <a:gd name="T11" fmla="*/ 0 h 98"/>
              <a:gd name="T12" fmla="*/ 2147483647 w 156"/>
              <a:gd name="T13" fmla="*/ 0 h 98"/>
              <a:gd name="T14" fmla="*/ 2147483647 w 156"/>
              <a:gd name="T15" fmla="*/ 0 h 98"/>
              <a:gd name="T16" fmla="*/ 2147483647 w 156"/>
              <a:gd name="T17" fmla="*/ 0 h 98"/>
              <a:gd name="T18" fmla="*/ 2147483647 w 156"/>
              <a:gd name="T19" fmla="*/ 2147483647 h 98"/>
              <a:gd name="T20" fmla="*/ 2147483647 w 156"/>
              <a:gd name="T21" fmla="*/ 2147483647 h 98"/>
              <a:gd name="T22" fmla="*/ 0 w 156"/>
              <a:gd name="T23" fmla="*/ 2147483647 h 98"/>
              <a:gd name="T24" fmla="*/ 0 w 156"/>
              <a:gd name="T25" fmla="*/ 2147483647 h 98"/>
              <a:gd name="T26" fmla="*/ 2147483647 w 156"/>
              <a:gd name="T27" fmla="*/ 2147483647 h 98"/>
              <a:gd name="T28" fmla="*/ 2147483647 w 156"/>
              <a:gd name="T29" fmla="*/ 2147483647 h 98"/>
              <a:gd name="T30" fmla="*/ 2147483647 w 156"/>
              <a:gd name="T31" fmla="*/ 2147483647 h 98"/>
              <a:gd name="T32" fmla="*/ 2147483647 w 156"/>
              <a:gd name="T33" fmla="*/ 2147483647 h 98"/>
              <a:gd name="T34" fmla="*/ 2147483647 w 156"/>
              <a:gd name="T35" fmla="*/ 2147483647 h 98"/>
              <a:gd name="T36" fmla="*/ 2147483647 w 156"/>
              <a:gd name="T37" fmla="*/ 2147483647 h 98"/>
              <a:gd name="T38" fmla="*/ 2147483647 w 156"/>
              <a:gd name="T39" fmla="*/ 2147483647 h 98"/>
              <a:gd name="T40" fmla="*/ 2147483647 w 156"/>
              <a:gd name="T41" fmla="*/ 2147483647 h 98"/>
              <a:gd name="T42" fmla="*/ 2147483647 w 156"/>
              <a:gd name="T43" fmla="*/ 2147483647 h 98"/>
              <a:gd name="T44" fmla="*/ 2147483647 w 156"/>
              <a:gd name="T45" fmla="*/ 2147483647 h 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56"/>
              <a:gd name="T70" fmla="*/ 0 h 98"/>
              <a:gd name="T71" fmla="*/ 156 w 156"/>
              <a:gd name="T72" fmla="*/ 98 h 9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56" h="98">
                <a:moveTo>
                  <a:pt x="0" y="98"/>
                </a:moveTo>
                <a:cubicBezTo>
                  <a:pt x="156" y="98"/>
                  <a:pt x="156" y="98"/>
                  <a:pt x="156" y="98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36" y="83"/>
                  <a:pt x="136" y="83"/>
                  <a:pt x="136" y="83"/>
                </a:cubicBezTo>
                <a:cubicBezTo>
                  <a:pt x="136" y="23"/>
                  <a:pt x="136" y="23"/>
                  <a:pt x="136" y="23"/>
                </a:cubicBezTo>
                <a:cubicBezTo>
                  <a:pt x="136" y="10"/>
                  <a:pt x="125" y="0"/>
                  <a:pt x="112" y="0"/>
                </a:cubicBezTo>
                <a:cubicBezTo>
                  <a:pt x="91" y="0"/>
                  <a:pt x="82" y="0"/>
                  <a:pt x="79" y="0"/>
                </a:cubicBezTo>
                <a:cubicBezTo>
                  <a:pt x="79" y="0"/>
                  <a:pt x="79" y="0"/>
                  <a:pt x="77" y="0"/>
                </a:cubicBezTo>
                <a:cubicBezTo>
                  <a:pt x="74" y="0"/>
                  <a:pt x="65" y="0"/>
                  <a:pt x="44" y="0"/>
                </a:cubicBezTo>
                <a:cubicBezTo>
                  <a:pt x="31" y="0"/>
                  <a:pt x="21" y="10"/>
                  <a:pt x="21" y="23"/>
                </a:cubicBezTo>
                <a:cubicBezTo>
                  <a:pt x="21" y="83"/>
                  <a:pt x="21" y="83"/>
                  <a:pt x="21" y="83"/>
                </a:cubicBezTo>
                <a:cubicBezTo>
                  <a:pt x="0" y="83"/>
                  <a:pt x="0" y="83"/>
                  <a:pt x="0" y="83"/>
                </a:cubicBezTo>
                <a:lnTo>
                  <a:pt x="0" y="98"/>
                </a:lnTo>
                <a:close/>
                <a:moveTo>
                  <a:pt x="103" y="43"/>
                </a:moveTo>
                <a:cubicBezTo>
                  <a:pt x="111" y="43"/>
                  <a:pt x="111" y="43"/>
                  <a:pt x="111" y="43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03" y="83"/>
                  <a:pt x="103" y="83"/>
                  <a:pt x="103" y="83"/>
                </a:cubicBezTo>
                <a:lnTo>
                  <a:pt x="103" y="43"/>
                </a:lnTo>
                <a:close/>
                <a:moveTo>
                  <a:pt x="45" y="43"/>
                </a:moveTo>
                <a:cubicBezTo>
                  <a:pt x="53" y="43"/>
                  <a:pt x="53" y="43"/>
                  <a:pt x="53" y="43"/>
                </a:cubicBezTo>
                <a:cubicBezTo>
                  <a:pt x="53" y="83"/>
                  <a:pt x="53" y="83"/>
                  <a:pt x="53" y="83"/>
                </a:cubicBezTo>
                <a:cubicBezTo>
                  <a:pt x="45" y="83"/>
                  <a:pt x="45" y="83"/>
                  <a:pt x="45" y="83"/>
                </a:cubicBezTo>
                <a:lnTo>
                  <a:pt x="45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Freeform 19"/>
          <p:cNvSpPr>
            <a:spLocks noEditPoints="1" noChangeArrowheads="1"/>
          </p:cNvSpPr>
          <p:nvPr/>
        </p:nvSpPr>
        <p:spPr bwMode="auto">
          <a:xfrm>
            <a:off x="6451600" y="1955800"/>
            <a:ext cx="1190625" cy="1111250"/>
          </a:xfrm>
          <a:custGeom>
            <a:avLst/>
            <a:gdLst>
              <a:gd name="T0" fmla="*/ 2147483647 w 376"/>
              <a:gd name="T1" fmla="*/ 2147483647 h 355"/>
              <a:gd name="T2" fmla="*/ 2147483647 w 376"/>
              <a:gd name="T3" fmla="*/ 2147483647 h 355"/>
              <a:gd name="T4" fmla="*/ 2147483647 w 376"/>
              <a:gd name="T5" fmla="*/ 2147483647 h 355"/>
              <a:gd name="T6" fmla="*/ 2147483647 w 376"/>
              <a:gd name="T7" fmla="*/ 2147483647 h 355"/>
              <a:gd name="T8" fmla="*/ 2147483647 w 376"/>
              <a:gd name="T9" fmla="*/ 2147483647 h 355"/>
              <a:gd name="T10" fmla="*/ 2147483647 w 376"/>
              <a:gd name="T11" fmla="*/ 2147483647 h 355"/>
              <a:gd name="T12" fmla="*/ 2147483647 w 376"/>
              <a:gd name="T13" fmla="*/ 2147483647 h 355"/>
              <a:gd name="T14" fmla="*/ 2147483647 w 376"/>
              <a:gd name="T15" fmla="*/ 2147483647 h 355"/>
              <a:gd name="T16" fmla="*/ 2147483647 w 376"/>
              <a:gd name="T17" fmla="*/ 2147483647 h 355"/>
              <a:gd name="T18" fmla="*/ 2147483647 w 376"/>
              <a:gd name="T19" fmla="*/ 2147483647 h 355"/>
              <a:gd name="T20" fmla="*/ 2147483647 w 376"/>
              <a:gd name="T21" fmla="*/ 2147483647 h 355"/>
              <a:gd name="T22" fmla="*/ 2147483647 w 376"/>
              <a:gd name="T23" fmla="*/ 2147483647 h 355"/>
              <a:gd name="T24" fmla="*/ 2147483647 w 376"/>
              <a:gd name="T25" fmla="*/ 2147483647 h 355"/>
              <a:gd name="T26" fmla="*/ 2147483647 w 376"/>
              <a:gd name="T27" fmla="*/ 2147483647 h 355"/>
              <a:gd name="T28" fmla="*/ 2147483647 w 376"/>
              <a:gd name="T29" fmla="*/ 2147483647 h 355"/>
              <a:gd name="T30" fmla="*/ 0 w 376"/>
              <a:gd name="T31" fmla="*/ 2147483647 h 355"/>
              <a:gd name="T32" fmla="*/ 2147483647 w 376"/>
              <a:gd name="T33" fmla="*/ 2147483647 h 355"/>
              <a:gd name="T34" fmla="*/ 2147483647 w 376"/>
              <a:gd name="T35" fmla="*/ 2147483647 h 355"/>
              <a:gd name="T36" fmla="*/ 2147483647 w 376"/>
              <a:gd name="T37" fmla="*/ 2147483647 h 355"/>
              <a:gd name="T38" fmla="*/ 2147483647 w 376"/>
              <a:gd name="T39" fmla="*/ 2147483647 h 355"/>
              <a:gd name="T40" fmla="*/ 2147483647 w 376"/>
              <a:gd name="T41" fmla="*/ 2147483647 h 355"/>
              <a:gd name="T42" fmla="*/ 2147483647 w 376"/>
              <a:gd name="T43" fmla="*/ 2147483647 h 355"/>
              <a:gd name="T44" fmla="*/ 2147483647 w 376"/>
              <a:gd name="T45" fmla="*/ 2147483647 h 355"/>
              <a:gd name="T46" fmla="*/ 2147483647 w 376"/>
              <a:gd name="T47" fmla="*/ 2147483647 h 355"/>
              <a:gd name="T48" fmla="*/ 2147483647 w 376"/>
              <a:gd name="T49" fmla="*/ 2147483647 h 355"/>
              <a:gd name="T50" fmla="*/ 2147483647 w 376"/>
              <a:gd name="T51" fmla="*/ 2147483647 h 355"/>
              <a:gd name="T52" fmla="*/ 2147483647 w 376"/>
              <a:gd name="T53" fmla="*/ 2147483647 h 355"/>
              <a:gd name="T54" fmla="*/ 2147483647 w 376"/>
              <a:gd name="T55" fmla="*/ 2147483647 h 355"/>
              <a:gd name="T56" fmla="*/ 2147483647 w 376"/>
              <a:gd name="T57" fmla="*/ 2147483647 h 355"/>
              <a:gd name="T58" fmla="*/ 2147483647 w 376"/>
              <a:gd name="T59" fmla="*/ 2147483647 h 355"/>
              <a:gd name="T60" fmla="*/ 2147483647 w 376"/>
              <a:gd name="T61" fmla="*/ 2147483647 h 355"/>
              <a:gd name="T62" fmla="*/ 2147483647 w 376"/>
              <a:gd name="T63" fmla="*/ 2147483647 h 355"/>
              <a:gd name="T64" fmla="*/ 2147483647 w 376"/>
              <a:gd name="T65" fmla="*/ 2147483647 h 355"/>
              <a:gd name="T66" fmla="*/ 2147483647 w 376"/>
              <a:gd name="T67" fmla="*/ 2147483647 h 355"/>
              <a:gd name="T68" fmla="*/ 2147483647 w 376"/>
              <a:gd name="T69" fmla="*/ 2147483647 h 355"/>
              <a:gd name="T70" fmla="*/ 2147483647 w 376"/>
              <a:gd name="T71" fmla="*/ 2147483647 h 355"/>
              <a:gd name="T72" fmla="*/ 2147483647 w 376"/>
              <a:gd name="T73" fmla="*/ 2147483647 h 355"/>
              <a:gd name="T74" fmla="*/ 2147483647 w 376"/>
              <a:gd name="T75" fmla="*/ 2147483647 h 355"/>
              <a:gd name="T76" fmla="*/ 2147483647 w 376"/>
              <a:gd name="T77" fmla="*/ 2147483647 h 355"/>
              <a:gd name="T78" fmla="*/ 2147483647 w 376"/>
              <a:gd name="T79" fmla="*/ 2147483647 h 355"/>
              <a:gd name="T80" fmla="*/ 2147483647 w 376"/>
              <a:gd name="T81" fmla="*/ 2147483647 h 355"/>
              <a:gd name="T82" fmla="*/ 2147483647 w 376"/>
              <a:gd name="T83" fmla="*/ 2147483647 h 355"/>
              <a:gd name="T84" fmla="*/ 2147483647 w 376"/>
              <a:gd name="T85" fmla="*/ 2147483647 h 355"/>
              <a:gd name="T86" fmla="*/ 2147483647 w 376"/>
              <a:gd name="T87" fmla="*/ 2147483647 h 355"/>
              <a:gd name="T88" fmla="*/ 2147483647 w 376"/>
              <a:gd name="T89" fmla="*/ 2147483647 h 355"/>
              <a:gd name="T90" fmla="*/ 2147483647 w 376"/>
              <a:gd name="T91" fmla="*/ 2147483647 h 355"/>
              <a:gd name="T92" fmla="*/ 2147483647 w 376"/>
              <a:gd name="T93" fmla="*/ 2147483647 h 355"/>
              <a:gd name="T94" fmla="*/ 2147483647 w 376"/>
              <a:gd name="T95" fmla="*/ 2147483647 h 355"/>
              <a:gd name="T96" fmla="*/ 2147483647 w 376"/>
              <a:gd name="T97" fmla="*/ 2147483647 h 3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76"/>
              <a:gd name="T148" fmla="*/ 0 h 355"/>
              <a:gd name="T149" fmla="*/ 376 w 376"/>
              <a:gd name="T150" fmla="*/ 355 h 3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1"/>
                  <a:pt x="104" y="52"/>
                  <a:pt x="90" y="52"/>
                </a:cubicBezTo>
                <a:cubicBezTo>
                  <a:pt x="75" y="52"/>
                  <a:pt x="64" y="41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1"/>
                  <a:pt x="118" y="311"/>
                  <a:pt x="118" y="311"/>
                </a:cubicBezTo>
                <a:cubicBezTo>
                  <a:pt x="120" y="311"/>
                  <a:pt x="120" y="311"/>
                  <a:pt x="120" y="311"/>
                </a:cubicBezTo>
                <a:cubicBezTo>
                  <a:pt x="131" y="311"/>
                  <a:pt x="131" y="311"/>
                  <a:pt x="131" y="311"/>
                </a:cubicBezTo>
                <a:cubicBezTo>
                  <a:pt x="134" y="311"/>
                  <a:pt x="134" y="311"/>
                  <a:pt x="134" y="311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1"/>
                  <a:pt x="237" y="311"/>
                  <a:pt x="237" y="311"/>
                </a:cubicBezTo>
                <a:cubicBezTo>
                  <a:pt x="241" y="311"/>
                  <a:pt x="241" y="311"/>
                  <a:pt x="241" y="311"/>
                </a:cubicBezTo>
                <a:cubicBezTo>
                  <a:pt x="250" y="311"/>
                  <a:pt x="250" y="311"/>
                  <a:pt x="250" y="311"/>
                </a:cubicBezTo>
                <a:cubicBezTo>
                  <a:pt x="255" y="311"/>
                  <a:pt x="255" y="311"/>
                  <a:pt x="255" y="311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1"/>
                  <a:pt x="358" y="311"/>
                  <a:pt x="358" y="311"/>
                </a:cubicBezTo>
                <a:cubicBezTo>
                  <a:pt x="362" y="311"/>
                  <a:pt x="362" y="311"/>
                  <a:pt x="362" y="311"/>
                </a:cubicBezTo>
                <a:cubicBezTo>
                  <a:pt x="371" y="311"/>
                  <a:pt x="371" y="311"/>
                  <a:pt x="371" y="311"/>
                </a:cubicBezTo>
                <a:cubicBezTo>
                  <a:pt x="376" y="311"/>
                  <a:pt x="376" y="311"/>
                  <a:pt x="376" y="311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1"/>
                  <a:pt x="0" y="311"/>
                  <a:pt x="0" y="311"/>
                </a:cubicBezTo>
                <a:cubicBezTo>
                  <a:pt x="14" y="311"/>
                  <a:pt x="14" y="311"/>
                  <a:pt x="14" y="311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2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2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2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2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2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2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200"/>
                  <a:pt x="69" y="200"/>
                  <a:pt x="69" y="200"/>
                </a:cubicBezTo>
                <a:cubicBezTo>
                  <a:pt x="87" y="200"/>
                  <a:pt x="87" y="200"/>
                  <a:pt x="87" y="200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200"/>
                  <a:pt x="91" y="200"/>
                  <a:pt x="91" y="200"/>
                </a:cubicBezTo>
                <a:cubicBezTo>
                  <a:pt x="109" y="200"/>
                  <a:pt x="109" y="200"/>
                  <a:pt x="109" y="200"/>
                </a:cubicBezTo>
                <a:cubicBezTo>
                  <a:pt x="109" y="190"/>
                  <a:pt x="109" y="190"/>
                  <a:pt x="109" y="190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2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10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10"/>
                  <a:pt x="177" y="110"/>
                  <a:pt x="177" y="110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2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Freeform 24"/>
          <p:cNvSpPr>
            <a:spLocks noEditPoints="1" noChangeArrowheads="1"/>
          </p:cNvSpPr>
          <p:nvPr/>
        </p:nvSpPr>
        <p:spPr bwMode="auto">
          <a:xfrm>
            <a:off x="3971925" y="2000250"/>
            <a:ext cx="1190625" cy="1006475"/>
          </a:xfrm>
          <a:custGeom>
            <a:avLst/>
            <a:gdLst>
              <a:gd name="T0" fmla="*/ 2147483647 w 376"/>
              <a:gd name="T1" fmla="*/ 2147483647 h 322"/>
              <a:gd name="T2" fmla="*/ 2147483647 w 376"/>
              <a:gd name="T3" fmla="*/ 2147483647 h 322"/>
              <a:gd name="T4" fmla="*/ 2147483647 w 376"/>
              <a:gd name="T5" fmla="*/ 2147483647 h 322"/>
              <a:gd name="T6" fmla="*/ 2147483647 w 376"/>
              <a:gd name="T7" fmla="*/ 2147483647 h 322"/>
              <a:gd name="T8" fmla="*/ 2147483647 w 376"/>
              <a:gd name="T9" fmla="*/ 2147483647 h 322"/>
              <a:gd name="T10" fmla="*/ 2147483647 w 376"/>
              <a:gd name="T11" fmla="*/ 2147483647 h 322"/>
              <a:gd name="T12" fmla="*/ 2147483647 w 376"/>
              <a:gd name="T13" fmla="*/ 2147483647 h 322"/>
              <a:gd name="T14" fmla="*/ 2147483647 w 376"/>
              <a:gd name="T15" fmla="*/ 2147483647 h 322"/>
              <a:gd name="T16" fmla="*/ 2147483647 w 376"/>
              <a:gd name="T17" fmla="*/ 2147483647 h 322"/>
              <a:gd name="T18" fmla="*/ 2147483647 w 376"/>
              <a:gd name="T19" fmla="*/ 2147483647 h 322"/>
              <a:gd name="T20" fmla="*/ 2147483647 w 376"/>
              <a:gd name="T21" fmla="*/ 2147483647 h 322"/>
              <a:gd name="T22" fmla="*/ 2147483647 w 376"/>
              <a:gd name="T23" fmla="*/ 2147483647 h 322"/>
              <a:gd name="T24" fmla="*/ 2147483647 w 376"/>
              <a:gd name="T25" fmla="*/ 2147483647 h 322"/>
              <a:gd name="T26" fmla="*/ 2147483647 w 376"/>
              <a:gd name="T27" fmla="*/ 2147483647 h 322"/>
              <a:gd name="T28" fmla="*/ 2147483647 w 376"/>
              <a:gd name="T29" fmla="*/ 2147483647 h 322"/>
              <a:gd name="T30" fmla="*/ 2147483647 w 376"/>
              <a:gd name="T31" fmla="*/ 2147483647 h 322"/>
              <a:gd name="T32" fmla="*/ 2147483647 w 376"/>
              <a:gd name="T33" fmla="*/ 2147483647 h 322"/>
              <a:gd name="T34" fmla="*/ 2147483647 w 376"/>
              <a:gd name="T35" fmla="*/ 2147483647 h 322"/>
              <a:gd name="T36" fmla="*/ 2147483647 w 376"/>
              <a:gd name="T37" fmla="*/ 2147483647 h 322"/>
              <a:gd name="T38" fmla="*/ 2147483647 w 376"/>
              <a:gd name="T39" fmla="*/ 2147483647 h 322"/>
              <a:gd name="T40" fmla="*/ 2147483647 w 376"/>
              <a:gd name="T41" fmla="*/ 2147483647 h 322"/>
              <a:gd name="T42" fmla="*/ 2147483647 w 376"/>
              <a:gd name="T43" fmla="*/ 2147483647 h 322"/>
              <a:gd name="T44" fmla="*/ 2147483647 w 376"/>
              <a:gd name="T45" fmla="*/ 2147483647 h 322"/>
              <a:gd name="T46" fmla="*/ 2147483647 w 376"/>
              <a:gd name="T47" fmla="*/ 2147483647 h 322"/>
              <a:gd name="T48" fmla="*/ 2147483647 w 376"/>
              <a:gd name="T49" fmla="*/ 2147483647 h 322"/>
              <a:gd name="T50" fmla="*/ 2147483647 w 376"/>
              <a:gd name="T51" fmla="*/ 2147483647 h 322"/>
              <a:gd name="T52" fmla="*/ 2147483647 w 376"/>
              <a:gd name="T53" fmla="*/ 2147483647 h 322"/>
              <a:gd name="T54" fmla="*/ 2147483647 w 376"/>
              <a:gd name="T55" fmla="*/ 2147483647 h 322"/>
              <a:gd name="T56" fmla="*/ 2147483647 w 376"/>
              <a:gd name="T57" fmla="*/ 2147483647 h 322"/>
              <a:gd name="T58" fmla="*/ 2147483647 w 376"/>
              <a:gd name="T59" fmla="*/ 2147483647 h 322"/>
              <a:gd name="T60" fmla="*/ 2147483647 w 376"/>
              <a:gd name="T61" fmla="*/ 2147483647 h 322"/>
              <a:gd name="T62" fmla="*/ 2147483647 w 376"/>
              <a:gd name="T63" fmla="*/ 2147483647 h 322"/>
              <a:gd name="T64" fmla="*/ 2147483647 w 376"/>
              <a:gd name="T65" fmla="*/ 2147483647 h 322"/>
              <a:gd name="T66" fmla="*/ 2147483647 w 376"/>
              <a:gd name="T67" fmla="*/ 2147483647 h 322"/>
              <a:gd name="T68" fmla="*/ 2147483647 w 376"/>
              <a:gd name="T69" fmla="*/ 2147483647 h 322"/>
              <a:gd name="T70" fmla="*/ 2147483647 w 376"/>
              <a:gd name="T71" fmla="*/ 2147483647 h 322"/>
              <a:gd name="T72" fmla="*/ 2147483647 w 376"/>
              <a:gd name="T73" fmla="*/ 2147483647 h 322"/>
              <a:gd name="T74" fmla="*/ 2147483647 w 376"/>
              <a:gd name="T75" fmla="*/ 2147483647 h 322"/>
              <a:gd name="T76" fmla="*/ 2147483647 w 376"/>
              <a:gd name="T77" fmla="*/ 2147483647 h 322"/>
              <a:gd name="T78" fmla="*/ 2147483647 w 376"/>
              <a:gd name="T79" fmla="*/ 2147483647 h 322"/>
              <a:gd name="T80" fmla="*/ 2147483647 w 376"/>
              <a:gd name="T81" fmla="*/ 2147483647 h 322"/>
              <a:gd name="T82" fmla="*/ 2147483647 w 376"/>
              <a:gd name="T83" fmla="*/ 2147483647 h 322"/>
              <a:gd name="T84" fmla="*/ 2147483647 w 376"/>
              <a:gd name="T85" fmla="*/ 2147483647 h 322"/>
              <a:gd name="T86" fmla="*/ 2147483647 w 376"/>
              <a:gd name="T87" fmla="*/ 2147483647 h 322"/>
              <a:gd name="T88" fmla="*/ 0 w 376"/>
              <a:gd name="T89" fmla="*/ 2147483647 h 322"/>
              <a:gd name="T90" fmla="*/ 2147483647 w 376"/>
              <a:gd name="T91" fmla="*/ 2147483647 h 322"/>
              <a:gd name="T92" fmla="*/ 2147483647 w 376"/>
              <a:gd name="T93" fmla="*/ 2147483647 h 322"/>
              <a:gd name="T94" fmla="*/ 2147483647 w 376"/>
              <a:gd name="T95" fmla="*/ 2147483647 h 322"/>
              <a:gd name="T96" fmla="*/ 2147483647 w 376"/>
              <a:gd name="T97" fmla="*/ 2147483647 h 322"/>
              <a:gd name="T98" fmla="*/ 2147483647 w 376"/>
              <a:gd name="T99" fmla="*/ 2147483647 h 322"/>
              <a:gd name="T100" fmla="*/ 2147483647 w 376"/>
              <a:gd name="T101" fmla="*/ 2147483647 h 322"/>
              <a:gd name="T102" fmla="*/ 2147483647 w 376"/>
              <a:gd name="T103" fmla="*/ 2147483647 h 322"/>
              <a:gd name="T104" fmla="*/ 2147483647 w 376"/>
              <a:gd name="T105" fmla="*/ 2147483647 h 32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76"/>
              <a:gd name="T160" fmla="*/ 0 h 322"/>
              <a:gd name="T161" fmla="*/ 376 w 376"/>
              <a:gd name="T162" fmla="*/ 322 h 32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76" h="322">
                <a:moveTo>
                  <a:pt x="216" y="13"/>
                </a:moveTo>
                <a:cubicBezTo>
                  <a:pt x="239" y="13"/>
                  <a:pt x="239" y="13"/>
                  <a:pt x="239" y="13"/>
                </a:cubicBezTo>
                <a:cubicBezTo>
                  <a:pt x="237" y="46"/>
                  <a:pt x="237" y="46"/>
                  <a:pt x="237" y="46"/>
                </a:cubicBezTo>
                <a:cubicBezTo>
                  <a:pt x="306" y="46"/>
                  <a:pt x="306" y="46"/>
                  <a:pt x="306" y="46"/>
                </a:cubicBezTo>
                <a:cubicBezTo>
                  <a:pt x="304" y="13"/>
                  <a:pt x="304" y="13"/>
                  <a:pt x="304" y="13"/>
                </a:cubicBezTo>
                <a:cubicBezTo>
                  <a:pt x="327" y="13"/>
                  <a:pt x="327" y="13"/>
                  <a:pt x="327" y="13"/>
                </a:cubicBezTo>
                <a:cubicBezTo>
                  <a:pt x="329" y="46"/>
                  <a:pt x="329" y="46"/>
                  <a:pt x="329" y="46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76" y="46"/>
                  <a:pt x="376" y="46"/>
                  <a:pt x="376" y="46"/>
                </a:cubicBezTo>
                <a:cubicBezTo>
                  <a:pt x="376" y="58"/>
                  <a:pt x="376" y="58"/>
                  <a:pt x="376" y="58"/>
                </a:cubicBezTo>
                <a:cubicBezTo>
                  <a:pt x="376" y="198"/>
                  <a:pt x="376" y="198"/>
                  <a:pt x="376" y="198"/>
                </a:cubicBezTo>
                <a:cubicBezTo>
                  <a:pt x="376" y="209"/>
                  <a:pt x="376" y="209"/>
                  <a:pt x="376" y="209"/>
                </a:cubicBezTo>
                <a:cubicBezTo>
                  <a:pt x="364" y="209"/>
                  <a:pt x="364" y="209"/>
                  <a:pt x="364" y="209"/>
                </a:cubicBezTo>
                <a:cubicBezTo>
                  <a:pt x="338" y="209"/>
                  <a:pt x="338" y="209"/>
                  <a:pt x="338" y="209"/>
                </a:cubicBezTo>
                <a:cubicBezTo>
                  <a:pt x="340" y="236"/>
                  <a:pt x="340" y="236"/>
                  <a:pt x="340" y="236"/>
                </a:cubicBezTo>
                <a:cubicBezTo>
                  <a:pt x="357" y="236"/>
                  <a:pt x="357" y="236"/>
                  <a:pt x="357" y="236"/>
                </a:cubicBezTo>
                <a:cubicBezTo>
                  <a:pt x="357" y="250"/>
                  <a:pt x="357" y="250"/>
                  <a:pt x="357" y="250"/>
                </a:cubicBezTo>
                <a:cubicBezTo>
                  <a:pt x="341" y="250"/>
                  <a:pt x="341" y="250"/>
                  <a:pt x="341" y="250"/>
                </a:cubicBezTo>
                <a:cubicBezTo>
                  <a:pt x="345" y="322"/>
                  <a:pt x="345" y="322"/>
                  <a:pt x="345" y="322"/>
                </a:cubicBezTo>
                <a:cubicBezTo>
                  <a:pt x="322" y="322"/>
                  <a:pt x="322" y="322"/>
                  <a:pt x="322" y="322"/>
                </a:cubicBezTo>
                <a:cubicBezTo>
                  <a:pt x="318" y="250"/>
                  <a:pt x="318" y="250"/>
                  <a:pt x="318" y="250"/>
                </a:cubicBezTo>
                <a:cubicBezTo>
                  <a:pt x="225" y="250"/>
                  <a:pt x="225" y="250"/>
                  <a:pt x="225" y="250"/>
                </a:cubicBezTo>
                <a:cubicBezTo>
                  <a:pt x="221" y="322"/>
                  <a:pt x="221" y="322"/>
                  <a:pt x="221" y="322"/>
                </a:cubicBezTo>
                <a:cubicBezTo>
                  <a:pt x="198" y="322"/>
                  <a:pt x="198" y="322"/>
                  <a:pt x="198" y="322"/>
                </a:cubicBezTo>
                <a:cubicBezTo>
                  <a:pt x="202" y="250"/>
                  <a:pt x="202" y="250"/>
                  <a:pt x="202" y="250"/>
                </a:cubicBezTo>
                <a:cubicBezTo>
                  <a:pt x="185" y="250"/>
                  <a:pt x="185" y="250"/>
                  <a:pt x="185" y="250"/>
                </a:cubicBezTo>
                <a:cubicBezTo>
                  <a:pt x="185" y="236"/>
                  <a:pt x="185" y="236"/>
                  <a:pt x="185" y="236"/>
                </a:cubicBezTo>
                <a:cubicBezTo>
                  <a:pt x="203" y="236"/>
                  <a:pt x="203" y="236"/>
                  <a:pt x="203" y="236"/>
                </a:cubicBezTo>
                <a:cubicBezTo>
                  <a:pt x="204" y="209"/>
                  <a:pt x="204" y="209"/>
                  <a:pt x="204" y="209"/>
                </a:cubicBezTo>
                <a:cubicBezTo>
                  <a:pt x="169" y="209"/>
                  <a:pt x="169" y="209"/>
                  <a:pt x="169" y="209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92" y="158"/>
                  <a:pt x="192" y="158"/>
                  <a:pt x="192" y="158"/>
                </a:cubicBezTo>
                <a:cubicBezTo>
                  <a:pt x="192" y="186"/>
                  <a:pt x="192" y="186"/>
                  <a:pt x="192" y="186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192" y="69"/>
                  <a:pt x="192" y="69"/>
                  <a:pt x="192" y="69"/>
                </a:cubicBezTo>
                <a:cubicBezTo>
                  <a:pt x="192" y="118"/>
                  <a:pt x="192" y="118"/>
                  <a:pt x="192" y="118"/>
                </a:cubicBezTo>
                <a:cubicBezTo>
                  <a:pt x="169" y="124"/>
                  <a:pt x="169" y="124"/>
                  <a:pt x="169" y="124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69" y="46"/>
                  <a:pt x="169" y="46"/>
                  <a:pt x="169" y="4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6" y="13"/>
                  <a:pt x="216" y="13"/>
                  <a:pt x="216" y="13"/>
                </a:cubicBezTo>
                <a:close/>
                <a:moveTo>
                  <a:pt x="236" y="144"/>
                </a:moveTo>
                <a:cubicBezTo>
                  <a:pt x="236" y="138"/>
                  <a:pt x="236" y="138"/>
                  <a:pt x="236" y="138"/>
                </a:cubicBezTo>
                <a:cubicBezTo>
                  <a:pt x="226" y="138"/>
                  <a:pt x="226" y="138"/>
                  <a:pt x="226" y="138"/>
                </a:cubicBezTo>
                <a:cubicBezTo>
                  <a:pt x="226" y="121"/>
                  <a:pt x="226" y="121"/>
                  <a:pt x="226" y="121"/>
                </a:cubicBezTo>
                <a:cubicBezTo>
                  <a:pt x="235" y="121"/>
                  <a:pt x="235" y="121"/>
                  <a:pt x="235" y="121"/>
                </a:cubicBezTo>
                <a:cubicBezTo>
                  <a:pt x="235" y="115"/>
                  <a:pt x="235" y="115"/>
                  <a:pt x="235" y="115"/>
                </a:cubicBezTo>
                <a:cubicBezTo>
                  <a:pt x="226" y="115"/>
                  <a:pt x="226" y="115"/>
                  <a:pt x="226" y="115"/>
                </a:cubicBezTo>
                <a:cubicBezTo>
                  <a:pt x="226" y="102"/>
                  <a:pt x="226" y="102"/>
                  <a:pt x="226" y="102"/>
                </a:cubicBezTo>
                <a:cubicBezTo>
                  <a:pt x="236" y="102"/>
                  <a:pt x="236" y="102"/>
                  <a:pt x="236" y="102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15" y="96"/>
                  <a:pt x="215" y="96"/>
                  <a:pt x="215" y="96"/>
                </a:cubicBezTo>
                <a:cubicBezTo>
                  <a:pt x="215" y="144"/>
                  <a:pt x="215" y="144"/>
                  <a:pt x="215" y="144"/>
                </a:cubicBezTo>
                <a:cubicBezTo>
                  <a:pt x="236" y="144"/>
                  <a:pt x="236" y="144"/>
                  <a:pt x="236" y="144"/>
                </a:cubicBezTo>
                <a:close/>
                <a:moveTo>
                  <a:pt x="342" y="118"/>
                </a:moveTo>
                <a:cubicBezTo>
                  <a:pt x="342" y="114"/>
                  <a:pt x="342" y="114"/>
                  <a:pt x="342" y="114"/>
                </a:cubicBezTo>
                <a:cubicBezTo>
                  <a:pt x="334" y="114"/>
                  <a:pt x="334" y="114"/>
                  <a:pt x="334" y="114"/>
                </a:cubicBezTo>
                <a:cubicBezTo>
                  <a:pt x="342" y="99"/>
                  <a:pt x="342" y="99"/>
                  <a:pt x="342" y="99"/>
                </a:cubicBezTo>
                <a:cubicBezTo>
                  <a:pt x="342" y="98"/>
                  <a:pt x="342" y="97"/>
                  <a:pt x="342" y="95"/>
                </a:cubicBezTo>
                <a:cubicBezTo>
                  <a:pt x="342" y="92"/>
                  <a:pt x="342" y="89"/>
                  <a:pt x="341" y="88"/>
                </a:cubicBezTo>
                <a:cubicBezTo>
                  <a:pt x="340" y="86"/>
                  <a:pt x="338" y="86"/>
                  <a:pt x="334" y="86"/>
                </a:cubicBezTo>
                <a:cubicBezTo>
                  <a:pt x="329" y="86"/>
                  <a:pt x="326" y="88"/>
                  <a:pt x="326" y="92"/>
                </a:cubicBezTo>
                <a:cubicBezTo>
                  <a:pt x="326" y="98"/>
                  <a:pt x="326" y="98"/>
                  <a:pt x="326" y="98"/>
                </a:cubicBezTo>
                <a:cubicBezTo>
                  <a:pt x="333" y="98"/>
                  <a:pt x="333" y="98"/>
                  <a:pt x="333" y="98"/>
                </a:cubicBezTo>
                <a:cubicBezTo>
                  <a:pt x="333" y="92"/>
                  <a:pt x="333" y="92"/>
                  <a:pt x="333" y="92"/>
                </a:cubicBezTo>
                <a:cubicBezTo>
                  <a:pt x="333" y="91"/>
                  <a:pt x="333" y="91"/>
                  <a:pt x="334" y="91"/>
                </a:cubicBezTo>
                <a:cubicBezTo>
                  <a:pt x="335" y="91"/>
                  <a:pt x="336" y="91"/>
                  <a:pt x="336" y="93"/>
                </a:cubicBezTo>
                <a:cubicBezTo>
                  <a:pt x="336" y="96"/>
                  <a:pt x="335" y="98"/>
                  <a:pt x="334" y="99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26" y="118"/>
                  <a:pt x="326" y="118"/>
                  <a:pt x="326" y="118"/>
                </a:cubicBezTo>
                <a:cubicBezTo>
                  <a:pt x="342" y="118"/>
                  <a:pt x="342" y="118"/>
                  <a:pt x="342" y="118"/>
                </a:cubicBezTo>
                <a:close/>
                <a:moveTo>
                  <a:pt x="299" y="144"/>
                </a:moveTo>
                <a:cubicBezTo>
                  <a:pt x="299" y="110"/>
                  <a:pt x="299" y="110"/>
                  <a:pt x="299" y="110"/>
                </a:cubicBezTo>
                <a:cubicBezTo>
                  <a:pt x="299" y="108"/>
                  <a:pt x="298" y="107"/>
                  <a:pt x="297" y="106"/>
                </a:cubicBezTo>
                <a:cubicBezTo>
                  <a:pt x="295" y="105"/>
                  <a:pt x="294" y="105"/>
                  <a:pt x="292" y="105"/>
                </a:cubicBezTo>
                <a:cubicBezTo>
                  <a:pt x="289" y="105"/>
                  <a:pt x="287" y="106"/>
                  <a:pt x="285" y="107"/>
                </a:cubicBezTo>
                <a:cubicBezTo>
                  <a:pt x="283" y="106"/>
                  <a:pt x="281" y="105"/>
                  <a:pt x="279" y="105"/>
                </a:cubicBezTo>
                <a:cubicBezTo>
                  <a:pt x="277" y="105"/>
                  <a:pt x="275" y="105"/>
                  <a:pt x="273" y="106"/>
                </a:cubicBezTo>
                <a:cubicBezTo>
                  <a:pt x="273" y="105"/>
                  <a:pt x="273" y="105"/>
                  <a:pt x="273" y="105"/>
                </a:cubicBezTo>
                <a:cubicBezTo>
                  <a:pt x="264" y="105"/>
                  <a:pt x="264" y="105"/>
                  <a:pt x="264" y="105"/>
                </a:cubicBezTo>
                <a:cubicBezTo>
                  <a:pt x="264" y="144"/>
                  <a:pt x="264" y="144"/>
                  <a:pt x="264" y="144"/>
                </a:cubicBezTo>
                <a:cubicBezTo>
                  <a:pt x="273" y="144"/>
                  <a:pt x="273" y="144"/>
                  <a:pt x="273" y="144"/>
                </a:cubicBezTo>
                <a:cubicBezTo>
                  <a:pt x="273" y="113"/>
                  <a:pt x="273" y="113"/>
                  <a:pt x="273" y="113"/>
                </a:cubicBezTo>
                <a:cubicBezTo>
                  <a:pt x="273" y="111"/>
                  <a:pt x="274" y="111"/>
                  <a:pt x="275" y="111"/>
                </a:cubicBezTo>
                <a:cubicBezTo>
                  <a:pt x="276" y="111"/>
                  <a:pt x="277" y="111"/>
                  <a:pt x="277" y="113"/>
                </a:cubicBezTo>
                <a:cubicBezTo>
                  <a:pt x="277" y="144"/>
                  <a:pt x="277" y="144"/>
                  <a:pt x="277" y="144"/>
                </a:cubicBezTo>
                <a:cubicBezTo>
                  <a:pt x="286" y="144"/>
                  <a:pt x="286" y="144"/>
                  <a:pt x="286" y="144"/>
                </a:cubicBezTo>
                <a:cubicBezTo>
                  <a:pt x="286" y="113"/>
                  <a:pt x="286" y="113"/>
                  <a:pt x="286" y="113"/>
                </a:cubicBezTo>
                <a:cubicBezTo>
                  <a:pt x="286" y="112"/>
                  <a:pt x="287" y="111"/>
                  <a:pt x="288" y="111"/>
                </a:cubicBezTo>
                <a:cubicBezTo>
                  <a:pt x="289" y="111"/>
                  <a:pt x="289" y="112"/>
                  <a:pt x="289" y="113"/>
                </a:cubicBezTo>
                <a:cubicBezTo>
                  <a:pt x="289" y="144"/>
                  <a:pt x="289" y="144"/>
                  <a:pt x="289" y="144"/>
                </a:cubicBezTo>
                <a:cubicBezTo>
                  <a:pt x="299" y="144"/>
                  <a:pt x="299" y="144"/>
                  <a:pt x="299" y="144"/>
                </a:cubicBezTo>
                <a:close/>
                <a:moveTo>
                  <a:pt x="323" y="122"/>
                </a:moveTo>
                <a:cubicBezTo>
                  <a:pt x="323" y="112"/>
                  <a:pt x="323" y="112"/>
                  <a:pt x="323" y="112"/>
                </a:cubicBezTo>
                <a:cubicBezTo>
                  <a:pt x="323" y="107"/>
                  <a:pt x="320" y="105"/>
                  <a:pt x="312" y="105"/>
                </a:cubicBezTo>
                <a:cubicBezTo>
                  <a:pt x="305" y="105"/>
                  <a:pt x="301" y="107"/>
                  <a:pt x="301" y="113"/>
                </a:cubicBezTo>
                <a:cubicBezTo>
                  <a:pt x="301" y="136"/>
                  <a:pt x="301" y="136"/>
                  <a:pt x="301" y="136"/>
                </a:cubicBezTo>
                <a:cubicBezTo>
                  <a:pt x="301" y="142"/>
                  <a:pt x="305" y="144"/>
                  <a:pt x="312" y="144"/>
                </a:cubicBezTo>
                <a:cubicBezTo>
                  <a:pt x="320" y="144"/>
                  <a:pt x="323" y="142"/>
                  <a:pt x="323" y="136"/>
                </a:cubicBezTo>
                <a:cubicBezTo>
                  <a:pt x="323" y="127"/>
                  <a:pt x="323" y="127"/>
                  <a:pt x="323" y="127"/>
                </a:cubicBezTo>
                <a:cubicBezTo>
                  <a:pt x="314" y="127"/>
                  <a:pt x="314" y="127"/>
                  <a:pt x="314" y="127"/>
                </a:cubicBezTo>
                <a:cubicBezTo>
                  <a:pt x="314" y="136"/>
                  <a:pt x="314" y="136"/>
                  <a:pt x="314" y="136"/>
                </a:cubicBezTo>
                <a:cubicBezTo>
                  <a:pt x="314" y="138"/>
                  <a:pt x="313" y="138"/>
                  <a:pt x="312" y="138"/>
                </a:cubicBezTo>
                <a:cubicBezTo>
                  <a:pt x="311" y="138"/>
                  <a:pt x="311" y="138"/>
                  <a:pt x="311" y="136"/>
                </a:cubicBezTo>
                <a:cubicBezTo>
                  <a:pt x="311" y="113"/>
                  <a:pt x="311" y="113"/>
                  <a:pt x="311" y="113"/>
                </a:cubicBezTo>
                <a:cubicBezTo>
                  <a:pt x="311" y="111"/>
                  <a:pt x="311" y="111"/>
                  <a:pt x="312" y="111"/>
                </a:cubicBezTo>
                <a:cubicBezTo>
                  <a:pt x="313" y="111"/>
                  <a:pt x="314" y="111"/>
                  <a:pt x="314" y="113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323" y="122"/>
                  <a:pt x="323" y="122"/>
                  <a:pt x="323" y="122"/>
                </a:cubicBezTo>
                <a:close/>
                <a:moveTo>
                  <a:pt x="261" y="122"/>
                </a:moveTo>
                <a:cubicBezTo>
                  <a:pt x="261" y="116"/>
                  <a:pt x="261" y="116"/>
                  <a:pt x="261" y="116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7" y="122"/>
                  <a:pt x="237" y="122"/>
                  <a:pt x="237" y="122"/>
                </a:cubicBezTo>
                <a:cubicBezTo>
                  <a:pt x="261" y="122"/>
                  <a:pt x="261" y="122"/>
                  <a:pt x="261" y="122"/>
                </a:cubicBezTo>
                <a:close/>
                <a:moveTo>
                  <a:pt x="261" y="133"/>
                </a:moveTo>
                <a:cubicBezTo>
                  <a:pt x="261" y="127"/>
                  <a:pt x="261" y="127"/>
                  <a:pt x="261" y="127"/>
                </a:cubicBezTo>
                <a:cubicBezTo>
                  <a:pt x="237" y="127"/>
                  <a:pt x="237" y="127"/>
                  <a:pt x="237" y="127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61" y="133"/>
                  <a:pt x="261" y="133"/>
                  <a:pt x="261" y="133"/>
                </a:cubicBezTo>
                <a:close/>
                <a:moveTo>
                  <a:pt x="317" y="236"/>
                </a:moveTo>
                <a:cubicBezTo>
                  <a:pt x="315" y="209"/>
                  <a:pt x="315" y="209"/>
                  <a:pt x="315" y="209"/>
                </a:cubicBezTo>
                <a:cubicBezTo>
                  <a:pt x="228" y="209"/>
                  <a:pt x="228" y="209"/>
                  <a:pt x="228" y="209"/>
                </a:cubicBezTo>
                <a:cubicBezTo>
                  <a:pt x="226" y="236"/>
                  <a:pt x="226" y="236"/>
                  <a:pt x="226" y="236"/>
                </a:cubicBezTo>
                <a:cubicBezTo>
                  <a:pt x="317" y="236"/>
                  <a:pt x="317" y="236"/>
                  <a:pt x="317" y="236"/>
                </a:cubicBezTo>
                <a:close/>
                <a:moveTo>
                  <a:pt x="190" y="131"/>
                </a:moveTo>
                <a:cubicBezTo>
                  <a:pt x="189" y="129"/>
                  <a:pt x="189" y="129"/>
                  <a:pt x="189" y="129"/>
                </a:cubicBezTo>
                <a:cubicBezTo>
                  <a:pt x="159" y="137"/>
                  <a:pt x="159" y="137"/>
                  <a:pt x="159" y="137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72" y="96"/>
                  <a:pt x="72" y="96"/>
                  <a:pt x="72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0" y="181"/>
                  <a:pt x="0" y="181"/>
                  <a:pt x="0" y="181"/>
                </a:cubicBezTo>
                <a:cubicBezTo>
                  <a:pt x="10" y="190"/>
                  <a:pt x="10" y="190"/>
                  <a:pt x="10" y="190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53" y="202"/>
                  <a:pt x="53" y="202"/>
                  <a:pt x="53" y="202"/>
                </a:cubicBezTo>
                <a:cubicBezTo>
                  <a:pt x="49" y="322"/>
                  <a:pt x="49" y="322"/>
                  <a:pt x="49" y="322"/>
                </a:cubicBezTo>
                <a:cubicBezTo>
                  <a:pt x="78" y="322"/>
                  <a:pt x="78" y="322"/>
                  <a:pt x="78" y="322"/>
                </a:cubicBezTo>
                <a:cubicBezTo>
                  <a:pt x="85" y="220"/>
                  <a:pt x="85" y="220"/>
                  <a:pt x="85" y="220"/>
                </a:cubicBezTo>
                <a:cubicBezTo>
                  <a:pt x="98" y="220"/>
                  <a:pt x="98" y="220"/>
                  <a:pt x="98" y="220"/>
                </a:cubicBezTo>
                <a:cubicBezTo>
                  <a:pt x="103" y="322"/>
                  <a:pt x="103" y="322"/>
                  <a:pt x="103" y="322"/>
                </a:cubicBezTo>
                <a:cubicBezTo>
                  <a:pt x="135" y="322"/>
                  <a:pt x="135" y="322"/>
                  <a:pt x="135" y="322"/>
                </a:cubicBezTo>
                <a:cubicBezTo>
                  <a:pt x="128" y="202"/>
                  <a:pt x="128" y="202"/>
                  <a:pt x="128" y="202"/>
                </a:cubicBezTo>
                <a:cubicBezTo>
                  <a:pt x="128" y="201"/>
                  <a:pt x="128" y="201"/>
                  <a:pt x="128" y="201"/>
                </a:cubicBezTo>
                <a:cubicBezTo>
                  <a:pt x="77" y="201"/>
                  <a:pt x="77" y="201"/>
                  <a:pt x="77" y="201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53" y="171"/>
                  <a:pt x="153" y="171"/>
                  <a:pt x="153" y="171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99" y="142"/>
                  <a:pt x="199" y="142"/>
                  <a:pt x="199" y="142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214" y="127"/>
                  <a:pt x="214" y="127"/>
                  <a:pt x="214" y="127"/>
                </a:cubicBezTo>
                <a:cubicBezTo>
                  <a:pt x="211" y="122"/>
                  <a:pt x="211" y="122"/>
                  <a:pt x="211" y="122"/>
                </a:cubicBezTo>
                <a:cubicBezTo>
                  <a:pt x="190" y="131"/>
                  <a:pt x="190" y="131"/>
                  <a:pt x="190" y="131"/>
                </a:cubicBezTo>
                <a:close/>
                <a:moveTo>
                  <a:pt x="93" y="0"/>
                </a:moveTo>
                <a:cubicBezTo>
                  <a:pt x="68" y="0"/>
                  <a:pt x="48" y="20"/>
                  <a:pt x="48" y="44"/>
                </a:cubicBezTo>
                <a:cubicBezTo>
                  <a:pt x="48" y="69"/>
                  <a:pt x="68" y="88"/>
                  <a:pt x="93" y="88"/>
                </a:cubicBezTo>
                <a:cubicBezTo>
                  <a:pt x="117" y="88"/>
                  <a:pt x="137" y="69"/>
                  <a:pt x="137" y="44"/>
                </a:cubicBezTo>
                <a:cubicBezTo>
                  <a:pt x="137" y="20"/>
                  <a:pt x="117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TextBox 23"/>
          <p:cNvSpPr>
            <a:spLocks noChangeArrowheads="1"/>
          </p:cNvSpPr>
          <p:nvPr/>
        </p:nvSpPr>
        <p:spPr bwMode="auto">
          <a:xfrm>
            <a:off x="1476375" y="3249613"/>
            <a:ext cx="18367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/>
          </a:p>
        </p:txBody>
      </p:sp>
      <p:sp>
        <p:nvSpPr>
          <p:cNvPr id="24597" name="TextBox 24"/>
          <p:cNvSpPr>
            <a:spLocks noChangeArrowheads="1"/>
          </p:cNvSpPr>
          <p:nvPr/>
        </p:nvSpPr>
        <p:spPr bwMode="auto">
          <a:xfrm>
            <a:off x="1547813" y="3756025"/>
            <a:ext cx="18303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98" name="TextBox 25"/>
          <p:cNvSpPr>
            <a:spLocks noChangeArrowheads="1"/>
          </p:cNvSpPr>
          <p:nvPr/>
        </p:nvSpPr>
        <p:spPr bwMode="auto">
          <a:xfrm>
            <a:off x="3924300" y="3249613"/>
            <a:ext cx="18367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/>
          </a:p>
        </p:txBody>
      </p:sp>
      <p:sp>
        <p:nvSpPr>
          <p:cNvPr id="24599" name="TextBox 26"/>
          <p:cNvSpPr>
            <a:spLocks noChangeArrowheads="1"/>
          </p:cNvSpPr>
          <p:nvPr/>
        </p:nvSpPr>
        <p:spPr bwMode="auto">
          <a:xfrm>
            <a:off x="3995738" y="3756025"/>
            <a:ext cx="18303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600" name="TextBox 27"/>
          <p:cNvSpPr>
            <a:spLocks noChangeArrowheads="1"/>
          </p:cNvSpPr>
          <p:nvPr/>
        </p:nvSpPr>
        <p:spPr bwMode="auto">
          <a:xfrm>
            <a:off x="6402388" y="3249613"/>
            <a:ext cx="18367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/>
          </a:p>
        </p:txBody>
      </p:sp>
      <p:sp>
        <p:nvSpPr>
          <p:cNvPr id="24601" name="TextBox 28"/>
          <p:cNvSpPr>
            <a:spLocks noChangeArrowheads="1"/>
          </p:cNvSpPr>
          <p:nvPr/>
        </p:nvSpPr>
        <p:spPr bwMode="auto">
          <a:xfrm>
            <a:off x="6480175" y="3756025"/>
            <a:ext cx="18303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5606" name="Freeform 11"/>
          <p:cNvSpPr>
            <a:spLocks noChangeArrowheads="1"/>
          </p:cNvSpPr>
          <p:nvPr/>
        </p:nvSpPr>
        <p:spPr bwMode="auto">
          <a:xfrm rot="5400000">
            <a:off x="615951" y="2301875"/>
            <a:ext cx="2667000" cy="1666875"/>
          </a:xfrm>
          <a:custGeom>
            <a:avLst/>
            <a:gdLst>
              <a:gd name="T0" fmla="*/ 2147483647 w 1862"/>
              <a:gd name="T1" fmla="*/ 2147483647 h 1164"/>
              <a:gd name="T2" fmla="*/ 2147483647 w 1862"/>
              <a:gd name="T3" fmla="*/ 2147483647 h 1164"/>
              <a:gd name="T4" fmla="*/ 2147483647 w 1862"/>
              <a:gd name="T5" fmla="*/ 2147483647 h 1164"/>
              <a:gd name="T6" fmla="*/ 2147483647 w 1862"/>
              <a:gd name="T7" fmla="*/ 2147483647 h 1164"/>
              <a:gd name="T8" fmla="*/ 2147483647 w 1862"/>
              <a:gd name="T9" fmla="*/ 2147483647 h 1164"/>
              <a:gd name="T10" fmla="*/ 2147483647 w 1862"/>
              <a:gd name="T11" fmla="*/ 2147483647 h 1164"/>
              <a:gd name="T12" fmla="*/ 2147483647 w 1862"/>
              <a:gd name="T13" fmla="*/ 2147483647 h 1164"/>
              <a:gd name="T14" fmla="*/ 2147483647 w 1862"/>
              <a:gd name="T15" fmla="*/ 2147483647 h 1164"/>
              <a:gd name="T16" fmla="*/ 2147483647 w 1862"/>
              <a:gd name="T17" fmla="*/ 2147483647 h 1164"/>
              <a:gd name="T18" fmla="*/ 2147483647 w 1862"/>
              <a:gd name="T19" fmla="*/ 2147483647 h 1164"/>
              <a:gd name="T20" fmla="*/ 2147483647 w 1862"/>
              <a:gd name="T21" fmla="*/ 2147483647 h 1164"/>
              <a:gd name="T22" fmla="*/ 2147483647 w 1862"/>
              <a:gd name="T23" fmla="*/ 2147483647 h 1164"/>
              <a:gd name="T24" fmla="*/ 2147483647 w 1862"/>
              <a:gd name="T25" fmla="*/ 2147483647 h 1164"/>
              <a:gd name="T26" fmla="*/ 2147483647 w 1862"/>
              <a:gd name="T27" fmla="*/ 2147483647 h 1164"/>
              <a:gd name="T28" fmla="*/ 2147483647 w 1862"/>
              <a:gd name="T29" fmla="*/ 2147483647 h 1164"/>
              <a:gd name="T30" fmla="*/ 2147483647 w 1862"/>
              <a:gd name="T31" fmla="*/ 2147483647 h 1164"/>
              <a:gd name="T32" fmla="*/ 2147483647 w 1862"/>
              <a:gd name="T33" fmla="*/ 2147483647 h 1164"/>
              <a:gd name="T34" fmla="*/ 2147483647 w 1862"/>
              <a:gd name="T35" fmla="*/ 2147483647 h 1164"/>
              <a:gd name="T36" fmla="*/ 2147483647 w 1862"/>
              <a:gd name="T37" fmla="*/ 2147483647 h 1164"/>
              <a:gd name="T38" fmla="*/ 2147483647 w 1862"/>
              <a:gd name="T39" fmla="*/ 2147483647 h 1164"/>
              <a:gd name="T40" fmla="*/ 2147483647 w 1862"/>
              <a:gd name="T41" fmla="*/ 2147483647 h 1164"/>
              <a:gd name="T42" fmla="*/ 0 w 1862"/>
              <a:gd name="T43" fmla="*/ 2147483647 h 1164"/>
              <a:gd name="T44" fmla="*/ 2147483647 w 1862"/>
              <a:gd name="T45" fmla="*/ 2147483647 h 1164"/>
              <a:gd name="T46" fmla="*/ 2147483647 w 1862"/>
              <a:gd name="T47" fmla="*/ 2147483647 h 1164"/>
              <a:gd name="T48" fmla="*/ 2147483647 w 1862"/>
              <a:gd name="T49" fmla="*/ 2147483647 h 1164"/>
              <a:gd name="T50" fmla="*/ 2147483647 w 1862"/>
              <a:gd name="T51" fmla="*/ 2147483647 h 1164"/>
              <a:gd name="T52" fmla="*/ 2147483647 w 1862"/>
              <a:gd name="T53" fmla="*/ 2147483647 h 1164"/>
              <a:gd name="T54" fmla="*/ 2147483647 w 1862"/>
              <a:gd name="T55" fmla="*/ 2147483647 h 1164"/>
              <a:gd name="T56" fmla="*/ 2147483647 w 1862"/>
              <a:gd name="T57" fmla="*/ 2147483647 h 1164"/>
              <a:gd name="T58" fmla="*/ 2147483647 w 1862"/>
              <a:gd name="T59" fmla="*/ 2147483647 h 1164"/>
              <a:gd name="T60" fmla="*/ 2147483647 w 1862"/>
              <a:gd name="T61" fmla="*/ 2147483647 h 1164"/>
              <a:gd name="T62" fmla="*/ 2147483647 w 1862"/>
              <a:gd name="T63" fmla="*/ 2147483647 h 1164"/>
              <a:gd name="T64" fmla="*/ 2147483647 w 1862"/>
              <a:gd name="T65" fmla="*/ 2147483647 h 1164"/>
              <a:gd name="T66" fmla="*/ 2147483647 w 1862"/>
              <a:gd name="T67" fmla="*/ 2147483647 h 1164"/>
              <a:gd name="T68" fmla="*/ 2147483647 w 1862"/>
              <a:gd name="T69" fmla="*/ 2147483647 h 1164"/>
              <a:gd name="T70" fmla="*/ 2147483647 w 1862"/>
              <a:gd name="T71" fmla="*/ 2147483647 h 1164"/>
              <a:gd name="T72" fmla="*/ 2147483647 w 1862"/>
              <a:gd name="T73" fmla="*/ 2147483647 h 1164"/>
              <a:gd name="T74" fmla="*/ 2147483647 w 1862"/>
              <a:gd name="T75" fmla="*/ 0 h 1164"/>
              <a:gd name="T76" fmla="*/ 2147483647 w 1862"/>
              <a:gd name="T77" fmla="*/ 0 h 1164"/>
              <a:gd name="T78" fmla="*/ 2147483647 w 1862"/>
              <a:gd name="T79" fmla="*/ 2147483647 h 1164"/>
              <a:gd name="T80" fmla="*/ 2147483647 w 1862"/>
              <a:gd name="T81" fmla="*/ 2147483647 h 1164"/>
              <a:gd name="T82" fmla="*/ 2147483647 w 1862"/>
              <a:gd name="T83" fmla="*/ 2147483647 h 1164"/>
              <a:gd name="T84" fmla="*/ 2147483647 w 1862"/>
              <a:gd name="T85" fmla="*/ 2147483647 h 1164"/>
              <a:gd name="T86" fmla="*/ 2147483647 w 1862"/>
              <a:gd name="T87" fmla="*/ 2147483647 h 1164"/>
              <a:gd name="T88" fmla="*/ 2147483647 w 1862"/>
              <a:gd name="T89" fmla="*/ 2147483647 h 1164"/>
              <a:gd name="T90" fmla="*/ 2147483647 w 1862"/>
              <a:gd name="T91" fmla="*/ 2147483647 h 1164"/>
              <a:gd name="T92" fmla="*/ 2147483647 w 1862"/>
              <a:gd name="T93" fmla="*/ 2147483647 h 1164"/>
              <a:gd name="T94" fmla="*/ 2147483647 w 1862"/>
              <a:gd name="T95" fmla="*/ 2147483647 h 1164"/>
              <a:gd name="T96" fmla="*/ 2147483647 w 1862"/>
              <a:gd name="T97" fmla="*/ 2147483647 h 1164"/>
              <a:gd name="T98" fmla="*/ 2147483647 w 1862"/>
              <a:gd name="T99" fmla="*/ 2147483647 h 1164"/>
              <a:gd name="T100" fmla="*/ 2147483647 w 1862"/>
              <a:gd name="T101" fmla="*/ 2147483647 h 1164"/>
              <a:gd name="T102" fmla="*/ 2147483647 w 1862"/>
              <a:gd name="T103" fmla="*/ 2147483647 h 1164"/>
              <a:gd name="T104" fmla="*/ 2147483647 w 1862"/>
              <a:gd name="T105" fmla="*/ 2147483647 h 1164"/>
              <a:gd name="T106" fmla="*/ 2147483647 w 1862"/>
              <a:gd name="T107" fmla="*/ 2147483647 h 1164"/>
              <a:gd name="T108" fmla="*/ 2147483647 w 1862"/>
              <a:gd name="T109" fmla="*/ 2147483647 h 116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62"/>
              <a:gd name="T166" fmla="*/ 0 h 1164"/>
              <a:gd name="T167" fmla="*/ 1862 w 1862"/>
              <a:gd name="T168" fmla="*/ 1164 h 116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62" h="1164">
                <a:moveTo>
                  <a:pt x="1862" y="930"/>
                </a:moveTo>
                <a:lnTo>
                  <a:pt x="1862" y="930"/>
                </a:lnTo>
                <a:lnTo>
                  <a:pt x="1860" y="942"/>
                </a:lnTo>
                <a:lnTo>
                  <a:pt x="1856" y="954"/>
                </a:lnTo>
                <a:lnTo>
                  <a:pt x="1850" y="966"/>
                </a:lnTo>
                <a:lnTo>
                  <a:pt x="1842" y="978"/>
                </a:lnTo>
                <a:lnTo>
                  <a:pt x="1832" y="988"/>
                </a:lnTo>
                <a:lnTo>
                  <a:pt x="1820" y="1000"/>
                </a:lnTo>
                <a:lnTo>
                  <a:pt x="1806" y="1010"/>
                </a:lnTo>
                <a:lnTo>
                  <a:pt x="1788" y="1020"/>
                </a:lnTo>
                <a:lnTo>
                  <a:pt x="1750" y="1042"/>
                </a:lnTo>
                <a:lnTo>
                  <a:pt x="1702" y="1060"/>
                </a:lnTo>
                <a:lnTo>
                  <a:pt x="1650" y="1078"/>
                </a:lnTo>
                <a:lnTo>
                  <a:pt x="1588" y="1094"/>
                </a:lnTo>
                <a:lnTo>
                  <a:pt x="1522" y="1110"/>
                </a:lnTo>
                <a:lnTo>
                  <a:pt x="1452" y="1124"/>
                </a:lnTo>
                <a:lnTo>
                  <a:pt x="1374" y="1134"/>
                </a:lnTo>
                <a:lnTo>
                  <a:pt x="1294" y="1144"/>
                </a:lnTo>
                <a:lnTo>
                  <a:pt x="1208" y="1152"/>
                </a:lnTo>
                <a:lnTo>
                  <a:pt x="1118" y="1158"/>
                </a:lnTo>
                <a:lnTo>
                  <a:pt x="1026" y="1162"/>
                </a:lnTo>
                <a:lnTo>
                  <a:pt x="930" y="1164"/>
                </a:lnTo>
                <a:lnTo>
                  <a:pt x="836" y="1162"/>
                </a:lnTo>
                <a:lnTo>
                  <a:pt x="744" y="1158"/>
                </a:lnTo>
                <a:lnTo>
                  <a:pt x="654" y="1152"/>
                </a:lnTo>
                <a:lnTo>
                  <a:pt x="568" y="1144"/>
                </a:lnTo>
                <a:lnTo>
                  <a:pt x="488" y="1134"/>
                </a:lnTo>
                <a:lnTo>
                  <a:pt x="410" y="1124"/>
                </a:lnTo>
                <a:lnTo>
                  <a:pt x="338" y="1110"/>
                </a:lnTo>
                <a:lnTo>
                  <a:pt x="272" y="1094"/>
                </a:lnTo>
                <a:lnTo>
                  <a:pt x="212" y="1078"/>
                </a:lnTo>
                <a:lnTo>
                  <a:pt x="158" y="1060"/>
                </a:lnTo>
                <a:lnTo>
                  <a:pt x="112" y="1042"/>
                </a:lnTo>
                <a:lnTo>
                  <a:pt x="74" y="1020"/>
                </a:lnTo>
                <a:lnTo>
                  <a:pt x="56" y="1010"/>
                </a:lnTo>
                <a:lnTo>
                  <a:pt x="42" y="1000"/>
                </a:lnTo>
                <a:lnTo>
                  <a:pt x="30" y="988"/>
                </a:lnTo>
                <a:lnTo>
                  <a:pt x="18" y="978"/>
                </a:lnTo>
                <a:lnTo>
                  <a:pt x="10" y="966"/>
                </a:lnTo>
                <a:lnTo>
                  <a:pt x="4" y="954"/>
                </a:lnTo>
                <a:lnTo>
                  <a:pt x="2" y="942"/>
                </a:lnTo>
                <a:lnTo>
                  <a:pt x="0" y="930"/>
                </a:lnTo>
                <a:lnTo>
                  <a:pt x="2" y="882"/>
                </a:lnTo>
                <a:lnTo>
                  <a:pt x="4" y="836"/>
                </a:lnTo>
                <a:lnTo>
                  <a:pt x="10" y="788"/>
                </a:lnTo>
                <a:lnTo>
                  <a:pt x="18" y="742"/>
                </a:lnTo>
                <a:lnTo>
                  <a:pt x="30" y="698"/>
                </a:lnTo>
                <a:lnTo>
                  <a:pt x="42" y="654"/>
                </a:lnTo>
                <a:lnTo>
                  <a:pt x="56" y="610"/>
                </a:lnTo>
                <a:lnTo>
                  <a:pt x="74" y="568"/>
                </a:lnTo>
                <a:lnTo>
                  <a:pt x="92" y="526"/>
                </a:lnTo>
                <a:lnTo>
                  <a:pt x="112" y="486"/>
                </a:lnTo>
                <a:lnTo>
                  <a:pt x="134" y="448"/>
                </a:lnTo>
                <a:lnTo>
                  <a:pt x="158" y="410"/>
                </a:lnTo>
                <a:lnTo>
                  <a:pt x="184" y="374"/>
                </a:lnTo>
                <a:lnTo>
                  <a:pt x="212" y="338"/>
                </a:lnTo>
                <a:lnTo>
                  <a:pt x="242" y="304"/>
                </a:lnTo>
                <a:lnTo>
                  <a:pt x="272" y="272"/>
                </a:lnTo>
                <a:lnTo>
                  <a:pt x="304" y="242"/>
                </a:lnTo>
                <a:lnTo>
                  <a:pt x="338" y="212"/>
                </a:lnTo>
                <a:lnTo>
                  <a:pt x="374" y="184"/>
                </a:lnTo>
                <a:lnTo>
                  <a:pt x="410" y="158"/>
                </a:lnTo>
                <a:lnTo>
                  <a:pt x="448" y="134"/>
                </a:lnTo>
                <a:lnTo>
                  <a:pt x="488" y="112"/>
                </a:lnTo>
                <a:lnTo>
                  <a:pt x="528" y="92"/>
                </a:lnTo>
                <a:lnTo>
                  <a:pt x="568" y="72"/>
                </a:lnTo>
                <a:lnTo>
                  <a:pt x="610" y="56"/>
                </a:lnTo>
                <a:lnTo>
                  <a:pt x="654" y="42"/>
                </a:lnTo>
                <a:lnTo>
                  <a:pt x="698" y="28"/>
                </a:lnTo>
                <a:lnTo>
                  <a:pt x="744" y="18"/>
                </a:lnTo>
                <a:lnTo>
                  <a:pt x="790" y="10"/>
                </a:lnTo>
                <a:lnTo>
                  <a:pt x="836" y="4"/>
                </a:lnTo>
                <a:lnTo>
                  <a:pt x="882" y="0"/>
                </a:lnTo>
                <a:lnTo>
                  <a:pt x="930" y="0"/>
                </a:lnTo>
                <a:lnTo>
                  <a:pt x="978" y="0"/>
                </a:lnTo>
                <a:lnTo>
                  <a:pt x="1026" y="4"/>
                </a:lnTo>
                <a:lnTo>
                  <a:pt x="1072" y="10"/>
                </a:lnTo>
                <a:lnTo>
                  <a:pt x="1118" y="18"/>
                </a:lnTo>
                <a:lnTo>
                  <a:pt x="1164" y="28"/>
                </a:lnTo>
                <a:lnTo>
                  <a:pt x="1208" y="42"/>
                </a:lnTo>
                <a:lnTo>
                  <a:pt x="1250" y="56"/>
                </a:lnTo>
                <a:lnTo>
                  <a:pt x="1294" y="72"/>
                </a:lnTo>
                <a:lnTo>
                  <a:pt x="1334" y="92"/>
                </a:lnTo>
                <a:lnTo>
                  <a:pt x="1374" y="112"/>
                </a:lnTo>
                <a:lnTo>
                  <a:pt x="1414" y="134"/>
                </a:lnTo>
                <a:lnTo>
                  <a:pt x="1452" y="158"/>
                </a:lnTo>
                <a:lnTo>
                  <a:pt x="1488" y="184"/>
                </a:lnTo>
                <a:lnTo>
                  <a:pt x="1522" y="212"/>
                </a:lnTo>
                <a:lnTo>
                  <a:pt x="1556" y="242"/>
                </a:lnTo>
                <a:lnTo>
                  <a:pt x="1588" y="272"/>
                </a:lnTo>
                <a:lnTo>
                  <a:pt x="1620" y="304"/>
                </a:lnTo>
                <a:lnTo>
                  <a:pt x="1650" y="338"/>
                </a:lnTo>
                <a:lnTo>
                  <a:pt x="1676" y="374"/>
                </a:lnTo>
                <a:lnTo>
                  <a:pt x="1702" y="410"/>
                </a:lnTo>
                <a:lnTo>
                  <a:pt x="1726" y="448"/>
                </a:lnTo>
                <a:lnTo>
                  <a:pt x="1750" y="486"/>
                </a:lnTo>
                <a:lnTo>
                  <a:pt x="1770" y="526"/>
                </a:lnTo>
                <a:lnTo>
                  <a:pt x="1788" y="568"/>
                </a:lnTo>
                <a:lnTo>
                  <a:pt x="1806" y="610"/>
                </a:lnTo>
                <a:lnTo>
                  <a:pt x="1820" y="654"/>
                </a:lnTo>
                <a:lnTo>
                  <a:pt x="1832" y="698"/>
                </a:lnTo>
                <a:lnTo>
                  <a:pt x="1842" y="742"/>
                </a:lnTo>
                <a:lnTo>
                  <a:pt x="1850" y="788"/>
                </a:lnTo>
                <a:lnTo>
                  <a:pt x="1856" y="836"/>
                </a:lnTo>
                <a:lnTo>
                  <a:pt x="1860" y="882"/>
                </a:lnTo>
                <a:lnTo>
                  <a:pt x="1862" y="93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7" name="AutoShape 15"/>
          <p:cNvSpPr>
            <a:spLocks noChangeArrowheads="1"/>
          </p:cNvSpPr>
          <p:nvPr/>
        </p:nvSpPr>
        <p:spPr bwMode="auto">
          <a:xfrm rot="3600000">
            <a:off x="2823369" y="2539206"/>
            <a:ext cx="390525" cy="322263"/>
          </a:xfrm>
          <a:prstGeom prst="upArrow">
            <a:avLst>
              <a:gd name="adj1" fmla="val 52833"/>
              <a:gd name="adj2" fmla="val 45940"/>
            </a:avLst>
          </a:prstGeom>
          <a:solidFill>
            <a:srgbClr val="FFB8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5608" name="AutoShape 15"/>
          <p:cNvSpPr>
            <a:spLocks noChangeArrowheads="1"/>
          </p:cNvSpPr>
          <p:nvPr/>
        </p:nvSpPr>
        <p:spPr bwMode="auto">
          <a:xfrm rot="1800000">
            <a:off x="2330450" y="1847850"/>
            <a:ext cx="390525" cy="323850"/>
          </a:xfrm>
          <a:prstGeom prst="upArrow">
            <a:avLst>
              <a:gd name="adj1" fmla="val 52833"/>
              <a:gd name="adj2" fmla="val 45940"/>
            </a:avLst>
          </a:prstGeom>
          <a:solidFill>
            <a:srgbClr val="007C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5609" name="AutoShape 15"/>
          <p:cNvSpPr>
            <a:spLocks noChangeArrowheads="1"/>
          </p:cNvSpPr>
          <p:nvPr/>
        </p:nvSpPr>
        <p:spPr bwMode="auto">
          <a:xfrm rot="7200000">
            <a:off x="2822575" y="3394075"/>
            <a:ext cx="392113" cy="322263"/>
          </a:xfrm>
          <a:prstGeom prst="upArrow">
            <a:avLst>
              <a:gd name="adj1" fmla="val 52833"/>
              <a:gd name="adj2" fmla="val 45940"/>
            </a:avLst>
          </a:prstGeom>
          <a:solidFill>
            <a:srgbClr val="007C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5610" name="AutoShape 15"/>
          <p:cNvSpPr>
            <a:spLocks noChangeArrowheads="1"/>
          </p:cNvSpPr>
          <p:nvPr/>
        </p:nvSpPr>
        <p:spPr bwMode="auto">
          <a:xfrm rot="9000000">
            <a:off x="2330450" y="4084638"/>
            <a:ext cx="390525" cy="322262"/>
          </a:xfrm>
          <a:prstGeom prst="upArrow">
            <a:avLst>
              <a:gd name="adj1" fmla="val 52833"/>
              <a:gd name="adj2" fmla="val 45940"/>
            </a:avLst>
          </a:prstGeom>
          <a:solidFill>
            <a:srgbClr val="FFB8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5611" name="矩形 13"/>
          <p:cNvSpPr>
            <a:spLocks noChangeArrowheads="1"/>
          </p:cNvSpPr>
          <p:nvPr/>
        </p:nvSpPr>
        <p:spPr bwMode="auto">
          <a:xfrm>
            <a:off x="2938463" y="1539875"/>
            <a:ext cx="5022850" cy="501650"/>
          </a:xfrm>
          <a:prstGeom prst="rect">
            <a:avLst/>
          </a:prstGeom>
          <a:solidFill>
            <a:srgbClr val="C1D8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单击此处输入文本</a:t>
            </a:r>
            <a:endParaRPr lang="zh-CN" altLang="en-US"/>
          </a:p>
        </p:txBody>
      </p:sp>
      <p:sp>
        <p:nvSpPr>
          <p:cNvPr id="25612" name="AutoShape 4"/>
          <p:cNvSpPr>
            <a:spLocks noChangeArrowheads="1"/>
          </p:cNvSpPr>
          <p:nvPr/>
        </p:nvSpPr>
        <p:spPr bwMode="auto">
          <a:xfrm>
            <a:off x="2741613" y="1516063"/>
            <a:ext cx="649287" cy="566737"/>
          </a:xfrm>
          <a:prstGeom prst="hexagon">
            <a:avLst>
              <a:gd name="adj" fmla="val 28626"/>
              <a:gd name="vf" fmla="val 115470"/>
            </a:avLst>
          </a:prstGeom>
          <a:solidFill>
            <a:srgbClr val="C1D8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/>
          </a:p>
        </p:txBody>
      </p:sp>
      <p:sp>
        <p:nvSpPr>
          <p:cNvPr id="25613" name="矩形 15"/>
          <p:cNvSpPr>
            <a:spLocks noChangeArrowheads="1"/>
          </p:cNvSpPr>
          <p:nvPr/>
        </p:nvSpPr>
        <p:spPr bwMode="auto">
          <a:xfrm>
            <a:off x="3505200" y="2422525"/>
            <a:ext cx="4456113" cy="501650"/>
          </a:xfrm>
          <a:prstGeom prst="rect">
            <a:avLst/>
          </a:prstGeom>
          <a:solidFill>
            <a:srgbClr val="C1D8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单击此处输入文本</a:t>
            </a:r>
            <a:endParaRPr lang="zh-CN" altLang="en-US"/>
          </a:p>
        </p:txBody>
      </p:sp>
      <p:sp>
        <p:nvSpPr>
          <p:cNvPr id="25614" name="AutoShape 4"/>
          <p:cNvSpPr>
            <a:spLocks noChangeArrowheads="1"/>
          </p:cNvSpPr>
          <p:nvPr/>
        </p:nvSpPr>
        <p:spPr bwMode="auto">
          <a:xfrm>
            <a:off x="3308350" y="2398713"/>
            <a:ext cx="649288" cy="566737"/>
          </a:xfrm>
          <a:prstGeom prst="hexagon">
            <a:avLst>
              <a:gd name="adj" fmla="val 28626"/>
              <a:gd name="vf" fmla="val 115470"/>
            </a:avLst>
          </a:prstGeom>
          <a:solidFill>
            <a:srgbClr val="C1D8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/>
          </a:p>
        </p:txBody>
      </p:sp>
      <p:sp>
        <p:nvSpPr>
          <p:cNvPr id="25615" name="矩形 17"/>
          <p:cNvSpPr>
            <a:spLocks noChangeArrowheads="1"/>
          </p:cNvSpPr>
          <p:nvPr/>
        </p:nvSpPr>
        <p:spPr bwMode="auto">
          <a:xfrm>
            <a:off x="3505200" y="3305175"/>
            <a:ext cx="4456113" cy="501650"/>
          </a:xfrm>
          <a:prstGeom prst="rect">
            <a:avLst/>
          </a:prstGeom>
          <a:solidFill>
            <a:srgbClr val="C1D8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单击此处输入文本</a:t>
            </a:r>
            <a:endParaRPr lang="zh-CN" altLang="en-US"/>
          </a:p>
        </p:txBody>
      </p:sp>
      <p:sp>
        <p:nvSpPr>
          <p:cNvPr id="25616" name="AutoShape 4"/>
          <p:cNvSpPr>
            <a:spLocks noChangeArrowheads="1"/>
          </p:cNvSpPr>
          <p:nvPr/>
        </p:nvSpPr>
        <p:spPr bwMode="auto">
          <a:xfrm>
            <a:off x="3308350" y="3282950"/>
            <a:ext cx="649288" cy="565150"/>
          </a:xfrm>
          <a:prstGeom prst="hexagon">
            <a:avLst>
              <a:gd name="adj" fmla="val 28706"/>
              <a:gd name="vf" fmla="val 115470"/>
            </a:avLst>
          </a:prstGeom>
          <a:solidFill>
            <a:srgbClr val="C1D8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/>
          </a:p>
        </p:txBody>
      </p:sp>
      <p:sp>
        <p:nvSpPr>
          <p:cNvPr id="25617" name="矩形 19"/>
          <p:cNvSpPr>
            <a:spLocks noChangeArrowheads="1"/>
          </p:cNvSpPr>
          <p:nvPr/>
        </p:nvSpPr>
        <p:spPr bwMode="auto">
          <a:xfrm>
            <a:off x="2938463" y="4189413"/>
            <a:ext cx="5022850" cy="501650"/>
          </a:xfrm>
          <a:prstGeom prst="rect">
            <a:avLst/>
          </a:prstGeom>
          <a:solidFill>
            <a:srgbClr val="C1D8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单击此处输入文本</a:t>
            </a:r>
            <a:endParaRPr lang="zh-CN" altLang="en-US"/>
          </a:p>
        </p:txBody>
      </p:sp>
      <p:sp>
        <p:nvSpPr>
          <p:cNvPr id="25618" name="AutoShape 4"/>
          <p:cNvSpPr>
            <a:spLocks noChangeArrowheads="1"/>
          </p:cNvSpPr>
          <p:nvPr/>
        </p:nvSpPr>
        <p:spPr bwMode="auto">
          <a:xfrm>
            <a:off x="2740025" y="4165600"/>
            <a:ext cx="650875" cy="566738"/>
          </a:xfrm>
          <a:prstGeom prst="hexagon">
            <a:avLst>
              <a:gd name="adj" fmla="val 28696"/>
              <a:gd name="vf" fmla="val 115470"/>
            </a:avLst>
          </a:prstGeom>
          <a:solidFill>
            <a:srgbClr val="C1D8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4</a:t>
            </a:r>
            <a:endParaRPr lang="zh-CN" altLang="en-US"/>
          </a:p>
        </p:txBody>
      </p:sp>
      <p:sp>
        <p:nvSpPr>
          <p:cNvPr id="25619" name="矩形 21"/>
          <p:cNvSpPr>
            <a:spLocks noChangeArrowheads="1"/>
          </p:cNvSpPr>
          <p:nvPr/>
        </p:nvSpPr>
        <p:spPr bwMode="auto">
          <a:xfrm>
            <a:off x="1244600" y="2746375"/>
            <a:ext cx="14160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</a:t>
            </a:r>
            <a:endParaRPr lang="en-US" sz="24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输入文本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6630" name="TextBox 8"/>
          <p:cNvSpPr>
            <a:spLocks noChangeArrowheads="1"/>
          </p:cNvSpPr>
          <p:nvPr/>
        </p:nvSpPr>
        <p:spPr bwMode="auto">
          <a:xfrm>
            <a:off x="5035550" y="2114550"/>
            <a:ext cx="2624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@ </a:t>
            </a:r>
            <a:r>
              <a:rPr lang="zh-CN" altLang="en-US" sz="2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黑米粥</a:t>
            </a:r>
            <a:r>
              <a:rPr lang="en-US" altLang="zh-CN" sz="2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PPTer</a:t>
            </a:r>
            <a:endParaRPr lang="zh-CN" altLang="en-US" sz="2400" b="1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6631" name="TextBox 9"/>
          <p:cNvSpPr>
            <a:spLocks noChangeArrowheads="1"/>
          </p:cNvSpPr>
          <p:nvPr/>
        </p:nvSpPr>
        <p:spPr bwMode="auto">
          <a:xfrm>
            <a:off x="5076825" y="2903538"/>
            <a:ext cx="1968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</a:t>
            </a:r>
          </a:p>
        </p:txBody>
      </p:sp>
      <p:sp>
        <p:nvSpPr>
          <p:cNvPr id="26632" name="Freeform 6"/>
          <p:cNvSpPr>
            <a:spLocks noEditPoints="1" noChangeArrowheads="1"/>
          </p:cNvSpPr>
          <p:nvPr/>
        </p:nvSpPr>
        <p:spPr bwMode="auto">
          <a:xfrm>
            <a:off x="4449763" y="2301875"/>
            <a:ext cx="288925" cy="198438"/>
          </a:xfrm>
          <a:custGeom>
            <a:avLst/>
            <a:gdLst>
              <a:gd name="T0" fmla="*/ 2147483647 w 77"/>
              <a:gd name="T1" fmla="*/ 2147483647 h 53"/>
              <a:gd name="T2" fmla="*/ 0 w 77"/>
              <a:gd name="T3" fmla="*/ 2147483647 h 53"/>
              <a:gd name="T4" fmla="*/ 2147483647 w 77"/>
              <a:gd name="T5" fmla="*/ 2147483647 h 53"/>
              <a:gd name="T6" fmla="*/ 2147483647 w 77"/>
              <a:gd name="T7" fmla="*/ 2147483647 h 53"/>
              <a:gd name="T8" fmla="*/ 2147483647 w 77"/>
              <a:gd name="T9" fmla="*/ 2147483647 h 53"/>
              <a:gd name="T10" fmla="*/ 2147483647 w 77"/>
              <a:gd name="T11" fmla="*/ 2147483647 h 53"/>
              <a:gd name="T12" fmla="*/ 2147483647 w 77"/>
              <a:gd name="T13" fmla="*/ 2147483647 h 53"/>
              <a:gd name="T14" fmla="*/ 2147483647 w 77"/>
              <a:gd name="T15" fmla="*/ 2147483647 h 53"/>
              <a:gd name="T16" fmla="*/ 2147483647 w 77"/>
              <a:gd name="T17" fmla="*/ 2147483647 h 53"/>
              <a:gd name="T18" fmla="*/ 2147483647 w 77"/>
              <a:gd name="T19" fmla="*/ 2147483647 h 5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7"/>
              <a:gd name="T31" fmla="*/ 0 h 53"/>
              <a:gd name="T32" fmla="*/ 77 w 77"/>
              <a:gd name="T33" fmla="*/ 53 h 5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7" h="53">
                <a:moveTo>
                  <a:pt x="39" y="1"/>
                </a:moveTo>
                <a:cubicBezTo>
                  <a:pt x="17" y="2"/>
                  <a:pt x="0" y="14"/>
                  <a:pt x="0" y="28"/>
                </a:cubicBezTo>
                <a:cubicBezTo>
                  <a:pt x="0" y="42"/>
                  <a:pt x="17" y="53"/>
                  <a:pt x="39" y="52"/>
                </a:cubicBezTo>
                <a:cubicBezTo>
                  <a:pt x="60" y="51"/>
                  <a:pt x="77" y="38"/>
                  <a:pt x="77" y="23"/>
                </a:cubicBezTo>
                <a:cubicBezTo>
                  <a:pt x="77" y="9"/>
                  <a:pt x="60" y="0"/>
                  <a:pt x="39" y="1"/>
                </a:cubicBezTo>
                <a:close/>
                <a:moveTo>
                  <a:pt x="53" y="37"/>
                </a:moveTo>
                <a:cubicBezTo>
                  <a:pt x="47" y="46"/>
                  <a:pt x="34" y="50"/>
                  <a:pt x="21" y="43"/>
                </a:cubicBezTo>
                <a:cubicBezTo>
                  <a:pt x="15" y="40"/>
                  <a:pt x="15" y="33"/>
                  <a:pt x="15" y="33"/>
                </a:cubicBezTo>
                <a:cubicBezTo>
                  <a:pt x="15" y="33"/>
                  <a:pt x="13" y="13"/>
                  <a:pt x="34" y="11"/>
                </a:cubicBezTo>
                <a:cubicBezTo>
                  <a:pt x="56" y="8"/>
                  <a:pt x="60" y="29"/>
                  <a:pt x="53" y="37"/>
                </a:cubicBezTo>
                <a:close/>
              </a:path>
            </a:pathLst>
          </a:custGeom>
          <a:solidFill>
            <a:srgbClr val="DA21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3" name="Freeform 7"/>
          <p:cNvSpPr>
            <a:spLocks noChangeArrowheads="1"/>
          </p:cNvSpPr>
          <p:nvPr/>
        </p:nvSpPr>
        <p:spPr bwMode="auto">
          <a:xfrm>
            <a:off x="4589463" y="2389188"/>
            <a:ext cx="22225" cy="22225"/>
          </a:xfrm>
          <a:custGeom>
            <a:avLst/>
            <a:gdLst>
              <a:gd name="T0" fmla="*/ 2147483647 w 6"/>
              <a:gd name="T1" fmla="*/ 2147483647 h 6"/>
              <a:gd name="T2" fmla="*/ 2147483647 w 6"/>
              <a:gd name="T3" fmla="*/ 2147483647 h 6"/>
              <a:gd name="T4" fmla="*/ 2147483647 w 6"/>
              <a:gd name="T5" fmla="*/ 2147483647 h 6"/>
              <a:gd name="T6" fmla="*/ 2147483647 w 6"/>
              <a:gd name="T7" fmla="*/ 2147483647 h 6"/>
              <a:gd name="T8" fmla="*/ 2147483647 w 6"/>
              <a:gd name="T9" fmla="*/ 2147483647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6"/>
              <a:gd name="T17" fmla="*/ 6 w 6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6">
                <a:moveTo>
                  <a:pt x="2" y="1"/>
                </a:moveTo>
                <a:cubicBezTo>
                  <a:pt x="0" y="2"/>
                  <a:pt x="0" y="4"/>
                  <a:pt x="1" y="5"/>
                </a:cubicBezTo>
                <a:cubicBezTo>
                  <a:pt x="2" y="6"/>
                  <a:pt x="3" y="6"/>
                  <a:pt x="5" y="5"/>
                </a:cubicBezTo>
                <a:cubicBezTo>
                  <a:pt x="6" y="4"/>
                  <a:pt x="6" y="2"/>
                  <a:pt x="6" y="1"/>
                </a:cubicBezTo>
                <a:cubicBezTo>
                  <a:pt x="5" y="0"/>
                  <a:pt x="3" y="0"/>
                  <a:pt x="2" y="1"/>
                </a:cubicBezTo>
                <a:close/>
              </a:path>
            </a:pathLst>
          </a:custGeom>
          <a:solidFill>
            <a:srgbClr val="DA21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Freeform 8"/>
          <p:cNvSpPr>
            <a:spLocks noChangeArrowheads="1"/>
          </p:cNvSpPr>
          <p:nvPr/>
        </p:nvSpPr>
        <p:spPr bwMode="auto">
          <a:xfrm>
            <a:off x="4532313" y="2400300"/>
            <a:ext cx="52387" cy="47625"/>
          </a:xfrm>
          <a:custGeom>
            <a:avLst/>
            <a:gdLst>
              <a:gd name="T0" fmla="*/ 2147483647 w 14"/>
              <a:gd name="T1" fmla="*/ 2147483647 h 13"/>
              <a:gd name="T2" fmla="*/ 0 w 14"/>
              <a:gd name="T3" fmla="*/ 2147483647 h 13"/>
              <a:gd name="T4" fmla="*/ 2147483647 w 14"/>
              <a:gd name="T5" fmla="*/ 2147483647 h 13"/>
              <a:gd name="T6" fmla="*/ 2147483647 w 14"/>
              <a:gd name="T7" fmla="*/ 2147483647 h 13"/>
              <a:gd name="T8" fmla="*/ 2147483647 w 14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"/>
              <a:gd name="T16" fmla="*/ 0 h 13"/>
              <a:gd name="T17" fmla="*/ 14 w 14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" h="13">
                <a:moveTo>
                  <a:pt x="7" y="1"/>
                </a:moveTo>
                <a:cubicBezTo>
                  <a:pt x="2" y="1"/>
                  <a:pt x="0" y="4"/>
                  <a:pt x="0" y="8"/>
                </a:cubicBezTo>
                <a:cubicBezTo>
                  <a:pt x="0" y="11"/>
                  <a:pt x="3" y="13"/>
                  <a:pt x="7" y="13"/>
                </a:cubicBezTo>
                <a:cubicBezTo>
                  <a:pt x="11" y="13"/>
                  <a:pt x="14" y="9"/>
                  <a:pt x="14" y="6"/>
                </a:cubicBezTo>
                <a:cubicBezTo>
                  <a:pt x="14" y="3"/>
                  <a:pt x="11" y="0"/>
                  <a:pt x="7" y="1"/>
                </a:cubicBezTo>
                <a:close/>
              </a:path>
            </a:pathLst>
          </a:custGeom>
          <a:solidFill>
            <a:srgbClr val="DA21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Freeform 9"/>
          <p:cNvSpPr>
            <a:spLocks noEditPoints="1" noChangeArrowheads="1"/>
          </p:cNvSpPr>
          <p:nvPr/>
        </p:nvSpPr>
        <p:spPr bwMode="auto">
          <a:xfrm>
            <a:off x="4356100" y="2047875"/>
            <a:ext cx="569913" cy="569913"/>
          </a:xfrm>
          <a:custGeom>
            <a:avLst/>
            <a:gdLst>
              <a:gd name="T0" fmla="*/ 2147483647 w 152"/>
              <a:gd name="T1" fmla="*/ 0 h 152"/>
              <a:gd name="T2" fmla="*/ 2147483647 w 152"/>
              <a:gd name="T3" fmla="*/ 0 h 152"/>
              <a:gd name="T4" fmla="*/ 0 w 152"/>
              <a:gd name="T5" fmla="*/ 2147483647 h 152"/>
              <a:gd name="T6" fmla="*/ 0 w 152"/>
              <a:gd name="T7" fmla="*/ 2147483647 h 152"/>
              <a:gd name="T8" fmla="*/ 2147483647 w 152"/>
              <a:gd name="T9" fmla="*/ 2147483647 h 152"/>
              <a:gd name="T10" fmla="*/ 2147483647 w 152"/>
              <a:gd name="T11" fmla="*/ 2147483647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0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2147483647 w 152"/>
              <a:gd name="T33" fmla="*/ 2147483647 h 152"/>
              <a:gd name="T34" fmla="*/ 2147483647 w 152"/>
              <a:gd name="T35" fmla="*/ 2147483647 h 152"/>
              <a:gd name="T36" fmla="*/ 2147483647 w 152"/>
              <a:gd name="T37" fmla="*/ 2147483647 h 152"/>
              <a:gd name="T38" fmla="*/ 2147483647 w 152"/>
              <a:gd name="T39" fmla="*/ 2147483647 h 152"/>
              <a:gd name="T40" fmla="*/ 2147483647 w 152"/>
              <a:gd name="T41" fmla="*/ 2147483647 h 152"/>
              <a:gd name="T42" fmla="*/ 2147483647 w 152"/>
              <a:gd name="T43" fmla="*/ 2147483647 h 152"/>
              <a:gd name="T44" fmla="*/ 2147483647 w 152"/>
              <a:gd name="T45" fmla="*/ 2147483647 h 152"/>
              <a:gd name="T46" fmla="*/ 2147483647 w 152"/>
              <a:gd name="T47" fmla="*/ 2147483647 h 152"/>
              <a:gd name="T48" fmla="*/ 2147483647 w 152"/>
              <a:gd name="T49" fmla="*/ 2147483647 h 152"/>
              <a:gd name="T50" fmla="*/ 2147483647 w 152"/>
              <a:gd name="T51" fmla="*/ 2147483647 h 152"/>
              <a:gd name="T52" fmla="*/ 2147483647 w 152"/>
              <a:gd name="T53" fmla="*/ 2147483647 h 152"/>
              <a:gd name="T54" fmla="*/ 2147483647 w 152"/>
              <a:gd name="T55" fmla="*/ 2147483647 h 152"/>
              <a:gd name="T56" fmla="*/ 2147483647 w 152"/>
              <a:gd name="T57" fmla="*/ 2147483647 h 152"/>
              <a:gd name="T58" fmla="*/ 2147483647 w 152"/>
              <a:gd name="T59" fmla="*/ 2147483647 h 152"/>
              <a:gd name="T60" fmla="*/ 2147483647 w 152"/>
              <a:gd name="T61" fmla="*/ 2147483647 h 152"/>
              <a:gd name="T62" fmla="*/ 2147483647 w 152"/>
              <a:gd name="T63" fmla="*/ 2147483647 h 152"/>
              <a:gd name="T64" fmla="*/ 2147483647 w 152"/>
              <a:gd name="T65" fmla="*/ 2147483647 h 152"/>
              <a:gd name="T66" fmla="*/ 2147483647 w 152"/>
              <a:gd name="T67" fmla="*/ 2147483647 h 152"/>
              <a:gd name="T68" fmla="*/ 2147483647 w 152"/>
              <a:gd name="T69" fmla="*/ 2147483647 h 152"/>
              <a:gd name="T70" fmla="*/ 2147483647 w 152"/>
              <a:gd name="T71" fmla="*/ 2147483647 h 152"/>
              <a:gd name="T72" fmla="*/ 2147483647 w 152"/>
              <a:gd name="T73" fmla="*/ 2147483647 h 152"/>
              <a:gd name="T74" fmla="*/ 2147483647 w 152"/>
              <a:gd name="T75" fmla="*/ 2147483647 h 152"/>
              <a:gd name="T76" fmla="*/ 2147483647 w 152"/>
              <a:gd name="T77" fmla="*/ 2147483647 h 152"/>
              <a:gd name="T78" fmla="*/ 2147483647 w 152"/>
              <a:gd name="T79" fmla="*/ 2147483647 h 152"/>
              <a:gd name="T80" fmla="*/ 2147483647 w 152"/>
              <a:gd name="T81" fmla="*/ 2147483647 h 152"/>
              <a:gd name="T82" fmla="*/ 2147483647 w 152"/>
              <a:gd name="T83" fmla="*/ 2147483647 h 1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52"/>
              <a:gd name="T127" fmla="*/ 0 h 152"/>
              <a:gd name="T128" fmla="*/ 152 w 152"/>
              <a:gd name="T129" fmla="*/ 152 h 1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52" h="152">
                <a:moveTo>
                  <a:pt x="12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0" y="152"/>
                  <a:pt x="23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2" y="10"/>
                  <a:pt x="142" y="0"/>
                  <a:pt x="129" y="0"/>
                </a:cubicBezTo>
                <a:close/>
                <a:moveTo>
                  <a:pt x="121" y="101"/>
                </a:moveTo>
                <a:cubicBezTo>
                  <a:pt x="113" y="120"/>
                  <a:pt x="84" y="129"/>
                  <a:pt x="62" y="127"/>
                </a:cubicBezTo>
                <a:cubicBezTo>
                  <a:pt x="41" y="125"/>
                  <a:pt x="15" y="119"/>
                  <a:pt x="12" y="94"/>
                </a:cubicBezTo>
                <a:cubicBezTo>
                  <a:pt x="12" y="94"/>
                  <a:pt x="11" y="83"/>
                  <a:pt x="22" y="68"/>
                </a:cubicBezTo>
                <a:cubicBezTo>
                  <a:pt x="22" y="68"/>
                  <a:pt x="38" y="46"/>
                  <a:pt x="56" y="40"/>
                </a:cubicBezTo>
                <a:cubicBezTo>
                  <a:pt x="74" y="34"/>
                  <a:pt x="76" y="44"/>
                  <a:pt x="76" y="50"/>
                </a:cubicBezTo>
                <a:cubicBezTo>
                  <a:pt x="75" y="56"/>
                  <a:pt x="73" y="59"/>
                  <a:pt x="80" y="57"/>
                </a:cubicBezTo>
                <a:cubicBezTo>
                  <a:pt x="80" y="57"/>
                  <a:pt x="98" y="48"/>
                  <a:pt x="106" y="56"/>
                </a:cubicBezTo>
                <a:cubicBezTo>
                  <a:pt x="112" y="62"/>
                  <a:pt x="107" y="70"/>
                  <a:pt x="107" y="70"/>
                </a:cubicBezTo>
                <a:cubicBezTo>
                  <a:pt x="107" y="70"/>
                  <a:pt x="104" y="73"/>
                  <a:pt x="109" y="74"/>
                </a:cubicBezTo>
                <a:cubicBezTo>
                  <a:pt x="114" y="75"/>
                  <a:pt x="130" y="82"/>
                  <a:pt x="121" y="101"/>
                </a:cubicBezTo>
                <a:close/>
                <a:moveTo>
                  <a:pt x="104" y="49"/>
                </a:moveTo>
                <a:cubicBezTo>
                  <a:pt x="102" y="49"/>
                  <a:pt x="100" y="48"/>
                  <a:pt x="100" y="46"/>
                </a:cubicBezTo>
                <a:cubicBezTo>
                  <a:pt x="100" y="44"/>
                  <a:pt x="102" y="42"/>
                  <a:pt x="104" y="42"/>
                </a:cubicBezTo>
                <a:cubicBezTo>
                  <a:pt x="104" y="42"/>
                  <a:pt x="126" y="38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3" y="64"/>
                  <a:pt x="121" y="65"/>
                  <a:pt x="120" y="65"/>
                </a:cubicBezTo>
                <a:cubicBezTo>
                  <a:pt x="118" y="65"/>
                  <a:pt x="116" y="63"/>
                  <a:pt x="116" y="61"/>
                </a:cubicBezTo>
                <a:cubicBezTo>
                  <a:pt x="116" y="61"/>
                  <a:pt x="120" y="46"/>
                  <a:pt x="104" y="49"/>
                </a:cubicBezTo>
                <a:close/>
                <a:moveTo>
                  <a:pt x="141" y="68"/>
                </a:moveTo>
                <a:cubicBezTo>
                  <a:pt x="141" y="68"/>
                  <a:pt x="141" y="68"/>
                  <a:pt x="141" y="68"/>
                </a:cubicBezTo>
                <a:cubicBezTo>
                  <a:pt x="140" y="72"/>
                  <a:pt x="138" y="72"/>
                  <a:pt x="136" y="72"/>
                </a:cubicBezTo>
                <a:cubicBezTo>
                  <a:pt x="133" y="72"/>
                  <a:pt x="131" y="71"/>
                  <a:pt x="131" y="68"/>
                </a:cubicBezTo>
                <a:cubicBezTo>
                  <a:pt x="131" y="65"/>
                  <a:pt x="132" y="63"/>
                  <a:pt x="132" y="63"/>
                </a:cubicBezTo>
                <a:cubicBezTo>
                  <a:pt x="132" y="62"/>
                  <a:pt x="135" y="55"/>
                  <a:pt x="130" y="46"/>
                </a:cubicBezTo>
                <a:cubicBezTo>
                  <a:pt x="122" y="33"/>
                  <a:pt x="107" y="32"/>
                  <a:pt x="105" y="33"/>
                </a:cubicBezTo>
                <a:cubicBezTo>
                  <a:pt x="103" y="34"/>
                  <a:pt x="100" y="34"/>
                  <a:pt x="100" y="34"/>
                </a:cubicBezTo>
                <a:cubicBezTo>
                  <a:pt x="97" y="34"/>
                  <a:pt x="95" y="32"/>
                  <a:pt x="95" y="29"/>
                </a:cubicBezTo>
                <a:cubicBezTo>
                  <a:pt x="95" y="27"/>
                  <a:pt x="97" y="25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102" y="23"/>
                  <a:pt x="109" y="22"/>
                  <a:pt x="117" y="24"/>
                </a:cubicBezTo>
                <a:cubicBezTo>
                  <a:pt x="131" y="27"/>
                  <a:pt x="149" y="40"/>
                  <a:pt x="141" y="68"/>
                </a:cubicBezTo>
                <a:close/>
              </a:path>
            </a:pathLst>
          </a:custGeom>
          <a:solidFill>
            <a:srgbClr val="DA21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6" name="Freeform 14"/>
          <p:cNvSpPr>
            <a:spLocks noEditPoints="1" noChangeArrowheads="1"/>
          </p:cNvSpPr>
          <p:nvPr/>
        </p:nvSpPr>
        <p:spPr bwMode="auto">
          <a:xfrm>
            <a:off x="4368800" y="2849563"/>
            <a:ext cx="569913" cy="569912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2147483647 w 152"/>
              <a:gd name="T9" fmla="*/ 2147483647 h 152"/>
              <a:gd name="T10" fmla="*/ 2147483647 w 152"/>
              <a:gd name="T11" fmla="*/ 2147483647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2147483647 w 152"/>
              <a:gd name="T33" fmla="*/ 2147483647 h 152"/>
              <a:gd name="T34" fmla="*/ 2147483647 w 152"/>
              <a:gd name="T35" fmla="*/ 2147483647 h 152"/>
              <a:gd name="T36" fmla="*/ 2147483647 w 152"/>
              <a:gd name="T37" fmla="*/ 2147483647 h 152"/>
              <a:gd name="T38" fmla="*/ 2147483647 w 152"/>
              <a:gd name="T39" fmla="*/ 2147483647 h 152"/>
              <a:gd name="T40" fmla="*/ 2147483647 w 152"/>
              <a:gd name="T41" fmla="*/ 2147483647 h 152"/>
              <a:gd name="T42" fmla="*/ 2147483647 w 152"/>
              <a:gd name="T43" fmla="*/ 2147483647 h 152"/>
              <a:gd name="T44" fmla="*/ 2147483647 w 152"/>
              <a:gd name="T45" fmla="*/ 2147483647 h 152"/>
              <a:gd name="T46" fmla="*/ 2147483647 w 152"/>
              <a:gd name="T47" fmla="*/ 2147483647 h 152"/>
              <a:gd name="T48" fmla="*/ 2147483647 w 152"/>
              <a:gd name="T49" fmla="*/ 2147483647 h 152"/>
              <a:gd name="T50" fmla="*/ 2147483647 w 152"/>
              <a:gd name="T51" fmla="*/ 2147483647 h 152"/>
              <a:gd name="T52" fmla="*/ 2147483647 w 152"/>
              <a:gd name="T53" fmla="*/ 2147483647 h 152"/>
              <a:gd name="T54" fmla="*/ 2147483647 w 152"/>
              <a:gd name="T55" fmla="*/ 2147483647 h 152"/>
              <a:gd name="T56" fmla="*/ 2147483647 w 152"/>
              <a:gd name="T57" fmla="*/ 2147483647 h 152"/>
              <a:gd name="T58" fmla="*/ 2147483647 w 152"/>
              <a:gd name="T59" fmla="*/ 2147483647 h 152"/>
              <a:gd name="T60" fmla="*/ 2147483647 w 152"/>
              <a:gd name="T61" fmla="*/ 2147483647 h 152"/>
              <a:gd name="T62" fmla="*/ 2147483647 w 152"/>
              <a:gd name="T63" fmla="*/ 2147483647 h 152"/>
              <a:gd name="T64" fmla="*/ 2147483647 w 152"/>
              <a:gd name="T65" fmla="*/ 2147483647 h 152"/>
              <a:gd name="T66" fmla="*/ 2147483647 w 152"/>
              <a:gd name="T67" fmla="*/ 2147483647 h 152"/>
              <a:gd name="T68" fmla="*/ 2147483647 w 152"/>
              <a:gd name="T69" fmla="*/ 2147483647 h 152"/>
              <a:gd name="T70" fmla="*/ 2147483647 w 152"/>
              <a:gd name="T71" fmla="*/ 2147483647 h 152"/>
              <a:gd name="T72" fmla="*/ 2147483647 w 152"/>
              <a:gd name="T73" fmla="*/ 2147483647 h 152"/>
              <a:gd name="T74" fmla="*/ 2147483647 w 152"/>
              <a:gd name="T75" fmla="*/ 2147483647 h 152"/>
              <a:gd name="T76" fmla="*/ 2147483647 w 152"/>
              <a:gd name="T77" fmla="*/ 2147483647 h 152"/>
              <a:gd name="T78" fmla="*/ 2147483647 w 152"/>
              <a:gd name="T79" fmla="*/ 2147483647 h 152"/>
              <a:gd name="T80" fmla="*/ 2147483647 w 152"/>
              <a:gd name="T81" fmla="*/ 2147483647 h 152"/>
              <a:gd name="T82" fmla="*/ 2147483647 w 152"/>
              <a:gd name="T83" fmla="*/ 2147483647 h 152"/>
              <a:gd name="T84" fmla="*/ 2147483647 w 152"/>
              <a:gd name="T85" fmla="*/ 2147483647 h 152"/>
              <a:gd name="T86" fmla="*/ 2147483647 w 152"/>
              <a:gd name="T87" fmla="*/ 2147483647 h 152"/>
              <a:gd name="T88" fmla="*/ 2147483647 w 152"/>
              <a:gd name="T89" fmla="*/ 2147483647 h 152"/>
              <a:gd name="T90" fmla="*/ 2147483647 w 152"/>
              <a:gd name="T91" fmla="*/ 2147483647 h 152"/>
              <a:gd name="T92" fmla="*/ 2147483647 w 152"/>
              <a:gd name="T93" fmla="*/ 2147483647 h 152"/>
              <a:gd name="T94" fmla="*/ 2147483647 w 152"/>
              <a:gd name="T95" fmla="*/ 2147483647 h 152"/>
              <a:gd name="T96" fmla="*/ 2147483647 w 152"/>
              <a:gd name="T97" fmla="*/ 2147483647 h 152"/>
              <a:gd name="T98" fmla="*/ 2147483647 w 152"/>
              <a:gd name="T99" fmla="*/ 2147483647 h 152"/>
              <a:gd name="T100" fmla="*/ 2147483647 w 152"/>
              <a:gd name="T101" fmla="*/ 2147483647 h 152"/>
              <a:gd name="T102" fmla="*/ 2147483647 w 152"/>
              <a:gd name="T103" fmla="*/ 2147483647 h 152"/>
              <a:gd name="T104" fmla="*/ 2147483647 w 152"/>
              <a:gd name="T105" fmla="*/ 2147483647 h 152"/>
              <a:gd name="T106" fmla="*/ 2147483647 w 152"/>
              <a:gd name="T107" fmla="*/ 2147483647 h 152"/>
              <a:gd name="T108" fmla="*/ 2147483647 w 152"/>
              <a:gd name="T109" fmla="*/ 2147483647 h 152"/>
              <a:gd name="T110" fmla="*/ 2147483647 w 152"/>
              <a:gd name="T111" fmla="*/ 2147483647 h 152"/>
              <a:gd name="T112" fmla="*/ 2147483647 w 152"/>
              <a:gd name="T113" fmla="*/ 2147483647 h 152"/>
              <a:gd name="T114" fmla="*/ 2147483647 w 152"/>
              <a:gd name="T115" fmla="*/ 2147483647 h 15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52"/>
              <a:gd name="T175" fmla="*/ 0 h 152"/>
              <a:gd name="T176" fmla="*/ 152 w 152"/>
              <a:gd name="T177" fmla="*/ 152 h 15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52" h="152">
                <a:moveTo>
                  <a:pt x="152" y="23"/>
                </a:moveTo>
                <a:cubicBezTo>
                  <a:pt x="152" y="10"/>
                  <a:pt x="142" y="0"/>
                  <a:pt x="129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0" y="152"/>
                  <a:pt x="23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lnTo>
                  <a:pt x="152" y="23"/>
                </a:lnTo>
                <a:close/>
                <a:moveTo>
                  <a:pt x="124" y="95"/>
                </a:moveTo>
                <a:cubicBezTo>
                  <a:pt x="124" y="96"/>
                  <a:pt x="124" y="96"/>
                  <a:pt x="124" y="96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5" y="99"/>
                  <a:pt x="125" y="99"/>
                  <a:pt x="125" y="99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24" y="102"/>
                  <a:pt x="124" y="102"/>
                  <a:pt x="124" y="102"/>
                </a:cubicBezTo>
                <a:cubicBezTo>
                  <a:pt x="124" y="102"/>
                  <a:pt x="124" y="102"/>
                  <a:pt x="124" y="102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15" y="100"/>
                  <a:pt x="115" y="100"/>
                  <a:pt x="115" y="100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4" y="100"/>
                  <a:pt x="114" y="100"/>
                  <a:pt x="114" y="100"/>
                </a:cubicBezTo>
                <a:cubicBezTo>
                  <a:pt x="114" y="102"/>
                  <a:pt x="114" y="102"/>
                  <a:pt x="114" y="102"/>
                </a:cubicBezTo>
                <a:cubicBezTo>
                  <a:pt x="113" y="104"/>
                  <a:pt x="113" y="104"/>
                  <a:pt x="113" y="104"/>
                </a:cubicBezTo>
                <a:cubicBezTo>
                  <a:pt x="112" y="105"/>
                  <a:pt x="112" y="105"/>
                  <a:pt x="112" y="105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7" y="111"/>
                  <a:pt x="107" y="111"/>
                  <a:pt x="107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2" y="114"/>
                  <a:pt x="112" y="114"/>
                  <a:pt x="112" y="114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16" y="123"/>
                  <a:pt x="116" y="123"/>
                  <a:pt x="116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4"/>
                  <a:pt x="114" y="124"/>
                </a:cubicBezTo>
                <a:cubicBezTo>
                  <a:pt x="113" y="124"/>
                  <a:pt x="113" y="124"/>
                  <a:pt x="113" y="124"/>
                </a:cubicBezTo>
                <a:cubicBezTo>
                  <a:pt x="113" y="125"/>
                  <a:pt x="113" y="125"/>
                  <a:pt x="113" y="125"/>
                </a:cubicBezTo>
                <a:cubicBezTo>
                  <a:pt x="112" y="125"/>
                  <a:pt x="112" y="125"/>
                  <a:pt x="112" y="125"/>
                </a:cubicBezTo>
                <a:cubicBezTo>
                  <a:pt x="111" y="126"/>
                  <a:pt x="111" y="126"/>
                  <a:pt x="111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08" y="126"/>
                  <a:pt x="108" y="126"/>
                  <a:pt x="108" y="126"/>
                </a:cubicBezTo>
                <a:cubicBezTo>
                  <a:pt x="107" y="127"/>
                  <a:pt x="107" y="127"/>
                  <a:pt x="107" y="127"/>
                </a:cubicBezTo>
                <a:cubicBezTo>
                  <a:pt x="106" y="127"/>
                  <a:pt x="106" y="127"/>
                  <a:pt x="106" y="127"/>
                </a:cubicBezTo>
                <a:cubicBezTo>
                  <a:pt x="105" y="127"/>
                  <a:pt x="105" y="127"/>
                  <a:pt x="105" y="127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7" y="128"/>
                  <a:pt x="97" y="128"/>
                  <a:pt x="97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3" y="127"/>
                  <a:pt x="93" y="127"/>
                  <a:pt x="93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89" y="126"/>
                  <a:pt x="89" y="126"/>
                  <a:pt x="89" y="126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5" y="125"/>
                  <a:pt x="85" y="125"/>
                  <a:pt x="85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4" y="123"/>
                  <a:pt x="74" y="123"/>
                  <a:pt x="74" y="123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0" y="126"/>
                  <a:pt x="70" y="126"/>
                  <a:pt x="70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2" y="128"/>
                  <a:pt x="62" y="128"/>
                  <a:pt x="62" y="128"/>
                </a:cubicBezTo>
                <a:cubicBezTo>
                  <a:pt x="61" y="128"/>
                  <a:pt x="61" y="128"/>
                  <a:pt x="61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58" y="128"/>
                  <a:pt x="58" y="128"/>
                  <a:pt x="58" y="128"/>
                </a:cubicBezTo>
                <a:cubicBezTo>
                  <a:pt x="57" y="128"/>
                  <a:pt x="57" y="128"/>
                  <a:pt x="57" y="128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1" y="126"/>
                  <a:pt x="41" y="126"/>
                  <a:pt x="41" y="126"/>
                </a:cubicBezTo>
                <a:cubicBezTo>
                  <a:pt x="40" y="125"/>
                  <a:pt x="40" y="125"/>
                  <a:pt x="40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8" y="124"/>
                  <a:pt x="38" y="124"/>
                  <a:pt x="38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7" y="116"/>
                  <a:pt x="37" y="116"/>
                  <a:pt x="37" y="116"/>
                </a:cubicBezTo>
                <a:cubicBezTo>
                  <a:pt x="37" y="116"/>
                  <a:pt x="37" y="116"/>
                  <a:pt x="37" y="116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2" y="113"/>
                  <a:pt x="42" y="113"/>
                  <a:pt x="42" y="113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42" y="110"/>
                  <a:pt x="42" y="110"/>
                  <a:pt x="42" y="110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1" y="108"/>
                  <a:pt x="41" y="108"/>
                  <a:pt x="41" y="108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3"/>
                  <a:pt x="37" y="103"/>
                  <a:pt x="37" y="103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5" y="100"/>
                  <a:pt x="35" y="100"/>
                  <a:pt x="35" y="100"/>
                </a:cubicBezTo>
                <a:cubicBezTo>
                  <a:pt x="35" y="99"/>
                  <a:pt x="35" y="99"/>
                  <a:pt x="35" y="99"/>
                </a:cubicBezTo>
                <a:cubicBezTo>
                  <a:pt x="35" y="98"/>
                  <a:pt x="35" y="98"/>
                  <a:pt x="35" y="98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9"/>
                  <a:pt x="33" y="99"/>
                  <a:pt x="33" y="99"/>
                </a:cubicBezTo>
                <a:cubicBezTo>
                  <a:pt x="32" y="99"/>
                  <a:pt x="32" y="99"/>
                  <a:pt x="32" y="99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1" y="101"/>
                  <a:pt x="31" y="101"/>
                  <a:pt x="31" y="101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4" y="102"/>
                  <a:pt x="24" y="102"/>
                  <a:pt x="24" y="102"/>
                </a:cubicBezTo>
                <a:cubicBezTo>
                  <a:pt x="24" y="102"/>
                  <a:pt x="24" y="102"/>
                  <a:pt x="24" y="102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4" y="99"/>
                  <a:pt x="24" y="99"/>
                  <a:pt x="24" y="99"/>
                </a:cubicBezTo>
                <a:cubicBezTo>
                  <a:pt x="24" y="99"/>
                  <a:pt x="24" y="99"/>
                  <a:pt x="24" y="99"/>
                </a:cubicBezTo>
                <a:cubicBezTo>
                  <a:pt x="24" y="98"/>
                  <a:pt x="24" y="98"/>
                  <a:pt x="24" y="98"/>
                </a:cubicBezTo>
                <a:cubicBezTo>
                  <a:pt x="24" y="96"/>
                  <a:pt x="24" y="96"/>
                  <a:pt x="24" y="96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93"/>
                  <a:pt x="24" y="93"/>
                  <a:pt x="24" y="93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91"/>
                  <a:pt x="24" y="91"/>
                  <a:pt x="24" y="91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9"/>
                  <a:pt x="25" y="89"/>
                  <a:pt x="25" y="89"/>
                </a:cubicBezTo>
                <a:cubicBezTo>
                  <a:pt x="25" y="88"/>
                  <a:pt x="25" y="88"/>
                  <a:pt x="25" y="88"/>
                </a:cubicBezTo>
                <a:cubicBezTo>
                  <a:pt x="26" y="86"/>
                  <a:pt x="26" y="86"/>
                  <a:pt x="26" y="86"/>
                </a:cubicBezTo>
                <a:cubicBezTo>
                  <a:pt x="26" y="85"/>
                  <a:pt x="26" y="85"/>
                  <a:pt x="26" y="85"/>
                </a:cubicBezTo>
                <a:cubicBezTo>
                  <a:pt x="27" y="84"/>
                  <a:pt x="27" y="84"/>
                  <a:pt x="27" y="84"/>
                </a:cubicBezTo>
                <a:cubicBezTo>
                  <a:pt x="27" y="83"/>
                  <a:pt x="27" y="83"/>
                  <a:pt x="27" y="83"/>
                </a:cubicBezTo>
                <a:cubicBezTo>
                  <a:pt x="28" y="82"/>
                  <a:pt x="28" y="82"/>
                  <a:pt x="28" y="82"/>
                </a:cubicBezTo>
                <a:cubicBezTo>
                  <a:pt x="29" y="81"/>
                  <a:pt x="29" y="81"/>
                  <a:pt x="29" y="81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8"/>
                  <a:pt x="30" y="78"/>
                  <a:pt x="30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32" y="76"/>
                  <a:pt x="32" y="76"/>
                  <a:pt x="32" y="76"/>
                </a:cubicBezTo>
                <a:cubicBezTo>
                  <a:pt x="33" y="75"/>
                  <a:pt x="33" y="75"/>
                  <a:pt x="33" y="75"/>
                </a:cubicBezTo>
                <a:cubicBezTo>
                  <a:pt x="33" y="75"/>
                  <a:pt x="33" y="75"/>
                  <a:pt x="33" y="75"/>
                </a:cubicBezTo>
                <a:cubicBezTo>
                  <a:pt x="34" y="74"/>
                  <a:pt x="34" y="74"/>
                  <a:pt x="34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6" y="73"/>
                  <a:pt x="36" y="73"/>
                  <a:pt x="36" y="73"/>
                </a:cubicBezTo>
                <a:cubicBezTo>
                  <a:pt x="37" y="72"/>
                  <a:pt x="37" y="72"/>
                  <a:pt x="37" y="72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0"/>
                  <a:pt x="38" y="70"/>
                  <a:pt x="38" y="70"/>
                </a:cubicBezTo>
                <a:cubicBezTo>
                  <a:pt x="37" y="69"/>
                  <a:pt x="37" y="69"/>
                  <a:pt x="37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7"/>
                  <a:pt x="36" y="67"/>
                  <a:pt x="36" y="67"/>
                </a:cubicBezTo>
                <a:cubicBezTo>
                  <a:pt x="37" y="66"/>
                  <a:pt x="37" y="66"/>
                  <a:pt x="37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5"/>
                  <a:pt x="38" y="65"/>
                  <a:pt x="38" y="65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3"/>
                  <a:pt x="39" y="63"/>
                  <a:pt x="39" y="63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59"/>
                  <a:pt x="40" y="59"/>
                  <a:pt x="40" y="59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4"/>
                  <a:pt x="40" y="54"/>
                  <a:pt x="40" y="54"/>
                </a:cubicBezTo>
                <a:cubicBezTo>
                  <a:pt x="41" y="53"/>
                  <a:pt x="41" y="53"/>
                  <a:pt x="41" y="53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0"/>
                  <a:pt x="42" y="50"/>
                  <a:pt x="42" y="50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3"/>
                  <a:pt x="45" y="43"/>
                  <a:pt x="45" y="43"/>
                </a:cubicBezTo>
                <a:cubicBezTo>
                  <a:pt x="46" y="42"/>
                  <a:pt x="46" y="42"/>
                  <a:pt x="46" y="42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8" y="38"/>
                  <a:pt x="48" y="38"/>
                  <a:pt x="48" y="38"/>
                </a:cubicBezTo>
                <a:cubicBezTo>
                  <a:pt x="49" y="37"/>
                  <a:pt x="49" y="37"/>
                  <a:pt x="49" y="37"/>
                </a:cubicBezTo>
                <a:cubicBezTo>
                  <a:pt x="50" y="36"/>
                  <a:pt x="50" y="36"/>
                  <a:pt x="50" y="36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4"/>
                  <a:pt x="52" y="34"/>
                  <a:pt x="52" y="34"/>
                </a:cubicBezTo>
                <a:cubicBezTo>
                  <a:pt x="53" y="33"/>
                  <a:pt x="53" y="33"/>
                  <a:pt x="53" y="33"/>
                </a:cubicBezTo>
                <a:cubicBezTo>
                  <a:pt x="54" y="31"/>
                  <a:pt x="54" y="31"/>
                  <a:pt x="54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7" y="29"/>
                  <a:pt x="57" y="29"/>
                  <a:pt x="57" y="29"/>
                </a:cubicBezTo>
                <a:cubicBezTo>
                  <a:pt x="58" y="28"/>
                  <a:pt x="58" y="28"/>
                  <a:pt x="58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7"/>
                  <a:pt x="61" y="27"/>
                  <a:pt x="61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3" y="26"/>
                  <a:pt x="63" y="26"/>
                  <a:pt x="6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6" y="25"/>
                  <a:pt x="66" y="25"/>
                  <a:pt x="66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71" y="24"/>
                  <a:pt x="71" y="24"/>
                  <a:pt x="71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5" y="24"/>
                  <a:pt x="75" y="24"/>
                  <a:pt x="75" y="24"/>
                </a:cubicBezTo>
                <a:cubicBezTo>
                  <a:pt x="77" y="24"/>
                  <a:pt x="77" y="24"/>
                  <a:pt x="77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5"/>
                  <a:pt x="86" y="25"/>
                  <a:pt x="86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9" y="26"/>
                  <a:pt x="89" y="26"/>
                  <a:pt x="89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2" y="27"/>
                  <a:pt x="92" y="27"/>
                  <a:pt x="92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5" y="28"/>
                  <a:pt x="95" y="28"/>
                  <a:pt x="95" y="28"/>
                </a:cubicBezTo>
                <a:cubicBezTo>
                  <a:pt x="97" y="29"/>
                  <a:pt x="97" y="29"/>
                  <a:pt x="9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9" y="30"/>
                  <a:pt x="99" y="30"/>
                  <a:pt x="99" y="30"/>
                </a:cubicBezTo>
                <a:cubicBezTo>
                  <a:pt x="100" y="31"/>
                  <a:pt x="100" y="31"/>
                  <a:pt x="100" y="31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5" y="35"/>
                  <a:pt x="105" y="35"/>
                  <a:pt x="105" y="35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10" y="43"/>
                  <a:pt x="110" y="43"/>
                  <a:pt x="110" y="43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1" y="47"/>
                  <a:pt x="111" y="47"/>
                  <a:pt x="111" y="47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3" y="55"/>
                  <a:pt x="113" y="55"/>
                  <a:pt x="113" y="55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9"/>
                  <a:pt x="114" y="59"/>
                  <a:pt x="114" y="59"/>
                </a:cubicBezTo>
                <a:cubicBezTo>
                  <a:pt x="115" y="59"/>
                  <a:pt x="115" y="59"/>
                  <a:pt x="115" y="59"/>
                </a:cubicBezTo>
                <a:cubicBezTo>
                  <a:pt x="115" y="60"/>
                  <a:pt x="115" y="60"/>
                  <a:pt x="115" y="60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6" y="65"/>
                  <a:pt x="116" y="65"/>
                  <a:pt x="116" y="65"/>
                </a:cubicBezTo>
                <a:cubicBezTo>
                  <a:pt x="116" y="65"/>
                  <a:pt x="116" y="65"/>
                  <a:pt x="116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119" y="75"/>
                  <a:pt x="119" y="75"/>
                  <a:pt x="119" y="75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3" y="85"/>
                  <a:pt x="123" y="85"/>
                  <a:pt x="123" y="85"/>
                </a:cubicBezTo>
                <a:cubicBezTo>
                  <a:pt x="124" y="86"/>
                  <a:pt x="124" y="86"/>
                  <a:pt x="124" y="86"/>
                </a:cubicBezTo>
                <a:cubicBezTo>
                  <a:pt x="124" y="87"/>
                  <a:pt x="124" y="87"/>
                  <a:pt x="124" y="87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125" y="89"/>
                  <a:pt x="125" y="89"/>
                  <a:pt x="125" y="89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4" y="94"/>
                  <a:pt x="124" y="94"/>
                  <a:pt x="124" y="94"/>
                </a:cubicBezTo>
                <a:lnTo>
                  <a:pt x="124" y="95"/>
                </a:lnTo>
                <a:close/>
              </a:path>
            </a:pathLst>
          </a:custGeom>
          <a:solidFill>
            <a:srgbClr val="DA21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7" name="圆角矩形 16"/>
          <p:cNvSpPr>
            <a:spLocks noChangeArrowheads="1"/>
          </p:cNvSpPr>
          <p:nvPr/>
        </p:nvSpPr>
        <p:spPr bwMode="auto">
          <a:xfrm>
            <a:off x="4368800" y="3676650"/>
            <a:ext cx="568325" cy="569913"/>
          </a:xfrm>
          <a:prstGeom prst="roundRect">
            <a:avLst>
              <a:gd name="adj" fmla="val 16667"/>
            </a:avLst>
          </a:prstGeom>
          <a:solidFill>
            <a:srgbClr val="DA21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20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6638" name="Freeform 28"/>
          <p:cNvSpPr>
            <a:spLocks noEditPoints="1" noChangeArrowheads="1"/>
          </p:cNvSpPr>
          <p:nvPr/>
        </p:nvSpPr>
        <p:spPr bwMode="auto">
          <a:xfrm>
            <a:off x="4411663" y="3756025"/>
            <a:ext cx="476250" cy="412750"/>
          </a:xfrm>
          <a:custGeom>
            <a:avLst/>
            <a:gdLst>
              <a:gd name="T0" fmla="*/ 2147483647 w 94"/>
              <a:gd name="T1" fmla="*/ 2147483647 h 98"/>
              <a:gd name="T2" fmla="*/ 2147483647 w 94"/>
              <a:gd name="T3" fmla="*/ 2147483647 h 98"/>
              <a:gd name="T4" fmla="*/ 2147483647 w 94"/>
              <a:gd name="T5" fmla="*/ 2147483647 h 98"/>
              <a:gd name="T6" fmla="*/ 2147483647 w 94"/>
              <a:gd name="T7" fmla="*/ 2147483647 h 98"/>
              <a:gd name="T8" fmla="*/ 2147483647 w 94"/>
              <a:gd name="T9" fmla="*/ 2147483647 h 98"/>
              <a:gd name="T10" fmla="*/ 2147483647 w 94"/>
              <a:gd name="T11" fmla="*/ 2147483647 h 98"/>
              <a:gd name="T12" fmla="*/ 2147483647 w 94"/>
              <a:gd name="T13" fmla="*/ 2147483647 h 98"/>
              <a:gd name="T14" fmla="*/ 2147483647 w 94"/>
              <a:gd name="T15" fmla="*/ 2147483647 h 98"/>
              <a:gd name="T16" fmla="*/ 2147483647 w 94"/>
              <a:gd name="T17" fmla="*/ 2147483647 h 98"/>
              <a:gd name="T18" fmla="*/ 2147483647 w 94"/>
              <a:gd name="T19" fmla="*/ 2147483647 h 98"/>
              <a:gd name="T20" fmla="*/ 2147483647 w 94"/>
              <a:gd name="T21" fmla="*/ 2147483647 h 98"/>
              <a:gd name="T22" fmla="*/ 2147483647 w 94"/>
              <a:gd name="T23" fmla="*/ 2147483647 h 98"/>
              <a:gd name="T24" fmla="*/ 2147483647 w 94"/>
              <a:gd name="T25" fmla="*/ 2147483647 h 98"/>
              <a:gd name="T26" fmla="*/ 2147483647 w 94"/>
              <a:gd name="T27" fmla="*/ 2147483647 h 98"/>
              <a:gd name="T28" fmla="*/ 2147483647 w 94"/>
              <a:gd name="T29" fmla="*/ 2147483647 h 98"/>
              <a:gd name="T30" fmla="*/ 0 w 94"/>
              <a:gd name="T31" fmla="*/ 2147483647 h 98"/>
              <a:gd name="T32" fmla="*/ 2147483647 w 94"/>
              <a:gd name="T33" fmla="*/ 2147483647 h 98"/>
              <a:gd name="T34" fmla="*/ 2147483647 w 94"/>
              <a:gd name="T35" fmla="*/ 0 h 98"/>
              <a:gd name="T36" fmla="*/ 2147483647 w 94"/>
              <a:gd name="T37" fmla="*/ 2147483647 h 98"/>
              <a:gd name="T38" fmla="*/ 2147483647 w 94"/>
              <a:gd name="T39" fmla="*/ 2147483647 h 98"/>
              <a:gd name="T40" fmla="*/ 2147483647 w 94"/>
              <a:gd name="T41" fmla="*/ 2147483647 h 98"/>
              <a:gd name="T42" fmla="*/ 2147483647 w 94"/>
              <a:gd name="T43" fmla="*/ 2147483647 h 98"/>
              <a:gd name="T44" fmla="*/ 2147483647 w 94"/>
              <a:gd name="T45" fmla="*/ 2147483647 h 98"/>
              <a:gd name="T46" fmla="*/ 2147483647 w 94"/>
              <a:gd name="T47" fmla="*/ 2147483647 h 98"/>
              <a:gd name="T48" fmla="*/ 2147483647 w 94"/>
              <a:gd name="T49" fmla="*/ 2147483647 h 98"/>
              <a:gd name="T50" fmla="*/ 2147483647 w 94"/>
              <a:gd name="T51" fmla="*/ 2147483647 h 98"/>
              <a:gd name="T52" fmla="*/ 2147483647 w 94"/>
              <a:gd name="T53" fmla="*/ 2147483647 h 98"/>
              <a:gd name="T54" fmla="*/ 2147483647 w 94"/>
              <a:gd name="T55" fmla="*/ 2147483647 h 98"/>
              <a:gd name="T56" fmla="*/ 2147483647 w 94"/>
              <a:gd name="T57" fmla="*/ 2147483647 h 98"/>
              <a:gd name="T58" fmla="*/ 2147483647 w 94"/>
              <a:gd name="T59" fmla="*/ 2147483647 h 98"/>
              <a:gd name="T60" fmla="*/ 2147483647 w 94"/>
              <a:gd name="T61" fmla="*/ 2147483647 h 9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98"/>
              <a:gd name="T95" fmla="*/ 94 w 94"/>
              <a:gd name="T96" fmla="*/ 98 h 9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9" name="TextBox 18"/>
          <p:cNvSpPr>
            <a:spLocks noChangeArrowheads="1"/>
          </p:cNvSpPr>
          <p:nvPr/>
        </p:nvSpPr>
        <p:spPr bwMode="auto">
          <a:xfrm>
            <a:off x="5113338" y="3546475"/>
            <a:ext cx="34909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http://docer.wps.cn/hezuo/details-158.htm</a:t>
            </a:r>
            <a:endParaRPr lang="zh-CN" altLang="en-US" sz="2400" b="1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6640" name="TextBox 19"/>
          <p:cNvSpPr>
            <a:spLocks noChangeArrowheads="1"/>
          </p:cNvSpPr>
          <p:nvPr/>
        </p:nvSpPr>
        <p:spPr bwMode="auto">
          <a:xfrm>
            <a:off x="647700" y="3032125"/>
            <a:ext cx="3060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联系方式</a:t>
            </a:r>
          </a:p>
        </p:txBody>
      </p:sp>
      <p:pic>
        <p:nvPicPr>
          <p:cNvPr id="266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0" y="1995488"/>
            <a:ext cx="642938" cy="122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2" r="33817"/>
          <a:stretch>
            <a:fillRect/>
          </a:stretch>
        </p:blipFill>
        <p:spPr bwMode="auto">
          <a:xfrm>
            <a:off x="0" y="-26988"/>
            <a:ext cx="914400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矩形 4"/>
          <p:cNvSpPr>
            <a:spLocks noChangeArrowheads="1"/>
          </p:cNvSpPr>
          <p:nvPr/>
        </p:nvSpPr>
        <p:spPr bwMode="auto">
          <a:xfrm>
            <a:off x="5219700" y="3219450"/>
            <a:ext cx="381793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感谢聆听！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reeform 6"/>
          <p:cNvSpPr>
            <a:spLocks noEditPoints="1" noChangeArrowheads="1"/>
          </p:cNvSpPr>
          <p:nvPr/>
        </p:nvSpPr>
        <p:spPr bwMode="auto">
          <a:xfrm>
            <a:off x="6261100" y="1724025"/>
            <a:ext cx="287338" cy="195263"/>
          </a:xfrm>
          <a:custGeom>
            <a:avLst/>
            <a:gdLst>
              <a:gd name="T0" fmla="*/ 0 w 77"/>
              <a:gd name="T1" fmla="*/ 2147483647 h 70"/>
              <a:gd name="T2" fmla="*/ 2147483647 w 77"/>
              <a:gd name="T3" fmla="*/ 2147483647 h 70"/>
              <a:gd name="T4" fmla="*/ 2147483647 w 77"/>
              <a:gd name="T5" fmla="*/ 2147483647 h 70"/>
              <a:gd name="T6" fmla="*/ 2147483647 w 77"/>
              <a:gd name="T7" fmla="*/ 2147483647 h 70"/>
              <a:gd name="T8" fmla="*/ 2147483647 w 77"/>
              <a:gd name="T9" fmla="*/ 0 h 70"/>
              <a:gd name="T10" fmla="*/ 2147483647 w 77"/>
              <a:gd name="T11" fmla="*/ 0 h 70"/>
              <a:gd name="T12" fmla="*/ 2147483647 w 77"/>
              <a:gd name="T13" fmla="*/ 2147483647 h 70"/>
              <a:gd name="T14" fmla="*/ 2147483647 w 77"/>
              <a:gd name="T15" fmla="*/ 2147483647 h 70"/>
              <a:gd name="T16" fmla="*/ 2147483647 w 77"/>
              <a:gd name="T17" fmla="*/ 2147483647 h 70"/>
              <a:gd name="T18" fmla="*/ 2147483647 w 77"/>
              <a:gd name="T19" fmla="*/ 2147483647 h 70"/>
              <a:gd name="T20" fmla="*/ 2147483647 w 77"/>
              <a:gd name="T21" fmla="*/ 2147483647 h 70"/>
              <a:gd name="T22" fmla="*/ 2147483647 w 77"/>
              <a:gd name="T23" fmla="*/ 2147483647 h 70"/>
              <a:gd name="T24" fmla="*/ 2147483647 w 77"/>
              <a:gd name="T25" fmla="*/ 2147483647 h 70"/>
              <a:gd name="T26" fmla="*/ 2147483647 w 77"/>
              <a:gd name="T27" fmla="*/ 2147483647 h 70"/>
              <a:gd name="T28" fmla="*/ 2147483647 w 77"/>
              <a:gd name="T29" fmla="*/ 2147483647 h 70"/>
              <a:gd name="T30" fmla="*/ 2147483647 w 77"/>
              <a:gd name="T31" fmla="*/ 2147483647 h 70"/>
              <a:gd name="T32" fmla="*/ 2147483647 w 77"/>
              <a:gd name="T33" fmla="*/ 2147483647 h 70"/>
              <a:gd name="T34" fmla="*/ 2147483647 w 77"/>
              <a:gd name="T35" fmla="*/ 2147483647 h 70"/>
              <a:gd name="T36" fmla="*/ 2147483647 w 77"/>
              <a:gd name="T37" fmla="*/ 2147483647 h 70"/>
              <a:gd name="T38" fmla="*/ 0 w 77"/>
              <a:gd name="T39" fmla="*/ 2147483647 h 70"/>
              <a:gd name="T40" fmla="*/ 0 w 77"/>
              <a:gd name="T41" fmla="*/ 2147483647 h 70"/>
              <a:gd name="T42" fmla="*/ 2147483647 w 77"/>
              <a:gd name="T43" fmla="*/ 2147483647 h 70"/>
              <a:gd name="T44" fmla="*/ 2147483647 w 77"/>
              <a:gd name="T45" fmla="*/ 2147483647 h 70"/>
              <a:gd name="T46" fmla="*/ 2147483647 w 77"/>
              <a:gd name="T47" fmla="*/ 2147483647 h 70"/>
              <a:gd name="T48" fmla="*/ 2147483647 w 77"/>
              <a:gd name="T49" fmla="*/ 2147483647 h 70"/>
              <a:gd name="T50" fmla="*/ 2147483647 w 77"/>
              <a:gd name="T51" fmla="*/ 2147483647 h 70"/>
              <a:gd name="T52" fmla="*/ 2147483647 w 77"/>
              <a:gd name="T53" fmla="*/ 2147483647 h 70"/>
              <a:gd name="T54" fmla="*/ 2147483647 w 77"/>
              <a:gd name="T55" fmla="*/ 2147483647 h 70"/>
              <a:gd name="T56" fmla="*/ 2147483647 w 77"/>
              <a:gd name="T57" fmla="*/ 2147483647 h 70"/>
              <a:gd name="T58" fmla="*/ 2147483647 w 77"/>
              <a:gd name="T59" fmla="*/ 2147483647 h 70"/>
              <a:gd name="T60" fmla="*/ 2147483647 w 77"/>
              <a:gd name="T61" fmla="*/ 2147483647 h 70"/>
              <a:gd name="T62" fmla="*/ 2147483647 w 77"/>
              <a:gd name="T63" fmla="*/ 2147483647 h 70"/>
              <a:gd name="T64" fmla="*/ 2147483647 w 77"/>
              <a:gd name="T65" fmla="*/ 2147483647 h 70"/>
              <a:gd name="T66" fmla="*/ 2147483647 w 77"/>
              <a:gd name="T67" fmla="*/ 2147483647 h 70"/>
              <a:gd name="T68" fmla="*/ 2147483647 w 77"/>
              <a:gd name="T69" fmla="*/ 2147483647 h 70"/>
              <a:gd name="T70" fmla="*/ 2147483647 w 77"/>
              <a:gd name="T71" fmla="*/ 2147483647 h 70"/>
              <a:gd name="T72" fmla="*/ 2147483647 w 77"/>
              <a:gd name="T73" fmla="*/ 2147483647 h 70"/>
              <a:gd name="T74" fmla="*/ 2147483647 w 77"/>
              <a:gd name="T75" fmla="*/ 2147483647 h 70"/>
              <a:gd name="T76" fmla="*/ 2147483647 w 77"/>
              <a:gd name="T77" fmla="*/ 2147483647 h 70"/>
              <a:gd name="T78" fmla="*/ 2147483647 w 77"/>
              <a:gd name="T79" fmla="*/ 2147483647 h 70"/>
              <a:gd name="T80" fmla="*/ 2147483647 w 77"/>
              <a:gd name="T81" fmla="*/ 2147483647 h 70"/>
              <a:gd name="T82" fmla="*/ 2147483647 w 77"/>
              <a:gd name="T83" fmla="*/ 2147483647 h 7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7"/>
              <a:gd name="T127" fmla="*/ 0 h 70"/>
              <a:gd name="T128" fmla="*/ 77 w 77"/>
              <a:gd name="T129" fmla="*/ 70 h 7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7" h="70">
                <a:moveTo>
                  <a:pt x="0" y="29"/>
                </a:moveTo>
                <a:cubicBezTo>
                  <a:pt x="5" y="29"/>
                  <a:pt x="5" y="29"/>
                  <a:pt x="5" y="29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19"/>
                  <a:pt x="8" y="12"/>
                  <a:pt x="13" y="8"/>
                </a:cubicBezTo>
                <a:cubicBezTo>
                  <a:pt x="17" y="3"/>
                  <a:pt x="24" y="0"/>
                  <a:pt x="3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5" y="0"/>
                  <a:pt x="61" y="3"/>
                  <a:pt x="66" y="8"/>
                </a:cubicBezTo>
                <a:cubicBezTo>
                  <a:pt x="71" y="12"/>
                  <a:pt x="74" y="19"/>
                  <a:pt x="74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58"/>
                  <a:pt x="77" y="58"/>
                  <a:pt x="7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70"/>
                  <a:pt x="71" y="70"/>
                  <a:pt x="71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70"/>
                  <a:pt x="21" y="70"/>
                  <a:pt x="21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58"/>
                  <a:pt x="7" y="58"/>
                  <a:pt x="7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9"/>
                  <a:pt x="0" y="29"/>
                  <a:pt x="0" y="29"/>
                </a:cubicBezTo>
                <a:close/>
                <a:moveTo>
                  <a:pt x="16" y="29"/>
                </a:moveTo>
                <a:cubicBezTo>
                  <a:pt x="63" y="29"/>
                  <a:pt x="63" y="29"/>
                  <a:pt x="63" y="29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2"/>
                  <a:pt x="61" y="18"/>
                  <a:pt x="59" y="15"/>
                </a:cubicBezTo>
                <a:cubicBezTo>
                  <a:pt x="56" y="13"/>
                  <a:pt x="52" y="11"/>
                  <a:pt x="48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7" y="11"/>
                  <a:pt x="23" y="13"/>
                  <a:pt x="20" y="15"/>
                </a:cubicBezTo>
                <a:cubicBezTo>
                  <a:pt x="18" y="18"/>
                  <a:pt x="16" y="22"/>
                  <a:pt x="16" y="26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70" y="37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8"/>
                  <a:pt x="53" y="48"/>
                  <a:pt x="5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37"/>
                  <a:pt x="70" y="37"/>
                  <a:pt x="70" y="37"/>
                </a:cubicBezTo>
                <a:close/>
                <a:moveTo>
                  <a:pt x="7" y="37"/>
                </a:moveTo>
                <a:cubicBezTo>
                  <a:pt x="7" y="48"/>
                  <a:pt x="7" y="48"/>
                  <a:pt x="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0"/>
                  <a:pt x="24" y="40"/>
                  <a:pt x="24" y="40"/>
                </a:cubicBezTo>
                <a:lnTo>
                  <a:pt x="7" y="37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5" name="Freeform 7"/>
          <p:cNvSpPr>
            <a:spLocks noEditPoints="1" noChangeArrowheads="1"/>
          </p:cNvSpPr>
          <p:nvPr/>
        </p:nvSpPr>
        <p:spPr bwMode="auto">
          <a:xfrm>
            <a:off x="4079875" y="623888"/>
            <a:ext cx="390525" cy="292100"/>
          </a:xfrm>
          <a:custGeom>
            <a:avLst/>
            <a:gdLst>
              <a:gd name="T0" fmla="*/ 2147483647 w 104"/>
              <a:gd name="T1" fmla="*/ 2147483647 h 104"/>
              <a:gd name="T2" fmla="*/ 2147483647 w 104"/>
              <a:gd name="T3" fmla="*/ 2147483647 h 104"/>
              <a:gd name="T4" fmla="*/ 2147483647 w 104"/>
              <a:gd name="T5" fmla="*/ 2147483647 h 104"/>
              <a:gd name="T6" fmla="*/ 2147483647 w 104"/>
              <a:gd name="T7" fmla="*/ 0 h 104"/>
              <a:gd name="T8" fmla="*/ 0 w 104"/>
              <a:gd name="T9" fmla="*/ 2147483647 h 104"/>
              <a:gd name="T10" fmla="*/ 2147483647 w 104"/>
              <a:gd name="T11" fmla="*/ 2147483647 h 104"/>
              <a:gd name="T12" fmla="*/ 2147483647 w 104"/>
              <a:gd name="T13" fmla="*/ 2147483647 h 104"/>
              <a:gd name="T14" fmla="*/ 2147483647 w 104"/>
              <a:gd name="T15" fmla="*/ 0 h 104"/>
              <a:gd name="T16" fmla="*/ 2147483647 w 104"/>
              <a:gd name="T17" fmla="*/ 2147483647 h 104"/>
              <a:gd name="T18" fmla="*/ 2147483647 w 104"/>
              <a:gd name="T19" fmla="*/ 2147483647 h 104"/>
              <a:gd name="T20" fmla="*/ 2147483647 w 104"/>
              <a:gd name="T21" fmla="*/ 2147483647 h 104"/>
              <a:gd name="T22" fmla="*/ 2147483647 w 104"/>
              <a:gd name="T23" fmla="*/ 2147483647 h 104"/>
              <a:gd name="T24" fmla="*/ 2147483647 w 104"/>
              <a:gd name="T25" fmla="*/ 2147483647 h 104"/>
              <a:gd name="T26" fmla="*/ 2147483647 w 104"/>
              <a:gd name="T27" fmla="*/ 2147483647 h 104"/>
              <a:gd name="T28" fmla="*/ 2147483647 w 104"/>
              <a:gd name="T29" fmla="*/ 2147483647 h 104"/>
              <a:gd name="T30" fmla="*/ 2147483647 w 104"/>
              <a:gd name="T31" fmla="*/ 2147483647 h 104"/>
              <a:gd name="T32" fmla="*/ 2147483647 w 104"/>
              <a:gd name="T33" fmla="*/ 2147483647 h 104"/>
              <a:gd name="T34" fmla="*/ 2147483647 w 104"/>
              <a:gd name="T35" fmla="*/ 2147483647 h 104"/>
              <a:gd name="T36" fmla="*/ 2147483647 w 104"/>
              <a:gd name="T37" fmla="*/ 2147483647 h 104"/>
              <a:gd name="T38" fmla="*/ 2147483647 w 104"/>
              <a:gd name="T39" fmla="*/ 2147483647 h 104"/>
              <a:gd name="T40" fmla="*/ 2147483647 w 104"/>
              <a:gd name="T41" fmla="*/ 2147483647 h 104"/>
              <a:gd name="T42" fmla="*/ 2147483647 w 104"/>
              <a:gd name="T43" fmla="*/ 2147483647 h 104"/>
              <a:gd name="T44" fmla="*/ 2147483647 w 104"/>
              <a:gd name="T45" fmla="*/ 2147483647 h 104"/>
              <a:gd name="T46" fmla="*/ 2147483647 w 104"/>
              <a:gd name="T47" fmla="*/ 2147483647 h 104"/>
              <a:gd name="T48" fmla="*/ 2147483647 w 104"/>
              <a:gd name="T49" fmla="*/ 2147483647 h 104"/>
              <a:gd name="T50" fmla="*/ 2147483647 w 104"/>
              <a:gd name="T51" fmla="*/ 2147483647 h 104"/>
              <a:gd name="T52" fmla="*/ 2147483647 w 104"/>
              <a:gd name="T53" fmla="*/ 2147483647 h 104"/>
              <a:gd name="T54" fmla="*/ 2147483647 w 104"/>
              <a:gd name="T55" fmla="*/ 2147483647 h 104"/>
              <a:gd name="T56" fmla="*/ 2147483647 w 104"/>
              <a:gd name="T57" fmla="*/ 2147483647 h 104"/>
              <a:gd name="T58" fmla="*/ 2147483647 w 104"/>
              <a:gd name="T59" fmla="*/ 2147483647 h 104"/>
              <a:gd name="T60" fmla="*/ 2147483647 w 104"/>
              <a:gd name="T61" fmla="*/ 2147483647 h 104"/>
              <a:gd name="T62" fmla="*/ 2147483647 w 104"/>
              <a:gd name="T63" fmla="*/ 2147483647 h 104"/>
              <a:gd name="T64" fmla="*/ 2147483647 w 104"/>
              <a:gd name="T65" fmla="*/ 2147483647 h 104"/>
              <a:gd name="T66" fmla="*/ 2147483647 w 104"/>
              <a:gd name="T67" fmla="*/ 2147483647 h 104"/>
              <a:gd name="T68" fmla="*/ 2147483647 w 104"/>
              <a:gd name="T69" fmla="*/ 2147483647 h 104"/>
              <a:gd name="T70" fmla="*/ 2147483647 w 104"/>
              <a:gd name="T71" fmla="*/ 2147483647 h 104"/>
              <a:gd name="T72" fmla="*/ 2147483647 w 104"/>
              <a:gd name="T73" fmla="*/ 2147483647 h 104"/>
              <a:gd name="T74" fmla="*/ 2147483647 w 104"/>
              <a:gd name="T75" fmla="*/ 2147483647 h 10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4"/>
              <a:gd name="T115" fmla="*/ 0 h 104"/>
              <a:gd name="T116" fmla="*/ 104 w 104"/>
              <a:gd name="T117" fmla="*/ 104 h 10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4" h="104">
                <a:moveTo>
                  <a:pt x="45" y="50"/>
                </a:moveTo>
                <a:cubicBezTo>
                  <a:pt x="43" y="27"/>
                  <a:pt x="43" y="27"/>
                  <a:pt x="43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60" y="47"/>
                  <a:pt x="63" y="51"/>
                  <a:pt x="63" y="56"/>
                </a:cubicBezTo>
                <a:cubicBezTo>
                  <a:pt x="63" y="62"/>
                  <a:pt x="59" y="67"/>
                  <a:pt x="53" y="67"/>
                </a:cubicBezTo>
                <a:cubicBezTo>
                  <a:pt x="48" y="67"/>
                  <a:pt x="43" y="62"/>
                  <a:pt x="43" y="56"/>
                </a:cubicBezTo>
                <a:cubicBezTo>
                  <a:pt x="43" y="54"/>
                  <a:pt x="44" y="52"/>
                  <a:pt x="45" y="50"/>
                </a:cubicBezTo>
                <a:close/>
                <a:moveTo>
                  <a:pt x="52" y="0"/>
                </a:moveTo>
                <a:cubicBezTo>
                  <a:pt x="38" y="0"/>
                  <a:pt x="25" y="6"/>
                  <a:pt x="15" y="15"/>
                </a:cubicBezTo>
                <a:cubicBezTo>
                  <a:pt x="6" y="25"/>
                  <a:pt x="0" y="38"/>
                  <a:pt x="0" y="52"/>
                </a:cubicBezTo>
                <a:cubicBezTo>
                  <a:pt x="0" y="66"/>
                  <a:pt x="6" y="79"/>
                  <a:pt x="15" y="89"/>
                </a:cubicBezTo>
                <a:cubicBezTo>
                  <a:pt x="25" y="98"/>
                  <a:pt x="38" y="104"/>
                  <a:pt x="52" y="104"/>
                </a:cubicBezTo>
                <a:cubicBezTo>
                  <a:pt x="67" y="104"/>
                  <a:pt x="80" y="98"/>
                  <a:pt x="89" y="89"/>
                </a:cubicBezTo>
                <a:cubicBezTo>
                  <a:pt x="98" y="79"/>
                  <a:pt x="104" y="66"/>
                  <a:pt x="104" y="52"/>
                </a:cubicBezTo>
                <a:cubicBezTo>
                  <a:pt x="104" y="38"/>
                  <a:pt x="98" y="25"/>
                  <a:pt x="89" y="15"/>
                </a:cubicBezTo>
                <a:cubicBezTo>
                  <a:pt x="80" y="6"/>
                  <a:pt x="67" y="0"/>
                  <a:pt x="52" y="0"/>
                </a:cubicBezTo>
                <a:close/>
                <a:moveTo>
                  <a:pt x="83" y="22"/>
                </a:moveTo>
                <a:cubicBezTo>
                  <a:pt x="75" y="14"/>
                  <a:pt x="64" y="9"/>
                  <a:pt x="52" y="9"/>
                </a:cubicBezTo>
                <a:cubicBezTo>
                  <a:pt x="40" y="9"/>
                  <a:pt x="30" y="14"/>
                  <a:pt x="22" y="22"/>
                </a:cubicBezTo>
                <a:cubicBezTo>
                  <a:pt x="14" y="30"/>
                  <a:pt x="9" y="40"/>
                  <a:pt x="9" y="52"/>
                </a:cubicBezTo>
                <a:cubicBezTo>
                  <a:pt x="9" y="64"/>
                  <a:pt x="14" y="75"/>
                  <a:pt x="22" y="82"/>
                </a:cubicBezTo>
                <a:cubicBezTo>
                  <a:pt x="30" y="90"/>
                  <a:pt x="40" y="95"/>
                  <a:pt x="52" y="95"/>
                </a:cubicBezTo>
                <a:cubicBezTo>
                  <a:pt x="64" y="95"/>
                  <a:pt x="75" y="90"/>
                  <a:pt x="83" y="82"/>
                </a:cubicBezTo>
                <a:cubicBezTo>
                  <a:pt x="90" y="75"/>
                  <a:pt x="95" y="64"/>
                  <a:pt x="95" y="52"/>
                </a:cubicBezTo>
                <a:cubicBezTo>
                  <a:pt x="95" y="40"/>
                  <a:pt x="90" y="30"/>
                  <a:pt x="83" y="22"/>
                </a:cubicBezTo>
                <a:close/>
                <a:moveTo>
                  <a:pt x="24" y="64"/>
                </a:moveTo>
                <a:cubicBezTo>
                  <a:pt x="23" y="62"/>
                  <a:pt x="22" y="58"/>
                  <a:pt x="2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9"/>
                  <a:pt x="28" y="49"/>
                  <a:pt x="28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6"/>
                  <a:pt x="23" y="43"/>
                  <a:pt x="24" y="40"/>
                </a:cubicBezTo>
                <a:cubicBezTo>
                  <a:pt x="28" y="43"/>
                  <a:pt x="28" y="43"/>
                  <a:pt x="2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3"/>
                  <a:pt x="29" y="32"/>
                  <a:pt x="31" y="30"/>
                </a:cubicBezTo>
                <a:cubicBezTo>
                  <a:pt x="31" y="30"/>
                  <a:pt x="32" y="29"/>
                  <a:pt x="33" y="28"/>
                </a:cubicBezTo>
                <a:cubicBezTo>
                  <a:pt x="35" y="32"/>
                  <a:pt x="35" y="32"/>
                  <a:pt x="35" y="32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3"/>
                  <a:pt x="44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1"/>
                  <a:pt x="54" y="21"/>
                  <a:pt x="54" y="21"/>
                </a:cubicBezTo>
                <a:cubicBezTo>
                  <a:pt x="57" y="22"/>
                  <a:pt x="59" y="22"/>
                  <a:pt x="62" y="23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30"/>
                  <a:pt x="66" y="30"/>
                  <a:pt x="66" y="30"/>
                </a:cubicBezTo>
                <a:cubicBezTo>
                  <a:pt x="68" y="26"/>
                  <a:pt x="68" y="26"/>
                  <a:pt x="68" y="26"/>
                </a:cubicBezTo>
                <a:cubicBezTo>
                  <a:pt x="70" y="27"/>
                  <a:pt x="72" y="29"/>
                  <a:pt x="74" y="30"/>
                </a:cubicBezTo>
                <a:cubicBezTo>
                  <a:pt x="74" y="31"/>
                  <a:pt x="75" y="31"/>
                  <a:pt x="75" y="32"/>
                </a:cubicBezTo>
                <a:cubicBezTo>
                  <a:pt x="70" y="34"/>
                  <a:pt x="70" y="34"/>
                  <a:pt x="70" y="34"/>
                </a:cubicBezTo>
                <a:cubicBezTo>
                  <a:pt x="74" y="40"/>
                  <a:pt x="74" y="40"/>
                  <a:pt x="74" y="40"/>
                </a:cubicBezTo>
                <a:cubicBezTo>
                  <a:pt x="79" y="37"/>
                  <a:pt x="79" y="37"/>
                  <a:pt x="79" y="37"/>
                </a:cubicBezTo>
                <a:cubicBezTo>
                  <a:pt x="80" y="40"/>
                  <a:pt x="82" y="4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52"/>
                  <a:pt x="76" y="52"/>
                  <a:pt x="76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5"/>
                  <a:pt x="82" y="59"/>
                  <a:pt x="81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2" y="64"/>
                  <a:pt x="72" y="64"/>
                  <a:pt x="72" y="64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71"/>
                  <a:pt x="84" y="71"/>
                  <a:pt x="84" y="71"/>
                </a:cubicBezTo>
                <a:cubicBezTo>
                  <a:pt x="87" y="66"/>
                  <a:pt x="90" y="58"/>
                  <a:pt x="90" y="52"/>
                </a:cubicBezTo>
                <a:cubicBezTo>
                  <a:pt x="90" y="42"/>
                  <a:pt x="85" y="32"/>
                  <a:pt x="79" y="26"/>
                </a:cubicBezTo>
                <a:cubicBezTo>
                  <a:pt x="72" y="19"/>
                  <a:pt x="63" y="15"/>
                  <a:pt x="52" y="15"/>
                </a:cubicBezTo>
                <a:cubicBezTo>
                  <a:pt x="42" y="15"/>
                  <a:pt x="33" y="19"/>
                  <a:pt x="26" y="26"/>
                </a:cubicBezTo>
                <a:cubicBezTo>
                  <a:pt x="19" y="32"/>
                  <a:pt x="15" y="42"/>
                  <a:pt x="15" y="52"/>
                </a:cubicBezTo>
                <a:cubicBezTo>
                  <a:pt x="15" y="60"/>
                  <a:pt x="18" y="68"/>
                  <a:pt x="22" y="74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4"/>
                  <a:pt x="24" y="64"/>
                  <a:pt x="24" y="64"/>
                </a:cubicBezTo>
                <a:close/>
                <a:moveTo>
                  <a:pt x="53" y="51"/>
                </a:moveTo>
                <a:cubicBezTo>
                  <a:pt x="50" y="51"/>
                  <a:pt x="48" y="53"/>
                  <a:pt x="48" y="56"/>
                </a:cubicBezTo>
                <a:cubicBezTo>
                  <a:pt x="48" y="59"/>
                  <a:pt x="50" y="61"/>
                  <a:pt x="53" y="61"/>
                </a:cubicBezTo>
                <a:cubicBezTo>
                  <a:pt x="56" y="61"/>
                  <a:pt x="58" y="59"/>
                  <a:pt x="58" y="56"/>
                </a:cubicBezTo>
                <a:cubicBezTo>
                  <a:pt x="58" y="53"/>
                  <a:pt x="56" y="51"/>
                  <a:pt x="53" y="5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6" name="Freeform 8"/>
          <p:cNvSpPr>
            <a:spLocks noEditPoints="1" noChangeArrowheads="1"/>
          </p:cNvSpPr>
          <p:nvPr/>
        </p:nvSpPr>
        <p:spPr bwMode="auto">
          <a:xfrm>
            <a:off x="5534025" y="1181100"/>
            <a:ext cx="355600" cy="212725"/>
          </a:xfrm>
          <a:custGeom>
            <a:avLst/>
            <a:gdLst>
              <a:gd name="T0" fmla="*/ 0 w 225"/>
              <a:gd name="T1" fmla="*/ 2147483647 h 179"/>
              <a:gd name="T2" fmla="*/ 2147483647 w 225"/>
              <a:gd name="T3" fmla="*/ 2147483647 h 179"/>
              <a:gd name="T4" fmla="*/ 2147483647 w 225"/>
              <a:gd name="T5" fmla="*/ 0 h 179"/>
              <a:gd name="T6" fmla="*/ 2147483647 w 225"/>
              <a:gd name="T7" fmla="*/ 0 h 179"/>
              <a:gd name="T8" fmla="*/ 2147483647 w 225"/>
              <a:gd name="T9" fmla="*/ 2147483647 h 179"/>
              <a:gd name="T10" fmla="*/ 2147483647 w 225"/>
              <a:gd name="T11" fmla="*/ 2147483647 h 179"/>
              <a:gd name="T12" fmla="*/ 2147483647 w 225"/>
              <a:gd name="T13" fmla="*/ 0 h 179"/>
              <a:gd name="T14" fmla="*/ 2147483647 w 225"/>
              <a:gd name="T15" fmla="*/ 0 h 179"/>
              <a:gd name="T16" fmla="*/ 2147483647 w 225"/>
              <a:gd name="T17" fmla="*/ 2147483647 h 179"/>
              <a:gd name="T18" fmla="*/ 2147483647 w 225"/>
              <a:gd name="T19" fmla="*/ 2147483647 h 179"/>
              <a:gd name="T20" fmla="*/ 2147483647 w 225"/>
              <a:gd name="T21" fmla="*/ 2147483647 h 179"/>
              <a:gd name="T22" fmla="*/ 0 w 225"/>
              <a:gd name="T23" fmla="*/ 2147483647 h 179"/>
              <a:gd name="T24" fmla="*/ 0 w 225"/>
              <a:gd name="T25" fmla="*/ 2147483647 h 179"/>
              <a:gd name="T26" fmla="*/ 0 w 225"/>
              <a:gd name="T27" fmla="*/ 2147483647 h 179"/>
              <a:gd name="T28" fmla="*/ 2147483647 w 225"/>
              <a:gd name="T29" fmla="*/ 2147483647 h 179"/>
              <a:gd name="T30" fmla="*/ 2147483647 w 225"/>
              <a:gd name="T31" fmla="*/ 2147483647 h 179"/>
              <a:gd name="T32" fmla="*/ 2147483647 w 225"/>
              <a:gd name="T33" fmla="*/ 2147483647 h 179"/>
              <a:gd name="T34" fmla="*/ 2147483647 w 225"/>
              <a:gd name="T35" fmla="*/ 2147483647 h 179"/>
              <a:gd name="T36" fmla="*/ 2147483647 w 225"/>
              <a:gd name="T37" fmla="*/ 2147483647 h 179"/>
              <a:gd name="T38" fmla="*/ 2147483647 w 225"/>
              <a:gd name="T39" fmla="*/ 2147483647 h 179"/>
              <a:gd name="T40" fmla="*/ 2147483647 w 225"/>
              <a:gd name="T41" fmla="*/ 2147483647 h 179"/>
              <a:gd name="T42" fmla="*/ 2147483647 w 225"/>
              <a:gd name="T43" fmla="*/ 2147483647 h 179"/>
              <a:gd name="T44" fmla="*/ 2147483647 w 225"/>
              <a:gd name="T45" fmla="*/ 2147483647 h 179"/>
              <a:gd name="T46" fmla="*/ 0 w 225"/>
              <a:gd name="T47" fmla="*/ 2147483647 h 179"/>
              <a:gd name="T48" fmla="*/ 0 w 225"/>
              <a:gd name="T49" fmla="*/ 2147483647 h 179"/>
              <a:gd name="T50" fmla="*/ 2147483647 w 225"/>
              <a:gd name="T51" fmla="*/ 2147483647 h 179"/>
              <a:gd name="T52" fmla="*/ 2147483647 w 225"/>
              <a:gd name="T53" fmla="*/ 2147483647 h 179"/>
              <a:gd name="T54" fmla="*/ 2147483647 w 225"/>
              <a:gd name="T55" fmla="*/ 2147483647 h 179"/>
              <a:gd name="T56" fmla="*/ 2147483647 w 225"/>
              <a:gd name="T57" fmla="*/ 2147483647 h 179"/>
              <a:gd name="T58" fmla="*/ 2147483647 w 225"/>
              <a:gd name="T59" fmla="*/ 2147483647 h 179"/>
              <a:gd name="T60" fmla="*/ 2147483647 w 225"/>
              <a:gd name="T61" fmla="*/ 2147483647 h 179"/>
              <a:gd name="T62" fmla="*/ 0 w 225"/>
              <a:gd name="T63" fmla="*/ 2147483647 h 17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25"/>
              <a:gd name="T97" fmla="*/ 0 h 179"/>
              <a:gd name="T98" fmla="*/ 225 w 225"/>
              <a:gd name="T99" fmla="*/ 179 h 17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25" h="179">
                <a:moveTo>
                  <a:pt x="0" y="26"/>
                </a:moveTo>
                <a:lnTo>
                  <a:pt x="24" y="26"/>
                </a:lnTo>
                <a:lnTo>
                  <a:pt x="31" y="0"/>
                </a:lnTo>
                <a:lnTo>
                  <a:pt x="57" y="0"/>
                </a:lnTo>
                <a:lnTo>
                  <a:pt x="66" y="26"/>
                </a:lnTo>
                <a:lnTo>
                  <a:pt x="156" y="26"/>
                </a:lnTo>
                <a:lnTo>
                  <a:pt x="166" y="0"/>
                </a:lnTo>
                <a:lnTo>
                  <a:pt x="192" y="0"/>
                </a:lnTo>
                <a:lnTo>
                  <a:pt x="201" y="26"/>
                </a:lnTo>
                <a:lnTo>
                  <a:pt x="222" y="26"/>
                </a:lnTo>
                <a:lnTo>
                  <a:pt x="222" y="59"/>
                </a:lnTo>
                <a:lnTo>
                  <a:pt x="0" y="59"/>
                </a:lnTo>
                <a:lnTo>
                  <a:pt x="0" y="26"/>
                </a:lnTo>
                <a:close/>
                <a:moveTo>
                  <a:pt x="88" y="80"/>
                </a:moveTo>
                <a:lnTo>
                  <a:pt x="135" y="80"/>
                </a:lnTo>
                <a:lnTo>
                  <a:pt x="121" y="118"/>
                </a:lnTo>
                <a:lnTo>
                  <a:pt x="144" y="118"/>
                </a:lnTo>
                <a:lnTo>
                  <a:pt x="100" y="163"/>
                </a:lnTo>
                <a:lnTo>
                  <a:pt x="107" y="139"/>
                </a:lnTo>
                <a:lnTo>
                  <a:pt x="83" y="125"/>
                </a:lnTo>
                <a:lnTo>
                  <a:pt x="88" y="80"/>
                </a:lnTo>
                <a:close/>
                <a:moveTo>
                  <a:pt x="0" y="151"/>
                </a:moveTo>
                <a:lnTo>
                  <a:pt x="0" y="179"/>
                </a:lnTo>
                <a:lnTo>
                  <a:pt x="225" y="179"/>
                </a:lnTo>
                <a:lnTo>
                  <a:pt x="225" y="151"/>
                </a:lnTo>
                <a:lnTo>
                  <a:pt x="206" y="151"/>
                </a:lnTo>
                <a:lnTo>
                  <a:pt x="206" y="68"/>
                </a:lnTo>
                <a:lnTo>
                  <a:pt x="17" y="68"/>
                </a:lnTo>
                <a:lnTo>
                  <a:pt x="17" y="151"/>
                </a:lnTo>
                <a:lnTo>
                  <a:pt x="0" y="151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Freeform 9"/>
          <p:cNvSpPr>
            <a:spLocks noEditPoints="1" noChangeArrowheads="1"/>
          </p:cNvSpPr>
          <p:nvPr/>
        </p:nvSpPr>
        <p:spPr bwMode="auto">
          <a:xfrm>
            <a:off x="5540375" y="2714625"/>
            <a:ext cx="322263" cy="265113"/>
          </a:xfrm>
          <a:custGeom>
            <a:avLst/>
            <a:gdLst>
              <a:gd name="T0" fmla="*/ 2147483647 w 86"/>
              <a:gd name="T1" fmla="*/ 2147483647 h 94"/>
              <a:gd name="T2" fmla="*/ 2147483647 w 86"/>
              <a:gd name="T3" fmla="*/ 2147483647 h 94"/>
              <a:gd name="T4" fmla="*/ 2147483647 w 86"/>
              <a:gd name="T5" fmla="*/ 2147483647 h 94"/>
              <a:gd name="T6" fmla="*/ 2147483647 w 86"/>
              <a:gd name="T7" fmla="*/ 2147483647 h 94"/>
              <a:gd name="T8" fmla="*/ 2147483647 w 86"/>
              <a:gd name="T9" fmla="*/ 2147483647 h 94"/>
              <a:gd name="T10" fmla="*/ 2147483647 w 86"/>
              <a:gd name="T11" fmla="*/ 2147483647 h 94"/>
              <a:gd name="T12" fmla="*/ 2147483647 w 86"/>
              <a:gd name="T13" fmla="*/ 2147483647 h 94"/>
              <a:gd name="T14" fmla="*/ 2147483647 w 86"/>
              <a:gd name="T15" fmla="*/ 2147483647 h 94"/>
              <a:gd name="T16" fmla="*/ 2147483647 w 86"/>
              <a:gd name="T17" fmla="*/ 2147483647 h 94"/>
              <a:gd name="T18" fmla="*/ 2147483647 w 86"/>
              <a:gd name="T19" fmla="*/ 2147483647 h 94"/>
              <a:gd name="T20" fmla="*/ 2147483647 w 86"/>
              <a:gd name="T21" fmla="*/ 2147483647 h 94"/>
              <a:gd name="T22" fmla="*/ 2147483647 w 86"/>
              <a:gd name="T23" fmla="*/ 2147483647 h 94"/>
              <a:gd name="T24" fmla="*/ 2147483647 w 86"/>
              <a:gd name="T25" fmla="*/ 2147483647 h 94"/>
              <a:gd name="T26" fmla="*/ 2147483647 w 86"/>
              <a:gd name="T27" fmla="*/ 2147483647 h 94"/>
              <a:gd name="T28" fmla="*/ 2147483647 w 86"/>
              <a:gd name="T29" fmla="*/ 2147483647 h 94"/>
              <a:gd name="T30" fmla="*/ 2147483647 w 86"/>
              <a:gd name="T31" fmla="*/ 2147483647 h 94"/>
              <a:gd name="T32" fmla="*/ 2147483647 w 86"/>
              <a:gd name="T33" fmla="*/ 2147483647 h 94"/>
              <a:gd name="T34" fmla="*/ 2147483647 w 86"/>
              <a:gd name="T35" fmla="*/ 2147483647 h 94"/>
              <a:gd name="T36" fmla="*/ 2147483647 w 86"/>
              <a:gd name="T37" fmla="*/ 2147483647 h 94"/>
              <a:gd name="T38" fmla="*/ 0 w 86"/>
              <a:gd name="T39" fmla="*/ 2147483647 h 94"/>
              <a:gd name="T40" fmla="*/ 0 w 86"/>
              <a:gd name="T41" fmla="*/ 2147483647 h 94"/>
              <a:gd name="T42" fmla="*/ 2147483647 w 86"/>
              <a:gd name="T43" fmla="*/ 2147483647 h 94"/>
              <a:gd name="T44" fmla="*/ 2147483647 w 86"/>
              <a:gd name="T45" fmla="*/ 2147483647 h 94"/>
              <a:gd name="T46" fmla="*/ 2147483647 w 86"/>
              <a:gd name="T47" fmla="*/ 2147483647 h 94"/>
              <a:gd name="T48" fmla="*/ 2147483647 w 86"/>
              <a:gd name="T49" fmla="*/ 2147483647 h 94"/>
              <a:gd name="T50" fmla="*/ 2147483647 w 86"/>
              <a:gd name="T51" fmla="*/ 2147483647 h 94"/>
              <a:gd name="T52" fmla="*/ 2147483647 w 86"/>
              <a:gd name="T53" fmla="*/ 2147483647 h 94"/>
              <a:gd name="T54" fmla="*/ 2147483647 w 86"/>
              <a:gd name="T55" fmla="*/ 2147483647 h 94"/>
              <a:gd name="T56" fmla="*/ 2147483647 w 86"/>
              <a:gd name="T57" fmla="*/ 2147483647 h 94"/>
              <a:gd name="T58" fmla="*/ 2147483647 w 86"/>
              <a:gd name="T59" fmla="*/ 2147483647 h 94"/>
              <a:gd name="T60" fmla="*/ 2147483647 w 86"/>
              <a:gd name="T61" fmla="*/ 2147483647 h 94"/>
              <a:gd name="T62" fmla="*/ 2147483647 w 86"/>
              <a:gd name="T63" fmla="*/ 2147483647 h 94"/>
              <a:gd name="T64" fmla="*/ 2147483647 w 86"/>
              <a:gd name="T65" fmla="*/ 2147483647 h 94"/>
              <a:gd name="T66" fmla="*/ 2147483647 w 86"/>
              <a:gd name="T67" fmla="*/ 2147483647 h 94"/>
              <a:gd name="T68" fmla="*/ 2147483647 w 86"/>
              <a:gd name="T69" fmla="*/ 2147483647 h 94"/>
              <a:gd name="T70" fmla="*/ 2147483647 w 86"/>
              <a:gd name="T71" fmla="*/ 2147483647 h 94"/>
              <a:gd name="T72" fmla="*/ 2147483647 w 86"/>
              <a:gd name="T73" fmla="*/ 2147483647 h 94"/>
              <a:gd name="T74" fmla="*/ 2147483647 w 86"/>
              <a:gd name="T75" fmla="*/ 0 h 94"/>
              <a:gd name="T76" fmla="*/ 2147483647 w 86"/>
              <a:gd name="T77" fmla="*/ 2147483647 h 94"/>
              <a:gd name="T78" fmla="*/ 2147483647 w 86"/>
              <a:gd name="T79" fmla="*/ 2147483647 h 94"/>
              <a:gd name="T80" fmla="*/ 2147483647 w 86"/>
              <a:gd name="T81" fmla="*/ 2147483647 h 94"/>
              <a:gd name="T82" fmla="*/ 2147483647 w 86"/>
              <a:gd name="T83" fmla="*/ 2147483647 h 94"/>
              <a:gd name="T84" fmla="*/ 2147483647 w 86"/>
              <a:gd name="T85" fmla="*/ 2147483647 h 94"/>
              <a:gd name="T86" fmla="*/ 2147483647 w 86"/>
              <a:gd name="T87" fmla="*/ 2147483647 h 94"/>
              <a:gd name="T88" fmla="*/ 2147483647 w 86"/>
              <a:gd name="T89" fmla="*/ 2147483647 h 94"/>
              <a:gd name="T90" fmla="*/ 2147483647 w 86"/>
              <a:gd name="T91" fmla="*/ 2147483647 h 94"/>
              <a:gd name="T92" fmla="*/ 2147483647 w 86"/>
              <a:gd name="T93" fmla="*/ 2147483647 h 94"/>
              <a:gd name="T94" fmla="*/ 2147483647 w 86"/>
              <a:gd name="T95" fmla="*/ 2147483647 h 94"/>
              <a:gd name="T96" fmla="*/ 2147483647 w 86"/>
              <a:gd name="T97" fmla="*/ 2147483647 h 94"/>
              <a:gd name="T98" fmla="*/ 2147483647 w 86"/>
              <a:gd name="T99" fmla="*/ 2147483647 h 94"/>
              <a:gd name="T100" fmla="*/ 2147483647 w 86"/>
              <a:gd name="T101" fmla="*/ 2147483647 h 94"/>
              <a:gd name="T102" fmla="*/ 2147483647 w 86"/>
              <a:gd name="T103" fmla="*/ 2147483647 h 94"/>
              <a:gd name="T104" fmla="*/ 2147483647 w 86"/>
              <a:gd name="T105" fmla="*/ 2147483647 h 94"/>
              <a:gd name="T106" fmla="*/ 2147483647 w 86"/>
              <a:gd name="T107" fmla="*/ 2147483647 h 9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6"/>
              <a:gd name="T163" fmla="*/ 0 h 94"/>
              <a:gd name="T164" fmla="*/ 86 w 86"/>
              <a:gd name="T165" fmla="*/ 94 h 9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6" h="94">
                <a:moveTo>
                  <a:pt x="74" y="63"/>
                </a:moveTo>
                <a:cubicBezTo>
                  <a:pt x="72" y="63"/>
                  <a:pt x="71" y="63"/>
                  <a:pt x="70" y="62"/>
                </a:cubicBezTo>
                <a:cubicBezTo>
                  <a:pt x="69" y="60"/>
                  <a:pt x="71" y="58"/>
                  <a:pt x="72" y="57"/>
                </a:cubicBezTo>
                <a:cubicBezTo>
                  <a:pt x="73" y="56"/>
                  <a:pt x="75" y="54"/>
                  <a:pt x="76" y="53"/>
                </a:cubicBezTo>
                <a:cubicBezTo>
                  <a:pt x="78" y="52"/>
                  <a:pt x="79" y="51"/>
                  <a:pt x="80" y="50"/>
                </a:cubicBezTo>
                <a:cubicBezTo>
                  <a:pt x="81" y="49"/>
                  <a:pt x="82" y="49"/>
                  <a:pt x="83" y="48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52"/>
                  <a:pt x="86" y="55"/>
                  <a:pt x="85" y="58"/>
                </a:cubicBezTo>
                <a:cubicBezTo>
                  <a:pt x="85" y="60"/>
                  <a:pt x="85" y="62"/>
                  <a:pt x="85" y="64"/>
                </a:cubicBezTo>
                <a:cubicBezTo>
                  <a:pt x="85" y="65"/>
                  <a:pt x="84" y="67"/>
                  <a:pt x="83" y="68"/>
                </a:cubicBezTo>
                <a:cubicBezTo>
                  <a:pt x="82" y="68"/>
                  <a:pt x="81" y="67"/>
                  <a:pt x="80" y="67"/>
                </a:cubicBezTo>
                <a:cubicBezTo>
                  <a:pt x="77" y="74"/>
                  <a:pt x="72" y="79"/>
                  <a:pt x="65" y="84"/>
                </a:cubicBezTo>
                <a:cubicBezTo>
                  <a:pt x="59" y="88"/>
                  <a:pt x="51" y="90"/>
                  <a:pt x="44" y="93"/>
                </a:cubicBezTo>
                <a:cubicBezTo>
                  <a:pt x="43" y="94"/>
                  <a:pt x="43" y="94"/>
                  <a:pt x="43" y="94"/>
                </a:cubicBezTo>
                <a:cubicBezTo>
                  <a:pt x="41" y="93"/>
                  <a:pt x="41" y="93"/>
                  <a:pt x="41" y="93"/>
                </a:cubicBezTo>
                <a:cubicBezTo>
                  <a:pt x="34" y="90"/>
                  <a:pt x="27" y="88"/>
                  <a:pt x="20" y="84"/>
                </a:cubicBezTo>
                <a:cubicBezTo>
                  <a:pt x="14" y="79"/>
                  <a:pt x="9" y="74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1" y="67"/>
                  <a:pt x="1" y="65"/>
                  <a:pt x="1" y="64"/>
                </a:cubicBezTo>
                <a:cubicBezTo>
                  <a:pt x="0" y="62"/>
                  <a:pt x="0" y="60"/>
                  <a:pt x="0" y="58"/>
                </a:cubicBezTo>
                <a:cubicBezTo>
                  <a:pt x="0" y="55"/>
                  <a:pt x="0" y="52"/>
                  <a:pt x="0" y="49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9"/>
                  <a:pt x="5" y="49"/>
                  <a:pt x="6" y="50"/>
                </a:cubicBezTo>
                <a:cubicBezTo>
                  <a:pt x="7" y="51"/>
                  <a:pt x="8" y="52"/>
                  <a:pt x="9" y="53"/>
                </a:cubicBezTo>
                <a:cubicBezTo>
                  <a:pt x="11" y="54"/>
                  <a:pt x="12" y="56"/>
                  <a:pt x="14" y="57"/>
                </a:cubicBezTo>
                <a:cubicBezTo>
                  <a:pt x="15" y="58"/>
                  <a:pt x="16" y="60"/>
                  <a:pt x="16" y="62"/>
                </a:cubicBezTo>
                <a:cubicBezTo>
                  <a:pt x="15" y="63"/>
                  <a:pt x="14" y="63"/>
                  <a:pt x="12" y="63"/>
                </a:cubicBezTo>
                <a:cubicBezTo>
                  <a:pt x="17" y="71"/>
                  <a:pt x="28" y="76"/>
                  <a:pt x="37" y="78"/>
                </a:cubicBezTo>
                <a:cubicBezTo>
                  <a:pt x="37" y="36"/>
                  <a:pt x="37" y="36"/>
                  <a:pt x="3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6" y="37"/>
                  <a:pt x="25" y="38"/>
                  <a:pt x="23" y="38"/>
                </a:cubicBezTo>
                <a:cubicBezTo>
                  <a:pt x="20" y="38"/>
                  <a:pt x="17" y="35"/>
                  <a:pt x="17" y="32"/>
                </a:cubicBezTo>
                <a:cubicBezTo>
                  <a:pt x="17" y="28"/>
                  <a:pt x="20" y="26"/>
                  <a:pt x="23" y="26"/>
                </a:cubicBezTo>
                <a:cubicBezTo>
                  <a:pt x="25" y="26"/>
                  <a:pt x="27" y="27"/>
                  <a:pt x="2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3"/>
                  <a:pt x="37" y="23"/>
                  <a:pt x="37" y="23"/>
                </a:cubicBezTo>
                <a:cubicBezTo>
                  <a:pt x="33" y="21"/>
                  <a:pt x="30" y="17"/>
                  <a:pt x="30" y="12"/>
                </a:cubicBezTo>
                <a:cubicBezTo>
                  <a:pt x="30" y="5"/>
                  <a:pt x="36" y="0"/>
                  <a:pt x="42" y="0"/>
                </a:cubicBezTo>
                <a:cubicBezTo>
                  <a:pt x="49" y="0"/>
                  <a:pt x="55" y="5"/>
                  <a:pt x="55" y="12"/>
                </a:cubicBezTo>
                <a:cubicBezTo>
                  <a:pt x="55" y="17"/>
                  <a:pt x="52" y="21"/>
                  <a:pt x="48" y="23"/>
                </a:cubicBezTo>
                <a:cubicBezTo>
                  <a:pt x="48" y="28"/>
                  <a:pt x="48" y="28"/>
                  <a:pt x="48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8" y="27"/>
                  <a:pt x="60" y="26"/>
                  <a:pt x="62" y="26"/>
                </a:cubicBezTo>
                <a:cubicBezTo>
                  <a:pt x="66" y="26"/>
                  <a:pt x="68" y="28"/>
                  <a:pt x="68" y="32"/>
                </a:cubicBezTo>
                <a:cubicBezTo>
                  <a:pt x="68" y="35"/>
                  <a:pt x="66" y="38"/>
                  <a:pt x="62" y="38"/>
                </a:cubicBezTo>
                <a:cubicBezTo>
                  <a:pt x="60" y="38"/>
                  <a:pt x="59" y="37"/>
                  <a:pt x="5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78"/>
                  <a:pt x="48" y="78"/>
                  <a:pt x="48" y="78"/>
                </a:cubicBezTo>
                <a:cubicBezTo>
                  <a:pt x="57" y="76"/>
                  <a:pt x="69" y="72"/>
                  <a:pt x="74" y="63"/>
                </a:cubicBezTo>
                <a:close/>
                <a:moveTo>
                  <a:pt x="42" y="7"/>
                </a:moveTo>
                <a:cubicBezTo>
                  <a:pt x="40" y="7"/>
                  <a:pt x="38" y="9"/>
                  <a:pt x="38" y="12"/>
                </a:cubicBezTo>
                <a:cubicBezTo>
                  <a:pt x="38" y="15"/>
                  <a:pt x="40" y="17"/>
                  <a:pt x="42" y="17"/>
                </a:cubicBezTo>
                <a:cubicBezTo>
                  <a:pt x="45" y="17"/>
                  <a:pt x="47" y="15"/>
                  <a:pt x="47" y="12"/>
                </a:cubicBezTo>
                <a:cubicBezTo>
                  <a:pt x="47" y="9"/>
                  <a:pt x="45" y="7"/>
                  <a:pt x="42" y="7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8" name="Freeform 10"/>
          <p:cNvSpPr>
            <a:spLocks noEditPoints="1" noChangeArrowheads="1"/>
          </p:cNvSpPr>
          <p:nvPr/>
        </p:nvSpPr>
        <p:spPr bwMode="auto">
          <a:xfrm>
            <a:off x="4845050" y="2200275"/>
            <a:ext cx="374650" cy="247650"/>
          </a:xfrm>
          <a:custGeom>
            <a:avLst/>
            <a:gdLst>
              <a:gd name="T0" fmla="*/ 2147483647 w 100"/>
              <a:gd name="T1" fmla="*/ 2147483647 h 88"/>
              <a:gd name="T2" fmla="*/ 2147483647 w 100"/>
              <a:gd name="T3" fmla="*/ 2147483647 h 88"/>
              <a:gd name="T4" fmla="*/ 2147483647 w 100"/>
              <a:gd name="T5" fmla="*/ 2147483647 h 88"/>
              <a:gd name="T6" fmla="*/ 2147483647 w 100"/>
              <a:gd name="T7" fmla="*/ 2147483647 h 88"/>
              <a:gd name="T8" fmla="*/ 2147483647 w 100"/>
              <a:gd name="T9" fmla="*/ 2147483647 h 88"/>
              <a:gd name="T10" fmla="*/ 2147483647 w 100"/>
              <a:gd name="T11" fmla="*/ 2147483647 h 88"/>
              <a:gd name="T12" fmla="*/ 2147483647 w 100"/>
              <a:gd name="T13" fmla="*/ 2147483647 h 88"/>
              <a:gd name="T14" fmla="*/ 2147483647 w 100"/>
              <a:gd name="T15" fmla="*/ 2147483647 h 88"/>
              <a:gd name="T16" fmla="*/ 2147483647 w 100"/>
              <a:gd name="T17" fmla="*/ 2147483647 h 88"/>
              <a:gd name="T18" fmla="*/ 0 w 100"/>
              <a:gd name="T19" fmla="*/ 2147483647 h 88"/>
              <a:gd name="T20" fmla="*/ 2147483647 w 100"/>
              <a:gd name="T21" fmla="*/ 2147483647 h 88"/>
              <a:gd name="T22" fmla="*/ 2147483647 w 100"/>
              <a:gd name="T23" fmla="*/ 2147483647 h 88"/>
              <a:gd name="T24" fmla="*/ 2147483647 w 100"/>
              <a:gd name="T25" fmla="*/ 2147483647 h 88"/>
              <a:gd name="T26" fmla="*/ 2147483647 w 100"/>
              <a:gd name="T27" fmla="*/ 2147483647 h 88"/>
              <a:gd name="T28" fmla="*/ 2147483647 w 100"/>
              <a:gd name="T29" fmla="*/ 2147483647 h 88"/>
              <a:gd name="T30" fmla="*/ 2147483647 w 100"/>
              <a:gd name="T31" fmla="*/ 2147483647 h 88"/>
              <a:gd name="T32" fmla="*/ 2147483647 w 100"/>
              <a:gd name="T33" fmla="*/ 2147483647 h 88"/>
              <a:gd name="T34" fmla="*/ 2147483647 w 100"/>
              <a:gd name="T35" fmla="*/ 2147483647 h 88"/>
              <a:gd name="T36" fmla="*/ 2147483647 w 100"/>
              <a:gd name="T37" fmla="*/ 2147483647 h 88"/>
              <a:gd name="T38" fmla="*/ 2147483647 w 100"/>
              <a:gd name="T39" fmla="*/ 2147483647 h 88"/>
              <a:gd name="T40" fmla="*/ 2147483647 w 100"/>
              <a:gd name="T41" fmla="*/ 2147483647 h 88"/>
              <a:gd name="T42" fmla="*/ 2147483647 w 100"/>
              <a:gd name="T43" fmla="*/ 2147483647 h 88"/>
              <a:gd name="T44" fmla="*/ 2147483647 w 100"/>
              <a:gd name="T45" fmla="*/ 2147483647 h 88"/>
              <a:gd name="T46" fmla="*/ 2147483647 w 100"/>
              <a:gd name="T47" fmla="*/ 2147483647 h 88"/>
              <a:gd name="T48" fmla="*/ 2147483647 w 100"/>
              <a:gd name="T49" fmla="*/ 2147483647 h 88"/>
              <a:gd name="T50" fmla="*/ 2147483647 w 100"/>
              <a:gd name="T51" fmla="*/ 2147483647 h 88"/>
              <a:gd name="T52" fmla="*/ 2147483647 w 100"/>
              <a:gd name="T53" fmla="*/ 2147483647 h 88"/>
              <a:gd name="T54" fmla="*/ 2147483647 w 100"/>
              <a:gd name="T55" fmla="*/ 2147483647 h 88"/>
              <a:gd name="T56" fmla="*/ 2147483647 w 100"/>
              <a:gd name="T57" fmla="*/ 2147483647 h 88"/>
              <a:gd name="T58" fmla="*/ 2147483647 w 100"/>
              <a:gd name="T59" fmla="*/ 2147483647 h 88"/>
              <a:gd name="T60" fmla="*/ 2147483647 w 100"/>
              <a:gd name="T61" fmla="*/ 2147483647 h 88"/>
              <a:gd name="T62" fmla="*/ 2147483647 w 100"/>
              <a:gd name="T63" fmla="*/ 2147483647 h 88"/>
              <a:gd name="T64" fmla="*/ 2147483647 w 100"/>
              <a:gd name="T65" fmla="*/ 2147483647 h 88"/>
              <a:gd name="T66" fmla="*/ 2147483647 w 100"/>
              <a:gd name="T67" fmla="*/ 2147483647 h 88"/>
              <a:gd name="T68" fmla="*/ 2147483647 w 100"/>
              <a:gd name="T69" fmla="*/ 2147483647 h 88"/>
              <a:gd name="T70" fmla="*/ 2147483647 w 100"/>
              <a:gd name="T71" fmla="*/ 2147483647 h 88"/>
              <a:gd name="T72" fmla="*/ 2147483647 w 100"/>
              <a:gd name="T73" fmla="*/ 2147483647 h 8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00"/>
              <a:gd name="T112" fmla="*/ 0 h 88"/>
              <a:gd name="T113" fmla="*/ 100 w 100"/>
              <a:gd name="T114" fmla="*/ 88 h 8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00" h="88">
                <a:moveTo>
                  <a:pt x="55" y="4"/>
                </a:moveTo>
                <a:cubicBezTo>
                  <a:pt x="76" y="41"/>
                  <a:pt x="76" y="41"/>
                  <a:pt x="76" y="41"/>
                </a:cubicBezTo>
                <a:cubicBezTo>
                  <a:pt x="76" y="41"/>
                  <a:pt x="76" y="41"/>
                  <a:pt x="76" y="41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82"/>
                  <a:pt x="99" y="85"/>
                  <a:pt x="96" y="87"/>
                </a:cubicBezTo>
                <a:cubicBezTo>
                  <a:pt x="95" y="88"/>
                  <a:pt x="93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3" y="88"/>
                  <a:pt x="0" y="85"/>
                  <a:pt x="0" y="82"/>
                </a:cubicBezTo>
                <a:cubicBezTo>
                  <a:pt x="0" y="80"/>
                  <a:pt x="1" y="79"/>
                  <a:pt x="1" y="78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44" y="4"/>
                  <a:pt x="44" y="4"/>
                  <a:pt x="44" y="4"/>
                </a:cubicBezTo>
                <a:cubicBezTo>
                  <a:pt x="46" y="1"/>
                  <a:pt x="50" y="0"/>
                  <a:pt x="53" y="2"/>
                </a:cubicBezTo>
                <a:cubicBezTo>
                  <a:pt x="54" y="3"/>
                  <a:pt x="54" y="3"/>
                  <a:pt x="55" y="4"/>
                </a:cubicBezTo>
                <a:close/>
                <a:moveTo>
                  <a:pt x="44" y="34"/>
                </a:moveTo>
                <a:cubicBezTo>
                  <a:pt x="44" y="37"/>
                  <a:pt x="44" y="37"/>
                  <a:pt x="44" y="37"/>
                </a:cubicBezTo>
                <a:cubicBezTo>
                  <a:pt x="46" y="62"/>
                  <a:pt x="46" y="62"/>
                  <a:pt x="4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4"/>
                  <a:pt x="54" y="34"/>
                  <a:pt x="54" y="34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9" y="72"/>
                </a:moveTo>
                <a:cubicBezTo>
                  <a:pt x="52" y="72"/>
                  <a:pt x="53" y="71"/>
                  <a:pt x="53" y="69"/>
                </a:cubicBezTo>
                <a:cubicBezTo>
                  <a:pt x="53" y="66"/>
                  <a:pt x="51" y="65"/>
                  <a:pt x="49" y="65"/>
                </a:cubicBezTo>
                <a:cubicBezTo>
                  <a:pt x="47" y="65"/>
                  <a:pt x="45" y="66"/>
                  <a:pt x="45" y="69"/>
                </a:cubicBezTo>
                <a:cubicBezTo>
                  <a:pt x="45" y="71"/>
                  <a:pt x="47" y="72"/>
                  <a:pt x="49" y="72"/>
                </a:cubicBezTo>
                <a:close/>
                <a:moveTo>
                  <a:pt x="65" y="48"/>
                </a:moveTo>
                <a:cubicBezTo>
                  <a:pt x="49" y="20"/>
                  <a:pt x="49" y="20"/>
                  <a:pt x="49" y="20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8"/>
                  <a:pt x="34" y="48"/>
                  <a:pt x="33" y="48"/>
                </a:cubicBezTo>
                <a:cubicBezTo>
                  <a:pt x="17" y="75"/>
                  <a:pt x="17" y="75"/>
                  <a:pt x="17" y="75"/>
                </a:cubicBezTo>
                <a:cubicBezTo>
                  <a:pt x="49" y="75"/>
                  <a:pt x="49" y="75"/>
                  <a:pt x="49" y="75"/>
                </a:cubicBezTo>
                <a:cubicBezTo>
                  <a:pt x="81" y="75"/>
                  <a:pt x="81" y="75"/>
                  <a:pt x="81" y="75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Freeform 11"/>
          <p:cNvSpPr>
            <a:spLocks noEditPoints="1" noChangeArrowheads="1"/>
          </p:cNvSpPr>
          <p:nvPr/>
        </p:nvSpPr>
        <p:spPr bwMode="auto">
          <a:xfrm>
            <a:off x="6937375" y="660400"/>
            <a:ext cx="352425" cy="258763"/>
          </a:xfrm>
          <a:custGeom>
            <a:avLst/>
            <a:gdLst>
              <a:gd name="T0" fmla="*/ 2147483647 w 94"/>
              <a:gd name="T1" fmla="*/ 2147483647 h 92"/>
              <a:gd name="T2" fmla="*/ 2147483647 w 94"/>
              <a:gd name="T3" fmla="*/ 2147483647 h 92"/>
              <a:gd name="T4" fmla="*/ 2147483647 w 94"/>
              <a:gd name="T5" fmla="*/ 2147483647 h 92"/>
              <a:gd name="T6" fmla="*/ 2147483647 w 94"/>
              <a:gd name="T7" fmla="*/ 2147483647 h 92"/>
              <a:gd name="T8" fmla="*/ 2147483647 w 94"/>
              <a:gd name="T9" fmla="*/ 0 h 92"/>
              <a:gd name="T10" fmla="*/ 0 w 94"/>
              <a:gd name="T11" fmla="*/ 2147483647 h 92"/>
              <a:gd name="T12" fmla="*/ 2147483647 w 94"/>
              <a:gd name="T13" fmla="*/ 2147483647 h 92"/>
              <a:gd name="T14" fmla="*/ 2147483647 w 94"/>
              <a:gd name="T15" fmla="*/ 2147483647 h 92"/>
              <a:gd name="T16" fmla="*/ 2147483647 w 94"/>
              <a:gd name="T17" fmla="*/ 2147483647 h 92"/>
              <a:gd name="T18" fmla="*/ 2147483647 w 94"/>
              <a:gd name="T19" fmla="*/ 2147483647 h 92"/>
              <a:gd name="T20" fmla="*/ 2147483647 w 94"/>
              <a:gd name="T21" fmla="*/ 2147483647 h 92"/>
              <a:gd name="T22" fmla="*/ 2147483647 w 94"/>
              <a:gd name="T23" fmla="*/ 2147483647 h 92"/>
              <a:gd name="T24" fmla="*/ 2147483647 w 94"/>
              <a:gd name="T25" fmla="*/ 2147483647 h 92"/>
              <a:gd name="T26" fmla="*/ 2147483647 w 94"/>
              <a:gd name="T27" fmla="*/ 2147483647 h 92"/>
              <a:gd name="T28" fmla="*/ 2147483647 w 94"/>
              <a:gd name="T29" fmla="*/ 2147483647 h 92"/>
              <a:gd name="T30" fmla="*/ 2147483647 w 94"/>
              <a:gd name="T31" fmla="*/ 2147483647 h 92"/>
              <a:gd name="T32" fmla="*/ 2147483647 w 94"/>
              <a:gd name="T33" fmla="*/ 2147483647 h 92"/>
              <a:gd name="T34" fmla="*/ 2147483647 w 94"/>
              <a:gd name="T35" fmla="*/ 2147483647 h 92"/>
              <a:gd name="T36" fmla="*/ 2147483647 w 94"/>
              <a:gd name="T37" fmla="*/ 2147483647 h 92"/>
              <a:gd name="T38" fmla="*/ 2147483647 w 94"/>
              <a:gd name="T39" fmla="*/ 2147483647 h 92"/>
              <a:gd name="T40" fmla="*/ 2147483647 w 94"/>
              <a:gd name="T41" fmla="*/ 2147483647 h 92"/>
              <a:gd name="T42" fmla="*/ 2147483647 w 94"/>
              <a:gd name="T43" fmla="*/ 2147483647 h 92"/>
              <a:gd name="T44" fmla="*/ 2147483647 w 94"/>
              <a:gd name="T45" fmla="*/ 2147483647 h 92"/>
              <a:gd name="T46" fmla="*/ 2147483647 w 94"/>
              <a:gd name="T47" fmla="*/ 2147483647 h 92"/>
              <a:gd name="T48" fmla="*/ 2147483647 w 94"/>
              <a:gd name="T49" fmla="*/ 2147483647 h 92"/>
              <a:gd name="T50" fmla="*/ 2147483647 w 94"/>
              <a:gd name="T51" fmla="*/ 2147483647 h 92"/>
              <a:gd name="T52" fmla="*/ 2147483647 w 94"/>
              <a:gd name="T53" fmla="*/ 2147483647 h 92"/>
              <a:gd name="T54" fmla="*/ 2147483647 w 94"/>
              <a:gd name="T55" fmla="*/ 2147483647 h 92"/>
              <a:gd name="T56" fmla="*/ 2147483647 w 94"/>
              <a:gd name="T57" fmla="*/ 2147483647 h 92"/>
              <a:gd name="T58" fmla="*/ 2147483647 w 94"/>
              <a:gd name="T59" fmla="*/ 2147483647 h 92"/>
              <a:gd name="T60" fmla="*/ 2147483647 w 94"/>
              <a:gd name="T61" fmla="*/ 2147483647 h 92"/>
              <a:gd name="T62" fmla="*/ 2147483647 w 94"/>
              <a:gd name="T63" fmla="*/ 2147483647 h 92"/>
              <a:gd name="T64" fmla="*/ 2147483647 w 94"/>
              <a:gd name="T65" fmla="*/ 2147483647 h 92"/>
              <a:gd name="T66" fmla="*/ 2147483647 w 94"/>
              <a:gd name="T67" fmla="*/ 2147483647 h 92"/>
              <a:gd name="T68" fmla="*/ 2147483647 w 94"/>
              <a:gd name="T69" fmla="*/ 2147483647 h 92"/>
              <a:gd name="T70" fmla="*/ 2147483647 w 94"/>
              <a:gd name="T71" fmla="*/ 2147483647 h 92"/>
              <a:gd name="T72" fmla="*/ 2147483647 w 94"/>
              <a:gd name="T73" fmla="*/ 2147483647 h 92"/>
              <a:gd name="T74" fmla="*/ 2147483647 w 94"/>
              <a:gd name="T75" fmla="*/ 2147483647 h 92"/>
              <a:gd name="T76" fmla="*/ 2147483647 w 94"/>
              <a:gd name="T77" fmla="*/ 2147483647 h 92"/>
              <a:gd name="T78" fmla="*/ 2147483647 w 94"/>
              <a:gd name="T79" fmla="*/ 2147483647 h 92"/>
              <a:gd name="T80" fmla="*/ 2147483647 w 94"/>
              <a:gd name="T81" fmla="*/ 2147483647 h 92"/>
              <a:gd name="T82" fmla="*/ 2147483647 w 94"/>
              <a:gd name="T83" fmla="*/ 2147483647 h 92"/>
              <a:gd name="T84" fmla="*/ 2147483647 w 94"/>
              <a:gd name="T85" fmla="*/ 2147483647 h 92"/>
              <a:gd name="T86" fmla="*/ 2147483647 w 94"/>
              <a:gd name="T87" fmla="*/ 2147483647 h 9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4"/>
              <a:gd name="T133" fmla="*/ 0 h 92"/>
              <a:gd name="T134" fmla="*/ 94 w 94"/>
              <a:gd name="T135" fmla="*/ 92 h 9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Freeform 12"/>
          <p:cNvSpPr>
            <a:spLocks noEditPoints="1" noChangeArrowheads="1"/>
          </p:cNvSpPr>
          <p:nvPr/>
        </p:nvSpPr>
        <p:spPr bwMode="auto">
          <a:xfrm>
            <a:off x="3482975" y="2206625"/>
            <a:ext cx="320675" cy="287338"/>
          </a:xfrm>
          <a:custGeom>
            <a:avLst/>
            <a:gdLst>
              <a:gd name="T0" fmla="*/ 2147483647 w 86"/>
              <a:gd name="T1" fmla="*/ 0 h 102"/>
              <a:gd name="T2" fmla="*/ 2147483647 w 86"/>
              <a:gd name="T3" fmla="*/ 2147483647 h 102"/>
              <a:gd name="T4" fmla="*/ 2147483647 w 86"/>
              <a:gd name="T5" fmla="*/ 2147483647 h 102"/>
              <a:gd name="T6" fmla="*/ 2147483647 w 86"/>
              <a:gd name="T7" fmla="*/ 2147483647 h 102"/>
              <a:gd name="T8" fmla="*/ 2147483647 w 86"/>
              <a:gd name="T9" fmla="*/ 2147483647 h 102"/>
              <a:gd name="T10" fmla="*/ 2147483647 w 86"/>
              <a:gd name="T11" fmla="*/ 2147483647 h 102"/>
              <a:gd name="T12" fmla="*/ 2147483647 w 86"/>
              <a:gd name="T13" fmla="*/ 2147483647 h 102"/>
              <a:gd name="T14" fmla="*/ 2147483647 w 86"/>
              <a:gd name="T15" fmla="*/ 2147483647 h 102"/>
              <a:gd name="T16" fmla="*/ 2147483647 w 86"/>
              <a:gd name="T17" fmla="*/ 2147483647 h 102"/>
              <a:gd name="T18" fmla="*/ 2147483647 w 86"/>
              <a:gd name="T19" fmla="*/ 2147483647 h 102"/>
              <a:gd name="T20" fmla="*/ 2147483647 w 86"/>
              <a:gd name="T21" fmla="*/ 2147483647 h 102"/>
              <a:gd name="T22" fmla="*/ 2147483647 w 86"/>
              <a:gd name="T23" fmla="*/ 2147483647 h 102"/>
              <a:gd name="T24" fmla="*/ 2147483647 w 86"/>
              <a:gd name="T25" fmla="*/ 2147483647 h 102"/>
              <a:gd name="T26" fmla="*/ 2147483647 w 86"/>
              <a:gd name="T27" fmla="*/ 2147483647 h 102"/>
              <a:gd name="T28" fmla="*/ 0 w 86"/>
              <a:gd name="T29" fmla="*/ 2147483647 h 102"/>
              <a:gd name="T30" fmla="*/ 2147483647 w 86"/>
              <a:gd name="T31" fmla="*/ 2147483647 h 102"/>
              <a:gd name="T32" fmla="*/ 2147483647 w 86"/>
              <a:gd name="T33" fmla="*/ 2147483647 h 102"/>
              <a:gd name="T34" fmla="*/ 2147483647 w 86"/>
              <a:gd name="T35" fmla="*/ 2147483647 h 102"/>
              <a:gd name="T36" fmla="*/ 2147483647 w 86"/>
              <a:gd name="T37" fmla="*/ 2147483647 h 102"/>
              <a:gd name="T38" fmla="*/ 2147483647 w 86"/>
              <a:gd name="T39" fmla="*/ 2147483647 h 102"/>
              <a:gd name="T40" fmla="*/ 2147483647 w 86"/>
              <a:gd name="T41" fmla="*/ 2147483647 h 102"/>
              <a:gd name="T42" fmla="*/ 2147483647 w 86"/>
              <a:gd name="T43" fmla="*/ 2147483647 h 102"/>
              <a:gd name="T44" fmla="*/ 2147483647 w 86"/>
              <a:gd name="T45" fmla="*/ 2147483647 h 102"/>
              <a:gd name="T46" fmla="*/ 2147483647 w 86"/>
              <a:gd name="T47" fmla="*/ 2147483647 h 102"/>
              <a:gd name="T48" fmla="*/ 2147483647 w 86"/>
              <a:gd name="T49" fmla="*/ 2147483647 h 102"/>
              <a:gd name="T50" fmla="*/ 2147483647 w 86"/>
              <a:gd name="T51" fmla="*/ 2147483647 h 102"/>
              <a:gd name="T52" fmla="*/ 2147483647 w 86"/>
              <a:gd name="T53" fmla="*/ 2147483647 h 102"/>
              <a:gd name="T54" fmla="*/ 2147483647 w 86"/>
              <a:gd name="T55" fmla="*/ 2147483647 h 102"/>
              <a:gd name="T56" fmla="*/ 2147483647 w 86"/>
              <a:gd name="T57" fmla="*/ 2147483647 h 102"/>
              <a:gd name="T58" fmla="*/ 2147483647 w 86"/>
              <a:gd name="T59" fmla="*/ 2147483647 h 102"/>
              <a:gd name="T60" fmla="*/ 2147483647 w 86"/>
              <a:gd name="T61" fmla="*/ 2147483647 h 102"/>
              <a:gd name="T62" fmla="*/ 2147483647 w 86"/>
              <a:gd name="T63" fmla="*/ 2147483647 h 102"/>
              <a:gd name="T64" fmla="*/ 2147483647 w 86"/>
              <a:gd name="T65" fmla="*/ 2147483647 h 102"/>
              <a:gd name="T66" fmla="*/ 2147483647 w 86"/>
              <a:gd name="T67" fmla="*/ 2147483647 h 102"/>
              <a:gd name="T68" fmla="*/ 2147483647 w 86"/>
              <a:gd name="T69" fmla="*/ 2147483647 h 102"/>
              <a:gd name="T70" fmla="*/ 2147483647 w 86"/>
              <a:gd name="T71" fmla="*/ 2147483647 h 102"/>
              <a:gd name="T72" fmla="*/ 2147483647 w 86"/>
              <a:gd name="T73" fmla="*/ 2147483647 h 102"/>
              <a:gd name="T74" fmla="*/ 2147483647 w 86"/>
              <a:gd name="T75" fmla="*/ 2147483647 h 102"/>
              <a:gd name="T76" fmla="*/ 2147483647 w 86"/>
              <a:gd name="T77" fmla="*/ 2147483647 h 102"/>
              <a:gd name="T78" fmla="*/ 2147483647 w 86"/>
              <a:gd name="T79" fmla="*/ 2147483647 h 102"/>
              <a:gd name="T80" fmla="*/ 2147483647 w 86"/>
              <a:gd name="T81" fmla="*/ 2147483647 h 102"/>
              <a:gd name="T82" fmla="*/ 2147483647 w 86"/>
              <a:gd name="T83" fmla="*/ 2147483647 h 102"/>
              <a:gd name="T84" fmla="*/ 2147483647 w 86"/>
              <a:gd name="T85" fmla="*/ 2147483647 h 102"/>
              <a:gd name="T86" fmla="*/ 2147483647 w 86"/>
              <a:gd name="T87" fmla="*/ 2147483647 h 102"/>
              <a:gd name="T88" fmla="*/ 2147483647 w 86"/>
              <a:gd name="T89" fmla="*/ 2147483647 h 102"/>
              <a:gd name="T90" fmla="*/ 2147483647 w 86"/>
              <a:gd name="T91" fmla="*/ 2147483647 h 102"/>
              <a:gd name="T92" fmla="*/ 2147483647 w 86"/>
              <a:gd name="T93" fmla="*/ 2147483647 h 102"/>
              <a:gd name="T94" fmla="*/ 2147483647 w 86"/>
              <a:gd name="T95" fmla="*/ 2147483647 h 102"/>
              <a:gd name="T96" fmla="*/ 2147483647 w 86"/>
              <a:gd name="T97" fmla="*/ 2147483647 h 102"/>
              <a:gd name="T98" fmla="*/ 2147483647 w 86"/>
              <a:gd name="T99" fmla="*/ 2147483647 h 102"/>
              <a:gd name="T100" fmla="*/ 2147483647 w 86"/>
              <a:gd name="T101" fmla="*/ 2147483647 h 102"/>
              <a:gd name="T102" fmla="*/ 2147483647 w 86"/>
              <a:gd name="T103" fmla="*/ 2147483647 h 102"/>
              <a:gd name="T104" fmla="*/ 2147483647 w 86"/>
              <a:gd name="T105" fmla="*/ 2147483647 h 102"/>
              <a:gd name="T106" fmla="*/ 2147483647 w 86"/>
              <a:gd name="T107" fmla="*/ 2147483647 h 102"/>
              <a:gd name="T108" fmla="*/ 2147483647 w 86"/>
              <a:gd name="T109" fmla="*/ 2147483647 h 1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6"/>
              <a:gd name="T166" fmla="*/ 0 h 102"/>
              <a:gd name="T167" fmla="*/ 86 w 86"/>
              <a:gd name="T168" fmla="*/ 102 h 10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6" h="102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6" y="0"/>
                  <a:pt x="8" y="2"/>
                  <a:pt x="8" y="4"/>
                </a:cubicBezTo>
                <a:cubicBezTo>
                  <a:pt x="8" y="10"/>
                  <a:pt x="8" y="10"/>
                  <a:pt x="8" y="10"/>
                </a:cubicBezTo>
                <a:cubicBezTo>
                  <a:pt x="13" y="7"/>
                  <a:pt x="20" y="6"/>
                  <a:pt x="26" y="4"/>
                </a:cubicBezTo>
                <a:cubicBezTo>
                  <a:pt x="34" y="3"/>
                  <a:pt x="42" y="3"/>
                  <a:pt x="49" y="3"/>
                </a:cubicBezTo>
                <a:cubicBezTo>
                  <a:pt x="51" y="3"/>
                  <a:pt x="52" y="4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7" y="13"/>
                  <a:pt x="61" y="12"/>
                  <a:pt x="65" y="10"/>
                </a:cubicBezTo>
                <a:cubicBezTo>
                  <a:pt x="70" y="9"/>
                  <a:pt x="76" y="6"/>
                  <a:pt x="81" y="3"/>
                </a:cubicBezTo>
                <a:cubicBezTo>
                  <a:pt x="83" y="2"/>
                  <a:pt x="85" y="3"/>
                  <a:pt x="86" y="5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57"/>
                  <a:pt x="86" y="57"/>
                  <a:pt x="86" y="57"/>
                </a:cubicBezTo>
                <a:cubicBezTo>
                  <a:pt x="86" y="58"/>
                  <a:pt x="85" y="59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78" y="64"/>
                  <a:pt x="70" y="66"/>
                  <a:pt x="62" y="67"/>
                </a:cubicBezTo>
                <a:cubicBezTo>
                  <a:pt x="55" y="69"/>
                  <a:pt x="47" y="69"/>
                  <a:pt x="39" y="69"/>
                </a:cubicBezTo>
                <a:cubicBezTo>
                  <a:pt x="38" y="69"/>
                  <a:pt x="36" y="68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59"/>
                  <a:pt x="31" y="59"/>
                  <a:pt x="28" y="60"/>
                </a:cubicBezTo>
                <a:cubicBezTo>
                  <a:pt x="22" y="62"/>
                  <a:pt x="15" y="65"/>
                  <a:pt x="8" y="6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100"/>
                  <a:pt x="6" y="102"/>
                  <a:pt x="4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1" y="102"/>
                  <a:pt x="0" y="100"/>
                  <a:pt x="0" y="9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lose/>
                <a:moveTo>
                  <a:pt x="52" y="56"/>
                </a:moveTo>
                <a:cubicBezTo>
                  <a:pt x="52" y="62"/>
                  <a:pt x="52" y="62"/>
                  <a:pt x="52" y="62"/>
                </a:cubicBezTo>
                <a:cubicBezTo>
                  <a:pt x="55" y="62"/>
                  <a:pt x="58" y="62"/>
                  <a:pt x="61" y="61"/>
                </a:cubicBezTo>
                <a:cubicBezTo>
                  <a:pt x="61" y="52"/>
                  <a:pt x="61" y="52"/>
                  <a:pt x="61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6"/>
                  <a:pt x="52" y="56"/>
                  <a:pt x="52" y="56"/>
                </a:cubicBezTo>
                <a:close/>
                <a:moveTo>
                  <a:pt x="52" y="42"/>
                </a:moveTo>
                <a:cubicBezTo>
                  <a:pt x="61" y="40"/>
                  <a:pt x="61" y="40"/>
                  <a:pt x="61" y="40"/>
                </a:cubicBezTo>
                <a:cubicBezTo>
                  <a:pt x="61" y="28"/>
                  <a:pt x="61" y="28"/>
                  <a:pt x="61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61" y="40"/>
                </a:moveTo>
                <a:cubicBezTo>
                  <a:pt x="61" y="52"/>
                  <a:pt x="61" y="52"/>
                  <a:pt x="61" y="52"/>
                </a:cubicBezTo>
                <a:cubicBezTo>
                  <a:pt x="71" y="49"/>
                  <a:pt x="71" y="49"/>
                  <a:pt x="71" y="49"/>
                </a:cubicBezTo>
                <a:cubicBezTo>
                  <a:pt x="71" y="37"/>
                  <a:pt x="71" y="37"/>
                  <a:pt x="71" y="37"/>
                </a:cubicBezTo>
                <a:cubicBezTo>
                  <a:pt x="61" y="40"/>
                  <a:pt x="61" y="40"/>
                  <a:pt x="61" y="40"/>
                </a:cubicBezTo>
                <a:close/>
                <a:moveTo>
                  <a:pt x="71" y="49"/>
                </a:moveTo>
                <a:cubicBezTo>
                  <a:pt x="71" y="59"/>
                  <a:pt x="71" y="59"/>
                  <a:pt x="71" y="59"/>
                </a:cubicBezTo>
                <a:cubicBezTo>
                  <a:pt x="74" y="58"/>
                  <a:pt x="77" y="57"/>
                  <a:pt x="79" y="55"/>
                </a:cubicBezTo>
                <a:cubicBezTo>
                  <a:pt x="80" y="46"/>
                  <a:pt x="80" y="46"/>
                  <a:pt x="80" y="46"/>
                </a:cubicBezTo>
                <a:cubicBezTo>
                  <a:pt x="71" y="49"/>
                  <a:pt x="71" y="49"/>
                  <a:pt x="71" y="49"/>
                </a:cubicBezTo>
                <a:close/>
                <a:moveTo>
                  <a:pt x="80" y="23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37"/>
                  <a:pt x="71" y="37"/>
                  <a:pt x="7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23"/>
                  <a:pt x="80" y="23"/>
                  <a:pt x="80" y="23"/>
                </a:cubicBezTo>
                <a:close/>
                <a:moveTo>
                  <a:pt x="71" y="25"/>
                </a:moveTo>
                <a:cubicBezTo>
                  <a:pt x="71" y="15"/>
                  <a:pt x="71" y="15"/>
                  <a:pt x="71" y="15"/>
                </a:cubicBezTo>
                <a:cubicBezTo>
                  <a:pt x="70" y="15"/>
                  <a:pt x="68" y="16"/>
                  <a:pt x="67" y="16"/>
                </a:cubicBezTo>
                <a:cubicBezTo>
                  <a:pt x="65" y="17"/>
                  <a:pt x="63" y="17"/>
                  <a:pt x="61" y="18"/>
                </a:cubicBezTo>
                <a:cubicBezTo>
                  <a:pt x="61" y="28"/>
                  <a:pt x="61" y="28"/>
                  <a:pt x="61" y="28"/>
                </a:cubicBezTo>
                <a:cubicBezTo>
                  <a:pt x="71" y="25"/>
                  <a:pt x="71" y="25"/>
                  <a:pt x="71" y="25"/>
                </a:cubicBezTo>
                <a:close/>
                <a:moveTo>
                  <a:pt x="38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8"/>
                  <a:pt x="46" y="18"/>
                  <a:pt x="46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30"/>
                  <a:pt x="38" y="30"/>
                  <a:pt x="38" y="30"/>
                </a:cubicBezTo>
                <a:close/>
                <a:moveTo>
                  <a:pt x="46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38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41" y="52"/>
                  <a:pt x="42" y="52"/>
                  <a:pt x="44" y="51"/>
                </a:cubicBezTo>
                <a:cubicBezTo>
                  <a:pt x="45" y="51"/>
                  <a:pt x="46" y="51"/>
                  <a:pt x="46" y="51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38" y="42"/>
                </a:moveTo>
                <a:cubicBezTo>
                  <a:pt x="38" y="30"/>
                  <a:pt x="38" y="30"/>
                  <a:pt x="38" y="30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43"/>
                  <a:pt x="28" y="43"/>
                  <a:pt x="28" y="43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8" y="18"/>
                </a:moveTo>
                <a:cubicBezTo>
                  <a:pt x="38" y="9"/>
                  <a:pt x="38" y="9"/>
                  <a:pt x="38" y="9"/>
                </a:cubicBezTo>
                <a:cubicBezTo>
                  <a:pt x="34" y="10"/>
                  <a:pt x="31" y="10"/>
                  <a:pt x="28" y="10"/>
                </a:cubicBezTo>
                <a:cubicBezTo>
                  <a:pt x="28" y="20"/>
                  <a:pt x="28" y="20"/>
                  <a:pt x="28" y="20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28" y="54"/>
                </a:moveTo>
                <a:cubicBezTo>
                  <a:pt x="28" y="43"/>
                  <a:pt x="28" y="43"/>
                  <a:pt x="28" y="43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56"/>
                  <a:pt x="24" y="55"/>
                  <a:pt x="27" y="54"/>
                </a:cubicBezTo>
                <a:cubicBezTo>
                  <a:pt x="27" y="54"/>
                  <a:pt x="27" y="54"/>
                  <a:pt x="28" y="54"/>
                </a:cubicBezTo>
                <a:close/>
                <a:moveTo>
                  <a:pt x="9" y="49"/>
                </a:moveTo>
                <a:cubicBezTo>
                  <a:pt x="18" y="46"/>
                  <a:pt x="18" y="46"/>
                  <a:pt x="18" y="46"/>
                </a:cubicBezTo>
                <a:cubicBezTo>
                  <a:pt x="18" y="35"/>
                  <a:pt x="18" y="35"/>
                  <a:pt x="18" y="35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3"/>
                  <a:pt x="9" y="46"/>
                  <a:pt x="9" y="49"/>
                </a:cubicBezTo>
                <a:close/>
                <a:moveTo>
                  <a:pt x="18" y="35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20"/>
                  <a:pt x="28" y="20"/>
                  <a:pt x="28" y="20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35"/>
                  <a:pt x="18" y="35"/>
                  <a:pt x="18" y="35"/>
                </a:cubicBezTo>
                <a:close/>
                <a:moveTo>
                  <a:pt x="18" y="23"/>
                </a:moveTo>
                <a:cubicBezTo>
                  <a:pt x="18" y="13"/>
                  <a:pt x="18" y="13"/>
                  <a:pt x="18" y="13"/>
                </a:cubicBezTo>
                <a:cubicBezTo>
                  <a:pt x="15" y="14"/>
                  <a:pt x="12" y="15"/>
                  <a:pt x="9" y="17"/>
                </a:cubicBezTo>
                <a:cubicBezTo>
                  <a:pt x="9" y="20"/>
                  <a:pt x="9" y="22"/>
                  <a:pt x="9" y="25"/>
                </a:cubicBezTo>
                <a:lnTo>
                  <a:pt x="18" y="23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Freeform 13"/>
          <p:cNvSpPr>
            <a:spLocks noEditPoints="1" noChangeArrowheads="1"/>
          </p:cNvSpPr>
          <p:nvPr/>
        </p:nvSpPr>
        <p:spPr bwMode="auto">
          <a:xfrm>
            <a:off x="2759075" y="3209925"/>
            <a:ext cx="304800" cy="315913"/>
          </a:xfrm>
          <a:custGeom>
            <a:avLst/>
            <a:gdLst>
              <a:gd name="T0" fmla="*/ 2147483647 w 81"/>
              <a:gd name="T1" fmla="*/ 2147483647 h 112"/>
              <a:gd name="T2" fmla="*/ 2147483647 w 81"/>
              <a:gd name="T3" fmla="*/ 2147483647 h 112"/>
              <a:gd name="T4" fmla="*/ 2147483647 w 81"/>
              <a:gd name="T5" fmla="*/ 2147483647 h 112"/>
              <a:gd name="T6" fmla="*/ 2147483647 w 81"/>
              <a:gd name="T7" fmla="*/ 2147483647 h 112"/>
              <a:gd name="T8" fmla="*/ 2147483647 w 81"/>
              <a:gd name="T9" fmla="*/ 2147483647 h 112"/>
              <a:gd name="T10" fmla="*/ 2147483647 w 81"/>
              <a:gd name="T11" fmla="*/ 2147483647 h 112"/>
              <a:gd name="T12" fmla="*/ 2147483647 w 81"/>
              <a:gd name="T13" fmla="*/ 2147483647 h 112"/>
              <a:gd name="T14" fmla="*/ 2147483647 w 81"/>
              <a:gd name="T15" fmla="*/ 2147483647 h 112"/>
              <a:gd name="T16" fmla="*/ 2147483647 w 81"/>
              <a:gd name="T17" fmla="*/ 2147483647 h 112"/>
              <a:gd name="T18" fmla="*/ 2147483647 w 81"/>
              <a:gd name="T19" fmla="*/ 0 h 112"/>
              <a:gd name="T20" fmla="*/ 2147483647 w 81"/>
              <a:gd name="T21" fmla="*/ 2147483647 h 112"/>
              <a:gd name="T22" fmla="*/ 2147483647 w 81"/>
              <a:gd name="T23" fmla="*/ 2147483647 h 112"/>
              <a:gd name="T24" fmla="*/ 2147483647 w 81"/>
              <a:gd name="T25" fmla="*/ 2147483647 h 112"/>
              <a:gd name="T26" fmla="*/ 2147483647 w 81"/>
              <a:gd name="T27" fmla="*/ 2147483647 h 112"/>
              <a:gd name="T28" fmla="*/ 2147483647 w 81"/>
              <a:gd name="T29" fmla="*/ 2147483647 h 112"/>
              <a:gd name="T30" fmla="*/ 2147483647 w 81"/>
              <a:gd name="T31" fmla="*/ 2147483647 h 112"/>
              <a:gd name="T32" fmla="*/ 2147483647 w 81"/>
              <a:gd name="T33" fmla="*/ 2147483647 h 112"/>
              <a:gd name="T34" fmla="*/ 2147483647 w 81"/>
              <a:gd name="T35" fmla="*/ 2147483647 h 112"/>
              <a:gd name="T36" fmla="*/ 2147483647 w 81"/>
              <a:gd name="T37" fmla="*/ 2147483647 h 112"/>
              <a:gd name="T38" fmla="*/ 2147483647 w 81"/>
              <a:gd name="T39" fmla="*/ 2147483647 h 112"/>
              <a:gd name="T40" fmla="*/ 2147483647 w 81"/>
              <a:gd name="T41" fmla="*/ 2147483647 h 112"/>
              <a:gd name="T42" fmla="*/ 2147483647 w 81"/>
              <a:gd name="T43" fmla="*/ 2147483647 h 112"/>
              <a:gd name="T44" fmla="*/ 2147483647 w 81"/>
              <a:gd name="T45" fmla="*/ 2147483647 h 112"/>
              <a:gd name="T46" fmla="*/ 2147483647 w 81"/>
              <a:gd name="T47" fmla="*/ 2147483647 h 112"/>
              <a:gd name="T48" fmla="*/ 2147483647 w 81"/>
              <a:gd name="T49" fmla="*/ 2147483647 h 112"/>
              <a:gd name="T50" fmla="*/ 2147483647 w 81"/>
              <a:gd name="T51" fmla="*/ 2147483647 h 112"/>
              <a:gd name="T52" fmla="*/ 2147483647 w 81"/>
              <a:gd name="T53" fmla="*/ 2147483647 h 112"/>
              <a:gd name="T54" fmla="*/ 2147483647 w 81"/>
              <a:gd name="T55" fmla="*/ 2147483647 h 112"/>
              <a:gd name="T56" fmla="*/ 2147483647 w 81"/>
              <a:gd name="T57" fmla="*/ 2147483647 h 112"/>
              <a:gd name="T58" fmla="*/ 2147483647 w 81"/>
              <a:gd name="T59" fmla="*/ 2147483647 h 112"/>
              <a:gd name="T60" fmla="*/ 2147483647 w 81"/>
              <a:gd name="T61" fmla="*/ 2147483647 h 112"/>
              <a:gd name="T62" fmla="*/ 2147483647 w 81"/>
              <a:gd name="T63" fmla="*/ 2147483647 h 112"/>
              <a:gd name="T64" fmla="*/ 2147483647 w 81"/>
              <a:gd name="T65" fmla="*/ 2147483647 h 112"/>
              <a:gd name="T66" fmla="*/ 2147483647 w 81"/>
              <a:gd name="T67" fmla="*/ 2147483647 h 112"/>
              <a:gd name="T68" fmla="*/ 2147483647 w 81"/>
              <a:gd name="T69" fmla="*/ 2147483647 h 112"/>
              <a:gd name="T70" fmla="*/ 2147483647 w 81"/>
              <a:gd name="T71" fmla="*/ 2147483647 h 112"/>
              <a:gd name="T72" fmla="*/ 2147483647 w 81"/>
              <a:gd name="T73" fmla="*/ 2147483647 h 112"/>
              <a:gd name="T74" fmla="*/ 2147483647 w 81"/>
              <a:gd name="T75" fmla="*/ 2147483647 h 112"/>
              <a:gd name="T76" fmla="*/ 2147483647 w 81"/>
              <a:gd name="T77" fmla="*/ 2147483647 h 112"/>
              <a:gd name="T78" fmla="*/ 2147483647 w 81"/>
              <a:gd name="T79" fmla="*/ 2147483647 h 112"/>
              <a:gd name="T80" fmla="*/ 2147483647 w 81"/>
              <a:gd name="T81" fmla="*/ 2147483647 h 112"/>
              <a:gd name="T82" fmla="*/ 2147483647 w 81"/>
              <a:gd name="T83" fmla="*/ 2147483647 h 112"/>
              <a:gd name="T84" fmla="*/ 2147483647 w 81"/>
              <a:gd name="T85" fmla="*/ 2147483647 h 112"/>
              <a:gd name="T86" fmla="*/ 2147483647 w 81"/>
              <a:gd name="T87" fmla="*/ 2147483647 h 112"/>
              <a:gd name="T88" fmla="*/ 2147483647 w 81"/>
              <a:gd name="T89" fmla="*/ 2147483647 h 112"/>
              <a:gd name="T90" fmla="*/ 2147483647 w 81"/>
              <a:gd name="T91" fmla="*/ 2147483647 h 112"/>
              <a:gd name="T92" fmla="*/ 2147483647 w 81"/>
              <a:gd name="T93" fmla="*/ 2147483647 h 11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1"/>
              <a:gd name="T142" fmla="*/ 0 h 112"/>
              <a:gd name="T143" fmla="*/ 81 w 81"/>
              <a:gd name="T144" fmla="*/ 112 h 11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2" name="Freeform 14"/>
          <p:cNvSpPr>
            <a:spLocks noEditPoints="1" noChangeArrowheads="1"/>
          </p:cNvSpPr>
          <p:nvPr/>
        </p:nvSpPr>
        <p:spPr bwMode="auto">
          <a:xfrm>
            <a:off x="4162425" y="2724150"/>
            <a:ext cx="292100" cy="247650"/>
          </a:xfrm>
          <a:custGeom>
            <a:avLst/>
            <a:gdLst>
              <a:gd name="T0" fmla="*/ 2147483647 w 78"/>
              <a:gd name="T1" fmla="*/ 2147483647 h 88"/>
              <a:gd name="T2" fmla="*/ 2147483647 w 78"/>
              <a:gd name="T3" fmla="*/ 2147483647 h 88"/>
              <a:gd name="T4" fmla="*/ 2147483647 w 78"/>
              <a:gd name="T5" fmla="*/ 2147483647 h 88"/>
              <a:gd name="T6" fmla="*/ 2147483647 w 78"/>
              <a:gd name="T7" fmla="*/ 2147483647 h 88"/>
              <a:gd name="T8" fmla="*/ 0 w 78"/>
              <a:gd name="T9" fmla="*/ 2147483647 h 88"/>
              <a:gd name="T10" fmla="*/ 2147483647 w 78"/>
              <a:gd name="T11" fmla="*/ 2147483647 h 88"/>
              <a:gd name="T12" fmla="*/ 2147483647 w 78"/>
              <a:gd name="T13" fmla="*/ 2147483647 h 88"/>
              <a:gd name="T14" fmla="*/ 2147483647 w 78"/>
              <a:gd name="T15" fmla="*/ 2147483647 h 88"/>
              <a:gd name="T16" fmla="*/ 2147483647 w 78"/>
              <a:gd name="T17" fmla="*/ 2147483647 h 88"/>
              <a:gd name="T18" fmla="*/ 2147483647 w 78"/>
              <a:gd name="T19" fmla="*/ 2147483647 h 88"/>
              <a:gd name="T20" fmla="*/ 2147483647 w 78"/>
              <a:gd name="T21" fmla="*/ 2147483647 h 88"/>
              <a:gd name="T22" fmla="*/ 2147483647 w 78"/>
              <a:gd name="T23" fmla="*/ 2147483647 h 88"/>
              <a:gd name="T24" fmla="*/ 2147483647 w 78"/>
              <a:gd name="T25" fmla="*/ 2147483647 h 88"/>
              <a:gd name="T26" fmla="*/ 2147483647 w 78"/>
              <a:gd name="T27" fmla="*/ 2147483647 h 88"/>
              <a:gd name="T28" fmla="*/ 2147483647 w 78"/>
              <a:gd name="T29" fmla="*/ 2147483647 h 88"/>
              <a:gd name="T30" fmla="*/ 2147483647 w 78"/>
              <a:gd name="T31" fmla="*/ 2147483647 h 88"/>
              <a:gd name="T32" fmla="*/ 2147483647 w 78"/>
              <a:gd name="T33" fmla="*/ 2147483647 h 88"/>
              <a:gd name="T34" fmla="*/ 2147483647 w 78"/>
              <a:gd name="T35" fmla="*/ 2147483647 h 88"/>
              <a:gd name="T36" fmla="*/ 2147483647 w 78"/>
              <a:gd name="T37" fmla="*/ 2147483647 h 88"/>
              <a:gd name="T38" fmla="*/ 2147483647 w 78"/>
              <a:gd name="T39" fmla="*/ 2147483647 h 88"/>
              <a:gd name="T40" fmla="*/ 2147483647 w 78"/>
              <a:gd name="T41" fmla="*/ 2147483647 h 88"/>
              <a:gd name="T42" fmla="*/ 2147483647 w 78"/>
              <a:gd name="T43" fmla="*/ 2147483647 h 88"/>
              <a:gd name="T44" fmla="*/ 2147483647 w 78"/>
              <a:gd name="T45" fmla="*/ 2147483647 h 88"/>
              <a:gd name="T46" fmla="*/ 2147483647 w 78"/>
              <a:gd name="T47" fmla="*/ 2147483647 h 88"/>
              <a:gd name="T48" fmla="*/ 2147483647 w 78"/>
              <a:gd name="T49" fmla="*/ 2147483647 h 88"/>
              <a:gd name="T50" fmla="*/ 2147483647 w 78"/>
              <a:gd name="T51" fmla="*/ 2147483647 h 88"/>
              <a:gd name="T52" fmla="*/ 2147483647 w 78"/>
              <a:gd name="T53" fmla="*/ 2147483647 h 88"/>
              <a:gd name="T54" fmla="*/ 2147483647 w 78"/>
              <a:gd name="T55" fmla="*/ 2147483647 h 88"/>
              <a:gd name="T56" fmla="*/ 2147483647 w 78"/>
              <a:gd name="T57" fmla="*/ 2147483647 h 88"/>
              <a:gd name="T58" fmla="*/ 2147483647 w 78"/>
              <a:gd name="T59" fmla="*/ 2147483647 h 88"/>
              <a:gd name="T60" fmla="*/ 2147483647 w 78"/>
              <a:gd name="T61" fmla="*/ 2147483647 h 88"/>
              <a:gd name="T62" fmla="*/ 2147483647 w 78"/>
              <a:gd name="T63" fmla="*/ 0 h 88"/>
              <a:gd name="T64" fmla="*/ 2147483647 w 78"/>
              <a:gd name="T65" fmla="*/ 0 h 88"/>
              <a:gd name="T66" fmla="*/ 2147483647 w 78"/>
              <a:gd name="T67" fmla="*/ 2147483647 h 88"/>
              <a:gd name="T68" fmla="*/ 2147483647 w 78"/>
              <a:gd name="T69" fmla="*/ 2147483647 h 88"/>
              <a:gd name="T70" fmla="*/ 2147483647 w 78"/>
              <a:gd name="T71" fmla="*/ 2147483647 h 88"/>
              <a:gd name="T72" fmla="*/ 2147483647 w 78"/>
              <a:gd name="T73" fmla="*/ 2147483647 h 88"/>
              <a:gd name="T74" fmla="*/ 2147483647 w 78"/>
              <a:gd name="T75" fmla="*/ 2147483647 h 88"/>
              <a:gd name="T76" fmla="*/ 2147483647 w 78"/>
              <a:gd name="T77" fmla="*/ 2147483647 h 88"/>
              <a:gd name="T78" fmla="*/ 2147483647 w 78"/>
              <a:gd name="T79" fmla="*/ 2147483647 h 88"/>
              <a:gd name="T80" fmla="*/ 2147483647 w 78"/>
              <a:gd name="T81" fmla="*/ 2147483647 h 88"/>
              <a:gd name="T82" fmla="*/ 2147483647 w 78"/>
              <a:gd name="T83" fmla="*/ 2147483647 h 88"/>
              <a:gd name="T84" fmla="*/ 2147483647 w 78"/>
              <a:gd name="T85" fmla="*/ 2147483647 h 88"/>
              <a:gd name="T86" fmla="*/ 2147483647 w 78"/>
              <a:gd name="T87" fmla="*/ 2147483647 h 88"/>
              <a:gd name="T88" fmla="*/ 2147483647 w 78"/>
              <a:gd name="T89" fmla="*/ 2147483647 h 88"/>
              <a:gd name="T90" fmla="*/ 2147483647 w 78"/>
              <a:gd name="T91" fmla="*/ 2147483647 h 88"/>
              <a:gd name="T92" fmla="*/ 2147483647 w 78"/>
              <a:gd name="T93" fmla="*/ 2147483647 h 88"/>
              <a:gd name="T94" fmla="*/ 2147483647 w 78"/>
              <a:gd name="T95" fmla="*/ 2147483647 h 88"/>
              <a:gd name="T96" fmla="*/ 2147483647 w 78"/>
              <a:gd name="T97" fmla="*/ 2147483647 h 88"/>
              <a:gd name="T98" fmla="*/ 2147483647 w 78"/>
              <a:gd name="T99" fmla="*/ 2147483647 h 88"/>
              <a:gd name="T100" fmla="*/ 2147483647 w 78"/>
              <a:gd name="T101" fmla="*/ 2147483647 h 88"/>
              <a:gd name="T102" fmla="*/ 2147483647 w 78"/>
              <a:gd name="T103" fmla="*/ 2147483647 h 88"/>
              <a:gd name="T104" fmla="*/ 2147483647 w 78"/>
              <a:gd name="T105" fmla="*/ 2147483647 h 88"/>
              <a:gd name="T106" fmla="*/ 2147483647 w 78"/>
              <a:gd name="T107" fmla="*/ 2147483647 h 88"/>
              <a:gd name="T108" fmla="*/ 2147483647 w 78"/>
              <a:gd name="T109" fmla="*/ 2147483647 h 88"/>
              <a:gd name="T110" fmla="*/ 2147483647 w 78"/>
              <a:gd name="T111" fmla="*/ 2147483647 h 88"/>
              <a:gd name="T112" fmla="*/ 2147483647 w 78"/>
              <a:gd name="T113" fmla="*/ 2147483647 h 88"/>
              <a:gd name="T114" fmla="*/ 2147483647 w 78"/>
              <a:gd name="T115" fmla="*/ 2147483647 h 88"/>
              <a:gd name="T116" fmla="*/ 2147483647 w 78"/>
              <a:gd name="T117" fmla="*/ 2147483647 h 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8"/>
              <a:gd name="T178" fmla="*/ 0 h 88"/>
              <a:gd name="T179" fmla="*/ 78 w 78"/>
              <a:gd name="T180" fmla="*/ 88 h 8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Freeform 15"/>
          <p:cNvSpPr>
            <a:spLocks noEditPoints="1" noChangeArrowheads="1"/>
          </p:cNvSpPr>
          <p:nvPr/>
        </p:nvSpPr>
        <p:spPr bwMode="auto">
          <a:xfrm>
            <a:off x="2759075" y="635000"/>
            <a:ext cx="273050" cy="280988"/>
          </a:xfrm>
          <a:custGeom>
            <a:avLst/>
            <a:gdLst>
              <a:gd name="T0" fmla="*/ 2147483647 w 73"/>
              <a:gd name="T1" fmla="*/ 0 h 100"/>
              <a:gd name="T2" fmla="*/ 2147483647 w 73"/>
              <a:gd name="T3" fmla="*/ 2147483647 h 100"/>
              <a:gd name="T4" fmla="*/ 2147483647 w 73"/>
              <a:gd name="T5" fmla="*/ 2147483647 h 100"/>
              <a:gd name="T6" fmla="*/ 2147483647 w 73"/>
              <a:gd name="T7" fmla="*/ 2147483647 h 100"/>
              <a:gd name="T8" fmla="*/ 2147483647 w 73"/>
              <a:gd name="T9" fmla="*/ 2147483647 h 100"/>
              <a:gd name="T10" fmla="*/ 2147483647 w 73"/>
              <a:gd name="T11" fmla="*/ 2147483647 h 100"/>
              <a:gd name="T12" fmla="*/ 2147483647 w 73"/>
              <a:gd name="T13" fmla="*/ 2147483647 h 100"/>
              <a:gd name="T14" fmla="*/ 2147483647 w 73"/>
              <a:gd name="T15" fmla="*/ 2147483647 h 100"/>
              <a:gd name="T16" fmla="*/ 2147483647 w 73"/>
              <a:gd name="T17" fmla="*/ 2147483647 h 100"/>
              <a:gd name="T18" fmla="*/ 2147483647 w 73"/>
              <a:gd name="T19" fmla="*/ 2147483647 h 100"/>
              <a:gd name="T20" fmla="*/ 2147483647 w 73"/>
              <a:gd name="T21" fmla="*/ 2147483647 h 100"/>
              <a:gd name="T22" fmla="*/ 2147483647 w 73"/>
              <a:gd name="T23" fmla="*/ 2147483647 h 100"/>
              <a:gd name="T24" fmla="*/ 2147483647 w 73"/>
              <a:gd name="T25" fmla="*/ 2147483647 h 100"/>
              <a:gd name="T26" fmla="*/ 2147483647 w 73"/>
              <a:gd name="T27" fmla="*/ 2147483647 h 100"/>
              <a:gd name="T28" fmla="*/ 2147483647 w 73"/>
              <a:gd name="T29" fmla="*/ 2147483647 h 100"/>
              <a:gd name="T30" fmla="*/ 2147483647 w 73"/>
              <a:gd name="T31" fmla="*/ 2147483647 h 100"/>
              <a:gd name="T32" fmla="*/ 2147483647 w 73"/>
              <a:gd name="T33" fmla="*/ 2147483647 h 100"/>
              <a:gd name="T34" fmla="*/ 2147483647 w 73"/>
              <a:gd name="T35" fmla="*/ 2147483647 h 100"/>
              <a:gd name="T36" fmla="*/ 0 w 73"/>
              <a:gd name="T37" fmla="*/ 2147483647 h 100"/>
              <a:gd name="T38" fmla="*/ 2147483647 w 73"/>
              <a:gd name="T39" fmla="*/ 2147483647 h 100"/>
              <a:gd name="T40" fmla="*/ 2147483647 w 73"/>
              <a:gd name="T41" fmla="*/ 0 h 100"/>
              <a:gd name="T42" fmla="*/ 2147483647 w 73"/>
              <a:gd name="T43" fmla="*/ 2147483647 h 100"/>
              <a:gd name="T44" fmla="*/ 2147483647 w 73"/>
              <a:gd name="T45" fmla="*/ 2147483647 h 100"/>
              <a:gd name="T46" fmla="*/ 2147483647 w 73"/>
              <a:gd name="T47" fmla="*/ 2147483647 h 100"/>
              <a:gd name="T48" fmla="*/ 2147483647 w 73"/>
              <a:gd name="T49" fmla="*/ 2147483647 h 100"/>
              <a:gd name="T50" fmla="*/ 2147483647 w 73"/>
              <a:gd name="T51" fmla="*/ 2147483647 h 100"/>
              <a:gd name="T52" fmla="*/ 2147483647 w 73"/>
              <a:gd name="T53" fmla="*/ 2147483647 h 100"/>
              <a:gd name="T54" fmla="*/ 2147483647 w 73"/>
              <a:gd name="T55" fmla="*/ 2147483647 h 100"/>
              <a:gd name="T56" fmla="*/ 2147483647 w 73"/>
              <a:gd name="T57" fmla="*/ 2147483647 h 100"/>
              <a:gd name="T58" fmla="*/ 2147483647 w 73"/>
              <a:gd name="T59" fmla="*/ 2147483647 h 100"/>
              <a:gd name="T60" fmla="*/ 2147483647 w 73"/>
              <a:gd name="T61" fmla="*/ 2147483647 h 100"/>
              <a:gd name="T62" fmla="*/ 2147483647 w 73"/>
              <a:gd name="T63" fmla="*/ 2147483647 h 100"/>
              <a:gd name="T64" fmla="*/ 2147483647 w 73"/>
              <a:gd name="T65" fmla="*/ 2147483647 h 100"/>
              <a:gd name="T66" fmla="*/ 2147483647 w 73"/>
              <a:gd name="T67" fmla="*/ 2147483647 h 100"/>
              <a:gd name="T68" fmla="*/ 2147483647 w 73"/>
              <a:gd name="T69" fmla="*/ 2147483647 h 100"/>
              <a:gd name="T70" fmla="*/ 2147483647 w 73"/>
              <a:gd name="T71" fmla="*/ 2147483647 h 100"/>
              <a:gd name="T72" fmla="*/ 2147483647 w 73"/>
              <a:gd name="T73" fmla="*/ 2147483647 h 100"/>
              <a:gd name="T74" fmla="*/ 2147483647 w 73"/>
              <a:gd name="T75" fmla="*/ 2147483647 h 100"/>
              <a:gd name="T76" fmla="*/ 2147483647 w 73"/>
              <a:gd name="T77" fmla="*/ 2147483647 h 100"/>
              <a:gd name="T78" fmla="*/ 2147483647 w 73"/>
              <a:gd name="T79" fmla="*/ 2147483647 h 100"/>
              <a:gd name="T80" fmla="*/ 2147483647 w 73"/>
              <a:gd name="T81" fmla="*/ 2147483647 h 100"/>
              <a:gd name="T82" fmla="*/ 2147483647 w 73"/>
              <a:gd name="T83" fmla="*/ 2147483647 h 100"/>
              <a:gd name="T84" fmla="*/ 2147483647 w 73"/>
              <a:gd name="T85" fmla="*/ 2147483647 h 100"/>
              <a:gd name="T86" fmla="*/ 2147483647 w 73"/>
              <a:gd name="T87" fmla="*/ 2147483647 h 1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3"/>
              <a:gd name="T133" fmla="*/ 0 h 100"/>
              <a:gd name="T134" fmla="*/ 73 w 73"/>
              <a:gd name="T135" fmla="*/ 100 h 10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4" name="Freeform 16"/>
          <p:cNvSpPr>
            <a:spLocks noEditPoints="1" noChangeArrowheads="1"/>
          </p:cNvSpPr>
          <p:nvPr/>
        </p:nvSpPr>
        <p:spPr bwMode="auto">
          <a:xfrm>
            <a:off x="2073275" y="1146175"/>
            <a:ext cx="269875" cy="284163"/>
          </a:xfrm>
          <a:custGeom>
            <a:avLst/>
            <a:gdLst>
              <a:gd name="T0" fmla="*/ 2147483647 w 72"/>
              <a:gd name="T1" fmla="*/ 2147483647 h 101"/>
              <a:gd name="T2" fmla="*/ 2147483647 w 72"/>
              <a:gd name="T3" fmla="*/ 2147483647 h 101"/>
              <a:gd name="T4" fmla="*/ 2147483647 w 72"/>
              <a:gd name="T5" fmla="*/ 2147483647 h 101"/>
              <a:gd name="T6" fmla="*/ 2147483647 w 72"/>
              <a:gd name="T7" fmla="*/ 2147483647 h 101"/>
              <a:gd name="T8" fmla="*/ 2147483647 w 72"/>
              <a:gd name="T9" fmla="*/ 2147483647 h 101"/>
              <a:gd name="T10" fmla="*/ 2147483647 w 72"/>
              <a:gd name="T11" fmla="*/ 2147483647 h 101"/>
              <a:gd name="T12" fmla="*/ 2147483647 w 72"/>
              <a:gd name="T13" fmla="*/ 2147483647 h 101"/>
              <a:gd name="T14" fmla="*/ 2147483647 w 72"/>
              <a:gd name="T15" fmla="*/ 2147483647 h 101"/>
              <a:gd name="T16" fmla="*/ 2147483647 w 72"/>
              <a:gd name="T17" fmla="*/ 2147483647 h 101"/>
              <a:gd name="T18" fmla="*/ 2147483647 w 72"/>
              <a:gd name="T19" fmla="*/ 2147483647 h 101"/>
              <a:gd name="T20" fmla="*/ 2147483647 w 72"/>
              <a:gd name="T21" fmla="*/ 2147483647 h 101"/>
              <a:gd name="T22" fmla="*/ 2147483647 w 72"/>
              <a:gd name="T23" fmla="*/ 2147483647 h 101"/>
              <a:gd name="T24" fmla="*/ 2147483647 w 72"/>
              <a:gd name="T25" fmla="*/ 2147483647 h 101"/>
              <a:gd name="T26" fmla="*/ 2147483647 w 72"/>
              <a:gd name="T27" fmla="*/ 2147483647 h 101"/>
              <a:gd name="T28" fmla="*/ 2147483647 w 72"/>
              <a:gd name="T29" fmla="*/ 2147483647 h 101"/>
              <a:gd name="T30" fmla="*/ 2147483647 w 72"/>
              <a:gd name="T31" fmla="*/ 2147483647 h 101"/>
              <a:gd name="T32" fmla="*/ 2147483647 w 72"/>
              <a:gd name="T33" fmla="*/ 2147483647 h 101"/>
              <a:gd name="T34" fmla="*/ 2147483647 w 72"/>
              <a:gd name="T35" fmla="*/ 2147483647 h 101"/>
              <a:gd name="T36" fmla="*/ 2147483647 w 72"/>
              <a:gd name="T37" fmla="*/ 2147483647 h 101"/>
              <a:gd name="T38" fmla="*/ 2147483647 w 72"/>
              <a:gd name="T39" fmla="*/ 2147483647 h 101"/>
              <a:gd name="T40" fmla="*/ 0 w 72"/>
              <a:gd name="T41" fmla="*/ 2147483647 h 101"/>
              <a:gd name="T42" fmla="*/ 2147483647 w 72"/>
              <a:gd name="T43" fmla="*/ 2147483647 h 101"/>
              <a:gd name="T44" fmla="*/ 2147483647 w 72"/>
              <a:gd name="T45" fmla="*/ 2147483647 h 101"/>
              <a:gd name="T46" fmla="*/ 2147483647 w 72"/>
              <a:gd name="T47" fmla="*/ 2147483647 h 101"/>
              <a:gd name="T48" fmla="*/ 2147483647 w 72"/>
              <a:gd name="T49" fmla="*/ 2147483647 h 101"/>
              <a:gd name="T50" fmla="*/ 2147483647 w 72"/>
              <a:gd name="T51" fmla="*/ 2147483647 h 101"/>
              <a:gd name="T52" fmla="*/ 2147483647 w 72"/>
              <a:gd name="T53" fmla="*/ 2147483647 h 101"/>
              <a:gd name="T54" fmla="*/ 2147483647 w 72"/>
              <a:gd name="T55" fmla="*/ 2147483647 h 101"/>
              <a:gd name="T56" fmla="*/ 2147483647 w 72"/>
              <a:gd name="T57" fmla="*/ 2147483647 h 101"/>
              <a:gd name="T58" fmla="*/ 2147483647 w 72"/>
              <a:gd name="T59" fmla="*/ 2147483647 h 101"/>
              <a:gd name="T60" fmla="*/ 2147483647 w 72"/>
              <a:gd name="T61" fmla="*/ 2147483647 h 101"/>
              <a:gd name="T62" fmla="*/ 2147483647 w 72"/>
              <a:gd name="T63" fmla="*/ 2147483647 h 101"/>
              <a:gd name="T64" fmla="*/ 2147483647 w 72"/>
              <a:gd name="T65" fmla="*/ 2147483647 h 101"/>
              <a:gd name="T66" fmla="*/ 2147483647 w 72"/>
              <a:gd name="T67" fmla="*/ 2147483647 h 101"/>
              <a:gd name="T68" fmla="*/ 2147483647 w 72"/>
              <a:gd name="T69" fmla="*/ 2147483647 h 101"/>
              <a:gd name="T70" fmla="*/ 2147483647 w 72"/>
              <a:gd name="T71" fmla="*/ 2147483647 h 101"/>
              <a:gd name="T72" fmla="*/ 2147483647 w 72"/>
              <a:gd name="T73" fmla="*/ 2147483647 h 101"/>
              <a:gd name="T74" fmla="*/ 2147483647 w 72"/>
              <a:gd name="T75" fmla="*/ 2147483647 h 101"/>
              <a:gd name="T76" fmla="*/ 2147483647 w 72"/>
              <a:gd name="T77" fmla="*/ 2147483647 h 101"/>
              <a:gd name="T78" fmla="*/ 2147483647 w 72"/>
              <a:gd name="T79" fmla="*/ 2147483647 h 101"/>
              <a:gd name="T80" fmla="*/ 2147483647 w 72"/>
              <a:gd name="T81" fmla="*/ 2147483647 h 101"/>
              <a:gd name="T82" fmla="*/ 2147483647 w 72"/>
              <a:gd name="T83" fmla="*/ 2147483647 h 101"/>
              <a:gd name="T84" fmla="*/ 2147483647 w 72"/>
              <a:gd name="T85" fmla="*/ 2147483647 h 101"/>
              <a:gd name="T86" fmla="*/ 2147483647 w 72"/>
              <a:gd name="T87" fmla="*/ 2147483647 h 101"/>
              <a:gd name="T88" fmla="*/ 2147483647 w 72"/>
              <a:gd name="T89" fmla="*/ 2147483647 h 101"/>
              <a:gd name="T90" fmla="*/ 2147483647 w 72"/>
              <a:gd name="T91" fmla="*/ 2147483647 h 101"/>
              <a:gd name="T92" fmla="*/ 2147483647 w 72"/>
              <a:gd name="T93" fmla="*/ 2147483647 h 101"/>
              <a:gd name="T94" fmla="*/ 2147483647 w 72"/>
              <a:gd name="T95" fmla="*/ 2147483647 h 101"/>
              <a:gd name="T96" fmla="*/ 2147483647 w 72"/>
              <a:gd name="T97" fmla="*/ 2147483647 h 101"/>
              <a:gd name="T98" fmla="*/ 2147483647 w 72"/>
              <a:gd name="T99" fmla="*/ 2147483647 h 101"/>
              <a:gd name="T100" fmla="*/ 2147483647 w 72"/>
              <a:gd name="T101" fmla="*/ 2147483647 h 101"/>
              <a:gd name="T102" fmla="*/ 2147483647 w 72"/>
              <a:gd name="T103" fmla="*/ 2147483647 h 101"/>
              <a:gd name="T104" fmla="*/ 2147483647 w 72"/>
              <a:gd name="T105" fmla="*/ 2147483647 h 101"/>
              <a:gd name="T106" fmla="*/ 2147483647 w 72"/>
              <a:gd name="T107" fmla="*/ 2147483647 h 101"/>
              <a:gd name="T108" fmla="*/ 2147483647 w 72"/>
              <a:gd name="T109" fmla="*/ 2147483647 h 101"/>
              <a:gd name="T110" fmla="*/ 2147483647 w 72"/>
              <a:gd name="T111" fmla="*/ 2147483647 h 101"/>
              <a:gd name="T112" fmla="*/ 2147483647 w 72"/>
              <a:gd name="T113" fmla="*/ 2147483647 h 101"/>
              <a:gd name="T114" fmla="*/ 2147483647 w 72"/>
              <a:gd name="T115" fmla="*/ 2147483647 h 10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2"/>
              <a:gd name="T175" fmla="*/ 0 h 101"/>
              <a:gd name="T176" fmla="*/ 72 w 72"/>
              <a:gd name="T177" fmla="*/ 101 h 10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2" h="101">
                <a:moveTo>
                  <a:pt x="36" y="1"/>
                </a:moveTo>
                <a:cubicBezTo>
                  <a:pt x="68" y="0"/>
                  <a:pt x="72" y="19"/>
                  <a:pt x="72" y="41"/>
                </a:cubicBezTo>
                <a:cubicBezTo>
                  <a:pt x="72" y="50"/>
                  <a:pt x="70" y="58"/>
                  <a:pt x="65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71"/>
                  <a:pt x="62" y="79"/>
                  <a:pt x="63" y="85"/>
                </a:cubicBezTo>
                <a:cubicBezTo>
                  <a:pt x="58" y="91"/>
                  <a:pt x="54" y="96"/>
                  <a:pt x="44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8" y="96"/>
                  <a:pt x="14" y="91"/>
                  <a:pt x="10" y="85"/>
                </a:cubicBezTo>
                <a:cubicBezTo>
                  <a:pt x="10" y="79"/>
                  <a:pt x="10" y="71"/>
                  <a:pt x="10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2" y="58"/>
                  <a:pt x="0" y="50"/>
                  <a:pt x="0" y="41"/>
                </a:cubicBezTo>
                <a:cubicBezTo>
                  <a:pt x="0" y="19"/>
                  <a:pt x="4" y="1"/>
                  <a:pt x="36" y="1"/>
                </a:cubicBezTo>
                <a:close/>
                <a:moveTo>
                  <a:pt x="59" y="64"/>
                </a:moveTo>
                <a:cubicBezTo>
                  <a:pt x="54" y="63"/>
                  <a:pt x="54" y="63"/>
                  <a:pt x="54" y="63"/>
                </a:cubicBezTo>
                <a:cubicBezTo>
                  <a:pt x="50" y="67"/>
                  <a:pt x="50" y="67"/>
                  <a:pt x="50" y="67"/>
                </a:cubicBezTo>
                <a:cubicBezTo>
                  <a:pt x="52" y="75"/>
                  <a:pt x="52" y="75"/>
                  <a:pt x="52" y="75"/>
                </a:cubicBezTo>
                <a:cubicBezTo>
                  <a:pt x="42" y="81"/>
                  <a:pt x="31" y="81"/>
                  <a:pt x="21" y="76"/>
                </a:cubicBezTo>
                <a:cubicBezTo>
                  <a:pt x="23" y="67"/>
                  <a:pt x="23" y="67"/>
                  <a:pt x="23" y="67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64"/>
                  <a:pt x="13" y="64"/>
                  <a:pt x="13" y="64"/>
                </a:cubicBezTo>
                <a:cubicBezTo>
                  <a:pt x="14" y="71"/>
                  <a:pt x="16" y="78"/>
                  <a:pt x="19" y="84"/>
                </a:cubicBezTo>
                <a:cubicBezTo>
                  <a:pt x="20" y="83"/>
                  <a:pt x="20" y="81"/>
                  <a:pt x="21" y="80"/>
                </a:cubicBezTo>
                <a:cubicBezTo>
                  <a:pt x="25" y="83"/>
                  <a:pt x="31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42" y="84"/>
                  <a:pt x="47" y="83"/>
                  <a:pt x="52" y="80"/>
                </a:cubicBezTo>
                <a:cubicBezTo>
                  <a:pt x="52" y="81"/>
                  <a:pt x="53" y="83"/>
                  <a:pt x="53" y="84"/>
                </a:cubicBezTo>
                <a:cubicBezTo>
                  <a:pt x="56" y="78"/>
                  <a:pt x="59" y="71"/>
                  <a:pt x="59" y="64"/>
                </a:cubicBezTo>
                <a:close/>
                <a:moveTo>
                  <a:pt x="39" y="52"/>
                </a:moveTo>
                <a:cubicBezTo>
                  <a:pt x="37" y="52"/>
                  <a:pt x="36" y="52"/>
                  <a:pt x="34" y="52"/>
                </a:cubicBezTo>
                <a:cubicBezTo>
                  <a:pt x="32" y="56"/>
                  <a:pt x="31" y="60"/>
                  <a:pt x="31" y="64"/>
                </a:cubicBezTo>
                <a:cubicBezTo>
                  <a:pt x="33" y="66"/>
                  <a:pt x="34" y="66"/>
                  <a:pt x="35" y="67"/>
                </a:cubicBezTo>
                <a:cubicBezTo>
                  <a:pt x="36" y="65"/>
                  <a:pt x="36" y="65"/>
                  <a:pt x="36" y="65"/>
                </a:cubicBezTo>
                <a:cubicBezTo>
                  <a:pt x="37" y="67"/>
                  <a:pt x="37" y="67"/>
                  <a:pt x="37" y="67"/>
                </a:cubicBezTo>
                <a:cubicBezTo>
                  <a:pt x="39" y="66"/>
                  <a:pt x="40" y="66"/>
                  <a:pt x="41" y="64"/>
                </a:cubicBezTo>
                <a:cubicBezTo>
                  <a:pt x="42" y="60"/>
                  <a:pt x="41" y="56"/>
                  <a:pt x="39" y="52"/>
                </a:cubicBezTo>
                <a:close/>
                <a:moveTo>
                  <a:pt x="12" y="42"/>
                </a:moveTo>
                <a:cubicBezTo>
                  <a:pt x="12" y="47"/>
                  <a:pt x="14" y="52"/>
                  <a:pt x="18" y="56"/>
                </a:cubicBezTo>
                <a:cubicBezTo>
                  <a:pt x="24" y="55"/>
                  <a:pt x="29" y="51"/>
                  <a:pt x="33" y="45"/>
                </a:cubicBezTo>
                <a:cubicBezTo>
                  <a:pt x="33" y="43"/>
                  <a:pt x="32" y="41"/>
                  <a:pt x="30" y="38"/>
                </a:cubicBezTo>
                <a:cubicBezTo>
                  <a:pt x="24" y="37"/>
                  <a:pt x="18" y="39"/>
                  <a:pt x="12" y="42"/>
                </a:cubicBezTo>
                <a:close/>
                <a:moveTo>
                  <a:pt x="60" y="42"/>
                </a:moveTo>
                <a:cubicBezTo>
                  <a:pt x="54" y="39"/>
                  <a:pt x="48" y="37"/>
                  <a:pt x="42" y="38"/>
                </a:cubicBezTo>
                <a:cubicBezTo>
                  <a:pt x="40" y="41"/>
                  <a:pt x="40" y="43"/>
                  <a:pt x="40" y="45"/>
                </a:cubicBezTo>
                <a:cubicBezTo>
                  <a:pt x="43" y="51"/>
                  <a:pt x="48" y="55"/>
                  <a:pt x="54" y="56"/>
                </a:cubicBezTo>
                <a:cubicBezTo>
                  <a:pt x="58" y="52"/>
                  <a:pt x="60" y="47"/>
                  <a:pt x="60" y="42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5" name="Freeform 17"/>
          <p:cNvSpPr>
            <a:spLocks noEditPoints="1" noChangeArrowheads="1"/>
          </p:cNvSpPr>
          <p:nvPr/>
        </p:nvSpPr>
        <p:spPr bwMode="auto">
          <a:xfrm>
            <a:off x="4146550" y="1695450"/>
            <a:ext cx="355600" cy="238125"/>
          </a:xfrm>
          <a:custGeom>
            <a:avLst/>
            <a:gdLst>
              <a:gd name="T0" fmla="*/ 2147483647 w 95"/>
              <a:gd name="T1" fmla="*/ 0 h 85"/>
              <a:gd name="T2" fmla="*/ 2147483647 w 95"/>
              <a:gd name="T3" fmla="*/ 0 h 85"/>
              <a:gd name="T4" fmla="*/ 2147483647 w 95"/>
              <a:gd name="T5" fmla="*/ 2147483647 h 85"/>
              <a:gd name="T6" fmla="*/ 2147483647 w 95"/>
              <a:gd name="T7" fmla="*/ 2147483647 h 85"/>
              <a:gd name="T8" fmla="*/ 2147483647 w 95"/>
              <a:gd name="T9" fmla="*/ 2147483647 h 85"/>
              <a:gd name="T10" fmla="*/ 2147483647 w 95"/>
              <a:gd name="T11" fmla="*/ 2147483647 h 85"/>
              <a:gd name="T12" fmla="*/ 0 w 95"/>
              <a:gd name="T13" fmla="*/ 2147483647 h 85"/>
              <a:gd name="T14" fmla="*/ 0 w 95"/>
              <a:gd name="T15" fmla="*/ 2147483647 h 85"/>
              <a:gd name="T16" fmla="*/ 2147483647 w 95"/>
              <a:gd name="T17" fmla="*/ 0 h 85"/>
              <a:gd name="T18" fmla="*/ 2147483647 w 95"/>
              <a:gd name="T19" fmla="*/ 2147483647 h 85"/>
              <a:gd name="T20" fmla="*/ 2147483647 w 95"/>
              <a:gd name="T21" fmla="*/ 2147483647 h 85"/>
              <a:gd name="T22" fmla="*/ 2147483647 w 95"/>
              <a:gd name="T23" fmla="*/ 2147483647 h 85"/>
              <a:gd name="T24" fmla="*/ 2147483647 w 95"/>
              <a:gd name="T25" fmla="*/ 2147483647 h 85"/>
              <a:gd name="T26" fmla="*/ 2147483647 w 95"/>
              <a:gd name="T27" fmla="*/ 2147483647 h 85"/>
              <a:gd name="T28" fmla="*/ 2147483647 w 95"/>
              <a:gd name="T29" fmla="*/ 2147483647 h 85"/>
              <a:gd name="T30" fmla="*/ 2147483647 w 95"/>
              <a:gd name="T31" fmla="*/ 2147483647 h 85"/>
              <a:gd name="T32" fmla="*/ 2147483647 w 95"/>
              <a:gd name="T33" fmla="*/ 2147483647 h 85"/>
              <a:gd name="T34" fmla="*/ 2147483647 w 95"/>
              <a:gd name="T35" fmla="*/ 2147483647 h 85"/>
              <a:gd name="T36" fmla="*/ 2147483647 w 95"/>
              <a:gd name="T37" fmla="*/ 2147483647 h 85"/>
              <a:gd name="T38" fmla="*/ 2147483647 w 95"/>
              <a:gd name="T39" fmla="*/ 2147483647 h 85"/>
              <a:gd name="T40" fmla="*/ 2147483647 w 95"/>
              <a:gd name="T41" fmla="*/ 2147483647 h 85"/>
              <a:gd name="T42" fmla="*/ 2147483647 w 95"/>
              <a:gd name="T43" fmla="*/ 2147483647 h 85"/>
              <a:gd name="T44" fmla="*/ 2147483647 w 95"/>
              <a:gd name="T45" fmla="*/ 2147483647 h 85"/>
              <a:gd name="T46" fmla="*/ 2147483647 w 95"/>
              <a:gd name="T47" fmla="*/ 2147483647 h 85"/>
              <a:gd name="T48" fmla="*/ 2147483647 w 95"/>
              <a:gd name="T49" fmla="*/ 2147483647 h 85"/>
              <a:gd name="T50" fmla="*/ 2147483647 w 95"/>
              <a:gd name="T51" fmla="*/ 2147483647 h 85"/>
              <a:gd name="T52" fmla="*/ 2147483647 w 95"/>
              <a:gd name="T53" fmla="*/ 2147483647 h 85"/>
              <a:gd name="T54" fmla="*/ 2147483647 w 95"/>
              <a:gd name="T55" fmla="*/ 2147483647 h 85"/>
              <a:gd name="T56" fmla="*/ 2147483647 w 95"/>
              <a:gd name="T57" fmla="*/ 2147483647 h 85"/>
              <a:gd name="T58" fmla="*/ 2147483647 w 95"/>
              <a:gd name="T59" fmla="*/ 2147483647 h 85"/>
              <a:gd name="T60" fmla="*/ 2147483647 w 95"/>
              <a:gd name="T61" fmla="*/ 2147483647 h 85"/>
              <a:gd name="T62" fmla="*/ 2147483647 w 95"/>
              <a:gd name="T63" fmla="*/ 2147483647 h 85"/>
              <a:gd name="T64" fmla="*/ 2147483647 w 95"/>
              <a:gd name="T65" fmla="*/ 2147483647 h 85"/>
              <a:gd name="T66" fmla="*/ 2147483647 w 95"/>
              <a:gd name="T67" fmla="*/ 2147483647 h 85"/>
              <a:gd name="T68" fmla="*/ 2147483647 w 95"/>
              <a:gd name="T69" fmla="*/ 2147483647 h 85"/>
              <a:gd name="T70" fmla="*/ 2147483647 w 95"/>
              <a:gd name="T71" fmla="*/ 2147483647 h 85"/>
              <a:gd name="T72" fmla="*/ 2147483647 w 95"/>
              <a:gd name="T73" fmla="*/ 2147483647 h 85"/>
              <a:gd name="T74" fmla="*/ 2147483647 w 95"/>
              <a:gd name="T75" fmla="*/ 2147483647 h 85"/>
              <a:gd name="T76" fmla="*/ 2147483647 w 95"/>
              <a:gd name="T77" fmla="*/ 2147483647 h 85"/>
              <a:gd name="T78" fmla="*/ 2147483647 w 95"/>
              <a:gd name="T79" fmla="*/ 2147483647 h 85"/>
              <a:gd name="T80" fmla="*/ 2147483647 w 95"/>
              <a:gd name="T81" fmla="*/ 2147483647 h 8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5"/>
              <a:gd name="T124" fmla="*/ 0 h 85"/>
              <a:gd name="T125" fmla="*/ 95 w 95"/>
              <a:gd name="T126" fmla="*/ 85 h 8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5" h="85">
                <a:moveTo>
                  <a:pt x="10" y="0"/>
                </a:moveTo>
                <a:cubicBezTo>
                  <a:pt x="85" y="0"/>
                  <a:pt x="85" y="0"/>
                  <a:pt x="85" y="0"/>
                </a:cubicBezTo>
                <a:cubicBezTo>
                  <a:pt x="90" y="0"/>
                  <a:pt x="95" y="4"/>
                  <a:pt x="95" y="10"/>
                </a:cubicBezTo>
                <a:cubicBezTo>
                  <a:pt x="95" y="76"/>
                  <a:pt x="95" y="76"/>
                  <a:pt x="95" y="76"/>
                </a:cubicBezTo>
                <a:cubicBezTo>
                  <a:pt x="95" y="81"/>
                  <a:pt x="90" y="85"/>
                  <a:pt x="85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5" y="85"/>
                  <a:pt x="0" y="81"/>
                  <a:pt x="0" y="7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lose/>
                <a:moveTo>
                  <a:pt x="48" y="38"/>
                </a:moveTo>
                <a:cubicBezTo>
                  <a:pt x="45" y="38"/>
                  <a:pt x="43" y="41"/>
                  <a:pt x="43" y="44"/>
                </a:cubicBezTo>
                <a:cubicBezTo>
                  <a:pt x="43" y="47"/>
                  <a:pt x="45" y="50"/>
                  <a:pt x="48" y="50"/>
                </a:cubicBezTo>
                <a:cubicBezTo>
                  <a:pt x="51" y="50"/>
                  <a:pt x="54" y="47"/>
                  <a:pt x="54" y="44"/>
                </a:cubicBezTo>
                <a:cubicBezTo>
                  <a:pt x="54" y="41"/>
                  <a:pt x="51" y="38"/>
                  <a:pt x="48" y="38"/>
                </a:cubicBezTo>
                <a:close/>
                <a:moveTo>
                  <a:pt x="42" y="36"/>
                </a:moveTo>
                <a:cubicBezTo>
                  <a:pt x="44" y="35"/>
                  <a:pt x="46" y="34"/>
                  <a:pt x="48" y="34"/>
                </a:cubicBezTo>
                <a:cubicBezTo>
                  <a:pt x="50" y="34"/>
                  <a:pt x="52" y="35"/>
                  <a:pt x="54" y="36"/>
                </a:cubicBezTo>
                <a:cubicBezTo>
                  <a:pt x="57" y="30"/>
                  <a:pt x="57" y="30"/>
                  <a:pt x="57" y="30"/>
                </a:cubicBezTo>
                <a:cubicBezTo>
                  <a:pt x="64" y="19"/>
                  <a:pt x="64" y="19"/>
                  <a:pt x="64" y="19"/>
                </a:cubicBezTo>
                <a:cubicBezTo>
                  <a:pt x="59" y="16"/>
                  <a:pt x="54" y="14"/>
                  <a:pt x="48" y="14"/>
                </a:cubicBezTo>
                <a:cubicBezTo>
                  <a:pt x="43" y="14"/>
                  <a:pt x="37" y="16"/>
                  <a:pt x="33" y="19"/>
                </a:cubicBezTo>
                <a:cubicBezTo>
                  <a:pt x="39" y="30"/>
                  <a:pt x="39" y="30"/>
                  <a:pt x="39" y="30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58" y="43"/>
                </a:moveTo>
                <a:cubicBezTo>
                  <a:pt x="58" y="45"/>
                  <a:pt x="58" y="47"/>
                  <a:pt x="57" y="49"/>
                </a:cubicBezTo>
                <a:cubicBezTo>
                  <a:pt x="56" y="51"/>
                  <a:pt x="54" y="52"/>
                  <a:pt x="53" y="53"/>
                </a:cubicBezTo>
                <a:cubicBezTo>
                  <a:pt x="56" y="59"/>
                  <a:pt x="56" y="59"/>
                  <a:pt x="56" y="59"/>
                </a:cubicBezTo>
                <a:cubicBezTo>
                  <a:pt x="62" y="70"/>
                  <a:pt x="62" y="70"/>
                  <a:pt x="62" y="70"/>
                </a:cubicBezTo>
                <a:cubicBezTo>
                  <a:pt x="67" y="67"/>
                  <a:pt x="71" y="64"/>
                  <a:pt x="74" y="59"/>
                </a:cubicBezTo>
                <a:cubicBezTo>
                  <a:pt x="77" y="54"/>
                  <a:pt x="78" y="48"/>
                  <a:pt x="78" y="43"/>
                </a:cubicBezTo>
                <a:cubicBezTo>
                  <a:pt x="65" y="43"/>
                  <a:pt x="65" y="43"/>
                  <a:pt x="65" y="43"/>
                </a:cubicBezTo>
                <a:cubicBezTo>
                  <a:pt x="58" y="43"/>
                  <a:pt x="58" y="43"/>
                  <a:pt x="58" y="43"/>
                </a:cubicBezTo>
                <a:close/>
                <a:moveTo>
                  <a:pt x="44" y="53"/>
                </a:moveTo>
                <a:cubicBezTo>
                  <a:pt x="42" y="52"/>
                  <a:pt x="41" y="51"/>
                  <a:pt x="40" y="49"/>
                </a:cubicBezTo>
                <a:cubicBezTo>
                  <a:pt x="39" y="47"/>
                  <a:pt x="38" y="45"/>
                  <a:pt x="38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9"/>
                  <a:pt x="20" y="54"/>
                  <a:pt x="23" y="59"/>
                </a:cubicBezTo>
                <a:cubicBezTo>
                  <a:pt x="26" y="64"/>
                  <a:pt x="30" y="68"/>
                  <a:pt x="34" y="70"/>
                </a:cubicBezTo>
                <a:cubicBezTo>
                  <a:pt x="41" y="59"/>
                  <a:pt x="41" y="59"/>
                  <a:pt x="41" y="59"/>
                </a:cubicBezTo>
                <a:lnTo>
                  <a:pt x="44" y="53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6" name="Freeform 18"/>
          <p:cNvSpPr>
            <a:spLocks noEditPoints="1" noChangeArrowheads="1"/>
          </p:cNvSpPr>
          <p:nvPr/>
        </p:nvSpPr>
        <p:spPr bwMode="auto">
          <a:xfrm>
            <a:off x="2743200" y="1154113"/>
            <a:ext cx="355600" cy="268287"/>
          </a:xfrm>
          <a:custGeom>
            <a:avLst/>
            <a:gdLst>
              <a:gd name="T0" fmla="*/ 2147483647 w 95"/>
              <a:gd name="T1" fmla="*/ 2147483647 h 95"/>
              <a:gd name="T2" fmla="*/ 2147483647 w 95"/>
              <a:gd name="T3" fmla="*/ 2147483647 h 95"/>
              <a:gd name="T4" fmla="*/ 2147483647 w 95"/>
              <a:gd name="T5" fmla="*/ 2147483647 h 95"/>
              <a:gd name="T6" fmla="*/ 2147483647 w 95"/>
              <a:gd name="T7" fmla="*/ 2147483647 h 95"/>
              <a:gd name="T8" fmla="*/ 2147483647 w 95"/>
              <a:gd name="T9" fmla="*/ 2147483647 h 95"/>
              <a:gd name="T10" fmla="*/ 2147483647 w 95"/>
              <a:gd name="T11" fmla="*/ 2147483647 h 95"/>
              <a:gd name="T12" fmla="*/ 2147483647 w 95"/>
              <a:gd name="T13" fmla="*/ 2147483647 h 95"/>
              <a:gd name="T14" fmla="*/ 2147483647 w 95"/>
              <a:gd name="T15" fmla="*/ 2147483647 h 95"/>
              <a:gd name="T16" fmla="*/ 2147483647 w 95"/>
              <a:gd name="T17" fmla="*/ 2147483647 h 95"/>
              <a:gd name="T18" fmla="*/ 2147483647 w 95"/>
              <a:gd name="T19" fmla="*/ 2147483647 h 95"/>
              <a:gd name="T20" fmla="*/ 2147483647 w 95"/>
              <a:gd name="T21" fmla="*/ 2147483647 h 95"/>
              <a:gd name="T22" fmla="*/ 2147483647 w 95"/>
              <a:gd name="T23" fmla="*/ 2147483647 h 95"/>
              <a:gd name="T24" fmla="*/ 0 w 95"/>
              <a:gd name="T25" fmla="*/ 2147483647 h 95"/>
              <a:gd name="T26" fmla="*/ 0 w 95"/>
              <a:gd name="T27" fmla="*/ 2147483647 h 95"/>
              <a:gd name="T28" fmla="*/ 2147483647 w 95"/>
              <a:gd name="T29" fmla="*/ 2147483647 h 95"/>
              <a:gd name="T30" fmla="*/ 2147483647 w 95"/>
              <a:gd name="T31" fmla="*/ 2147483647 h 95"/>
              <a:gd name="T32" fmla="*/ 2147483647 w 95"/>
              <a:gd name="T33" fmla="*/ 2147483647 h 95"/>
              <a:gd name="T34" fmla="*/ 2147483647 w 95"/>
              <a:gd name="T35" fmla="*/ 2147483647 h 95"/>
              <a:gd name="T36" fmla="*/ 2147483647 w 95"/>
              <a:gd name="T37" fmla="*/ 0 h 95"/>
              <a:gd name="T38" fmla="*/ 2147483647 w 95"/>
              <a:gd name="T39" fmla="*/ 0 h 95"/>
              <a:gd name="T40" fmla="*/ 0 w 95"/>
              <a:gd name="T41" fmla="*/ 2147483647 h 95"/>
              <a:gd name="T42" fmla="*/ 2147483647 w 95"/>
              <a:gd name="T43" fmla="*/ 2147483647 h 95"/>
              <a:gd name="T44" fmla="*/ 2147483647 w 95"/>
              <a:gd name="T45" fmla="*/ 2147483647 h 95"/>
              <a:gd name="T46" fmla="*/ 2147483647 w 95"/>
              <a:gd name="T47" fmla="*/ 2147483647 h 95"/>
              <a:gd name="T48" fmla="*/ 2147483647 w 95"/>
              <a:gd name="T49" fmla="*/ 2147483647 h 95"/>
              <a:gd name="T50" fmla="*/ 2147483647 w 95"/>
              <a:gd name="T51" fmla="*/ 2147483647 h 95"/>
              <a:gd name="T52" fmla="*/ 2147483647 w 95"/>
              <a:gd name="T53" fmla="*/ 2147483647 h 95"/>
              <a:gd name="T54" fmla="*/ 2147483647 w 95"/>
              <a:gd name="T55" fmla="*/ 2147483647 h 95"/>
              <a:gd name="T56" fmla="*/ 2147483647 w 95"/>
              <a:gd name="T57" fmla="*/ 2147483647 h 95"/>
              <a:gd name="T58" fmla="*/ 2147483647 w 95"/>
              <a:gd name="T59" fmla="*/ 2147483647 h 95"/>
              <a:gd name="T60" fmla="*/ 2147483647 w 95"/>
              <a:gd name="T61" fmla="*/ 2147483647 h 95"/>
              <a:gd name="T62" fmla="*/ 2147483647 w 95"/>
              <a:gd name="T63" fmla="*/ 2147483647 h 95"/>
              <a:gd name="T64" fmla="*/ 2147483647 w 95"/>
              <a:gd name="T65" fmla="*/ 2147483647 h 95"/>
              <a:gd name="T66" fmla="*/ 2147483647 w 95"/>
              <a:gd name="T67" fmla="*/ 2147483647 h 95"/>
              <a:gd name="T68" fmla="*/ 2147483647 w 95"/>
              <a:gd name="T69" fmla="*/ 2147483647 h 95"/>
              <a:gd name="T70" fmla="*/ 2147483647 w 95"/>
              <a:gd name="T71" fmla="*/ 2147483647 h 95"/>
              <a:gd name="T72" fmla="*/ 2147483647 w 95"/>
              <a:gd name="T73" fmla="*/ 2147483647 h 95"/>
              <a:gd name="T74" fmla="*/ 2147483647 w 95"/>
              <a:gd name="T75" fmla="*/ 2147483647 h 95"/>
              <a:gd name="T76" fmla="*/ 2147483647 w 95"/>
              <a:gd name="T77" fmla="*/ 2147483647 h 95"/>
              <a:gd name="T78" fmla="*/ 2147483647 w 95"/>
              <a:gd name="T79" fmla="*/ 2147483647 h 95"/>
              <a:gd name="T80" fmla="*/ 2147483647 w 95"/>
              <a:gd name="T81" fmla="*/ 2147483647 h 95"/>
              <a:gd name="T82" fmla="*/ 2147483647 w 95"/>
              <a:gd name="T83" fmla="*/ 2147483647 h 95"/>
              <a:gd name="T84" fmla="*/ 2147483647 w 95"/>
              <a:gd name="T85" fmla="*/ 2147483647 h 95"/>
              <a:gd name="T86" fmla="*/ 2147483647 w 95"/>
              <a:gd name="T87" fmla="*/ 2147483647 h 95"/>
              <a:gd name="T88" fmla="*/ 2147483647 w 95"/>
              <a:gd name="T89" fmla="*/ 2147483647 h 9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5"/>
              <a:gd name="T136" fmla="*/ 0 h 95"/>
              <a:gd name="T137" fmla="*/ 95 w 95"/>
              <a:gd name="T138" fmla="*/ 95 h 9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5" h="95">
                <a:moveTo>
                  <a:pt x="18" y="49"/>
                </a:moveTo>
                <a:cubicBezTo>
                  <a:pt x="24" y="49"/>
                  <a:pt x="24" y="49"/>
                  <a:pt x="24" y="49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7"/>
                  <a:pt x="25" y="57"/>
                  <a:pt x="25" y="57"/>
                </a:cubicBezTo>
                <a:cubicBezTo>
                  <a:pt x="26" y="57"/>
                  <a:pt x="27" y="57"/>
                  <a:pt x="27" y="56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1"/>
                  <a:pt x="26" y="50"/>
                  <a:pt x="24" y="49"/>
                </a:cubicBezTo>
                <a:cubicBezTo>
                  <a:pt x="22" y="46"/>
                  <a:pt x="20" y="45"/>
                  <a:pt x="19" y="44"/>
                </a:cubicBezTo>
                <a:cubicBezTo>
                  <a:pt x="19" y="43"/>
                  <a:pt x="18" y="42"/>
                  <a:pt x="18" y="41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4"/>
                  <a:pt x="21" y="32"/>
                  <a:pt x="26" y="32"/>
                </a:cubicBezTo>
                <a:cubicBezTo>
                  <a:pt x="30" y="32"/>
                  <a:pt x="32" y="34"/>
                  <a:pt x="32" y="37"/>
                </a:cubicBezTo>
                <a:cubicBezTo>
                  <a:pt x="32" y="42"/>
                  <a:pt x="32" y="42"/>
                  <a:pt x="32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6"/>
                  <a:pt x="26" y="36"/>
                  <a:pt x="26" y="36"/>
                </a:cubicBezTo>
                <a:cubicBezTo>
                  <a:pt x="25" y="36"/>
                  <a:pt x="24" y="36"/>
                  <a:pt x="24" y="37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40"/>
                  <a:pt x="25" y="42"/>
                  <a:pt x="27" y="43"/>
                </a:cubicBezTo>
                <a:cubicBezTo>
                  <a:pt x="29" y="46"/>
                  <a:pt x="31" y="47"/>
                  <a:pt x="32" y="48"/>
                </a:cubicBezTo>
                <a:cubicBezTo>
                  <a:pt x="32" y="49"/>
                  <a:pt x="33" y="50"/>
                  <a:pt x="33" y="52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9"/>
                  <a:pt x="30" y="61"/>
                  <a:pt x="25" y="61"/>
                </a:cubicBezTo>
                <a:cubicBezTo>
                  <a:pt x="21" y="61"/>
                  <a:pt x="18" y="59"/>
                  <a:pt x="18" y="56"/>
                </a:cubicBezTo>
                <a:cubicBezTo>
                  <a:pt x="18" y="49"/>
                  <a:pt x="18" y="49"/>
                  <a:pt x="18" y="49"/>
                </a:cubicBezTo>
                <a:close/>
                <a:moveTo>
                  <a:pt x="0" y="28"/>
                </a:moveTo>
                <a:cubicBezTo>
                  <a:pt x="0" y="47"/>
                  <a:pt x="0" y="47"/>
                  <a:pt x="0" y="47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81"/>
                  <a:pt x="14" y="81"/>
                  <a:pt x="14" y="81"/>
                </a:cubicBezTo>
                <a:cubicBezTo>
                  <a:pt x="28" y="95"/>
                  <a:pt x="28" y="95"/>
                  <a:pt x="28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67" y="95"/>
                  <a:pt x="67" y="95"/>
                  <a:pt x="67" y="95"/>
                </a:cubicBezTo>
                <a:cubicBezTo>
                  <a:pt x="81" y="81"/>
                  <a:pt x="81" y="81"/>
                  <a:pt x="81" y="81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27"/>
                  <a:pt x="95" y="27"/>
                  <a:pt x="95" y="27"/>
                </a:cubicBezTo>
                <a:cubicBezTo>
                  <a:pt x="81" y="14"/>
                  <a:pt x="81" y="14"/>
                  <a:pt x="81" y="14"/>
                </a:cubicBezTo>
                <a:cubicBezTo>
                  <a:pt x="67" y="0"/>
                  <a:pt x="67" y="0"/>
                  <a:pt x="6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4" y="14"/>
                  <a:pt x="14" y="14"/>
                  <a:pt x="14" y="14"/>
                </a:cubicBezTo>
                <a:cubicBezTo>
                  <a:pt x="0" y="28"/>
                  <a:pt x="0" y="28"/>
                  <a:pt x="0" y="28"/>
                </a:cubicBezTo>
                <a:close/>
                <a:moveTo>
                  <a:pt x="12" y="33"/>
                </a:moveTo>
                <a:cubicBezTo>
                  <a:pt x="12" y="62"/>
                  <a:pt x="12" y="62"/>
                  <a:pt x="12" y="62"/>
                </a:cubicBezTo>
                <a:cubicBezTo>
                  <a:pt x="33" y="83"/>
                  <a:pt x="33" y="83"/>
                  <a:pt x="33" y="83"/>
                </a:cubicBezTo>
                <a:cubicBezTo>
                  <a:pt x="62" y="82"/>
                  <a:pt x="62" y="82"/>
                  <a:pt x="62" y="82"/>
                </a:cubicBezTo>
                <a:cubicBezTo>
                  <a:pt x="83" y="62"/>
                  <a:pt x="83" y="62"/>
                  <a:pt x="83" y="62"/>
                </a:cubicBezTo>
                <a:cubicBezTo>
                  <a:pt x="83" y="33"/>
                  <a:pt x="83" y="33"/>
                  <a:pt x="83" y="33"/>
                </a:cubicBezTo>
                <a:cubicBezTo>
                  <a:pt x="62" y="12"/>
                  <a:pt x="62" y="12"/>
                  <a:pt x="62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12" y="33"/>
                  <a:pt x="12" y="33"/>
                  <a:pt x="12" y="33"/>
                </a:cubicBezTo>
                <a:close/>
                <a:moveTo>
                  <a:pt x="47" y="36"/>
                </a:moveTo>
                <a:cubicBezTo>
                  <a:pt x="44" y="36"/>
                  <a:pt x="44" y="36"/>
                  <a:pt x="44" y="36"/>
                </a:cubicBezTo>
                <a:cubicBezTo>
                  <a:pt x="44" y="61"/>
                  <a:pt x="44" y="61"/>
                  <a:pt x="44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36"/>
                  <a:pt x="37" y="36"/>
                  <a:pt x="37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6"/>
                  <a:pt x="47" y="36"/>
                  <a:pt x="47" y="36"/>
                </a:cubicBezTo>
                <a:close/>
                <a:moveTo>
                  <a:pt x="48" y="56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4"/>
                  <a:pt x="51" y="32"/>
                  <a:pt x="56" y="32"/>
                </a:cubicBezTo>
                <a:cubicBezTo>
                  <a:pt x="60" y="32"/>
                  <a:pt x="63" y="34"/>
                  <a:pt x="63" y="37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58"/>
                  <a:pt x="62" y="59"/>
                  <a:pt x="61" y="60"/>
                </a:cubicBezTo>
                <a:cubicBezTo>
                  <a:pt x="59" y="61"/>
                  <a:pt x="58" y="61"/>
                  <a:pt x="56" y="61"/>
                </a:cubicBezTo>
                <a:cubicBezTo>
                  <a:pt x="51" y="61"/>
                  <a:pt x="48" y="59"/>
                  <a:pt x="48" y="56"/>
                </a:cubicBezTo>
                <a:close/>
                <a:moveTo>
                  <a:pt x="57" y="56"/>
                </a:moveTo>
                <a:cubicBezTo>
                  <a:pt x="57" y="57"/>
                  <a:pt x="56" y="57"/>
                  <a:pt x="56" y="57"/>
                </a:cubicBezTo>
                <a:cubicBezTo>
                  <a:pt x="55" y="57"/>
                  <a:pt x="55" y="57"/>
                  <a:pt x="55" y="56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6" y="36"/>
                </a:cubicBezTo>
                <a:cubicBezTo>
                  <a:pt x="56" y="36"/>
                  <a:pt x="57" y="36"/>
                  <a:pt x="57" y="37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70" y="50"/>
                </a:moveTo>
                <a:cubicBezTo>
                  <a:pt x="70" y="61"/>
                  <a:pt x="70" y="61"/>
                  <a:pt x="70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4" y="32"/>
                  <a:pt x="64" y="32"/>
                  <a:pt x="64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32"/>
                  <a:pt x="75" y="32"/>
                  <a:pt x="77" y="33"/>
                </a:cubicBezTo>
                <a:cubicBezTo>
                  <a:pt x="78" y="34"/>
                  <a:pt x="78" y="35"/>
                  <a:pt x="78" y="37"/>
                </a:cubicBezTo>
                <a:cubicBezTo>
                  <a:pt x="78" y="45"/>
                  <a:pt x="78" y="45"/>
                  <a:pt x="78" y="45"/>
                </a:cubicBezTo>
                <a:cubicBezTo>
                  <a:pt x="78" y="47"/>
                  <a:pt x="78" y="48"/>
                  <a:pt x="77" y="49"/>
                </a:cubicBezTo>
                <a:cubicBezTo>
                  <a:pt x="76" y="50"/>
                  <a:pt x="74" y="50"/>
                  <a:pt x="70" y="50"/>
                </a:cubicBezTo>
                <a:close/>
                <a:moveTo>
                  <a:pt x="72" y="45"/>
                </a:moveTo>
                <a:cubicBezTo>
                  <a:pt x="72" y="46"/>
                  <a:pt x="72" y="46"/>
                  <a:pt x="70" y="46"/>
                </a:cubicBezTo>
                <a:cubicBezTo>
                  <a:pt x="70" y="36"/>
                  <a:pt x="70" y="36"/>
                  <a:pt x="70" y="36"/>
                </a:cubicBezTo>
                <a:cubicBezTo>
                  <a:pt x="72" y="36"/>
                  <a:pt x="72" y="37"/>
                  <a:pt x="72" y="38"/>
                </a:cubicBezTo>
                <a:lnTo>
                  <a:pt x="72" y="45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7" name="Freeform 19"/>
          <p:cNvSpPr>
            <a:spLocks noEditPoints="1" noChangeArrowheads="1"/>
          </p:cNvSpPr>
          <p:nvPr/>
        </p:nvSpPr>
        <p:spPr bwMode="auto">
          <a:xfrm>
            <a:off x="3460750" y="144463"/>
            <a:ext cx="317500" cy="239712"/>
          </a:xfrm>
          <a:custGeom>
            <a:avLst/>
            <a:gdLst>
              <a:gd name="T0" fmla="*/ 2147483647 w 85"/>
              <a:gd name="T1" fmla="*/ 2147483647 h 85"/>
              <a:gd name="T2" fmla="*/ 2147483647 w 85"/>
              <a:gd name="T3" fmla="*/ 2147483647 h 85"/>
              <a:gd name="T4" fmla="*/ 2147483647 w 85"/>
              <a:gd name="T5" fmla="*/ 2147483647 h 85"/>
              <a:gd name="T6" fmla="*/ 2147483647 w 85"/>
              <a:gd name="T7" fmla="*/ 2147483647 h 85"/>
              <a:gd name="T8" fmla="*/ 2147483647 w 85"/>
              <a:gd name="T9" fmla="*/ 2147483647 h 85"/>
              <a:gd name="T10" fmla="*/ 2147483647 w 85"/>
              <a:gd name="T11" fmla="*/ 2147483647 h 85"/>
              <a:gd name="T12" fmla="*/ 2147483647 w 85"/>
              <a:gd name="T13" fmla="*/ 2147483647 h 85"/>
              <a:gd name="T14" fmla="*/ 2147483647 w 85"/>
              <a:gd name="T15" fmla="*/ 2147483647 h 85"/>
              <a:gd name="T16" fmla="*/ 2147483647 w 85"/>
              <a:gd name="T17" fmla="*/ 2147483647 h 85"/>
              <a:gd name="T18" fmla="*/ 2147483647 w 85"/>
              <a:gd name="T19" fmla="*/ 2147483647 h 85"/>
              <a:gd name="T20" fmla="*/ 2147483647 w 85"/>
              <a:gd name="T21" fmla="*/ 2147483647 h 85"/>
              <a:gd name="T22" fmla="*/ 2147483647 w 85"/>
              <a:gd name="T23" fmla="*/ 2147483647 h 85"/>
              <a:gd name="T24" fmla="*/ 2147483647 w 85"/>
              <a:gd name="T25" fmla="*/ 2147483647 h 85"/>
              <a:gd name="T26" fmla="*/ 2147483647 w 85"/>
              <a:gd name="T27" fmla="*/ 2147483647 h 85"/>
              <a:gd name="T28" fmla="*/ 2147483647 w 85"/>
              <a:gd name="T29" fmla="*/ 2147483647 h 85"/>
              <a:gd name="T30" fmla="*/ 2147483647 w 85"/>
              <a:gd name="T31" fmla="*/ 2147483647 h 85"/>
              <a:gd name="T32" fmla="*/ 2147483647 w 85"/>
              <a:gd name="T33" fmla="*/ 2147483647 h 85"/>
              <a:gd name="T34" fmla="*/ 2147483647 w 85"/>
              <a:gd name="T35" fmla="*/ 2147483647 h 85"/>
              <a:gd name="T36" fmla="*/ 2147483647 w 85"/>
              <a:gd name="T37" fmla="*/ 2147483647 h 85"/>
              <a:gd name="T38" fmla="*/ 2147483647 w 85"/>
              <a:gd name="T39" fmla="*/ 2147483647 h 85"/>
              <a:gd name="T40" fmla="*/ 2147483647 w 85"/>
              <a:gd name="T41" fmla="*/ 2147483647 h 85"/>
              <a:gd name="T42" fmla="*/ 2147483647 w 85"/>
              <a:gd name="T43" fmla="*/ 2147483647 h 85"/>
              <a:gd name="T44" fmla="*/ 2147483647 w 85"/>
              <a:gd name="T45" fmla="*/ 2147483647 h 85"/>
              <a:gd name="T46" fmla="*/ 2147483647 w 85"/>
              <a:gd name="T47" fmla="*/ 0 h 85"/>
              <a:gd name="T48" fmla="*/ 2147483647 w 85"/>
              <a:gd name="T49" fmla="*/ 0 h 85"/>
              <a:gd name="T50" fmla="*/ 2147483647 w 85"/>
              <a:gd name="T51" fmla="*/ 2147483647 h 85"/>
              <a:gd name="T52" fmla="*/ 2147483647 w 85"/>
              <a:gd name="T53" fmla="*/ 2147483647 h 85"/>
              <a:gd name="T54" fmla="*/ 2147483647 w 85"/>
              <a:gd name="T55" fmla="*/ 2147483647 h 85"/>
              <a:gd name="T56" fmla="*/ 2147483647 w 85"/>
              <a:gd name="T57" fmla="*/ 2147483647 h 85"/>
              <a:gd name="T58" fmla="*/ 2147483647 w 85"/>
              <a:gd name="T59" fmla="*/ 2147483647 h 85"/>
              <a:gd name="T60" fmla="*/ 2147483647 w 85"/>
              <a:gd name="T61" fmla="*/ 2147483647 h 85"/>
              <a:gd name="T62" fmla="*/ 2147483647 w 85"/>
              <a:gd name="T63" fmla="*/ 2147483647 h 85"/>
              <a:gd name="T64" fmla="*/ 2147483647 w 85"/>
              <a:gd name="T65" fmla="*/ 2147483647 h 85"/>
              <a:gd name="T66" fmla="*/ 2147483647 w 85"/>
              <a:gd name="T67" fmla="*/ 0 h 85"/>
              <a:gd name="T68" fmla="*/ 0 w 85"/>
              <a:gd name="T69" fmla="*/ 2147483647 h 85"/>
              <a:gd name="T70" fmla="*/ 0 w 85"/>
              <a:gd name="T71" fmla="*/ 2147483647 h 85"/>
              <a:gd name="T72" fmla="*/ 2147483647 w 85"/>
              <a:gd name="T73" fmla="*/ 2147483647 h 85"/>
              <a:gd name="T74" fmla="*/ 2147483647 w 85"/>
              <a:gd name="T75" fmla="*/ 2147483647 h 85"/>
              <a:gd name="T76" fmla="*/ 0 w 85"/>
              <a:gd name="T77" fmla="*/ 2147483647 h 8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5"/>
              <a:gd name="T118" fmla="*/ 0 h 85"/>
              <a:gd name="T119" fmla="*/ 85 w 85"/>
              <a:gd name="T120" fmla="*/ 85 h 8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Freeform 20"/>
          <p:cNvSpPr>
            <a:spLocks noEditPoints="1" noChangeArrowheads="1"/>
          </p:cNvSpPr>
          <p:nvPr/>
        </p:nvSpPr>
        <p:spPr bwMode="auto">
          <a:xfrm>
            <a:off x="6203950" y="3787775"/>
            <a:ext cx="341313" cy="180975"/>
          </a:xfrm>
          <a:custGeom>
            <a:avLst/>
            <a:gdLst>
              <a:gd name="T0" fmla="*/ 2147483647 w 91"/>
              <a:gd name="T1" fmla="*/ 2147483647 h 64"/>
              <a:gd name="T2" fmla="*/ 2147483647 w 91"/>
              <a:gd name="T3" fmla="*/ 2147483647 h 64"/>
              <a:gd name="T4" fmla="*/ 2147483647 w 91"/>
              <a:gd name="T5" fmla="*/ 0 h 64"/>
              <a:gd name="T6" fmla="*/ 2147483647 w 91"/>
              <a:gd name="T7" fmla="*/ 0 h 64"/>
              <a:gd name="T8" fmla="*/ 0 w 91"/>
              <a:gd name="T9" fmla="*/ 2147483647 h 64"/>
              <a:gd name="T10" fmla="*/ 0 w 91"/>
              <a:gd name="T11" fmla="*/ 2147483647 h 64"/>
              <a:gd name="T12" fmla="*/ 2147483647 w 91"/>
              <a:gd name="T13" fmla="*/ 2147483647 h 64"/>
              <a:gd name="T14" fmla="*/ 2147483647 w 91"/>
              <a:gd name="T15" fmla="*/ 2147483647 h 64"/>
              <a:gd name="T16" fmla="*/ 2147483647 w 91"/>
              <a:gd name="T17" fmla="*/ 2147483647 h 64"/>
              <a:gd name="T18" fmla="*/ 2147483647 w 91"/>
              <a:gd name="T19" fmla="*/ 2147483647 h 64"/>
              <a:gd name="T20" fmla="*/ 2147483647 w 91"/>
              <a:gd name="T21" fmla="*/ 2147483647 h 64"/>
              <a:gd name="T22" fmla="*/ 2147483647 w 91"/>
              <a:gd name="T23" fmla="*/ 2147483647 h 64"/>
              <a:gd name="T24" fmla="*/ 2147483647 w 91"/>
              <a:gd name="T25" fmla="*/ 2147483647 h 64"/>
              <a:gd name="T26" fmla="*/ 2147483647 w 91"/>
              <a:gd name="T27" fmla="*/ 2147483647 h 64"/>
              <a:gd name="T28" fmla="*/ 2147483647 w 91"/>
              <a:gd name="T29" fmla="*/ 2147483647 h 64"/>
              <a:gd name="T30" fmla="*/ 2147483647 w 91"/>
              <a:gd name="T31" fmla="*/ 2147483647 h 64"/>
              <a:gd name="T32" fmla="*/ 2147483647 w 91"/>
              <a:gd name="T33" fmla="*/ 2147483647 h 64"/>
              <a:gd name="T34" fmla="*/ 2147483647 w 91"/>
              <a:gd name="T35" fmla="*/ 2147483647 h 64"/>
              <a:gd name="T36" fmla="*/ 2147483647 w 91"/>
              <a:gd name="T37" fmla="*/ 2147483647 h 64"/>
              <a:gd name="T38" fmla="*/ 2147483647 w 91"/>
              <a:gd name="T39" fmla="*/ 2147483647 h 64"/>
              <a:gd name="T40" fmla="*/ 2147483647 w 91"/>
              <a:gd name="T41" fmla="*/ 2147483647 h 64"/>
              <a:gd name="T42" fmla="*/ 2147483647 w 91"/>
              <a:gd name="T43" fmla="*/ 2147483647 h 64"/>
              <a:gd name="T44" fmla="*/ 2147483647 w 91"/>
              <a:gd name="T45" fmla="*/ 2147483647 h 64"/>
              <a:gd name="T46" fmla="*/ 2147483647 w 91"/>
              <a:gd name="T47" fmla="*/ 2147483647 h 64"/>
              <a:gd name="T48" fmla="*/ 2147483647 w 91"/>
              <a:gd name="T49" fmla="*/ 2147483647 h 64"/>
              <a:gd name="T50" fmla="*/ 2147483647 w 91"/>
              <a:gd name="T51" fmla="*/ 2147483647 h 64"/>
              <a:gd name="T52" fmla="*/ 2147483647 w 91"/>
              <a:gd name="T53" fmla="*/ 2147483647 h 64"/>
              <a:gd name="T54" fmla="*/ 2147483647 w 91"/>
              <a:gd name="T55" fmla="*/ 2147483647 h 64"/>
              <a:gd name="T56" fmla="*/ 2147483647 w 91"/>
              <a:gd name="T57" fmla="*/ 2147483647 h 64"/>
              <a:gd name="T58" fmla="*/ 2147483647 w 91"/>
              <a:gd name="T59" fmla="*/ 2147483647 h 64"/>
              <a:gd name="T60" fmla="*/ 2147483647 w 91"/>
              <a:gd name="T61" fmla="*/ 2147483647 h 64"/>
              <a:gd name="T62" fmla="*/ 2147483647 w 91"/>
              <a:gd name="T63" fmla="*/ 2147483647 h 64"/>
              <a:gd name="T64" fmla="*/ 2147483647 w 91"/>
              <a:gd name="T65" fmla="*/ 2147483647 h 64"/>
              <a:gd name="T66" fmla="*/ 2147483647 w 91"/>
              <a:gd name="T67" fmla="*/ 2147483647 h 64"/>
              <a:gd name="T68" fmla="*/ 2147483647 w 91"/>
              <a:gd name="T69" fmla="*/ 2147483647 h 64"/>
              <a:gd name="T70" fmla="*/ 2147483647 w 91"/>
              <a:gd name="T71" fmla="*/ 2147483647 h 6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1"/>
              <a:gd name="T109" fmla="*/ 0 h 64"/>
              <a:gd name="T110" fmla="*/ 91 w 91"/>
              <a:gd name="T111" fmla="*/ 64 h 6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1" h="64">
                <a:moveTo>
                  <a:pt x="65" y="9"/>
                </a:moveTo>
                <a:cubicBezTo>
                  <a:pt x="34" y="9"/>
                  <a:pt x="34" y="9"/>
                  <a:pt x="34" y="9"/>
                </a:cubicBezTo>
                <a:cubicBezTo>
                  <a:pt x="27" y="0"/>
                  <a:pt x="27" y="0"/>
                  <a:pt x="27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2" y="54"/>
                  <a:pt x="4" y="54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2"/>
                  <a:pt x="17" y="20"/>
                  <a:pt x="20" y="18"/>
                </a:cubicBezTo>
                <a:cubicBezTo>
                  <a:pt x="22" y="16"/>
                  <a:pt x="26" y="14"/>
                  <a:pt x="29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72" y="15"/>
                </a:moveTo>
                <a:cubicBezTo>
                  <a:pt x="66" y="15"/>
                  <a:pt x="66" y="15"/>
                  <a:pt x="66" y="15"/>
                </a:cubicBezTo>
                <a:cubicBezTo>
                  <a:pt x="79" y="1"/>
                  <a:pt x="79" y="1"/>
                  <a:pt x="79" y="1"/>
                </a:cubicBezTo>
                <a:cubicBezTo>
                  <a:pt x="90" y="15"/>
                  <a:pt x="90" y="15"/>
                  <a:pt x="90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2" y="28"/>
                  <a:pt x="72" y="35"/>
                  <a:pt x="59" y="36"/>
                </a:cubicBezTo>
                <a:cubicBezTo>
                  <a:pt x="59" y="33"/>
                  <a:pt x="59" y="33"/>
                  <a:pt x="59" y="33"/>
                </a:cubicBezTo>
                <a:cubicBezTo>
                  <a:pt x="66" y="29"/>
                  <a:pt x="70" y="23"/>
                  <a:pt x="72" y="15"/>
                </a:cubicBezTo>
                <a:close/>
                <a:moveTo>
                  <a:pt x="79" y="64"/>
                </a:moveTo>
                <a:cubicBezTo>
                  <a:pt x="11" y="64"/>
                  <a:pt x="11" y="64"/>
                  <a:pt x="11" y="64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29"/>
                  <a:pt x="24" y="27"/>
                  <a:pt x="26" y="26"/>
                </a:cubicBezTo>
                <a:cubicBezTo>
                  <a:pt x="28" y="24"/>
                  <a:pt x="31" y="23"/>
                  <a:pt x="33" y="23"/>
                </a:cubicBezTo>
                <a:cubicBezTo>
                  <a:pt x="63" y="23"/>
                  <a:pt x="63" y="23"/>
                  <a:pt x="63" y="23"/>
                </a:cubicBezTo>
                <a:cubicBezTo>
                  <a:pt x="61" y="25"/>
                  <a:pt x="59" y="27"/>
                  <a:pt x="57" y="28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41"/>
                  <a:pt x="54" y="41"/>
                  <a:pt x="54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72" y="40"/>
                  <a:pt x="82" y="34"/>
                  <a:pt x="87" y="23"/>
                </a:cubicBezTo>
                <a:cubicBezTo>
                  <a:pt x="88" y="23"/>
                  <a:pt x="88" y="24"/>
                  <a:pt x="89" y="24"/>
                </a:cubicBezTo>
                <a:cubicBezTo>
                  <a:pt x="89" y="24"/>
                  <a:pt x="90" y="25"/>
                  <a:pt x="91" y="25"/>
                </a:cubicBezTo>
                <a:cubicBezTo>
                  <a:pt x="91" y="26"/>
                  <a:pt x="91" y="27"/>
                  <a:pt x="91" y="28"/>
                </a:cubicBezTo>
                <a:cubicBezTo>
                  <a:pt x="91" y="28"/>
                  <a:pt x="91" y="29"/>
                  <a:pt x="91" y="30"/>
                </a:cubicBezTo>
                <a:lnTo>
                  <a:pt x="79" y="64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9" name="Freeform 21"/>
          <p:cNvSpPr>
            <a:spLocks noEditPoints="1" noChangeArrowheads="1"/>
          </p:cNvSpPr>
          <p:nvPr/>
        </p:nvSpPr>
        <p:spPr bwMode="auto">
          <a:xfrm>
            <a:off x="6908800" y="3744913"/>
            <a:ext cx="300038" cy="258762"/>
          </a:xfrm>
          <a:custGeom>
            <a:avLst/>
            <a:gdLst>
              <a:gd name="T0" fmla="*/ 2147483647 w 80"/>
              <a:gd name="T1" fmla="*/ 2147483647 h 92"/>
              <a:gd name="T2" fmla="*/ 2147483647 w 80"/>
              <a:gd name="T3" fmla="*/ 2147483647 h 92"/>
              <a:gd name="T4" fmla="*/ 2147483647 w 80"/>
              <a:gd name="T5" fmla="*/ 2147483647 h 92"/>
              <a:gd name="T6" fmla="*/ 2147483647 w 80"/>
              <a:gd name="T7" fmla="*/ 2147483647 h 92"/>
              <a:gd name="T8" fmla="*/ 0 w 80"/>
              <a:gd name="T9" fmla="*/ 2147483647 h 92"/>
              <a:gd name="T10" fmla="*/ 2147483647 w 80"/>
              <a:gd name="T11" fmla="*/ 2147483647 h 92"/>
              <a:gd name="T12" fmla="*/ 2147483647 w 80"/>
              <a:gd name="T13" fmla="*/ 0 h 92"/>
              <a:gd name="T14" fmla="*/ 2147483647 w 80"/>
              <a:gd name="T15" fmla="*/ 2147483647 h 92"/>
              <a:gd name="T16" fmla="*/ 2147483647 w 80"/>
              <a:gd name="T17" fmla="*/ 2147483647 h 92"/>
              <a:gd name="T18" fmla="*/ 2147483647 w 80"/>
              <a:gd name="T19" fmla="*/ 2147483647 h 92"/>
              <a:gd name="T20" fmla="*/ 2147483647 w 80"/>
              <a:gd name="T21" fmla="*/ 2147483647 h 92"/>
              <a:gd name="T22" fmla="*/ 2147483647 w 80"/>
              <a:gd name="T23" fmla="*/ 2147483647 h 92"/>
              <a:gd name="T24" fmla="*/ 2147483647 w 80"/>
              <a:gd name="T25" fmla="*/ 2147483647 h 92"/>
              <a:gd name="T26" fmla="*/ 2147483647 w 80"/>
              <a:gd name="T27" fmla="*/ 2147483647 h 92"/>
              <a:gd name="T28" fmla="*/ 2147483647 w 80"/>
              <a:gd name="T29" fmla="*/ 2147483647 h 92"/>
              <a:gd name="T30" fmla="*/ 2147483647 w 80"/>
              <a:gd name="T31" fmla="*/ 2147483647 h 9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80"/>
              <a:gd name="T49" fmla="*/ 0 h 92"/>
              <a:gd name="T50" fmla="*/ 80 w 80"/>
              <a:gd name="T51" fmla="*/ 92 h 9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80" h="92">
                <a:moveTo>
                  <a:pt x="62" y="22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33"/>
                  <a:pt x="37" y="33"/>
                  <a:pt x="37" y="33"/>
                </a:cubicBezTo>
                <a:cubicBezTo>
                  <a:pt x="22" y="36"/>
                  <a:pt x="10" y="44"/>
                  <a:pt x="5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2" y="34"/>
                  <a:pt x="14" y="16"/>
                  <a:pt x="37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44" y="59"/>
                </a:moveTo>
                <a:cubicBezTo>
                  <a:pt x="44" y="49"/>
                  <a:pt x="44" y="49"/>
                  <a:pt x="44" y="49"/>
                </a:cubicBezTo>
                <a:cubicBezTo>
                  <a:pt x="16" y="71"/>
                  <a:pt x="16" y="71"/>
                  <a:pt x="16" y="71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66" y="77"/>
                  <a:pt x="78" y="59"/>
                  <a:pt x="80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69" y="49"/>
                  <a:pt x="57" y="56"/>
                  <a:pt x="44" y="59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0" name="Freeform 22"/>
          <p:cNvSpPr>
            <a:spLocks noEditPoints="1" noChangeArrowheads="1"/>
          </p:cNvSpPr>
          <p:nvPr/>
        </p:nvSpPr>
        <p:spPr bwMode="auto">
          <a:xfrm>
            <a:off x="7629525" y="3724275"/>
            <a:ext cx="261938" cy="304800"/>
          </a:xfrm>
          <a:custGeom>
            <a:avLst/>
            <a:gdLst>
              <a:gd name="T0" fmla="*/ 2147483647 w 70"/>
              <a:gd name="T1" fmla="*/ 2147483647 h 108"/>
              <a:gd name="T2" fmla="*/ 2147483647 w 70"/>
              <a:gd name="T3" fmla="*/ 2147483647 h 108"/>
              <a:gd name="T4" fmla="*/ 2147483647 w 70"/>
              <a:gd name="T5" fmla="*/ 2147483647 h 108"/>
              <a:gd name="T6" fmla="*/ 2147483647 w 70"/>
              <a:gd name="T7" fmla="*/ 2147483647 h 108"/>
              <a:gd name="T8" fmla="*/ 2147483647 w 70"/>
              <a:gd name="T9" fmla="*/ 2147483647 h 108"/>
              <a:gd name="T10" fmla="*/ 2147483647 w 70"/>
              <a:gd name="T11" fmla="*/ 2147483647 h 108"/>
              <a:gd name="T12" fmla="*/ 2147483647 w 70"/>
              <a:gd name="T13" fmla="*/ 2147483647 h 108"/>
              <a:gd name="T14" fmla="*/ 2147483647 w 70"/>
              <a:gd name="T15" fmla="*/ 2147483647 h 108"/>
              <a:gd name="T16" fmla="*/ 2147483647 w 70"/>
              <a:gd name="T17" fmla="*/ 2147483647 h 108"/>
              <a:gd name="T18" fmla="*/ 2147483647 w 70"/>
              <a:gd name="T19" fmla="*/ 2147483647 h 108"/>
              <a:gd name="T20" fmla="*/ 2147483647 w 70"/>
              <a:gd name="T21" fmla="*/ 2147483647 h 108"/>
              <a:gd name="T22" fmla="*/ 2147483647 w 70"/>
              <a:gd name="T23" fmla="*/ 2147483647 h 108"/>
              <a:gd name="T24" fmla="*/ 2147483647 w 70"/>
              <a:gd name="T25" fmla="*/ 2147483647 h 108"/>
              <a:gd name="T26" fmla="*/ 2147483647 w 70"/>
              <a:gd name="T27" fmla="*/ 2147483647 h 108"/>
              <a:gd name="T28" fmla="*/ 2147483647 w 70"/>
              <a:gd name="T29" fmla="*/ 2147483647 h 108"/>
              <a:gd name="T30" fmla="*/ 2147483647 w 70"/>
              <a:gd name="T31" fmla="*/ 2147483647 h 108"/>
              <a:gd name="T32" fmla="*/ 2147483647 w 70"/>
              <a:gd name="T33" fmla="*/ 2147483647 h 108"/>
              <a:gd name="T34" fmla="*/ 2147483647 w 70"/>
              <a:gd name="T35" fmla="*/ 2147483647 h 108"/>
              <a:gd name="T36" fmla="*/ 2147483647 w 70"/>
              <a:gd name="T37" fmla="*/ 2147483647 h 108"/>
              <a:gd name="T38" fmla="*/ 2147483647 w 70"/>
              <a:gd name="T39" fmla="*/ 2147483647 h 108"/>
              <a:gd name="T40" fmla="*/ 2147483647 w 70"/>
              <a:gd name="T41" fmla="*/ 2147483647 h 108"/>
              <a:gd name="T42" fmla="*/ 2147483647 w 70"/>
              <a:gd name="T43" fmla="*/ 2147483647 h 108"/>
              <a:gd name="T44" fmla="*/ 2147483647 w 70"/>
              <a:gd name="T45" fmla="*/ 2147483647 h 108"/>
              <a:gd name="T46" fmla="*/ 2147483647 w 70"/>
              <a:gd name="T47" fmla="*/ 2147483647 h 108"/>
              <a:gd name="T48" fmla="*/ 2147483647 w 70"/>
              <a:gd name="T49" fmla="*/ 2147483647 h 108"/>
              <a:gd name="T50" fmla="*/ 2147483647 w 70"/>
              <a:gd name="T51" fmla="*/ 2147483647 h 108"/>
              <a:gd name="T52" fmla="*/ 2147483647 w 70"/>
              <a:gd name="T53" fmla="*/ 2147483647 h 108"/>
              <a:gd name="T54" fmla="*/ 2147483647 w 70"/>
              <a:gd name="T55" fmla="*/ 2147483647 h 108"/>
              <a:gd name="T56" fmla="*/ 2147483647 w 70"/>
              <a:gd name="T57" fmla="*/ 2147483647 h 108"/>
              <a:gd name="T58" fmla="*/ 2147483647 w 70"/>
              <a:gd name="T59" fmla="*/ 2147483647 h 108"/>
              <a:gd name="T60" fmla="*/ 2147483647 w 70"/>
              <a:gd name="T61" fmla="*/ 2147483647 h 108"/>
              <a:gd name="T62" fmla="*/ 2147483647 w 70"/>
              <a:gd name="T63" fmla="*/ 2147483647 h 108"/>
              <a:gd name="T64" fmla="*/ 2147483647 w 70"/>
              <a:gd name="T65" fmla="*/ 2147483647 h 108"/>
              <a:gd name="T66" fmla="*/ 2147483647 w 70"/>
              <a:gd name="T67" fmla="*/ 2147483647 h 108"/>
              <a:gd name="T68" fmla="*/ 2147483647 w 70"/>
              <a:gd name="T69" fmla="*/ 2147483647 h 108"/>
              <a:gd name="T70" fmla="*/ 2147483647 w 70"/>
              <a:gd name="T71" fmla="*/ 2147483647 h 108"/>
              <a:gd name="T72" fmla="*/ 2147483647 w 70"/>
              <a:gd name="T73" fmla="*/ 2147483647 h 108"/>
              <a:gd name="T74" fmla="*/ 2147483647 w 70"/>
              <a:gd name="T75" fmla="*/ 2147483647 h 108"/>
              <a:gd name="T76" fmla="*/ 2147483647 w 70"/>
              <a:gd name="T77" fmla="*/ 2147483647 h 108"/>
              <a:gd name="T78" fmla="*/ 2147483647 w 70"/>
              <a:gd name="T79" fmla="*/ 2147483647 h 10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70"/>
              <a:gd name="T121" fmla="*/ 0 h 108"/>
              <a:gd name="T122" fmla="*/ 70 w 70"/>
              <a:gd name="T123" fmla="*/ 108 h 10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70" h="108">
                <a:moveTo>
                  <a:pt x="31" y="20"/>
                </a:moveTo>
                <a:cubicBezTo>
                  <a:pt x="33" y="20"/>
                  <a:pt x="34" y="20"/>
                  <a:pt x="36" y="20"/>
                </a:cubicBezTo>
                <a:cubicBezTo>
                  <a:pt x="42" y="22"/>
                  <a:pt x="48" y="26"/>
                  <a:pt x="51" y="32"/>
                </a:cubicBezTo>
                <a:cubicBezTo>
                  <a:pt x="62" y="51"/>
                  <a:pt x="62" y="51"/>
                  <a:pt x="62" y="51"/>
                </a:cubicBezTo>
                <a:cubicBezTo>
                  <a:pt x="65" y="56"/>
                  <a:pt x="66" y="63"/>
                  <a:pt x="64" y="69"/>
                </a:cubicBezTo>
                <a:cubicBezTo>
                  <a:pt x="64" y="71"/>
                  <a:pt x="63" y="73"/>
                  <a:pt x="63" y="74"/>
                </a:cubicBezTo>
                <a:cubicBezTo>
                  <a:pt x="54" y="60"/>
                  <a:pt x="54" y="60"/>
                  <a:pt x="54" y="60"/>
                </a:cubicBezTo>
                <a:cubicBezTo>
                  <a:pt x="53" y="58"/>
                  <a:pt x="51" y="56"/>
                  <a:pt x="49" y="55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39"/>
                  <a:pt x="41" y="37"/>
                  <a:pt x="40" y="34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39" y="60"/>
                </a:moveTo>
                <a:cubicBezTo>
                  <a:pt x="35" y="62"/>
                  <a:pt x="34" y="67"/>
                  <a:pt x="36" y="70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7" y="107"/>
                  <a:pt x="61" y="108"/>
                  <a:pt x="65" y="106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9" y="104"/>
                  <a:pt x="70" y="99"/>
                  <a:pt x="68" y="95"/>
                </a:cubicBezTo>
                <a:cubicBezTo>
                  <a:pt x="49" y="63"/>
                  <a:pt x="49" y="63"/>
                  <a:pt x="49" y="63"/>
                </a:cubicBezTo>
                <a:cubicBezTo>
                  <a:pt x="47" y="59"/>
                  <a:pt x="42" y="57"/>
                  <a:pt x="39" y="60"/>
                </a:cubicBezTo>
                <a:cubicBezTo>
                  <a:pt x="39" y="60"/>
                  <a:pt x="39" y="60"/>
                  <a:pt x="39" y="60"/>
                </a:cubicBezTo>
                <a:close/>
                <a:moveTo>
                  <a:pt x="5" y="2"/>
                </a:moveTo>
                <a:cubicBezTo>
                  <a:pt x="2" y="4"/>
                  <a:pt x="0" y="9"/>
                  <a:pt x="2" y="13"/>
                </a:cubicBezTo>
                <a:cubicBezTo>
                  <a:pt x="21" y="45"/>
                  <a:pt x="21" y="45"/>
                  <a:pt x="21" y="45"/>
                </a:cubicBezTo>
                <a:cubicBezTo>
                  <a:pt x="23" y="49"/>
                  <a:pt x="28" y="50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6" y="46"/>
                  <a:pt x="37" y="41"/>
                  <a:pt x="35" y="37"/>
                </a:cubicBezTo>
                <a:cubicBezTo>
                  <a:pt x="16" y="5"/>
                  <a:pt x="16" y="5"/>
                  <a:pt x="16" y="5"/>
                </a:cubicBezTo>
                <a:cubicBezTo>
                  <a:pt x="14" y="1"/>
                  <a:pt x="9" y="0"/>
                  <a:pt x="5" y="2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39" y="88"/>
                </a:moveTo>
                <a:cubicBezTo>
                  <a:pt x="31" y="73"/>
                  <a:pt x="31" y="73"/>
                  <a:pt x="31" y="73"/>
                </a:cubicBezTo>
                <a:cubicBezTo>
                  <a:pt x="30" y="71"/>
                  <a:pt x="29" y="69"/>
                  <a:pt x="29" y="66"/>
                </a:cubicBezTo>
                <a:cubicBezTo>
                  <a:pt x="22" y="53"/>
                  <a:pt x="22" y="53"/>
                  <a:pt x="22" y="53"/>
                </a:cubicBezTo>
                <a:cubicBezTo>
                  <a:pt x="19" y="52"/>
                  <a:pt x="18" y="50"/>
                  <a:pt x="16" y="48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4"/>
                  <a:pt x="6" y="36"/>
                  <a:pt x="6" y="38"/>
                </a:cubicBezTo>
                <a:cubicBezTo>
                  <a:pt x="4" y="44"/>
                  <a:pt x="5" y="51"/>
                  <a:pt x="8" y="57"/>
                </a:cubicBezTo>
                <a:cubicBezTo>
                  <a:pt x="19" y="75"/>
                  <a:pt x="19" y="75"/>
                  <a:pt x="19" y="75"/>
                </a:cubicBezTo>
                <a:cubicBezTo>
                  <a:pt x="22" y="81"/>
                  <a:pt x="28" y="85"/>
                  <a:pt x="34" y="87"/>
                </a:cubicBezTo>
                <a:cubicBezTo>
                  <a:pt x="36" y="87"/>
                  <a:pt x="38" y="88"/>
                  <a:pt x="39" y="88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1" name="Freeform 23"/>
          <p:cNvSpPr>
            <a:spLocks noEditPoints="1" noChangeArrowheads="1"/>
          </p:cNvSpPr>
          <p:nvPr/>
        </p:nvSpPr>
        <p:spPr bwMode="auto">
          <a:xfrm>
            <a:off x="8312150" y="3759200"/>
            <a:ext cx="287338" cy="244475"/>
          </a:xfrm>
          <a:custGeom>
            <a:avLst/>
            <a:gdLst>
              <a:gd name="T0" fmla="*/ 2147483647 w 77"/>
              <a:gd name="T1" fmla="*/ 2147483647 h 87"/>
              <a:gd name="T2" fmla="*/ 2147483647 w 77"/>
              <a:gd name="T3" fmla="*/ 2147483647 h 87"/>
              <a:gd name="T4" fmla="*/ 2147483647 w 77"/>
              <a:gd name="T5" fmla="*/ 2147483647 h 87"/>
              <a:gd name="T6" fmla="*/ 2147483647 w 77"/>
              <a:gd name="T7" fmla="*/ 2147483647 h 87"/>
              <a:gd name="T8" fmla="*/ 2147483647 w 77"/>
              <a:gd name="T9" fmla="*/ 2147483647 h 87"/>
              <a:gd name="T10" fmla="*/ 2147483647 w 77"/>
              <a:gd name="T11" fmla="*/ 2147483647 h 87"/>
              <a:gd name="T12" fmla="*/ 2147483647 w 77"/>
              <a:gd name="T13" fmla="*/ 2147483647 h 87"/>
              <a:gd name="T14" fmla="*/ 2147483647 w 77"/>
              <a:gd name="T15" fmla="*/ 2147483647 h 87"/>
              <a:gd name="T16" fmla="*/ 2147483647 w 77"/>
              <a:gd name="T17" fmla="*/ 2147483647 h 87"/>
              <a:gd name="T18" fmla="*/ 2147483647 w 77"/>
              <a:gd name="T19" fmla="*/ 2147483647 h 87"/>
              <a:gd name="T20" fmla="*/ 2147483647 w 77"/>
              <a:gd name="T21" fmla="*/ 2147483647 h 87"/>
              <a:gd name="T22" fmla="*/ 2147483647 w 77"/>
              <a:gd name="T23" fmla="*/ 2147483647 h 87"/>
              <a:gd name="T24" fmla="*/ 2147483647 w 77"/>
              <a:gd name="T25" fmla="*/ 2147483647 h 87"/>
              <a:gd name="T26" fmla="*/ 2147483647 w 77"/>
              <a:gd name="T27" fmla="*/ 2147483647 h 87"/>
              <a:gd name="T28" fmla="*/ 2147483647 w 77"/>
              <a:gd name="T29" fmla="*/ 2147483647 h 87"/>
              <a:gd name="T30" fmla="*/ 2147483647 w 77"/>
              <a:gd name="T31" fmla="*/ 2147483647 h 87"/>
              <a:gd name="T32" fmla="*/ 2147483647 w 77"/>
              <a:gd name="T33" fmla="*/ 2147483647 h 87"/>
              <a:gd name="T34" fmla="*/ 2147483647 w 77"/>
              <a:gd name="T35" fmla="*/ 2147483647 h 87"/>
              <a:gd name="T36" fmla="*/ 2147483647 w 77"/>
              <a:gd name="T37" fmla="*/ 2147483647 h 87"/>
              <a:gd name="T38" fmla="*/ 2147483647 w 77"/>
              <a:gd name="T39" fmla="*/ 2147483647 h 87"/>
              <a:gd name="T40" fmla="*/ 2147483647 w 77"/>
              <a:gd name="T41" fmla="*/ 2147483647 h 87"/>
              <a:gd name="T42" fmla="*/ 2147483647 w 77"/>
              <a:gd name="T43" fmla="*/ 2147483647 h 87"/>
              <a:gd name="T44" fmla="*/ 2147483647 w 77"/>
              <a:gd name="T45" fmla="*/ 2147483647 h 87"/>
              <a:gd name="T46" fmla="*/ 2147483647 w 77"/>
              <a:gd name="T47" fmla="*/ 2147483647 h 87"/>
              <a:gd name="T48" fmla="*/ 2147483647 w 77"/>
              <a:gd name="T49" fmla="*/ 2147483647 h 87"/>
              <a:gd name="T50" fmla="*/ 2147483647 w 77"/>
              <a:gd name="T51" fmla="*/ 2147483647 h 87"/>
              <a:gd name="T52" fmla="*/ 2147483647 w 77"/>
              <a:gd name="T53" fmla="*/ 2147483647 h 87"/>
              <a:gd name="T54" fmla="*/ 2147483647 w 77"/>
              <a:gd name="T55" fmla="*/ 2147483647 h 87"/>
              <a:gd name="T56" fmla="*/ 2147483647 w 77"/>
              <a:gd name="T57" fmla="*/ 2147483647 h 87"/>
              <a:gd name="T58" fmla="*/ 2147483647 w 77"/>
              <a:gd name="T59" fmla="*/ 2147483647 h 87"/>
              <a:gd name="T60" fmla="*/ 2147483647 w 77"/>
              <a:gd name="T61" fmla="*/ 2147483647 h 87"/>
              <a:gd name="T62" fmla="*/ 2147483647 w 77"/>
              <a:gd name="T63" fmla="*/ 2147483647 h 87"/>
              <a:gd name="T64" fmla="*/ 2147483647 w 77"/>
              <a:gd name="T65" fmla="*/ 2147483647 h 8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7"/>
              <a:gd name="T100" fmla="*/ 0 h 87"/>
              <a:gd name="T101" fmla="*/ 77 w 77"/>
              <a:gd name="T102" fmla="*/ 87 h 8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7" h="87">
                <a:moveTo>
                  <a:pt x="13" y="8"/>
                </a:moveTo>
                <a:cubicBezTo>
                  <a:pt x="20" y="3"/>
                  <a:pt x="29" y="0"/>
                  <a:pt x="38" y="1"/>
                </a:cubicBezTo>
                <a:cubicBezTo>
                  <a:pt x="46" y="2"/>
                  <a:pt x="54" y="7"/>
                  <a:pt x="59" y="14"/>
                </a:cubicBezTo>
                <a:cubicBezTo>
                  <a:pt x="65" y="21"/>
                  <a:pt x="67" y="30"/>
                  <a:pt x="66" y="38"/>
                </a:cubicBezTo>
                <a:cubicBezTo>
                  <a:pt x="65" y="45"/>
                  <a:pt x="63" y="51"/>
                  <a:pt x="58" y="56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3"/>
                  <a:pt x="74" y="73"/>
                  <a:pt x="74" y="73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7"/>
                  <a:pt x="64" y="86"/>
                  <a:pt x="62" y="83"/>
                </a:cubicBezTo>
                <a:cubicBezTo>
                  <a:pt x="51" y="69"/>
                  <a:pt x="51" y="69"/>
                  <a:pt x="51" y="69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8"/>
                  <a:pt x="30" y="67"/>
                </a:cubicBezTo>
                <a:cubicBezTo>
                  <a:pt x="21" y="66"/>
                  <a:pt x="13" y="62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2"/>
                  <a:pt x="6" y="14"/>
                  <a:pt x="13" y="8"/>
                </a:cubicBezTo>
                <a:close/>
                <a:moveTo>
                  <a:pt x="21" y="33"/>
                </a:moveTo>
                <a:cubicBezTo>
                  <a:pt x="21" y="40"/>
                  <a:pt x="21" y="40"/>
                  <a:pt x="21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3"/>
                  <a:pt x="47" y="33"/>
                  <a:pt x="47" y="33"/>
                </a:cubicBezTo>
                <a:cubicBezTo>
                  <a:pt x="21" y="33"/>
                  <a:pt x="21" y="33"/>
                  <a:pt x="21" y="33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2"/>
                  <a:pt x="16" y="23"/>
                  <a:pt x="18" y="36"/>
                </a:cubicBezTo>
                <a:close/>
                <a:moveTo>
                  <a:pt x="36" y="12"/>
                </a:moveTo>
                <a:cubicBezTo>
                  <a:pt x="31" y="12"/>
                  <a:pt x="25" y="13"/>
                  <a:pt x="20" y="17"/>
                </a:cubicBezTo>
                <a:cubicBezTo>
                  <a:pt x="15" y="21"/>
                  <a:pt x="13" y="26"/>
                  <a:pt x="12" y="31"/>
                </a:cubicBezTo>
                <a:cubicBezTo>
                  <a:pt x="11" y="37"/>
                  <a:pt x="13" y="43"/>
                  <a:pt x="16" y="48"/>
                </a:cubicBezTo>
                <a:cubicBezTo>
                  <a:pt x="20" y="52"/>
                  <a:pt x="25" y="55"/>
                  <a:pt x="31" y="56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8"/>
                  <a:pt x="55" y="42"/>
                  <a:pt x="55" y="37"/>
                </a:cubicBezTo>
                <a:cubicBezTo>
                  <a:pt x="56" y="31"/>
                  <a:pt x="54" y="25"/>
                  <a:pt x="51" y="21"/>
                </a:cubicBezTo>
                <a:cubicBezTo>
                  <a:pt x="47" y="16"/>
                  <a:pt x="42" y="13"/>
                  <a:pt x="36" y="12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2" name="Freeform 24"/>
          <p:cNvSpPr>
            <a:spLocks noEditPoints="1" noChangeArrowheads="1"/>
          </p:cNvSpPr>
          <p:nvPr/>
        </p:nvSpPr>
        <p:spPr bwMode="auto">
          <a:xfrm>
            <a:off x="8312150" y="3230563"/>
            <a:ext cx="287338" cy="242887"/>
          </a:xfrm>
          <a:custGeom>
            <a:avLst/>
            <a:gdLst>
              <a:gd name="T0" fmla="*/ 2147483647 w 77"/>
              <a:gd name="T1" fmla="*/ 2147483647 h 86"/>
              <a:gd name="T2" fmla="*/ 2147483647 w 77"/>
              <a:gd name="T3" fmla="*/ 2147483647 h 86"/>
              <a:gd name="T4" fmla="*/ 2147483647 w 77"/>
              <a:gd name="T5" fmla="*/ 2147483647 h 86"/>
              <a:gd name="T6" fmla="*/ 2147483647 w 77"/>
              <a:gd name="T7" fmla="*/ 2147483647 h 86"/>
              <a:gd name="T8" fmla="*/ 2147483647 w 77"/>
              <a:gd name="T9" fmla="*/ 2147483647 h 86"/>
              <a:gd name="T10" fmla="*/ 2147483647 w 77"/>
              <a:gd name="T11" fmla="*/ 2147483647 h 86"/>
              <a:gd name="T12" fmla="*/ 2147483647 w 77"/>
              <a:gd name="T13" fmla="*/ 2147483647 h 86"/>
              <a:gd name="T14" fmla="*/ 2147483647 w 77"/>
              <a:gd name="T15" fmla="*/ 2147483647 h 86"/>
              <a:gd name="T16" fmla="*/ 2147483647 w 77"/>
              <a:gd name="T17" fmla="*/ 2147483647 h 86"/>
              <a:gd name="T18" fmla="*/ 2147483647 w 77"/>
              <a:gd name="T19" fmla="*/ 2147483647 h 86"/>
              <a:gd name="T20" fmla="*/ 2147483647 w 77"/>
              <a:gd name="T21" fmla="*/ 2147483647 h 86"/>
              <a:gd name="T22" fmla="*/ 2147483647 w 77"/>
              <a:gd name="T23" fmla="*/ 2147483647 h 86"/>
              <a:gd name="T24" fmla="*/ 2147483647 w 77"/>
              <a:gd name="T25" fmla="*/ 2147483647 h 86"/>
              <a:gd name="T26" fmla="*/ 2147483647 w 77"/>
              <a:gd name="T27" fmla="*/ 2147483647 h 86"/>
              <a:gd name="T28" fmla="*/ 2147483647 w 77"/>
              <a:gd name="T29" fmla="*/ 2147483647 h 86"/>
              <a:gd name="T30" fmla="*/ 2147483647 w 77"/>
              <a:gd name="T31" fmla="*/ 2147483647 h 86"/>
              <a:gd name="T32" fmla="*/ 2147483647 w 77"/>
              <a:gd name="T33" fmla="*/ 2147483647 h 86"/>
              <a:gd name="T34" fmla="*/ 2147483647 w 77"/>
              <a:gd name="T35" fmla="*/ 2147483647 h 86"/>
              <a:gd name="T36" fmla="*/ 2147483647 w 77"/>
              <a:gd name="T37" fmla="*/ 2147483647 h 86"/>
              <a:gd name="T38" fmla="*/ 2147483647 w 77"/>
              <a:gd name="T39" fmla="*/ 2147483647 h 86"/>
              <a:gd name="T40" fmla="*/ 2147483647 w 77"/>
              <a:gd name="T41" fmla="*/ 2147483647 h 86"/>
              <a:gd name="T42" fmla="*/ 2147483647 w 77"/>
              <a:gd name="T43" fmla="*/ 2147483647 h 86"/>
              <a:gd name="T44" fmla="*/ 2147483647 w 77"/>
              <a:gd name="T45" fmla="*/ 2147483647 h 86"/>
              <a:gd name="T46" fmla="*/ 2147483647 w 77"/>
              <a:gd name="T47" fmla="*/ 2147483647 h 86"/>
              <a:gd name="T48" fmla="*/ 2147483647 w 77"/>
              <a:gd name="T49" fmla="*/ 2147483647 h 86"/>
              <a:gd name="T50" fmla="*/ 2147483647 w 77"/>
              <a:gd name="T51" fmla="*/ 2147483647 h 86"/>
              <a:gd name="T52" fmla="*/ 2147483647 w 77"/>
              <a:gd name="T53" fmla="*/ 2147483647 h 86"/>
              <a:gd name="T54" fmla="*/ 2147483647 w 77"/>
              <a:gd name="T55" fmla="*/ 2147483647 h 86"/>
              <a:gd name="T56" fmla="*/ 2147483647 w 77"/>
              <a:gd name="T57" fmla="*/ 2147483647 h 86"/>
              <a:gd name="T58" fmla="*/ 2147483647 w 77"/>
              <a:gd name="T59" fmla="*/ 2147483647 h 86"/>
              <a:gd name="T60" fmla="*/ 2147483647 w 77"/>
              <a:gd name="T61" fmla="*/ 2147483647 h 86"/>
              <a:gd name="T62" fmla="*/ 2147483647 w 77"/>
              <a:gd name="T63" fmla="*/ 2147483647 h 86"/>
              <a:gd name="T64" fmla="*/ 2147483647 w 77"/>
              <a:gd name="T65" fmla="*/ 2147483647 h 86"/>
              <a:gd name="T66" fmla="*/ 2147483647 w 77"/>
              <a:gd name="T67" fmla="*/ 2147483647 h 86"/>
              <a:gd name="T68" fmla="*/ 2147483647 w 77"/>
              <a:gd name="T69" fmla="*/ 2147483647 h 86"/>
              <a:gd name="T70" fmla="*/ 2147483647 w 77"/>
              <a:gd name="T71" fmla="*/ 2147483647 h 86"/>
              <a:gd name="T72" fmla="*/ 2147483647 w 77"/>
              <a:gd name="T73" fmla="*/ 2147483647 h 86"/>
              <a:gd name="T74" fmla="*/ 2147483647 w 77"/>
              <a:gd name="T75" fmla="*/ 2147483647 h 86"/>
              <a:gd name="T76" fmla="*/ 2147483647 w 77"/>
              <a:gd name="T77" fmla="*/ 2147483647 h 86"/>
              <a:gd name="T78" fmla="*/ 2147483647 w 77"/>
              <a:gd name="T79" fmla="*/ 2147483647 h 86"/>
              <a:gd name="T80" fmla="*/ 2147483647 w 77"/>
              <a:gd name="T81" fmla="*/ 2147483647 h 8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77"/>
              <a:gd name="T124" fmla="*/ 0 h 86"/>
              <a:gd name="T125" fmla="*/ 77 w 77"/>
              <a:gd name="T126" fmla="*/ 86 h 8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3" name="Freeform 25"/>
          <p:cNvSpPr>
            <a:spLocks noEditPoints="1" noChangeArrowheads="1"/>
          </p:cNvSpPr>
          <p:nvPr/>
        </p:nvSpPr>
        <p:spPr bwMode="auto">
          <a:xfrm>
            <a:off x="6203950" y="3241675"/>
            <a:ext cx="311150" cy="231775"/>
          </a:xfrm>
          <a:custGeom>
            <a:avLst/>
            <a:gdLst>
              <a:gd name="T0" fmla="*/ 2147483647 w 83"/>
              <a:gd name="T1" fmla="*/ 0 h 82"/>
              <a:gd name="T2" fmla="*/ 2147483647 w 83"/>
              <a:gd name="T3" fmla="*/ 0 h 82"/>
              <a:gd name="T4" fmla="*/ 2147483647 w 83"/>
              <a:gd name="T5" fmla="*/ 2147483647 h 82"/>
              <a:gd name="T6" fmla="*/ 2147483647 w 83"/>
              <a:gd name="T7" fmla="*/ 2147483647 h 82"/>
              <a:gd name="T8" fmla="*/ 2147483647 w 83"/>
              <a:gd name="T9" fmla="*/ 2147483647 h 82"/>
              <a:gd name="T10" fmla="*/ 2147483647 w 83"/>
              <a:gd name="T11" fmla="*/ 2147483647 h 82"/>
              <a:gd name="T12" fmla="*/ 2147483647 w 83"/>
              <a:gd name="T13" fmla="*/ 0 h 82"/>
              <a:gd name="T14" fmla="*/ 2147483647 w 83"/>
              <a:gd name="T15" fmla="*/ 0 h 82"/>
              <a:gd name="T16" fmla="*/ 2147483647 w 83"/>
              <a:gd name="T17" fmla="*/ 2147483647 h 82"/>
              <a:gd name="T18" fmla="*/ 2147483647 w 83"/>
              <a:gd name="T19" fmla="*/ 2147483647 h 82"/>
              <a:gd name="T20" fmla="*/ 2147483647 w 83"/>
              <a:gd name="T21" fmla="*/ 2147483647 h 82"/>
              <a:gd name="T22" fmla="*/ 2147483647 w 83"/>
              <a:gd name="T23" fmla="*/ 2147483647 h 82"/>
              <a:gd name="T24" fmla="*/ 0 w 83"/>
              <a:gd name="T25" fmla="*/ 2147483647 h 82"/>
              <a:gd name="T26" fmla="*/ 0 w 83"/>
              <a:gd name="T27" fmla="*/ 2147483647 h 82"/>
              <a:gd name="T28" fmla="*/ 2147483647 w 83"/>
              <a:gd name="T29" fmla="*/ 0 h 82"/>
              <a:gd name="T30" fmla="*/ 2147483647 w 83"/>
              <a:gd name="T31" fmla="*/ 2147483647 h 82"/>
              <a:gd name="T32" fmla="*/ 2147483647 w 83"/>
              <a:gd name="T33" fmla="*/ 2147483647 h 82"/>
              <a:gd name="T34" fmla="*/ 2147483647 w 83"/>
              <a:gd name="T35" fmla="*/ 2147483647 h 82"/>
              <a:gd name="T36" fmla="*/ 2147483647 w 83"/>
              <a:gd name="T37" fmla="*/ 2147483647 h 82"/>
              <a:gd name="T38" fmla="*/ 2147483647 w 83"/>
              <a:gd name="T39" fmla="*/ 2147483647 h 82"/>
              <a:gd name="T40" fmla="*/ 2147483647 w 83"/>
              <a:gd name="T41" fmla="*/ 2147483647 h 82"/>
              <a:gd name="T42" fmla="*/ 2147483647 w 83"/>
              <a:gd name="T43" fmla="*/ 2147483647 h 82"/>
              <a:gd name="T44" fmla="*/ 2147483647 w 83"/>
              <a:gd name="T45" fmla="*/ 2147483647 h 82"/>
              <a:gd name="T46" fmla="*/ 2147483647 w 83"/>
              <a:gd name="T47" fmla="*/ 2147483647 h 82"/>
              <a:gd name="T48" fmla="*/ 2147483647 w 83"/>
              <a:gd name="T49" fmla="*/ 2147483647 h 82"/>
              <a:gd name="T50" fmla="*/ 2147483647 w 83"/>
              <a:gd name="T51" fmla="*/ 2147483647 h 82"/>
              <a:gd name="T52" fmla="*/ 2147483647 w 83"/>
              <a:gd name="T53" fmla="*/ 2147483647 h 82"/>
              <a:gd name="T54" fmla="*/ 2147483647 w 83"/>
              <a:gd name="T55" fmla="*/ 2147483647 h 82"/>
              <a:gd name="T56" fmla="*/ 2147483647 w 83"/>
              <a:gd name="T57" fmla="*/ 2147483647 h 82"/>
              <a:gd name="T58" fmla="*/ 2147483647 w 83"/>
              <a:gd name="T59" fmla="*/ 2147483647 h 8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3"/>
              <a:gd name="T91" fmla="*/ 0 h 82"/>
              <a:gd name="T92" fmla="*/ 83 w 83"/>
              <a:gd name="T93" fmla="*/ 82 h 8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6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6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7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69" y="67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7"/>
                  <a:pt x="74" y="67"/>
                  <a:pt x="74" y="67"/>
                </a:cubicBezTo>
                <a:lnTo>
                  <a:pt x="69" y="67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4" name="Freeform 26"/>
          <p:cNvSpPr>
            <a:spLocks noEditPoints="1" noChangeArrowheads="1"/>
          </p:cNvSpPr>
          <p:nvPr/>
        </p:nvSpPr>
        <p:spPr bwMode="auto">
          <a:xfrm>
            <a:off x="6848475" y="3238500"/>
            <a:ext cx="406400" cy="228600"/>
          </a:xfrm>
          <a:custGeom>
            <a:avLst/>
            <a:gdLst>
              <a:gd name="T0" fmla="*/ 2147483647 w 108"/>
              <a:gd name="T1" fmla="*/ 2147483647 h 81"/>
              <a:gd name="T2" fmla="*/ 2147483647 w 108"/>
              <a:gd name="T3" fmla="*/ 2147483647 h 81"/>
              <a:gd name="T4" fmla="*/ 2147483647 w 108"/>
              <a:gd name="T5" fmla="*/ 2147483647 h 81"/>
              <a:gd name="T6" fmla="*/ 2147483647 w 108"/>
              <a:gd name="T7" fmla="*/ 2147483647 h 81"/>
              <a:gd name="T8" fmla="*/ 2147483647 w 108"/>
              <a:gd name="T9" fmla="*/ 2147483647 h 81"/>
              <a:gd name="T10" fmla="*/ 2147483647 w 108"/>
              <a:gd name="T11" fmla="*/ 2147483647 h 81"/>
              <a:gd name="T12" fmla="*/ 2147483647 w 108"/>
              <a:gd name="T13" fmla="*/ 2147483647 h 81"/>
              <a:gd name="T14" fmla="*/ 2147483647 w 108"/>
              <a:gd name="T15" fmla="*/ 2147483647 h 81"/>
              <a:gd name="T16" fmla="*/ 2147483647 w 108"/>
              <a:gd name="T17" fmla="*/ 2147483647 h 81"/>
              <a:gd name="T18" fmla="*/ 2147483647 w 108"/>
              <a:gd name="T19" fmla="*/ 2147483647 h 81"/>
              <a:gd name="T20" fmla="*/ 2147483647 w 108"/>
              <a:gd name="T21" fmla="*/ 2147483647 h 81"/>
              <a:gd name="T22" fmla="*/ 2147483647 w 108"/>
              <a:gd name="T23" fmla="*/ 2147483647 h 81"/>
              <a:gd name="T24" fmla="*/ 2147483647 w 108"/>
              <a:gd name="T25" fmla="*/ 2147483647 h 81"/>
              <a:gd name="T26" fmla="*/ 2147483647 w 108"/>
              <a:gd name="T27" fmla="*/ 2147483647 h 81"/>
              <a:gd name="T28" fmla="*/ 2147483647 w 108"/>
              <a:gd name="T29" fmla="*/ 2147483647 h 81"/>
              <a:gd name="T30" fmla="*/ 0 w 108"/>
              <a:gd name="T31" fmla="*/ 2147483647 h 81"/>
              <a:gd name="T32" fmla="*/ 2147483647 w 108"/>
              <a:gd name="T33" fmla="*/ 2147483647 h 81"/>
              <a:gd name="T34" fmla="*/ 2147483647 w 108"/>
              <a:gd name="T35" fmla="*/ 2147483647 h 81"/>
              <a:gd name="T36" fmla="*/ 2147483647 w 108"/>
              <a:gd name="T37" fmla="*/ 2147483647 h 81"/>
              <a:gd name="T38" fmla="*/ 2147483647 w 108"/>
              <a:gd name="T39" fmla="*/ 2147483647 h 81"/>
              <a:gd name="T40" fmla="*/ 2147483647 w 108"/>
              <a:gd name="T41" fmla="*/ 2147483647 h 81"/>
              <a:gd name="T42" fmla="*/ 2147483647 w 108"/>
              <a:gd name="T43" fmla="*/ 2147483647 h 81"/>
              <a:gd name="T44" fmla="*/ 2147483647 w 108"/>
              <a:gd name="T45" fmla="*/ 2147483647 h 81"/>
              <a:gd name="T46" fmla="*/ 2147483647 w 108"/>
              <a:gd name="T47" fmla="*/ 2147483647 h 81"/>
              <a:gd name="T48" fmla="*/ 2147483647 w 108"/>
              <a:gd name="T49" fmla="*/ 2147483647 h 81"/>
              <a:gd name="T50" fmla="*/ 2147483647 w 108"/>
              <a:gd name="T51" fmla="*/ 2147483647 h 81"/>
              <a:gd name="T52" fmla="*/ 2147483647 w 108"/>
              <a:gd name="T53" fmla="*/ 2147483647 h 81"/>
              <a:gd name="T54" fmla="*/ 2147483647 w 108"/>
              <a:gd name="T55" fmla="*/ 2147483647 h 81"/>
              <a:gd name="T56" fmla="*/ 2147483647 w 108"/>
              <a:gd name="T57" fmla="*/ 2147483647 h 81"/>
              <a:gd name="T58" fmla="*/ 2147483647 w 108"/>
              <a:gd name="T59" fmla="*/ 2147483647 h 81"/>
              <a:gd name="T60" fmla="*/ 2147483647 w 108"/>
              <a:gd name="T61" fmla="*/ 2147483647 h 81"/>
              <a:gd name="T62" fmla="*/ 2147483647 w 108"/>
              <a:gd name="T63" fmla="*/ 2147483647 h 81"/>
              <a:gd name="T64" fmla="*/ 2147483647 w 108"/>
              <a:gd name="T65" fmla="*/ 2147483647 h 81"/>
              <a:gd name="T66" fmla="*/ 2147483647 w 108"/>
              <a:gd name="T67" fmla="*/ 2147483647 h 81"/>
              <a:gd name="T68" fmla="*/ 2147483647 w 108"/>
              <a:gd name="T69" fmla="*/ 2147483647 h 81"/>
              <a:gd name="T70" fmla="*/ 2147483647 w 108"/>
              <a:gd name="T71" fmla="*/ 2147483647 h 81"/>
              <a:gd name="T72" fmla="*/ 2147483647 w 108"/>
              <a:gd name="T73" fmla="*/ 2147483647 h 81"/>
              <a:gd name="T74" fmla="*/ 2147483647 w 108"/>
              <a:gd name="T75" fmla="*/ 2147483647 h 8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8"/>
              <a:gd name="T115" fmla="*/ 0 h 81"/>
              <a:gd name="T116" fmla="*/ 108 w 108"/>
              <a:gd name="T117" fmla="*/ 81 h 8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5" name="Freeform 27"/>
          <p:cNvSpPr>
            <a:spLocks noEditPoints="1" noChangeArrowheads="1"/>
          </p:cNvSpPr>
          <p:nvPr/>
        </p:nvSpPr>
        <p:spPr bwMode="auto">
          <a:xfrm>
            <a:off x="7629525" y="3213100"/>
            <a:ext cx="288925" cy="261938"/>
          </a:xfrm>
          <a:custGeom>
            <a:avLst/>
            <a:gdLst>
              <a:gd name="T0" fmla="*/ 2147483647 w 77"/>
              <a:gd name="T1" fmla="*/ 2147483647 h 93"/>
              <a:gd name="T2" fmla="*/ 2147483647 w 77"/>
              <a:gd name="T3" fmla="*/ 2147483647 h 93"/>
              <a:gd name="T4" fmla="*/ 2147483647 w 77"/>
              <a:gd name="T5" fmla="*/ 2147483647 h 93"/>
              <a:gd name="T6" fmla="*/ 2147483647 w 77"/>
              <a:gd name="T7" fmla="*/ 2147483647 h 93"/>
              <a:gd name="T8" fmla="*/ 2147483647 w 77"/>
              <a:gd name="T9" fmla="*/ 2147483647 h 93"/>
              <a:gd name="T10" fmla="*/ 2147483647 w 77"/>
              <a:gd name="T11" fmla="*/ 2147483647 h 93"/>
              <a:gd name="T12" fmla="*/ 2147483647 w 77"/>
              <a:gd name="T13" fmla="*/ 2147483647 h 93"/>
              <a:gd name="T14" fmla="*/ 2147483647 w 77"/>
              <a:gd name="T15" fmla="*/ 2147483647 h 93"/>
              <a:gd name="T16" fmla="*/ 2147483647 w 77"/>
              <a:gd name="T17" fmla="*/ 2147483647 h 93"/>
              <a:gd name="T18" fmla="*/ 2147483647 w 77"/>
              <a:gd name="T19" fmla="*/ 2147483647 h 93"/>
              <a:gd name="T20" fmla="*/ 2147483647 w 77"/>
              <a:gd name="T21" fmla="*/ 2147483647 h 93"/>
              <a:gd name="T22" fmla="*/ 2147483647 w 77"/>
              <a:gd name="T23" fmla="*/ 0 h 93"/>
              <a:gd name="T24" fmla="*/ 2147483647 w 77"/>
              <a:gd name="T25" fmla="*/ 0 h 93"/>
              <a:gd name="T26" fmla="*/ 2147483647 w 77"/>
              <a:gd name="T27" fmla="*/ 2147483647 h 93"/>
              <a:gd name="T28" fmla="*/ 2147483647 w 77"/>
              <a:gd name="T29" fmla="*/ 2147483647 h 93"/>
              <a:gd name="T30" fmla="*/ 2147483647 w 77"/>
              <a:gd name="T31" fmla="*/ 2147483647 h 93"/>
              <a:gd name="T32" fmla="*/ 2147483647 w 77"/>
              <a:gd name="T33" fmla="*/ 2147483647 h 93"/>
              <a:gd name="T34" fmla="*/ 2147483647 w 77"/>
              <a:gd name="T35" fmla="*/ 2147483647 h 93"/>
              <a:gd name="T36" fmla="*/ 2147483647 w 77"/>
              <a:gd name="T37" fmla="*/ 2147483647 h 93"/>
              <a:gd name="T38" fmla="*/ 2147483647 w 77"/>
              <a:gd name="T39" fmla="*/ 2147483647 h 93"/>
              <a:gd name="T40" fmla="*/ 2147483647 w 77"/>
              <a:gd name="T41" fmla="*/ 2147483647 h 93"/>
              <a:gd name="T42" fmla="*/ 2147483647 w 77"/>
              <a:gd name="T43" fmla="*/ 2147483647 h 93"/>
              <a:gd name="T44" fmla="*/ 2147483647 w 77"/>
              <a:gd name="T45" fmla="*/ 2147483647 h 93"/>
              <a:gd name="T46" fmla="*/ 2147483647 w 77"/>
              <a:gd name="T47" fmla="*/ 2147483647 h 93"/>
              <a:gd name="T48" fmla="*/ 2147483647 w 77"/>
              <a:gd name="T49" fmla="*/ 2147483647 h 93"/>
              <a:gd name="T50" fmla="*/ 2147483647 w 77"/>
              <a:gd name="T51" fmla="*/ 2147483647 h 93"/>
              <a:gd name="T52" fmla="*/ 2147483647 w 77"/>
              <a:gd name="T53" fmla="*/ 2147483647 h 93"/>
              <a:gd name="T54" fmla="*/ 2147483647 w 77"/>
              <a:gd name="T55" fmla="*/ 2147483647 h 93"/>
              <a:gd name="T56" fmla="*/ 2147483647 w 77"/>
              <a:gd name="T57" fmla="*/ 2147483647 h 93"/>
              <a:gd name="T58" fmla="*/ 2147483647 w 77"/>
              <a:gd name="T59" fmla="*/ 2147483647 h 93"/>
              <a:gd name="T60" fmla="*/ 2147483647 w 77"/>
              <a:gd name="T61" fmla="*/ 2147483647 h 93"/>
              <a:gd name="T62" fmla="*/ 2147483647 w 77"/>
              <a:gd name="T63" fmla="*/ 2147483647 h 93"/>
              <a:gd name="T64" fmla="*/ 2147483647 w 77"/>
              <a:gd name="T65" fmla="*/ 2147483647 h 93"/>
              <a:gd name="T66" fmla="*/ 2147483647 w 77"/>
              <a:gd name="T67" fmla="*/ 2147483647 h 93"/>
              <a:gd name="T68" fmla="*/ 2147483647 w 77"/>
              <a:gd name="T69" fmla="*/ 2147483647 h 93"/>
              <a:gd name="T70" fmla="*/ 2147483647 w 77"/>
              <a:gd name="T71" fmla="*/ 2147483647 h 93"/>
              <a:gd name="T72" fmla="*/ 2147483647 w 77"/>
              <a:gd name="T73" fmla="*/ 2147483647 h 93"/>
              <a:gd name="T74" fmla="*/ 2147483647 w 77"/>
              <a:gd name="T75" fmla="*/ 2147483647 h 93"/>
              <a:gd name="T76" fmla="*/ 2147483647 w 77"/>
              <a:gd name="T77" fmla="*/ 2147483647 h 93"/>
              <a:gd name="T78" fmla="*/ 2147483647 w 77"/>
              <a:gd name="T79" fmla="*/ 2147483647 h 93"/>
              <a:gd name="T80" fmla="*/ 2147483647 w 77"/>
              <a:gd name="T81" fmla="*/ 2147483647 h 93"/>
              <a:gd name="T82" fmla="*/ 2147483647 w 77"/>
              <a:gd name="T83" fmla="*/ 2147483647 h 93"/>
              <a:gd name="T84" fmla="*/ 2147483647 w 77"/>
              <a:gd name="T85" fmla="*/ 2147483647 h 93"/>
              <a:gd name="T86" fmla="*/ 2147483647 w 77"/>
              <a:gd name="T87" fmla="*/ 2147483647 h 93"/>
              <a:gd name="T88" fmla="*/ 2147483647 w 77"/>
              <a:gd name="T89" fmla="*/ 2147483647 h 93"/>
              <a:gd name="T90" fmla="*/ 2147483647 w 77"/>
              <a:gd name="T91" fmla="*/ 2147483647 h 93"/>
              <a:gd name="T92" fmla="*/ 2147483647 w 77"/>
              <a:gd name="T93" fmla="*/ 2147483647 h 93"/>
              <a:gd name="T94" fmla="*/ 2147483647 w 77"/>
              <a:gd name="T95" fmla="*/ 2147483647 h 93"/>
              <a:gd name="T96" fmla="*/ 2147483647 w 77"/>
              <a:gd name="T97" fmla="*/ 2147483647 h 93"/>
              <a:gd name="T98" fmla="*/ 2147483647 w 77"/>
              <a:gd name="T99" fmla="*/ 2147483647 h 93"/>
              <a:gd name="T100" fmla="*/ 2147483647 w 77"/>
              <a:gd name="T101" fmla="*/ 2147483647 h 93"/>
              <a:gd name="T102" fmla="*/ 2147483647 w 77"/>
              <a:gd name="T103" fmla="*/ 2147483647 h 93"/>
              <a:gd name="T104" fmla="*/ 2147483647 w 77"/>
              <a:gd name="T105" fmla="*/ 2147483647 h 93"/>
              <a:gd name="T106" fmla="*/ 2147483647 w 77"/>
              <a:gd name="T107" fmla="*/ 2147483647 h 93"/>
              <a:gd name="T108" fmla="*/ 2147483647 w 77"/>
              <a:gd name="T109" fmla="*/ 2147483647 h 93"/>
              <a:gd name="T110" fmla="*/ 2147483647 w 77"/>
              <a:gd name="T111" fmla="*/ 2147483647 h 93"/>
              <a:gd name="T112" fmla="*/ 2147483647 w 77"/>
              <a:gd name="T113" fmla="*/ 2147483647 h 93"/>
              <a:gd name="T114" fmla="*/ 2147483647 w 77"/>
              <a:gd name="T115" fmla="*/ 2147483647 h 93"/>
              <a:gd name="T116" fmla="*/ 2147483647 w 77"/>
              <a:gd name="T117" fmla="*/ 2147483647 h 93"/>
              <a:gd name="T118" fmla="*/ 2147483647 w 77"/>
              <a:gd name="T119" fmla="*/ 2147483647 h 93"/>
              <a:gd name="T120" fmla="*/ 0 w 77"/>
              <a:gd name="T121" fmla="*/ 2147483647 h 93"/>
              <a:gd name="T122" fmla="*/ 2147483647 w 77"/>
              <a:gd name="T123" fmla="*/ 2147483647 h 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7"/>
              <a:gd name="T187" fmla="*/ 0 h 93"/>
              <a:gd name="T188" fmla="*/ 77 w 77"/>
              <a:gd name="T189" fmla="*/ 93 h 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7" h="93">
                <a:moveTo>
                  <a:pt x="39" y="12"/>
                </a:moveTo>
                <a:cubicBezTo>
                  <a:pt x="41" y="12"/>
                  <a:pt x="44" y="12"/>
                  <a:pt x="46" y="12"/>
                </a:cubicBezTo>
                <a:cubicBezTo>
                  <a:pt x="46" y="11"/>
                  <a:pt x="46" y="10"/>
                  <a:pt x="45" y="10"/>
                </a:cubicBezTo>
                <a:cubicBezTo>
                  <a:pt x="45" y="9"/>
                  <a:pt x="44" y="9"/>
                  <a:pt x="43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2" y="9"/>
                  <a:pt x="32" y="10"/>
                </a:cubicBezTo>
                <a:cubicBezTo>
                  <a:pt x="31" y="10"/>
                  <a:pt x="31" y="11"/>
                  <a:pt x="31" y="12"/>
                </a:cubicBezTo>
                <a:cubicBezTo>
                  <a:pt x="31" y="23"/>
                  <a:pt x="31" y="23"/>
                  <a:pt x="3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3" y="6"/>
                  <a:pt x="26" y="4"/>
                </a:cubicBezTo>
                <a:cubicBezTo>
                  <a:pt x="28" y="2"/>
                  <a:pt x="31" y="0"/>
                  <a:pt x="3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7" y="0"/>
                  <a:pt x="49" y="2"/>
                  <a:pt x="52" y="4"/>
                </a:cubicBezTo>
                <a:cubicBezTo>
                  <a:pt x="54" y="6"/>
                  <a:pt x="55" y="9"/>
                  <a:pt x="55" y="12"/>
                </a:cubicBezTo>
                <a:cubicBezTo>
                  <a:pt x="55" y="23"/>
                  <a:pt x="55" y="23"/>
                  <a:pt x="55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1"/>
                  <a:pt x="46" y="21"/>
                  <a:pt x="46" y="21"/>
                </a:cubicBezTo>
                <a:cubicBezTo>
                  <a:pt x="44" y="20"/>
                  <a:pt x="41" y="20"/>
                  <a:pt x="39" y="20"/>
                </a:cubicBezTo>
                <a:cubicBezTo>
                  <a:pt x="36" y="20"/>
                  <a:pt x="36" y="20"/>
                  <a:pt x="34" y="20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2"/>
                  <a:pt x="36" y="12"/>
                  <a:pt x="39" y="12"/>
                </a:cubicBezTo>
                <a:close/>
                <a:moveTo>
                  <a:pt x="17" y="37"/>
                </a:moveTo>
                <a:cubicBezTo>
                  <a:pt x="25" y="38"/>
                  <a:pt x="25" y="38"/>
                  <a:pt x="25" y="38"/>
                </a:cubicBezTo>
                <a:cubicBezTo>
                  <a:pt x="26" y="79"/>
                  <a:pt x="26" y="79"/>
                  <a:pt x="26" y="79"/>
                </a:cubicBezTo>
                <a:cubicBezTo>
                  <a:pt x="18" y="77"/>
                  <a:pt x="18" y="77"/>
                  <a:pt x="18" y="77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35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43" y="79"/>
                  <a:pt x="43" y="79"/>
                  <a:pt x="43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5" y="38"/>
                  <a:pt x="35" y="38"/>
                  <a:pt x="35" y="38"/>
                </a:cubicBezTo>
                <a:close/>
                <a:moveTo>
                  <a:pt x="61" y="37"/>
                </a:moveTo>
                <a:cubicBezTo>
                  <a:pt x="52" y="38"/>
                  <a:pt x="52" y="38"/>
                  <a:pt x="52" y="38"/>
                </a:cubicBezTo>
                <a:cubicBezTo>
                  <a:pt x="52" y="79"/>
                  <a:pt x="52" y="79"/>
                  <a:pt x="52" y="79"/>
                </a:cubicBezTo>
                <a:cubicBezTo>
                  <a:pt x="59" y="77"/>
                  <a:pt x="59" y="77"/>
                  <a:pt x="59" y="77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4" y="30"/>
                </a:moveTo>
                <a:cubicBezTo>
                  <a:pt x="7" y="76"/>
                  <a:pt x="7" y="76"/>
                  <a:pt x="7" y="76"/>
                </a:cubicBezTo>
                <a:cubicBezTo>
                  <a:pt x="5" y="78"/>
                  <a:pt x="4" y="79"/>
                  <a:pt x="4" y="81"/>
                </a:cubicBezTo>
                <a:cubicBezTo>
                  <a:pt x="4" y="86"/>
                  <a:pt x="9" y="89"/>
                  <a:pt x="17" y="91"/>
                </a:cubicBezTo>
                <a:cubicBezTo>
                  <a:pt x="22" y="92"/>
                  <a:pt x="30" y="93"/>
                  <a:pt x="39" y="93"/>
                </a:cubicBezTo>
                <a:cubicBezTo>
                  <a:pt x="47" y="93"/>
                  <a:pt x="55" y="92"/>
                  <a:pt x="61" y="91"/>
                </a:cubicBezTo>
                <a:cubicBezTo>
                  <a:pt x="68" y="89"/>
                  <a:pt x="73" y="86"/>
                  <a:pt x="73" y="81"/>
                </a:cubicBezTo>
                <a:cubicBezTo>
                  <a:pt x="73" y="80"/>
                  <a:pt x="72" y="78"/>
                  <a:pt x="71" y="76"/>
                </a:cubicBezTo>
                <a:cubicBezTo>
                  <a:pt x="73" y="30"/>
                  <a:pt x="73" y="30"/>
                  <a:pt x="73" y="30"/>
                </a:cubicBezTo>
                <a:cubicBezTo>
                  <a:pt x="75" y="28"/>
                  <a:pt x="77" y="26"/>
                  <a:pt x="77" y="23"/>
                </a:cubicBezTo>
                <a:cubicBezTo>
                  <a:pt x="77" y="19"/>
                  <a:pt x="72" y="16"/>
                  <a:pt x="64" y="14"/>
                </a:cubicBezTo>
                <a:cubicBezTo>
                  <a:pt x="62" y="14"/>
                  <a:pt x="60" y="13"/>
                  <a:pt x="59" y="13"/>
                </a:cubicBezTo>
                <a:cubicBezTo>
                  <a:pt x="59" y="22"/>
                  <a:pt x="59" y="22"/>
                  <a:pt x="59" y="22"/>
                </a:cubicBezTo>
                <a:cubicBezTo>
                  <a:pt x="60" y="22"/>
                  <a:pt x="61" y="22"/>
                  <a:pt x="62" y="22"/>
                </a:cubicBezTo>
                <a:cubicBezTo>
                  <a:pt x="66" y="23"/>
                  <a:pt x="66" y="23"/>
                  <a:pt x="66" y="23"/>
                </a:cubicBezTo>
                <a:cubicBezTo>
                  <a:pt x="66" y="24"/>
                  <a:pt x="66" y="24"/>
                  <a:pt x="62" y="24"/>
                </a:cubicBezTo>
                <a:cubicBezTo>
                  <a:pt x="56" y="26"/>
                  <a:pt x="48" y="27"/>
                  <a:pt x="39" y="27"/>
                </a:cubicBezTo>
                <a:cubicBezTo>
                  <a:pt x="29" y="27"/>
                  <a:pt x="21" y="26"/>
                  <a:pt x="15" y="24"/>
                </a:cubicBezTo>
                <a:cubicBezTo>
                  <a:pt x="11" y="24"/>
                  <a:pt x="11" y="24"/>
                  <a:pt x="11" y="23"/>
                </a:cubicBezTo>
                <a:cubicBezTo>
                  <a:pt x="11" y="23"/>
                  <a:pt x="11" y="23"/>
                  <a:pt x="15" y="22"/>
                </a:cubicBezTo>
                <a:cubicBezTo>
                  <a:pt x="17" y="22"/>
                  <a:pt x="17" y="22"/>
                  <a:pt x="18" y="22"/>
                </a:cubicBezTo>
                <a:cubicBezTo>
                  <a:pt x="18" y="13"/>
                  <a:pt x="18" y="13"/>
                  <a:pt x="18" y="13"/>
                </a:cubicBezTo>
                <a:cubicBezTo>
                  <a:pt x="16" y="14"/>
                  <a:pt x="15" y="14"/>
                  <a:pt x="14" y="14"/>
                </a:cubicBezTo>
                <a:cubicBezTo>
                  <a:pt x="5" y="16"/>
                  <a:pt x="0" y="19"/>
                  <a:pt x="0" y="23"/>
                </a:cubicBezTo>
                <a:cubicBezTo>
                  <a:pt x="0" y="26"/>
                  <a:pt x="2" y="28"/>
                  <a:pt x="4" y="3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6" name="Freeform 28"/>
          <p:cNvSpPr>
            <a:spLocks noEditPoints="1" noChangeArrowheads="1"/>
          </p:cNvSpPr>
          <p:nvPr/>
        </p:nvSpPr>
        <p:spPr bwMode="auto">
          <a:xfrm>
            <a:off x="6184900" y="2178050"/>
            <a:ext cx="352425" cy="276225"/>
          </a:xfrm>
          <a:custGeom>
            <a:avLst/>
            <a:gdLst>
              <a:gd name="T0" fmla="*/ 2147483647 w 94"/>
              <a:gd name="T1" fmla="*/ 2147483647 h 98"/>
              <a:gd name="T2" fmla="*/ 2147483647 w 94"/>
              <a:gd name="T3" fmla="*/ 2147483647 h 98"/>
              <a:gd name="T4" fmla="*/ 2147483647 w 94"/>
              <a:gd name="T5" fmla="*/ 2147483647 h 98"/>
              <a:gd name="T6" fmla="*/ 2147483647 w 94"/>
              <a:gd name="T7" fmla="*/ 2147483647 h 98"/>
              <a:gd name="T8" fmla="*/ 2147483647 w 94"/>
              <a:gd name="T9" fmla="*/ 2147483647 h 98"/>
              <a:gd name="T10" fmla="*/ 2147483647 w 94"/>
              <a:gd name="T11" fmla="*/ 2147483647 h 98"/>
              <a:gd name="T12" fmla="*/ 2147483647 w 94"/>
              <a:gd name="T13" fmla="*/ 2147483647 h 98"/>
              <a:gd name="T14" fmla="*/ 2147483647 w 94"/>
              <a:gd name="T15" fmla="*/ 2147483647 h 98"/>
              <a:gd name="T16" fmla="*/ 2147483647 w 94"/>
              <a:gd name="T17" fmla="*/ 2147483647 h 98"/>
              <a:gd name="T18" fmla="*/ 2147483647 w 94"/>
              <a:gd name="T19" fmla="*/ 2147483647 h 98"/>
              <a:gd name="T20" fmla="*/ 2147483647 w 94"/>
              <a:gd name="T21" fmla="*/ 2147483647 h 98"/>
              <a:gd name="T22" fmla="*/ 2147483647 w 94"/>
              <a:gd name="T23" fmla="*/ 2147483647 h 98"/>
              <a:gd name="T24" fmla="*/ 2147483647 w 94"/>
              <a:gd name="T25" fmla="*/ 2147483647 h 98"/>
              <a:gd name="T26" fmla="*/ 2147483647 w 94"/>
              <a:gd name="T27" fmla="*/ 2147483647 h 98"/>
              <a:gd name="T28" fmla="*/ 2147483647 w 94"/>
              <a:gd name="T29" fmla="*/ 2147483647 h 98"/>
              <a:gd name="T30" fmla="*/ 0 w 94"/>
              <a:gd name="T31" fmla="*/ 2147483647 h 98"/>
              <a:gd name="T32" fmla="*/ 2147483647 w 94"/>
              <a:gd name="T33" fmla="*/ 2147483647 h 98"/>
              <a:gd name="T34" fmla="*/ 2147483647 w 94"/>
              <a:gd name="T35" fmla="*/ 0 h 98"/>
              <a:gd name="T36" fmla="*/ 2147483647 w 94"/>
              <a:gd name="T37" fmla="*/ 2147483647 h 98"/>
              <a:gd name="T38" fmla="*/ 2147483647 w 94"/>
              <a:gd name="T39" fmla="*/ 2147483647 h 98"/>
              <a:gd name="T40" fmla="*/ 2147483647 w 94"/>
              <a:gd name="T41" fmla="*/ 2147483647 h 98"/>
              <a:gd name="T42" fmla="*/ 2147483647 w 94"/>
              <a:gd name="T43" fmla="*/ 2147483647 h 98"/>
              <a:gd name="T44" fmla="*/ 2147483647 w 94"/>
              <a:gd name="T45" fmla="*/ 2147483647 h 98"/>
              <a:gd name="T46" fmla="*/ 2147483647 w 94"/>
              <a:gd name="T47" fmla="*/ 2147483647 h 98"/>
              <a:gd name="T48" fmla="*/ 2147483647 w 94"/>
              <a:gd name="T49" fmla="*/ 2147483647 h 98"/>
              <a:gd name="T50" fmla="*/ 2147483647 w 94"/>
              <a:gd name="T51" fmla="*/ 2147483647 h 98"/>
              <a:gd name="T52" fmla="*/ 2147483647 w 94"/>
              <a:gd name="T53" fmla="*/ 2147483647 h 98"/>
              <a:gd name="T54" fmla="*/ 2147483647 w 94"/>
              <a:gd name="T55" fmla="*/ 2147483647 h 98"/>
              <a:gd name="T56" fmla="*/ 2147483647 w 94"/>
              <a:gd name="T57" fmla="*/ 2147483647 h 98"/>
              <a:gd name="T58" fmla="*/ 2147483647 w 94"/>
              <a:gd name="T59" fmla="*/ 2147483647 h 98"/>
              <a:gd name="T60" fmla="*/ 2147483647 w 94"/>
              <a:gd name="T61" fmla="*/ 2147483647 h 9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98"/>
              <a:gd name="T95" fmla="*/ 94 w 94"/>
              <a:gd name="T96" fmla="*/ 98 h 9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7" name="Freeform 29"/>
          <p:cNvSpPr>
            <a:spLocks noEditPoints="1" noChangeArrowheads="1"/>
          </p:cNvSpPr>
          <p:nvPr/>
        </p:nvSpPr>
        <p:spPr bwMode="auto">
          <a:xfrm>
            <a:off x="6873875" y="2695575"/>
            <a:ext cx="368300" cy="290513"/>
          </a:xfrm>
          <a:custGeom>
            <a:avLst/>
            <a:gdLst>
              <a:gd name="T0" fmla="*/ 2147483647 w 99"/>
              <a:gd name="T1" fmla="*/ 2147483647 h 103"/>
              <a:gd name="T2" fmla="*/ 2147483647 w 99"/>
              <a:gd name="T3" fmla="*/ 2147483647 h 103"/>
              <a:gd name="T4" fmla="*/ 2147483647 w 99"/>
              <a:gd name="T5" fmla="*/ 2147483647 h 103"/>
              <a:gd name="T6" fmla="*/ 2147483647 w 99"/>
              <a:gd name="T7" fmla="*/ 0 h 103"/>
              <a:gd name="T8" fmla="*/ 2147483647 w 99"/>
              <a:gd name="T9" fmla="*/ 0 h 103"/>
              <a:gd name="T10" fmla="*/ 2147483647 w 99"/>
              <a:gd name="T11" fmla="*/ 2147483647 h 103"/>
              <a:gd name="T12" fmla="*/ 2147483647 w 99"/>
              <a:gd name="T13" fmla="*/ 2147483647 h 103"/>
              <a:gd name="T14" fmla="*/ 2147483647 w 99"/>
              <a:gd name="T15" fmla="*/ 2147483647 h 103"/>
              <a:gd name="T16" fmla="*/ 2147483647 w 99"/>
              <a:gd name="T17" fmla="*/ 2147483647 h 103"/>
              <a:gd name="T18" fmla="*/ 2147483647 w 99"/>
              <a:gd name="T19" fmla="*/ 2147483647 h 103"/>
              <a:gd name="T20" fmla="*/ 2147483647 w 99"/>
              <a:gd name="T21" fmla="*/ 2147483647 h 103"/>
              <a:gd name="T22" fmla="*/ 2147483647 w 99"/>
              <a:gd name="T23" fmla="*/ 2147483647 h 103"/>
              <a:gd name="T24" fmla="*/ 2147483647 w 99"/>
              <a:gd name="T25" fmla="*/ 2147483647 h 103"/>
              <a:gd name="T26" fmla="*/ 2147483647 w 99"/>
              <a:gd name="T27" fmla="*/ 2147483647 h 103"/>
              <a:gd name="T28" fmla="*/ 2147483647 w 99"/>
              <a:gd name="T29" fmla="*/ 2147483647 h 103"/>
              <a:gd name="T30" fmla="*/ 2147483647 w 99"/>
              <a:gd name="T31" fmla="*/ 2147483647 h 103"/>
              <a:gd name="T32" fmla="*/ 2147483647 w 99"/>
              <a:gd name="T33" fmla="*/ 2147483647 h 103"/>
              <a:gd name="T34" fmla="*/ 2147483647 w 99"/>
              <a:gd name="T35" fmla="*/ 2147483647 h 103"/>
              <a:gd name="T36" fmla="*/ 2147483647 w 99"/>
              <a:gd name="T37" fmla="*/ 2147483647 h 103"/>
              <a:gd name="T38" fmla="*/ 2147483647 w 99"/>
              <a:gd name="T39" fmla="*/ 2147483647 h 103"/>
              <a:gd name="T40" fmla="*/ 2147483647 w 99"/>
              <a:gd name="T41" fmla="*/ 2147483647 h 103"/>
              <a:gd name="T42" fmla="*/ 2147483647 w 99"/>
              <a:gd name="T43" fmla="*/ 2147483647 h 103"/>
              <a:gd name="T44" fmla="*/ 2147483647 w 99"/>
              <a:gd name="T45" fmla="*/ 2147483647 h 103"/>
              <a:gd name="T46" fmla="*/ 2147483647 w 99"/>
              <a:gd name="T47" fmla="*/ 2147483647 h 103"/>
              <a:gd name="T48" fmla="*/ 2147483647 w 99"/>
              <a:gd name="T49" fmla="*/ 2147483647 h 103"/>
              <a:gd name="T50" fmla="*/ 2147483647 w 99"/>
              <a:gd name="T51" fmla="*/ 2147483647 h 103"/>
              <a:gd name="T52" fmla="*/ 2147483647 w 99"/>
              <a:gd name="T53" fmla="*/ 2147483647 h 103"/>
              <a:gd name="T54" fmla="*/ 2147483647 w 99"/>
              <a:gd name="T55" fmla="*/ 2147483647 h 103"/>
              <a:gd name="T56" fmla="*/ 2147483647 w 99"/>
              <a:gd name="T57" fmla="*/ 2147483647 h 103"/>
              <a:gd name="T58" fmla="*/ 2147483647 w 99"/>
              <a:gd name="T59" fmla="*/ 2147483647 h 103"/>
              <a:gd name="T60" fmla="*/ 2147483647 w 99"/>
              <a:gd name="T61" fmla="*/ 2147483647 h 103"/>
              <a:gd name="T62" fmla="*/ 2147483647 w 99"/>
              <a:gd name="T63" fmla="*/ 2147483647 h 103"/>
              <a:gd name="T64" fmla="*/ 2147483647 w 99"/>
              <a:gd name="T65" fmla="*/ 2147483647 h 103"/>
              <a:gd name="T66" fmla="*/ 2147483647 w 99"/>
              <a:gd name="T67" fmla="*/ 2147483647 h 10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9"/>
              <a:gd name="T103" fmla="*/ 0 h 103"/>
              <a:gd name="T104" fmla="*/ 99 w 99"/>
              <a:gd name="T105" fmla="*/ 103 h 10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9" h="103">
                <a:moveTo>
                  <a:pt x="3" y="34"/>
                </a:moveTo>
                <a:cubicBezTo>
                  <a:pt x="13" y="34"/>
                  <a:pt x="13" y="34"/>
                  <a:pt x="13" y="34"/>
                </a:cubicBezTo>
                <a:cubicBezTo>
                  <a:pt x="13" y="48"/>
                  <a:pt x="13" y="48"/>
                  <a:pt x="13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0"/>
                  <a:pt x="15" y="0"/>
                  <a:pt x="15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83" y="9"/>
                  <a:pt x="83" y="9"/>
                  <a:pt x="83" y="9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48"/>
                  <a:pt x="84" y="48"/>
                  <a:pt x="84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34"/>
                  <a:pt x="87" y="34"/>
                  <a:pt x="87" y="34"/>
                </a:cubicBezTo>
                <a:cubicBezTo>
                  <a:pt x="96" y="34"/>
                  <a:pt x="96" y="34"/>
                  <a:pt x="96" y="34"/>
                </a:cubicBezTo>
                <a:cubicBezTo>
                  <a:pt x="99" y="50"/>
                  <a:pt x="99" y="67"/>
                  <a:pt x="96" y="83"/>
                </a:cubicBezTo>
                <a:cubicBezTo>
                  <a:pt x="84" y="83"/>
                  <a:pt x="84" y="83"/>
                  <a:pt x="84" y="8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83"/>
                  <a:pt x="15" y="83"/>
                  <a:pt x="15" y="83"/>
                </a:cubicBezTo>
                <a:cubicBezTo>
                  <a:pt x="3" y="83"/>
                  <a:pt x="3" y="83"/>
                  <a:pt x="3" y="83"/>
                </a:cubicBezTo>
                <a:cubicBezTo>
                  <a:pt x="0" y="67"/>
                  <a:pt x="0" y="51"/>
                  <a:pt x="3" y="34"/>
                </a:cubicBezTo>
                <a:close/>
                <a:moveTo>
                  <a:pt x="22" y="48"/>
                </a:moveTo>
                <a:cubicBezTo>
                  <a:pt x="78" y="48"/>
                  <a:pt x="78" y="48"/>
                  <a:pt x="78" y="48"/>
                </a:cubicBezTo>
                <a:cubicBezTo>
                  <a:pt x="78" y="16"/>
                  <a:pt x="78" y="16"/>
                  <a:pt x="78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4" y="14"/>
                  <a:pt x="64" y="14"/>
                  <a:pt x="64" y="14"/>
                </a:cubicBezTo>
                <a:cubicBezTo>
                  <a:pt x="63" y="7"/>
                  <a:pt x="63" y="7"/>
                  <a:pt x="63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48"/>
                  <a:pt x="22" y="48"/>
                  <a:pt x="22" y="48"/>
                </a:cubicBezTo>
                <a:close/>
                <a:moveTo>
                  <a:pt x="77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22" y="96"/>
                  <a:pt x="22" y="96"/>
                  <a:pt x="22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7" y="73"/>
                  <a:pt x="77" y="73"/>
                  <a:pt x="77" y="73"/>
                </a:cubicBezTo>
                <a:close/>
                <a:moveTo>
                  <a:pt x="28" y="16"/>
                </a:moveTo>
                <a:cubicBezTo>
                  <a:pt x="28" y="20"/>
                  <a:pt x="28" y="20"/>
                  <a:pt x="28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8" y="16"/>
                  <a:pt x="58" y="16"/>
                  <a:pt x="58" y="16"/>
                </a:cubicBezTo>
                <a:cubicBezTo>
                  <a:pt x="28" y="16"/>
                  <a:pt x="28" y="16"/>
                  <a:pt x="28" y="16"/>
                </a:cubicBezTo>
                <a:close/>
                <a:moveTo>
                  <a:pt x="28" y="33"/>
                </a:moveTo>
                <a:cubicBezTo>
                  <a:pt x="28" y="37"/>
                  <a:pt x="28" y="37"/>
                  <a:pt x="28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33"/>
                  <a:pt x="71" y="33"/>
                  <a:pt x="71" y="33"/>
                </a:cubicBezTo>
                <a:cubicBezTo>
                  <a:pt x="28" y="33"/>
                  <a:pt x="28" y="33"/>
                  <a:pt x="28" y="33"/>
                </a:cubicBezTo>
                <a:close/>
                <a:moveTo>
                  <a:pt x="28" y="24"/>
                </a:moveTo>
                <a:cubicBezTo>
                  <a:pt x="28" y="28"/>
                  <a:pt x="28" y="28"/>
                  <a:pt x="28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24"/>
                  <a:pt x="71" y="24"/>
                  <a:pt x="71" y="24"/>
                </a:cubicBezTo>
                <a:cubicBezTo>
                  <a:pt x="28" y="24"/>
                  <a:pt x="28" y="24"/>
                  <a:pt x="28" y="24"/>
                </a:cubicBezTo>
                <a:close/>
                <a:moveTo>
                  <a:pt x="67" y="8"/>
                </a:moveTo>
                <a:cubicBezTo>
                  <a:pt x="67" y="13"/>
                  <a:pt x="67" y="13"/>
                  <a:pt x="67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67" y="8"/>
                  <a:pt x="67" y="8"/>
                  <a:pt x="67" y="8"/>
                </a:cubicBezTo>
                <a:close/>
                <a:moveTo>
                  <a:pt x="76" y="56"/>
                </a:moveTo>
                <a:cubicBezTo>
                  <a:pt x="76" y="60"/>
                  <a:pt x="76" y="60"/>
                  <a:pt x="76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56"/>
                  <a:pt x="87" y="56"/>
                  <a:pt x="8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79" y="56"/>
                  <a:pt x="79" y="56"/>
                  <a:pt x="79" y="56"/>
                </a:cubicBezTo>
                <a:lnTo>
                  <a:pt x="76" y="56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8" name="Freeform 30"/>
          <p:cNvSpPr>
            <a:spLocks noEditPoints="1" noChangeArrowheads="1"/>
          </p:cNvSpPr>
          <p:nvPr/>
        </p:nvSpPr>
        <p:spPr bwMode="auto">
          <a:xfrm>
            <a:off x="7645400" y="2706688"/>
            <a:ext cx="276225" cy="273050"/>
          </a:xfrm>
          <a:custGeom>
            <a:avLst/>
            <a:gdLst>
              <a:gd name="T0" fmla="*/ 2147483647 w 74"/>
              <a:gd name="T1" fmla="*/ 0 h 97"/>
              <a:gd name="T2" fmla="*/ 2147483647 w 74"/>
              <a:gd name="T3" fmla="*/ 2147483647 h 97"/>
              <a:gd name="T4" fmla="*/ 2147483647 w 74"/>
              <a:gd name="T5" fmla="*/ 2147483647 h 97"/>
              <a:gd name="T6" fmla="*/ 2147483647 w 74"/>
              <a:gd name="T7" fmla="*/ 2147483647 h 97"/>
              <a:gd name="T8" fmla="*/ 2147483647 w 74"/>
              <a:gd name="T9" fmla="*/ 2147483647 h 97"/>
              <a:gd name="T10" fmla="*/ 2147483647 w 74"/>
              <a:gd name="T11" fmla="*/ 2147483647 h 97"/>
              <a:gd name="T12" fmla="*/ 2147483647 w 74"/>
              <a:gd name="T13" fmla="*/ 2147483647 h 97"/>
              <a:gd name="T14" fmla="*/ 2147483647 w 74"/>
              <a:gd name="T15" fmla="*/ 2147483647 h 97"/>
              <a:gd name="T16" fmla="*/ 2147483647 w 74"/>
              <a:gd name="T17" fmla="*/ 2147483647 h 97"/>
              <a:gd name="T18" fmla="*/ 2147483647 w 74"/>
              <a:gd name="T19" fmla="*/ 2147483647 h 97"/>
              <a:gd name="T20" fmla="*/ 2147483647 w 74"/>
              <a:gd name="T21" fmla="*/ 2147483647 h 97"/>
              <a:gd name="T22" fmla="*/ 2147483647 w 74"/>
              <a:gd name="T23" fmla="*/ 2147483647 h 97"/>
              <a:gd name="T24" fmla="*/ 2147483647 w 74"/>
              <a:gd name="T25" fmla="*/ 2147483647 h 97"/>
              <a:gd name="T26" fmla="*/ 2147483647 w 74"/>
              <a:gd name="T27" fmla="*/ 2147483647 h 97"/>
              <a:gd name="T28" fmla="*/ 2147483647 w 74"/>
              <a:gd name="T29" fmla="*/ 2147483647 h 97"/>
              <a:gd name="T30" fmla="*/ 0 w 74"/>
              <a:gd name="T31" fmla="*/ 2147483647 h 97"/>
              <a:gd name="T32" fmla="*/ 2147483647 w 74"/>
              <a:gd name="T33" fmla="*/ 2147483647 h 97"/>
              <a:gd name="T34" fmla="*/ 2147483647 w 74"/>
              <a:gd name="T35" fmla="*/ 0 h 97"/>
              <a:gd name="T36" fmla="*/ 2147483647 w 74"/>
              <a:gd name="T37" fmla="*/ 2147483647 h 97"/>
              <a:gd name="T38" fmla="*/ 2147483647 w 74"/>
              <a:gd name="T39" fmla="*/ 2147483647 h 97"/>
              <a:gd name="T40" fmla="*/ 2147483647 w 74"/>
              <a:gd name="T41" fmla="*/ 2147483647 h 97"/>
              <a:gd name="T42" fmla="*/ 2147483647 w 74"/>
              <a:gd name="T43" fmla="*/ 2147483647 h 97"/>
              <a:gd name="T44" fmla="*/ 2147483647 w 74"/>
              <a:gd name="T45" fmla="*/ 2147483647 h 97"/>
              <a:gd name="T46" fmla="*/ 2147483647 w 74"/>
              <a:gd name="T47" fmla="*/ 2147483647 h 97"/>
              <a:gd name="T48" fmla="*/ 2147483647 w 74"/>
              <a:gd name="T49" fmla="*/ 2147483647 h 97"/>
              <a:gd name="T50" fmla="*/ 2147483647 w 74"/>
              <a:gd name="T51" fmla="*/ 2147483647 h 97"/>
              <a:gd name="T52" fmla="*/ 2147483647 w 74"/>
              <a:gd name="T53" fmla="*/ 2147483647 h 97"/>
              <a:gd name="T54" fmla="*/ 2147483647 w 74"/>
              <a:gd name="T55" fmla="*/ 2147483647 h 97"/>
              <a:gd name="T56" fmla="*/ 2147483647 w 74"/>
              <a:gd name="T57" fmla="*/ 2147483647 h 97"/>
              <a:gd name="T58" fmla="*/ 2147483647 w 74"/>
              <a:gd name="T59" fmla="*/ 2147483647 h 97"/>
              <a:gd name="T60" fmla="*/ 2147483647 w 74"/>
              <a:gd name="T61" fmla="*/ 2147483647 h 97"/>
              <a:gd name="T62" fmla="*/ 2147483647 w 74"/>
              <a:gd name="T63" fmla="*/ 2147483647 h 97"/>
              <a:gd name="T64" fmla="*/ 2147483647 w 74"/>
              <a:gd name="T65" fmla="*/ 2147483647 h 97"/>
              <a:gd name="T66" fmla="*/ 2147483647 w 74"/>
              <a:gd name="T67" fmla="*/ 2147483647 h 97"/>
              <a:gd name="T68" fmla="*/ 2147483647 w 74"/>
              <a:gd name="T69" fmla="*/ 2147483647 h 97"/>
              <a:gd name="T70" fmla="*/ 2147483647 w 74"/>
              <a:gd name="T71" fmla="*/ 2147483647 h 97"/>
              <a:gd name="T72" fmla="*/ 2147483647 w 74"/>
              <a:gd name="T73" fmla="*/ 2147483647 h 97"/>
              <a:gd name="T74" fmla="*/ 2147483647 w 74"/>
              <a:gd name="T75" fmla="*/ 2147483647 h 97"/>
              <a:gd name="T76" fmla="*/ 2147483647 w 74"/>
              <a:gd name="T77" fmla="*/ 2147483647 h 97"/>
              <a:gd name="T78" fmla="*/ 2147483647 w 74"/>
              <a:gd name="T79" fmla="*/ 2147483647 h 97"/>
              <a:gd name="T80" fmla="*/ 2147483647 w 74"/>
              <a:gd name="T81" fmla="*/ 2147483647 h 97"/>
              <a:gd name="T82" fmla="*/ 2147483647 w 74"/>
              <a:gd name="T83" fmla="*/ 2147483647 h 97"/>
              <a:gd name="T84" fmla="*/ 2147483647 w 74"/>
              <a:gd name="T85" fmla="*/ 2147483647 h 97"/>
              <a:gd name="T86" fmla="*/ 2147483647 w 74"/>
              <a:gd name="T87" fmla="*/ 2147483647 h 97"/>
              <a:gd name="T88" fmla="*/ 2147483647 w 74"/>
              <a:gd name="T89" fmla="*/ 2147483647 h 97"/>
              <a:gd name="T90" fmla="*/ 2147483647 w 74"/>
              <a:gd name="T91" fmla="*/ 2147483647 h 97"/>
              <a:gd name="T92" fmla="*/ 2147483647 w 74"/>
              <a:gd name="T93" fmla="*/ 2147483647 h 97"/>
              <a:gd name="T94" fmla="*/ 2147483647 w 74"/>
              <a:gd name="T95" fmla="*/ 2147483647 h 97"/>
              <a:gd name="T96" fmla="*/ 2147483647 w 74"/>
              <a:gd name="T97" fmla="*/ 2147483647 h 9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4"/>
              <a:gd name="T148" fmla="*/ 0 h 97"/>
              <a:gd name="T149" fmla="*/ 74 w 74"/>
              <a:gd name="T150" fmla="*/ 97 h 9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9" name="Freeform 31"/>
          <p:cNvSpPr>
            <a:spLocks noEditPoints="1" noChangeArrowheads="1"/>
          </p:cNvSpPr>
          <p:nvPr/>
        </p:nvSpPr>
        <p:spPr bwMode="auto">
          <a:xfrm>
            <a:off x="6197600" y="2724150"/>
            <a:ext cx="311150" cy="233363"/>
          </a:xfrm>
          <a:custGeom>
            <a:avLst/>
            <a:gdLst>
              <a:gd name="T0" fmla="*/ 2147483647 w 83"/>
              <a:gd name="T1" fmla="*/ 0 h 83"/>
              <a:gd name="T2" fmla="*/ 2147483647 w 83"/>
              <a:gd name="T3" fmla="*/ 2147483647 h 83"/>
              <a:gd name="T4" fmla="*/ 2147483647 w 83"/>
              <a:gd name="T5" fmla="*/ 2147483647 h 83"/>
              <a:gd name="T6" fmla="*/ 2147483647 w 83"/>
              <a:gd name="T7" fmla="*/ 2147483647 h 83"/>
              <a:gd name="T8" fmla="*/ 2147483647 w 83"/>
              <a:gd name="T9" fmla="*/ 2147483647 h 83"/>
              <a:gd name="T10" fmla="*/ 2147483647 w 83"/>
              <a:gd name="T11" fmla="*/ 2147483647 h 83"/>
              <a:gd name="T12" fmla="*/ 0 w 83"/>
              <a:gd name="T13" fmla="*/ 2147483647 h 83"/>
              <a:gd name="T14" fmla="*/ 2147483647 w 83"/>
              <a:gd name="T15" fmla="*/ 2147483647 h 83"/>
              <a:gd name="T16" fmla="*/ 2147483647 w 83"/>
              <a:gd name="T17" fmla="*/ 0 h 83"/>
              <a:gd name="T18" fmla="*/ 2147483647 w 83"/>
              <a:gd name="T19" fmla="*/ 2147483647 h 83"/>
              <a:gd name="T20" fmla="*/ 2147483647 w 83"/>
              <a:gd name="T21" fmla="*/ 2147483647 h 83"/>
              <a:gd name="T22" fmla="*/ 2147483647 w 83"/>
              <a:gd name="T23" fmla="*/ 2147483647 h 83"/>
              <a:gd name="T24" fmla="*/ 2147483647 w 83"/>
              <a:gd name="T25" fmla="*/ 2147483647 h 83"/>
              <a:gd name="T26" fmla="*/ 2147483647 w 83"/>
              <a:gd name="T27" fmla="*/ 2147483647 h 83"/>
              <a:gd name="T28" fmla="*/ 2147483647 w 83"/>
              <a:gd name="T29" fmla="*/ 2147483647 h 83"/>
              <a:gd name="T30" fmla="*/ 2147483647 w 83"/>
              <a:gd name="T31" fmla="*/ 2147483647 h 83"/>
              <a:gd name="T32" fmla="*/ 2147483647 w 83"/>
              <a:gd name="T33" fmla="*/ 2147483647 h 83"/>
              <a:gd name="T34" fmla="*/ 2147483647 w 83"/>
              <a:gd name="T35" fmla="*/ 2147483647 h 83"/>
              <a:gd name="T36" fmla="*/ 2147483647 w 83"/>
              <a:gd name="T37" fmla="*/ 2147483647 h 83"/>
              <a:gd name="T38" fmla="*/ 2147483647 w 83"/>
              <a:gd name="T39" fmla="*/ 2147483647 h 83"/>
              <a:gd name="T40" fmla="*/ 2147483647 w 83"/>
              <a:gd name="T41" fmla="*/ 2147483647 h 83"/>
              <a:gd name="T42" fmla="*/ 2147483647 w 83"/>
              <a:gd name="T43" fmla="*/ 2147483647 h 83"/>
              <a:gd name="T44" fmla="*/ 2147483647 w 83"/>
              <a:gd name="T45" fmla="*/ 2147483647 h 83"/>
              <a:gd name="T46" fmla="*/ 2147483647 w 83"/>
              <a:gd name="T47" fmla="*/ 2147483647 h 83"/>
              <a:gd name="T48" fmla="*/ 2147483647 w 83"/>
              <a:gd name="T49" fmla="*/ 2147483647 h 83"/>
              <a:gd name="T50" fmla="*/ 2147483647 w 83"/>
              <a:gd name="T51" fmla="*/ 2147483647 h 83"/>
              <a:gd name="T52" fmla="*/ 2147483647 w 83"/>
              <a:gd name="T53" fmla="*/ 2147483647 h 83"/>
              <a:gd name="T54" fmla="*/ 2147483647 w 83"/>
              <a:gd name="T55" fmla="*/ 2147483647 h 8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83"/>
              <a:gd name="T85" fmla="*/ 0 h 83"/>
              <a:gd name="T86" fmla="*/ 83 w 83"/>
              <a:gd name="T87" fmla="*/ 83 h 8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83" h="83">
                <a:moveTo>
                  <a:pt x="42" y="0"/>
                </a:moveTo>
                <a:cubicBezTo>
                  <a:pt x="53" y="0"/>
                  <a:pt x="64" y="5"/>
                  <a:pt x="71" y="12"/>
                </a:cubicBezTo>
                <a:cubicBezTo>
                  <a:pt x="79" y="20"/>
                  <a:pt x="83" y="30"/>
                  <a:pt x="83" y="41"/>
                </a:cubicBezTo>
                <a:cubicBezTo>
                  <a:pt x="83" y="53"/>
                  <a:pt x="79" y="63"/>
                  <a:pt x="71" y="71"/>
                </a:cubicBezTo>
                <a:cubicBezTo>
                  <a:pt x="64" y="78"/>
                  <a:pt x="53" y="83"/>
                  <a:pt x="42" y="83"/>
                </a:cubicBezTo>
                <a:cubicBezTo>
                  <a:pt x="30" y="83"/>
                  <a:pt x="20" y="78"/>
                  <a:pt x="12" y="71"/>
                </a:cubicBezTo>
                <a:cubicBezTo>
                  <a:pt x="5" y="63"/>
                  <a:pt x="0" y="53"/>
                  <a:pt x="0" y="41"/>
                </a:cubicBezTo>
                <a:cubicBezTo>
                  <a:pt x="0" y="30"/>
                  <a:pt x="5" y="20"/>
                  <a:pt x="12" y="12"/>
                </a:cubicBezTo>
                <a:cubicBezTo>
                  <a:pt x="20" y="5"/>
                  <a:pt x="30" y="0"/>
                  <a:pt x="42" y="0"/>
                </a:cubicBezTo>
                <a:close/>
                <a:moveTo>
                  <a:pt x="58" y="46"/>
                </a:moveTo>
                <a:cubicBezTo>
                  <a:pt x="62" y="44"/>
                  <a:pt x="63" y="40"/>
                  <a:pt x="59" y="37"/>
                </a:cubicBezTo>
                <a:cubicBezTo>
                  <a:pt x="55" y="35"/>
                  <a:pt x="51" y="33"/>
                  <a:pt x="48" y="31"/>
                </a:cubicBezTo>
                <a:cubicBezTo>
                  <a:pt x="44" y="29"/>
                  <a:pt x="41" y="27"/>
                  <a:pt x="37" y="25"/>
                </a:cubicBezTo>
                <a:cubicBezTo>
                  <a:pt x="33" y="22"/>
                  <a:pt x="29" y="24"/>
                  <a:pt x="29" y="29"/>
                </a:cubicBezTo>
                <a:cubicBezTo>
                  <a:pt x="29" y="33"/>
                  <a:pt x="29" y="37"/>
                  <a:pt x="29" y="41"/>
                </a:cubicBezTo>
                <a:cubicBezTo>
                  <a:pt x="29" y="45"/>
                  <a:pt x="29" y="49"/>
                  <a:pt x="29" y="53"/>
                </a:cubicBezTo>
                <a:cubicBezTo>
                  <a:pt x="29" y="58"/>
                  <a:pt x="32" y="61"/>
                  <a:pt x="36" y="59"/>
                </a:cubicBezTo>
                <a:cubicBezTo>
                  <a:pt x="40" y="56"/>
                  <a:pt x="44" y="54"/>
                  <a:pt x="48" y="52"/>
                </a:cubicBezTo>
                <a:cubicBezTo>
                  <a:pt x="51" y="50"/>
                  <a:pt x="55" y="48"/>
                  <a:pt x="58" y="46"/>
                </a:cubicBezTo>
                <a:close/>
                <a:moveTo>
                  <a:pt x="61" y="23"/>
                </a:moveTo>
                <a:cubicBezTo>
                  <a:pt x="56" y="18"/>
                  <a:pt x="49" y="15"/>
                  <a:pt x="42" y="15"/>
                </a:cubicBezTo>
                <a:cubicBezTo>
                  <a:pt x="34" y="15"/>
                  <a:pt x="28" y="18"/>
                  <a:pt x="23" y="23"/>
                </a:cubicBezTo>
                <a:cubicBezTo>
                  <a:pt x="18" y="27"/>
                  <a:pt x="15" y="34"/>
                  <a:pt x="15" y="41"/>
                </a:cubicBezTo>
                <a:cubicBezTo>
                  <a:pt x="15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9" y="68"/>
                  <a:pt x="56" y="65"/>
                  <a:pt x="61" y="60"/>
                </a:cubicBezTo>
                <a:cubicBezTo>
                  <a:pt x="66" y="56"/>
                  <a:pt x="69" y="49"/>
                  <a:pt x="69" y="41"/>
                </a:cubicBezTo>
                <a:cubicBezTo>
                  <a:pt x="69" y="34"/>
                  <a:pt x="66" y="27"/>
                  <a:pt x="61" y="23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0" name="Freeform 32"/>
          <p:cNvSpPr>
            <a:spLocks noEditPoints="1" noChangeArrowheads="1"/>
          </p:cNvSpPr>
          <p:nvPr/>
        </p:nvSpPr>
        <p:spPr bwMode="auto">
          <a:xfrm>
            <a:off x="8350250" y="2730500"/>
            <a:ext cx="266700" cy="228600"/>
          </a:xfrm>
          <a:custGeom>
            <a:avLst/>
            <a:gdLst>
              <a:gd name="T0" fmla="*/ 0 w 168"/>
              <a:gd name="T1" fmla="*/ 0 h 192"/>
              <a:gd name="T2" fmla="*/ 2147483647 w 168"/>
              <a:gd name="T3" fmla="*/ 0 h 192"/>
              <a:gd name="T4" fmla="*/ 2147483647 w 168"/>
              <a:gd name="T5" fmla="*/ 2147483647 h 192"/>
              <a:gd name="T6" fmla="*/ 2147483647 w 168"/>
              <a:gd name="T7" fmla="*/ 2147483647 h 192"/>
              <a:gd name="T8" fmla="*/ 2147483647 w 168"/>
              <a:gd name="T9" fmla="*/ 2147483647 h 192"/>
              <a:gd name="T10" fmla="*/ 2147483647 w 168"/>
              <a:gd name="T11" fmla="*/ 2147483647 h 192"/>
              <a:gd name="T12" fmla="*/ 2147483647 w 168"/>
              <a:gd name="T13" fmla="*/ 2147483647 h 192"/>
              <a:gd name="T14" fmla="*/ 2147483647 w 168"/>
              <a:gd name="T15" fmla="*/ 2147483647 h 192"/>
              <a:gd name="T16" fmla="*/ 2147483647 w 168"/>
              <a:gd name="T17" fmla="*/ 2147483647 h 192"/>
              <a:gd name="T18" fmla="*/ 2147483647 w 168"/>
              <a:gd name="T19" fmla="*/ 2147483647 h 192"/>
              <a:gd name="T20" fmla="*/ 2147483647 w 168"/>
              <a:gd name="T21" fmla="*/ 2147483647 h 192"/>
              <a:gd name="T22" fmla="*/ 2147483647 w 168"/>
              <a:gd name="T23" fmla="*/ 2147483647 h 192"/>
              <a:gd name="T24" fmla="*/ 0 w 168"/>
              <a:gd name="T25" fmla="*/ 2147483647 h 192"/>
              <a:gd name="T26" fmla="*/ 0 w 168"/>
              <a:gd name="T27" fmla="*/ 0 h 192"/>
              <a:gd name="T28" fmla="*/ 0 w 168"/>
              <a:gd name="T29" fmla="*/ 0 h 192"/>
              <a:gd name="T30" fmla="*/ 2147483647 w 168"/>
              <a:gd name="T31" fmla="*/ 2147483647 h 192"/>
              <a:gd name="T32" fmla="*/ 2147483647 w 168"/>
              <a:gd name="T33" fmla="*/ 2147483647 h 192"/>
              <a:gd name="T34" fmla="*/ 2147483647 w 168"/>
              <a:gd name="T35" fmla="*/ 2147483647 h 192"/>
              <a:gd name="T36" fmla="*/ 2147483647 w 168"/>
              <a:gd name="T37" fmla="*/ 2147483647 h 192"/>
              <a:gd name="T38" fmla="*/ 2147483647 w 168"/>
              <a:gd name="T39" fmla="*/ 2147483647 h 192"/>
              <a:gd name="T40" fmla="*/ 2147483647 w 168"/>
              <a:gd name="T41" fmla="*/ 2147483647 h 192"/>
              <a:gd name="T42" fmla="*/ 2147483647 w 168"/>
              <a:gd name="T43" fmla="*/ 2147483647 h 192"/>
              <a:gd name="T44" fmla="*/ 2147483647 w 168"/>
              <a:gd name="T45" fmla="*/ 2147483647 h 192"/>
              <a:gd name="T46" fmla="*/ 2147483647 w 168"/>
              <a:gd name="T47" fmla="*/ 2147483647 h 192"/>
              <a:gd name="T48" fmla="*/ 2147483647 w 168"/>
              <a:gd name="T49" fmla="*/ 2147483647 h 192"/>
              <a:gd name="T50" fmla="*/ 2147483647 w 168"/>
              <a:gd name="T51" fmla="*/ 2147483647 h 192"/>
              <a:gd name="T52" fmla="*/ 2147483647 w 168"/>
              <a:gd name="T53" fmla="*/ 2147483647 h 192"/>
              <a:gd name="T54" fmla="*/ 2147483647 w 168"/>
              <a:gd name="T55" fmla="*/ 2147483647 h 19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68"/>
              <a:gd name="T85" fmla="*/ 0 h 192"/>
              <a:gd name="T86" fmla="*/ 168 w 168"/>
              <a:gd name="T87" fmla="*/ 192 h 19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68" h="192">
                <a:moveTo>
                  <a:pt x="0" y="0"/>
                </a:moveTo>
                <a:lnTo>
                  <a:pt x="121" y="0"/>
                </a:lnTo>
                <a:lnTo>
                  <a:pt x="121" y="21"/>
                </a:lnTo>
                <a:lnTo>
                  <a:pt x="99" y="21"/>
                </a:lnTo>
                <a:lnTo>
                  <a:pt x="99" y="55"/>
                </a:lnTo>
                <a:lnTo>
                  <a:pt x="66" y="55"/>
                </a:lnTo>
                <a:lnTo>
                  <a:pt x="66" y="111"/>
                </a:lnTo>
                <a:lnTo>
                  <a:pt x="99" y="111"/>
                </a:lnTo>
                <a:lnTo>
                  <a:pt x="99" y="144"/>
                </a:lnTo>
                <a:lnTo>
                  <a:pt x="121" y="144"/>
                </a:lnTo>
                <a:lnTo>
                  <a:pt x="121" y="192"/>
                </a:lnTo>
                <a:lnTo>
                  <a:pt x="62" y="137"/>
                </a:lnTo>
                <a:lnTo>
                  <a:pt x="0" y="192"/>
                </a:lnTo>
                <a:lnTo>
                  <a:pt x="0" y="0"/>
                </a:lnTo>
                <a:close/>
                <a:moveTo>
                  <a:pt x="85" y="69"/>
                </a:moveTo>
                <a:lnTo>
                  <a:pt x="85" y="95"/>
                </a:lnTo>
                <a:lnTo>
                  <a:pt x="114" y="95"/>
                </a:lnTo>
                <a:lnTo>
                  <a:pt x="114" y="123"/>
                </a:lnTo>
                <a:lnTo>
                  <a:pt x="140" y="123"/>
                </a:lnTo>
                <a:lnTo>
                  <a:pt x="140" y="95"/>
                </a:lnTo>
                <a:lnTo>
                  <a:pt x="168" y="95"/>
                </a:lnTo>
                <a:lnTo>
                  <a:pt x="168" y="69"/>
                </a:lnTo>
                <a:lnTo>
                  <a:pt x="140" y="69"/>
                </a:lnTo>
                <a:lnTo>
                  <a:pt x="140" y="40"/>
                </a:lnTo>
                <a:lnTo>
                  <a:pt x="114" y="40"/>
                </a:lnTo>
                <a:lnTo>
                  <a:pt x="114" y="69"/>
                </a:lnTo>
                <a:lnTo>
                  <a:pt x="85" y="6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1" name="Freeform 33"/>
          <p:cNvSpPr>
            <a:spLocks noEditPoints="1" noChangeArrowheads="1"/>
          </p:cNvSpPr>
          <p:nvPr/>
        </p:nvSpPr>
        <p:spPr bwMode="auto">
          <a:xfrm>
            <a:off x="6877050" y="2244725"/>
            <a:ext cx="352425" cy="171450"/>
          </a:xfrm>
          <a:custGeom>
            <a:avLst/>
            <a:gdLst>
              <a:gd name="T0" fmla="*/ 2147483647 w 94"/>
              <a:gd name="T1" fmla="*/ 0 h 61"/>
              <a:gd name="T2" fmla="*/ 2147483647 w 94"/>
              <a:gd name="T3" fmla="*/ 0 h 61"/>
              <a:gd name="T4" fmla="*/ 2147483647 w 94"/>
              <a:gd name="T5" fmla="*/ 2147483647 h 61"/>
              <a:gd name="T6" fmla="*/ 2147483647 w 94"/>
              <a:gd name="T7" fmla="*/ 2147483647 h 61"/>
              <a:gd name="T8" fmla="*/ 2147483647 w 94"/>
              <a:gd name="T9" fmla="*/ 2147483647 h 61"/>
              <a:gd name="T10" fmla="*/ 2147483647 w 94"/>
              <a:gd name="T11" fmla="*/ 0 h 61"/>
              <a:gd name="T12" fmla="*/ 2147483647 w 94"/>
              <a:gd name="T13" fmla="*/ 2147483647 h 61"/>
              <a:gd name="T14" fmla="*/ 2147483647 w 94"/>
              <a:gd name="T15" fmla="*/ 2147483647 h 61"/>
              <a:gd name="T16" fmla="*/ 2147483647 w 94"/>
              <a:gd name="T17" fmla="*/ 2147483647 h 61"/>
              <a:gd name="T18" fmla="*/ 2147483647 w 94"/>
              <a:gd name="T19" fmla="*/ 2147483647 h 61"/>
              <a:gd name="T20" fmla="*/ 2147483647 w 94"/>
              <a:gd name="T21" fmla="*/ 2147483647 h 61"/>
              <a:gd name="T22" fmla="*/ 2147483647 w 94"/>
              <a:gd name="T23" fmla="*/ 2147483647 h 61"/>
              <a:gd name="T24" fmla="*/ 2147483647 w 94"/>
              <a:gd name="T25" fmla="*/ 2147483647 h 61"/>
              <a:gd name="T26" fmla="*/ 2147483647 w 94"/>
              <a:gd name="T27" fmla="*/ 2147483647 h 61"/>
              <a:gd name="T28" fmla="*/ 2147483647 w 94"/>
              <a:gd name="T29" fmla="*/ 2147483647 h 61"/>
              <a:gd name="T30" fmla="*/ 2147483647 w 94"/>
              <a:gd name="T31" fmla="*/ 2147483647 h 61"/>
              <a:gd name="T32" fmla="*/ 2147483647 w 94"/>
              <a:gd name="T33" fmla="*/ 2147483647 h 61"/>
              <a:gd name="T34" fmla="*/ 2147483647 w 94"/>
              <a:gd name="T35" fmla="*/ 2147483647 h 61"/>
              <a:gd name="T36" fmla="*/ 2147483647 w 94"/>
              <a:gd name="T37" fmla="*/ 2147483647 h 61"/>
              <a:gd name="T38" fmla="*/ 2147483647 w 94"/>
              <a:gd name="T39" fmla="*/ 2147483647 h 61"/>
              <a:gd name="T40" fmla="*/ 2147483647 w 94"/>
              <a:gd name="T41" fmla="*/ 2147483647 h 61"/>
              <a:gd name="T42" fmla="*/ 2147483647 w 94"/>
              <a:gd name="T43" fmla="*/ 2147483647 h 61"/>
              <a:gd name="T44" fmla="*/ 2147483647 w 94"/>
              <a:gd name="T45" fmla="*/ 2147483647 h 61"/>
              <a:gd name="T46" fmla="*/ 2147483647 w 94"/>
              <a:gd name="T47" fmla="*/ 2147483647 h 61"/>
              <a:gd name="T48" fmla="*/ 2147483647 w 94"/>
              <a:gd name="T49" fmla="*/ 2147483647 h 61"/>
              <a:gd name="T50" fmla="*/ 0 w 94"/>
              <a:gd name="T51" fmla="*/ 2147483647 h 61"/>
              <a:gd name="T52" fmla="*/ 0 w 94"/>
              <a:gd name="T53" fmla="*/ 2147483647 h 61"/>
              <a:gd name="T54" fmla="*/ 2147483647 w 94"/>
              <a:gd name="T55" fmla="*/ 2147483647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2" name="Freeform 34"/>
          <p:cNvSpPr>
            <a:spLocks noEditPoints="1" noChangeArrowheads="1"/>
          </p:cNvSpPr>
          <p:nvPr/>
        </p:nvSpPr>
        <p:spPr bwMode="auto">
          <a:xfrm>
            <a:off x="7613650" y="2181225"/>
            <a:ext cx="374650" cy="309563"/>
          </a:xfrm>
          <a:custGeom>
            <a:avLst/>
            <a:gdLst>
              <a:gd name="T0" fmla="*/ 2147483647 w 100"/>
              <a:gd name="T1" fmla="*/ 0 h 110"/>
              <a:gd name="T2" fmla="*/ 2147483647 w 100"/>
              <a:gd name="T3" fmla="*/ 2147483647 h 110"/>
              <a:gd name="T4" fmla="*/ 2147483647 w 100"/>
              <a:gd name="T5" fmla="*/ 2147483647 h 110"/>
              <a:gd name="T6" fmla="*/ 2147483647 w 100"/>
              <a:gd name="T7" fmla="*/ 2147483647 h 110"/>
              <a:gd name="T8" fmla="*/ 2147483647 w 100"/>
              <a:gd name="T9" fmla="*/ 2147483647 h 110"/>
              <a:gd name="T10" fmla="*/ 2147483647 w 100"/>
              <a:gd name="T11" fmla="*/ 2147483647 h 110"/>
              <a:gd name="T12" fmla="*/ 2147483647 w 100"/>
              <a:gd name="T13" fmla="*/ 2147483647 h 110"/>
              <a:gd name="T14" fmla="*/ 2147483647 w 100"/>
              <a:gd name="T15" fmla="*/ 2147483647 h 110"/>
              <a:gd name="T16" fmla="*/ 2147483647 w 100"/>
              <a:gd name="T17" fmla="*/ 2147483647 h 110"/>
              <a:gd name="T18" fmla="*/ 2147483647 w 100"/>
              <a:gd name="T19" fmla="*/ 2147483647 h 110"/>
              <a:gd name="T20" fmla="*/ 2147483647 w 100"/>
              <a:gd name="T21" fmla="*/ 2147483647 h 110"/>
              <a:gd name="T22" fmla="*/ 2147483647 w 100"/>
              <a:gd name="T23" fmla="*/ 2147483647 h 110"/>
              <a:gd name="T24" fmla="*/ 2147483647 w 100"/>
              <a:gd name="T25" fmla="*/ 2147483647 h 110"/>
              <a:gd name="T26" fmla="*/ 2147483647 w 100"/>
              <a:gd name="T27" fmla="*/ 2147483647 h 110"/>
              <a:gd name="T28" fmla="*/ 0 w 100"/>
              <a:gd name="T29" fmla="*/ 2147483647 h 110"/>
              <a:gd name="T30" fmla="*/ 2147483647 w 100"/>
              <a:gd name="T31" fmla="*/ 2147483647 h 110"/>
              <a:gd name="T32" fmla="*/ 2147483647 w 100"/>
              <a:gd name="T33" fmla="*/ 0 h 110"/>
              <a:gd name="T34" fmla="*/ 2147483647 w 100"/>
              <a:gd name="T35" fmla="*/ 2147483647 h 110"/>
              <a:gd name="T36" fmla="*/ 2147483647 w 100"/>
              <a:gd name="T37" fmla="*/ 2147483647 h 110"/>
              <a:gd name="T38" fmla="*/ 2147483647 w 100"/>
              <a:gd name="T39" fmla="*/ 2147483647 h 110"/>
              <a:gd name="T40" fmla="*/ 2147483647 w 100"/>
              <a:gd name="T41" fmla="*/ 2147483647 h 110"/>
              <a:gd name="T42" fmla="*/ 2147483647 w 100"/>
              <a:gd name="T43" fmla="*/ 2147483647 h 110"/>
              <a:gd name="T44" fmla="*/ 2147483647 w 100"/>
              <a:gd name="T45" fmla="*/ 2147483647 h 110"/>
              <a:gd name="T46" fmla="*/ 2147483647 w 100"/>
              <a:gd name="T47" fmla="*/ 2147483647 h 110"/>
              <a:gd name="T48" fmla="*/ 2147483647 w 100"/>
              <a:gd name="T49" fmla="*/ 2147483647 h 110"/>
              <a:gd name="T50" fmla="*/ 2147483647 w 100"/>
              <a:gd name="T51" fmla="*/ 2147483647 h 110"/>
              <a:gd name="T52" fmla="*/ 2147483647 w 100"/>
              <a:gd name="T53" fmla="*/ 2147483647 h 110"/>
              <a:gd name="T54" fmla="*/ 2147483647 w 100"/>
              <a:gd name="T55" fmla="*/ 2147483647 h 110"/>
              <a:gd name="T56" fmla="*/ 2147483647 w 100"/>
              <a:gd name="T57" fmla="*/ 2147483647 h 110"/>
              <a:gd name="T58" fmla="*/ 2147483647 w 100"/>
              <a:gd name="T59" fmla="*/ 2147483647 h 110"/>
              <a:gd name="T60" fmla="*/ 2147483647 w 100"/>
              <a:gd name="T61" fmla="*/ 2147483647 h 110"/>
              <a:gd name="T62" fmla="*/ 2147483647 w 100"/>
              <a:gd name="T63" fmla="*/ 2147483647 h 110"/>
              <a:gd name="T64" fmla="*/ 2147483647 w 100"/>
              <a:gd name="T65" fmla="*/ 2147483647 h 110"/>
              <a:gd name="T66" fmla="*/ 2147483647 w 100"/>
              <a:gd name="T67" fmla="*/ 2147483647 h 110"/>
              <a:gd name="T68" fmla="*/ 2147483647 w 100"/>
              <a:gd name="T69" fmla="*/ 2147483647 h 110"/>
              <a:gd name="T70" fmla="*/ 2147483647 w 100"/>
              <a:gd name="T71" fmla="*/ 2147483647 h 110"/>
              <a:gd name="T72" fmla="*/ 2147483647 w 100"/>
              <a:gd name="T73" fmla="*/ 2147483647 h 110"/>
              <a:gd name="T74" fmla="*/ 2147483647 w 100"/>
              <a:gd name="T75" fmla="*/ 2147483647 h 110"/>
              <a:gd name="T76" fmla="*/ 2147483647 w 100"/>
              <a:gd name="T77" fmla="*/ 2147483647 h 110"/>
              <a:gd name="T78" fmla="*/ 2147483647 w 100"/>
              <a:gd name="T79" fmla="*/ 2147483647 h 110"/>
              <a:gd name="T80" fmla="*/ 2147483647 w 100"/>
              <a:gd name="T81" fmla="*/ 2147483647 h 110"/>
              <a:gd name="T82" fmla="*/ 2147483647 w 100"/>
              <a:gd name="T83" fmla="*/ 2147483647 h 110"/>
              <a:gd name="T84" fmla="*/ 2147483647 w 100"/>
              <a:gd name="T85" fmla="*/ 2147483647 h 110"/>
              <a:gd name="T86" fmla="*/ 2147483647 w 100"/>
              <a:gd name="T87" fmla="*/ 2147483647 h 110"/>
              <a:gd name="T88" fmla="*/ 2147483647 w 100"/>
              <a:gd name="T89" fmla="*/ 2147483647 h 110"/>
              <a:gd name="T90" fmla="*/ 2147483647 w 100"/>
              <a:gd name="T91" fmla="*/ 2147483647 h 110"/>
              <a:gd name="T92" fmla="*/ 2147483647 w 100"/>
              <a:gd name="T93" fmla="*/ 2147483647 h 110"/>
              <a:gd name="T94" fmla="*/ 2147483647 w 100"/>
              <a:gd name="T95" fmla="*/ 2147483647 h 11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00"/>
              <a:gd name="T145" fmla="*/ 0 h 110"/>
              <a:gd name="T146" fmla="*/ 100 w 100"/>
              <a:gd name="T147" fmla="*/ 110 h 11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3" name="Freeform 35"/>
          <p:cNvSpPr>
            <a:spLocks noEditPoints="1" noChangeArrowheads="1"/>
          </p:cNvSpPr>
          <p:nvPr/>
        </p:nvSpPr>
        <p:spPr bwMode="auto">
          <a:xfrm>
            <a:off x="8296275" y="2217738"/>
            <a:ext cx="341313" cy="228600"/>
          </a:xfrm>
          <a:custGeom>
            <a:avLst/>
            <a:gdLst>
              <a:gd name="T0" fmla="*/ 2147483647 w 91"/>
              <a:gd name="T1" fmla="*/ 2147483647 h 81"/>
              <a:gd name="T2" fmla="*/ 2147483647 w 91"/>
              <a:gd name="T3" fmla="*/ 2147483647 h 81"/>
              <a:gd name="T4" fmla="*/ 2147483647 w 91"/>
              <a:gd name="T5" fmla="*/ 2147483647 h 81"/>
              <a:gd name="T6" fmla="*/ 2147483647 w 91"/>
              <a:gd name="T7" fmla="*/ 2147483647 h 81"/>
              <a:gd name="T8" fmla="*/ 2147483647 w 91"/>
              <a:gd name="T9" fmla="*/ 2147483647 h 81"/>
              <a:gd name="T10" fmla="*/ 2147483647 w 91"/>
              <a:gd name="T11" fmla="*/ 2147483647 h 81"/>
              <a:gd name="T12" fmla="*/ 0 w 91"/>
              <a:gd name="T13" fmla="*/ 2147483647 h 81"/>
              <a:gd name="T14" fmla="*/ 0 w 91"/>
              <a:gd name="T15" fmla="*/ 2147483647 h 81"/>
              <a:gd name="T16" fmla="*/ 0 w 91"/>
              <a:gd name="T17" fmla="*/ 2147483647 h 81"/>
              <a:gd name="T18" fmla="*/ 2147483647 w 91"/>
              <a:gd name="T19" fmla="*/ 2147483647 h 81"/>
              <a:gd name="T20" fmla="*/ 2147483647 w 91"/>
              <a:gd name="T21" fmla="*/ 2147483647 h 81"/>
              <a:gd name="T22" fmla="*/ 2147483647 w 91"/>
              <a:gd name="T23" fmla="*/ 2147483647 h 81"/>
              <a:gd name="T24" fmla="*/ 2147483647 w 91"/>
              <a:gd name="T25" fmla="*/ 2147483647 h 81"/>
              <a:gd name="T26" fmla="*/ 2147483647 w 91"/>
              <a:gd name="T27" fmla="*/ 2147483647 h 81"/>
              <a:gd name="T28" fmla="*/ 2147483647 w 91"/>
              <a:gd name="T29" fmla="*/ 2147483647 h 81"/>
              <a:gd name="T30" fmla="*/ 2147483647 w 91"/>
              <a:gd name="T31" fmla="*/ 2147483647 h 81"/>
              <a:gd name="T32" fmla="*/ 2147483647 w 91"/>
              <a:gd name="T33" fmla="*/ 2147483647 h 81"/>
              <a:gd name="T34" fmla="*/ 2147483647 w 91"/>
              <a:gd name="T35" fmla="*/ 0 h 81"/>
              <a:gd name="T36" fmla="*/ 2147483647 w 91"/>
              <a:gd name="T37" fmla="*/ 0 h 81"/>
              <a:gd name="T38" fmla="*/ 2147483647 w 91"/>
              <a:gd name="T39" fmla="*/ 2147483647 h 81"/>
              <a:gd name="T40" fmla="*/ 2147483647 w 91"/>
              <a:gd name="T41" fmla="*/ 2147483647 h 81"/>
              <a:gd name="T42" fmla="*/ 2147483647 w 91"/>
              <a:gd name="T43" fmla="*/ 2147483647 h 81"/>
              <a:gd name="T44" fmla="*/ 2147483647 w 91"/>
              <a:gd name="T45" fmla="*/ 2147483647 h 81"/>
              <a:gd name="T46" fmla="*/ 2147483647 w 91"/>
              <a:gd name="T47" fmla="*/ 2147483647 h 81"/>
              <a:gd name="T48" fmla="*/ 2147483647 w 91"/>
              <a:gd name="T49" fmla="*/ 2147483647 h 81"/>
              <a:gd name="T50" fmla="*/ 2147483647 w 91"/>
              <a:gd name="T51" fmla="*/ 2147483647 h 81"/>
              <a:gd name="T52" fmla="*/ 2147483647 w 91"/>
              <a:gd name="T53" fmla="*/ 2147483647 h 81"/>
              <a:gd name="T54" fmla="*/ 2147483647 w 91"/>
              <a:gd name="T55" fmla="*/ 2147483647 h 81"/>
              <a:gd name="T56" fmla="*/ 2147483647 w 91"/>
              <a:gd name="T57" fmla="*/ 0 h 81"/>
              <a:gd name="T58" fmla="*/ 2147483647 w 91"/>
              <a:gd name="T59" fmla="*/ 0 h 81"/>
              <a:gd name="T60" fmla="*/ 2147483647 w 91"/>
              <a:gd name="T61" fmla="*/ 2147483647 h 81"/>
              <a:gd name="T62" fmla="*/ 2147483647 w 91"/>
              <a:gd name="T63" fmla="*/ 2147483647 h 81"/>
              <a:gd name="T64" fmla="*/ 2147483647 w 91"/>
              <a:gd name="T65" fmla="*/ 2147483647 h 81"/>
              <a:gd name="T66" fmla="*/ 2147483647 w 91"/>
              <a:gd name="T67" fmla="*/ 2147483647 h 81"/>
              <a:gd name="T68" fmla="*/ 2147483647 w 91"/>
              <a:gd name="T69" fmla="*/ 2147483647 h 81"/>
              <a:gd name="T70" fmla="*/ 2147483647 w 91"/>
              <a:gd name="T71" fmla="*/ 2147483647 h 81"/>
              <a:gd name="T72" fmla="*/ 2147483647 w 91"/>
              <a:gd name="T73" fmla="*/ 2147483647 h 81"/>
              <a:gd name="T74" fmla="*/ 2147483647 w 91"/>
              <a:gd name="T75" fmla="*/ 2147483647 h 81"/>
              <a:gd name="T76" fmla="*/ 2147483647 w 91"/>
              <a:gd name="T77" fmla="*/ 2147483647 h 81"/>
              <a:gd name="T78" fmla="*/ 2147483647 w 91"/>
              <a:gd name="T79" fmla="*/ 2147483647 h 81"/>
              <a:gd name="T80" fmla="*/ 2147483647 w 91"/>
              <a:gd name="T81" fmla="*/ 2147483647 h 81"/>
              <a:gd name="T82" fmla="*/ 2147483647 w 91"/>
              <a:gd name="T83" fmla="*/ 2147483647 h 81"/>
              <a:gd name="T84" fmla="*/ 2147483647 w 91"/>
              <a:gd name="T85" fmla="*/ 2147483647 h 81"/>
              <a:gd name="T86" fmla="*/ 2147483647 w 91"/>
              <a:gd name="T87" fmla="*/ 2147483647 h 81"/>
              <a:gd name="T88" fmla="*/ 2147483647 w 91"/>
              <a:gd name="T89" fmla="*/ 2147483647 h 81"/>
              <a:gd name="T90" fmla="*/ 2147483647 w 91"/>
              <a:gd name="T91" fmla="*/ 2147483647 h 81"/>
              <a:gd name="T92" fmla="*/ 2147483647 w 91"/>
              <a:gd name="T93" fmla="*/ 2147483647 h 81"/>
              <a:gd name="T94" fmla="*/ 2147483647 w 91"/>
              <a:gd name="T95" fmla="*/ 2147483647 h 81"/>
              <a:gd name="T96" fmla="*/ 2147483647 w 91"/>
              <a:gd name="T97" fmla="*/ 2147483647 h 81"/>
              <a:gd name="T98" fmla="*/ 2147483647 w 91"/>
              <a:gd name="T99" fmla="*/ 2147483647 h 81"/>
              <a:gd name="T100" fmla="*/ 2147483647 w 91"/>
              <a:gd name="T101" fmla="*/ 2147483647 h 81"/>
              <a:gd name="T102" fmla="*/ 2147483647 w 91"/>
              <a:gd name="T103" fmla="*/ 2147483647 h 81"/>
              <a:gd name="T104" fmla="*/ 2147483647 w 91"/>
              <a:gd name="T105" fmla="*/ 2147483647 h 81"/>
              <a:gd name="T106" fmla="*/ 2147483647 w 91"/>
              <a:gd name="T107" fmla="*/ 2147483647 h 81"/>
              <a:gd name="T108" fmla="*/ 2147483647 w 91"/>
              <a:gd name="T109" fmla="*/ 2147483647 h 81"/>
              <a:gd name="T110" fmla="*/ 2147483647 w 91"/>
              <a:gd name="T111" fmla="*/ 2147483647 h 81"/>
              <a:gd name="T112" fmla="*/ 2147483647 w 91"/>
              <a:gd name="T113" fmla="*/ 2147483647 h 81"/>
              <a:gd name="T114" fmla="*/ 2147483647 w 91"/>
              <a:gd name="T115" fmla="*/ 2147483647 h 81"/>
              <a:gd name="T116" fmla="*/ 2147483647 w 91"/>
              <a:gd name="T117" fmla="*/ 2147483647 h 81"/>
              <a:gd name="T118" fmla="*/ 2147483647 w 91"/>
              <a:gd name="T119" fmla="*/ 2147483647 h 81"/>
              <a:gd name="T120" fmla="*/ 2147483647 w 91"/>
              <a:gd name="T121" fmla="*/ 2147483647 h 81"/>
              <a:gd name="T122" fmla="*/ 2147483647 w 91"/>
              <a:gd name="T123" fmla="*/ 2147483647 h 8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1"/>
              <a:gd name="T187" fmla="*/ 0 h 81"/>
              <a:gd name="T188" fmla="*/ 91 w 91"/>
              <a:gd name="T189" fmla="*/ 81 h 8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8" y="81"/>
                  <a:pt x="74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30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30"/>
                  <a:pt x="67" y="30"/>
                  <a:pt x="67" y="30"/>
                </a:cubicBezTo>
                <a:cubicBezTo>
                  <a:pt x="66" y="28"/>
                  <a:pt x="64" y="27"/>
                  <a:pt x="64" y="24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4" y="68"/>
                </a:moveTo>
                <a:cubicBezTo>
                  <a:pt x="44" y="40"/>
                  <a:pt x="44" y="40"/>
                  <a:pt x="44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7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54" y="68"/>
                </a:moveTo>
                <a:cubicBezTo>
                  <a:pt x="54" y="40"/>
                  <a:pt x="54" y="40"/>
                  <a:pt x="5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7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4" y="68"/>
                  <a:pt x="54" y="68"/>
                  <a:pt x="54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3" y="70"/>
                  <a:pt x="15" y="71"/>
                  <a:pt x="17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4" name="Freeform 36"/>
          <p:cNvSpPr>
            <a:spLocks noEditPoints="1" noChangeArrowheads="1"/>
          </p:cNvSpPr>
          <p:nvPr/>
        </p:nvSpPr>
        <p:spPr bwMode="auto">
          <a:xfrm>
            <a:off x="4149725" y="3810000"/>
            <a:ext cx="352425" cy="190500"/>
          </a:xfrm>
          <a:custGeom>
            <a:avLst/>
            <a:gdLst>
              <a:gd name="T0" fmla="*/ 2147483647 w 94"/>
              <a:gd name="T1" fmla="*/ 2147483647 h 68"/>
              <a:gd name="T2" fmla="*/ 2147483647 w 94"/>
              <a:gd name="T3" fmla="*/ 2147483647 h 68"/>
              <a:gd name="T4" fmla="*/ 2147483647 w 94"/>
              <a:gd name="T5" fmla="*/ 2147483647 h 68"/>
              <a:gd name="T6" fmla="*/ 2147483647 w 94"/>
              <a:gd name="T7" fmla="*/ 2147483647 h 68"/>
              <a:gd name="T8" fmla="*/ 2147483647 w 94"/>
              <a:gd name="T9" fmla="*/ 2147483647 h 68"/>
              <a:gd name="T10" fmla="*/ 2147483647 w 94"/>
              <a:gd name="T11" fmla="*/ 2147483647 h 68"/>
              <a:gd name="T12" fmla="*/ 2147483647 w 94"/>
              <a:gd name="T13" fmla="*/ 2147483647 h 68"/>
              <a:gd name="T14" fmla="*/ 2147483647 w 94"/>
              <a:gd name="T15" fmla="*/ 2147483647 h 68"/>
              <a:gd name="T16" fmla="*/ 2147483647 w 94"/>
              <a:gd name="T17" fmla="*/ 2147483647 h 68"/>
              <a:gd name="T18" fmla="*/ 2147483647 w 94"/>
              <a:gd name="T19" fmla="*/ 2147483647 h 68"/>
              <a:gd name="T20" fmla="*/ 2147483647 w 94"/>
              <a:gd name="T21" fmla="*/ 2147483647 h 68"/>
              <a:gd name="T22" fmla="*/ 2147483647 w 94"/>
              <a:gd name="T23" fmla="*/ 2147483647 h 68"/>
              <a:gd name="T24" fmla="*/ 2147483647 w 94"/>
              <a:gd name="T25" fmla="*/ 2147483647 h 68"/>
              <a:gd name="T26" fmla="*/ 2147483647 w 94"/>
              <a:gd name="T27" fmla="*/ 2147483647 h 68"/>
              <a:gd name="T28" fmla="*/ 2147483647 w 94"/>
              <a:gd name="T29" fmla="*/ 0 h 68"/>
              <a:gd name="T30" fmla="*/ 2147483647 w 94"/>
              <a:gd name="T31" fmla="*/ 2147483647 h 68"/>
              <a:gd name="T32" fmla="*/ 2147483647 w 94"/>
              <a:gd name="T33" fmla="*/ 2147483647 h 68"/>
              <a:gd name="T34" fmla="*/ 2147483647 w 94"/>
              <a:gd name="T35" fmla="*/ 2147483647 h 68"/>
              <a:gd name="T36" fmla="*/ 2147483647 w 94"/>
              <a:gd name="T37" fmla="*/ 2147483647 h 68"/>
              <a:gd name="T38" fmla="*/ 2147483647 w 94"/>
              <a:gd name="T39" fmla="*/ 2147483647 h 68"/>
              <a:gd name="T40" fmla="*/ 2147483647 w 94"/>
              <a:gd name="T41" fmla="*/ 2147483647 h 68"/>
              <a:gd name="T42" fmla="*/ 2147483647 w 94"/>
              <a:gd name="T43" fmla="*/ 2147483647 h 68"/>
              <a:gd name="T44" fmla="*/ 2147483647 w 94"/>
              <a:gd name="T45" fmla="*/ 2147483647 h 68"/>
              <a:gd name="T46" fmla="*/ 2147483647 w 94"/>
              <a:gd name="T47" fmla="*/ 2147483647 h 68"/>
              <a:gd name="T48" fmla="*/ 2147483647 w 94"/>
              <a:gd name="T49" fmla="*/ 2147483647 h 68"/>
              <a:gd name="T50" fmla="*/ 2147483647 w 94"/>
              <a:gd name="T51" fmla="*/ 2147483647 h 68"/>
              <a:gd name="T52" fmla="*/ 0 w 94"/>
              <a:gd name="T53" fmla="*/ 2147483647 h 68"/>
              <a:gd name="T54" fmla="*/ 0 w 94"/>
              <a:gd name="T55" fmla="*/ 2147483647 h 68"/>
              <a:gd name="T56" fmla="*/ 2147483647 w 94"/>
              <a:gd name="T57" fmla="*/ 2147483647 h 68"/>
              <a:gd name="T58" fmla="*/ 2147483647 w 94"/>
              <a:gd name="T59" fmla="*/ 2147483647 h 68"/>
              <a:gd name="T60" fmla="*/ 2147483647 w 94"/>
              <a:gd name="T61" fmla="*/ 2147483647 h 68"/>
              <a:gd name="T62" fmla="*/ 2147483647 w 94"/>
              <a:gd name="T63" fmla="*/ 2147483647 h 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4"/>
              <a:gd name="T97" fmla="*/ 0 h 68"/>
              <a:gd name="T98" fmla="*/ 94 w 94"/>
              <a:gd name="T99" fmla="*/ 68 h 6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4" h="68">
                <a:moveTo>
                  <a:pt x="81" y="68"/>
                </a:moveTo>
                <a:cubicBezTo>
                  <a:pt x="93" y="32"/>
                  <a:pt x="93" y="32"/>
                  <a:pt x="93" y="32"/>
                </a:cubicBezTo>
                <a:cubicBezTo>
                  <a:pt x="94" y="31"/>
                  <a:pt x="94" y="31"/>
                  <a:pt x="94" y="30"/>
                </a:cubicBezTo>
                <a:cubicBezTo>
                  <a:pt x="94" y="29"/>
                  <a:pt x="94" y="28"/>
                  <a:pt x="93" y="27"/>
                </a:cubicBezTo>
                <a:cubicBezTo>
                  <a:pt x="93" y="27"/>
                  <a:pt x="92" y="26"/>
                  <a:pt x="91" y="26"/>
                </a:cubicBezTo>
                <a:cubicBezTo>
                  <a:pt x="76" y="45"/>
                  <a:pt x="76" y="45"/>
                  <a:pt x="76" y="45"/>
                </a:cubicBezTo>
                <a:cubicBezTo>
                  <a:pt x="59" y="25"/>
                  <a:pt x="59" y="25"/>
                  <a:pt x="59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1" y="25"/>
                  <a:pt x="29" y="26"/>
                  <a:pt x="27" y="28"/>
                </a:cubicBezTo>
                <a:cubicBezTo>
                  <a:pt x="25" y="29"/>
                  <a:pt x="23" y="31"/>
                  <a:pt x="22" y="34"/>
                </a:cubicBezTo>
                <a:cubicBezTo>
                  <a:pt x="10" y="68"/>
                  <a:pt x="10" y="68"/>
                  <a:pt x="10" y="68"/>
                </a:cubicBezTo>
                <a:cubicBezTo>
                  <a:pt x="81" y="68"/>
                  <a:pt x="81" y="68"/>
                  <a:pt x="81" y="68"/>
                </a:cubicBezTo>
                <a:close/>
                <a:moveTo>
                  <a:pt x="69" y="22"/>
                </a:moveTo>
                <a:cubicBezTo>
                  <a:pt x="67" y="14"/>
                  <a:pt x="62" y="7"/>
                  <a:pt x="55" y="4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2"/>
                  <a:pt x="79" y="9"/>
                  <a:pt x="82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76" y="37"/>
                  <a:pt x="76" y="37"/>
                  <a:pt x="76" y="37"/>
                </a:cubicBezTo>
                <a:cubicBezTo>
                  <a:pt x="63" y="22"/>
                  <a:pt x="63" y="22"/>
                  <a:pt x="63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56" y="10"/>
                </a:moveTo>
                <a:cubicBezTo>
                  <a:pt x="58" y="12"/>
                  <a:pt x="60" y="14"/>
                  <a:pt x="61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6" y="16"/>
                  <a:pt x="23" y="17"/>
                  <a:pt x="20" y="19"/>
                </a:cubicBezTo>
                <a:cubicBezTo>
                  <a:pt x="17" y="21"/>
                  <a:pt x="15" y="24"/>
                  <a:pt x="14" y="27"/>
                </a:cubicBezTo>
                <a:cubicBezTo>
                  <a:pt x="4" y="57"/>
                  <a:pt x="4" y="57"/>
                  <a:pt x="4" y="57"/>
                </a:cubicBezTo>
                <a:cubicBezTo>
                  <a:pt x="1" y="57"/>
                  <a:pt x="0" y="55"/>
                  <a:pt x="0" y="53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35" y="10"/>
                  <a:pt x="35" y="10"/>
                  <a:pt x="35" y="10"/>
                </a:cubicBezTo>
                <a:lnTo>
                  <a:pt x="56" y="1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5" name="Freeform 37"/>
          <p:cNvSpPr>
            <a:spLocks noEditPoints="1" noChangeArrowheads="1"/>
          </p:cNvSpPr>
          <p:nvPr/>
        </p:nvSpPr>
        <p:spPr bwMode="auto">
          <a:xfrm>
            <a:off x="3441700" y="3790950"/>
            <a:ext cx="352425" cy="212725"/>
          </a:xfrm>
          <a:custGeom>
            <a:avLst/>
            <a:gdLst>
              <a:gd name="T0" fmla="*/ 2147483647 w 94"/>
              <a:gd name="T1" fmla="*/ 2147483647 h 76"/>
              <a:gd name="T2" fmla="*/ 2147483647 w 94"/>
              <a:gd name="T3" fmla="*/ 2147483647 h 76"/>
              <a:gd name="T4" fmla="*/ 2147483647 w 94"/>
              <a:gd name="T5" fmla="*/ 2147483647 h 76"/>
              <a:gd name="T6" fmla="*/ 2147483647 w 94"/>
              <a:gd name="T7" fmla="*/ 2147483647 h 76"/>
              <a:gd name="T8" fmla="*/ 2147483647 w 94"/>
              <a:gd name="T9" fmla="*/ 0 h 76"/>
              <a:gd name="T10" fmla="*/ 2147483647 w 94"/>
              <a:gd name="T11" fmla="*/ 0 h 76"/>
              <a:gd name="T12" fmla="*/ 0 w 94"/>
              <a:gd name="T13" fmla="*/ 2147483647 h 76"/>
              <a:gd name="T14" fmla="*/ 0 w 94"/>
              <a:gd name="T15" fmla="*/ 2147483647 h 76"/>
              <a:gd name="T16" fmla="*/ 2147483647 w 94"/>
              <a:gd name="T17" fmla="*/ 2147483647 h 76"/>
              <a:gd name="T18" fmla="*/ 2147483647 w 94"/>
              <a:gd name="T19" fmla="*/ 2147483647 h 76"/>
              <a:gd name="T20" fmla="*/ 2147483647 w 94"/>
              <a:gd name="T21" fmla="*/ 2147483647 h 76"/>
              <a:gd name="T22" fmla="*/ 2147483647 w 94"/>
              <a:gd name="T23" fmla="*/ 2147483647 h 76"/>
              <a:gd name="T24" fmla="*/ 2147483647 w 94"/>
              <a:gd name="T25" fmla="*/ 2147483647 h 76"/>
              <a:gd name="T26" fmla="*/ 2147483647 w 94"/>
              <a:gd name="T27" fmla="*/ 2147483647 h 76"/>
              <a:gd name="T28" fmla="*/ 2147483647 w 94"/>
              <a:gd name="T29" fmla="*/ 2147483647 h 76"/>
              <a:gd name="T30" fmla="*/ 2147483647 w 94"/>
              <a:gd name="T31" fmla="*/ 2147483647 h 76"/>
              <a:gd name="T32" fmla="*/ 2147483647 w 94"/>
              <a:gd name="T33" fmla="*/ 2147483647 h 76"/>
              <a:gd name="T34" fmla="*/ 2147483647 w 94"/>
              <a:gd name="T35" fmla="*/ 2147483647 h 76"/>
              <a:gd name="T36" fmla="*/ 2147483647 w 94"/>
              <a:gd name="T37" fmla="*/ 2147483647 h 76"/>
              <a:gd name="T38" fmla="*/ 2147483647 w 94"/>
              <a:gd name="T39" fmla="*/ 2147483647 h 76"/>
              <a:gd name="T40" fmla="*/ 2147483647 w 94"/>
              <a:gd name="T41" fmla="*/ 2147483647 h 76"/>
              <a:gd name="T42" fmla="*/ 2147483647 w 94"/>
              <a:gd name="T43" fmla="*/ 2147483647 h 76"/>
              <a:gd name="T44" fmla="*/ 2147483647 w 94"/>
              <a:gd name="T45" fmla="*/ 2147483647 h 76"/>
              <a:gd name="T46" fmla="*/ 2147483647 w 94"/>
              <a:gd name="T47" fmla="*/ 2147483647 h 76"/>
              <a:gd name="T48" fmla="*/ 2147483647 w 94"/>
              <a:gd name="T49" fmla="*/ 2147483647 h 76"/>
              <a:gd name="T50" fmla="*/ 2147483647 w 94"/>
              <a:gd name="T51" fmla="*/ 2147483647 h 76"/>
              <a:gd name="T52" fmla="*/ 2147483647 w 94"/>
              <a:gd name="T53" fmla="*/ 2147483647 h 76"/>
              <a:gd name="T54" fmla="*/ 2147483647 w 94"/>
              <a:gd name="T55" fmla="*/ 2147483647 h 76"/>
              <a:gd name="T56" fmla="*/ 2147483647 w 94"/>
              <a:gd name="T57" fmla="*/ 2147483647 h 76"/>
              <a:gd name="T58" fmla="*/ 2147483647 w 94"/>
              <a:gd name="T59" fmla="*/ 2147483647 h 76"/>
              <a:gd name="T60" fmla="*/ 2147483647 w 94"/>
              <a:gd name="T61" fmla="*/ 2147483647 h 76"/>
              <a:gd name="T62" fmla="*/ 2147483647 w 94"/>
              <a:gd name="T63" fmla="*/ 2147483647 h 76"/>
              <a:gd name="T64" fmla="*/ 2147483647 w 94"/>
              <a:gd name="T65" fmla="*/ 2147483647 h 76"/>
              <a:gd name="T66" fmla="*/ 2147483647 w 94"/>
              <a:gd name="T67" fmla="*/ 2147483647 h 76"/>
              <a:gd name="T68" fmla="*/ 2147483647 w 94"/>
              <a:gd name="T69" fmla="*/ 2147483647 h 76"/>
              <a:gd name="T70" fmla="*/ 2147483647 w 94"/>
              <a:gd name="T71" fmla="*/ 2147483647 h 76"/>
              <a:gd name="T72" fmla="*/ 2147483647 w 94"/>
              <a:gd name="T73" fmla="*/ 2147483647 h 76"/>
              <a:gd name="T74" fmla="*/ 2147483647 w 94"/>
              <a:gd name="T75" fmla="*/ 2147483647 h 76"/>
              <a:gd name="T76" fmla="*/ 2147483647 w 94"/>
              <a:gd name="T77" fmla="*/ 2147483647 h 76"/>
              <a:gd name="T78" fmla="*/ 2147483647 w 94"/>
              <a:gd name="T79" fmla="*/ 2147483647 h 76"/>
              <a:gd name="T80" fmla="*/ 2147483647 w 94"/>
              <a:gd name="T81" fmla="*/ 2147483647 h 76"/>
              <a:gd name="T82" fmla="*/ 2147483647 w 94"/>
              <a:gd name="T83" fmla="*/ 2147483647 h 76"/>
              <a:gd name="T84" fmla="*/ 2147483647 w 94"/>
              <a:gd name="T85" fmla="*/ 2147483647 h 76"/>
              <a:gd name="T86" fmla="*/ 2147483647 w 94"/>
              <a:gd name="T87" fmla="*/ 2147483647 h 76"/>
              <a:gd name="T88" fmla="*/ 2147483647 w 94"/>
              <a:gd name="T89" fmla="*/ 2147483647 h 76"/>
              <a:gd name="T90" fmla="*/ 2147483647 w 94"/>
              <a:gd name="T91" fmla="*/ 2147483647 h 76"/>
              <a:gd name="T92" fmla="*/ 2147483647 w 94"/>
              <a:gd name="T93" fmla="*/ 2147483647 h 76"/>
              <a:gd name="T94" fmla="*/ 2147483647 w 94"/>
              <a:gd name="T95" fmla="*/ 2147483647 h 7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4"/>
              <a:gd name="T145" fmla="*/ 0 h 76"/>
              <a:gd name="T146" fmla="*/ 94 w 94"/>
              <a:gd name="T147" fmla="*/ 76 h 7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4" h="76">
                <a:moveTo>
                  <a:pt x="76" y="16"/>
                </a:moveTo>
                <a:cubicBezTo>
                  <a:pt x="76" y="14"/>
                  <a:pt x="76" y="14"/>
                  <a:pt x="76" y="14"/>
                </a:cubicBezTo>
                <a:cubicBezTo>
                  <a:pt x="76" y="12"/>
                  <a:pt x="74" y="10"/>
                  <a:pt x="72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27" y="0"/>
                  <a:pt x="27" y="0"/>
                  <a:pt x="27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5"/>
                  <a:pt x="1" y="57"/>
                  <a:pt x="4" y="57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4"/>
                  <a:pt x="17" y="21"/>
                  <a:pt x="20" y="19"/>
                </a:cubicBezTo>
                <a:cubicBezTo>
                  <a:pt x="23" y="17"/>
                  <a:pt x="26" y="16"/>
                  <a:pt x="29" y="16"/>
                </a:cubicBezTo>
                <a:cubicBezTo>
                  <a:pt x="76" y="16"/>
                  <a:pt x="76" y="16"/>
                  <a:pt x="76" y="16"/>
                </a:cubicBezTo>
                <a:close/>
                <a:moveTo>
                  <a:pt x="72" y="40"/>
                </a:moveTo>
                <a:cubicBezTo>
                  <a:pt x="77" y="40"/>
                  <a:pt x="82" y="42"/>
                  <a:pt x="85" y="45"/>
                </a:cubicBezTo>
                <a:cubicBezTo>
                  <a:pt x="89" y="48"/>
                  <a:pt x="91" y="53"/>
                  <a:pt x="91" y="58"/>
                </a:cubicBezTo>
                <a:cubicBezTo>
                  <a:pt x="91" y="63"/>
                  <a:pt x="89" y="67"/>
                  <a:pt x="85" y="71"/>
                </a:cubicBezTo>
                <a:cubicBezTo>
                  <a:pt x="82" y="74"/>
                  <a:pt x="77" y="76"/>
                  <a:pt x="72" y="76"/>
                </a:cubicBezTo>
                <a:cubicBezTo>
                  <a:pt x="67" y="76"/>
                  <a:pt x="63" y="74"/>
                  <a:pt x="60" y="71"/>
                </a:cubicBezTo>
                <a:cubicBezTo>
                  <a:pt x="56" y="67"/>
                  <a:pt x="54" y="63"/>
                  <a:pt x="54" y="58"/>
                </a:cubicBezTo>
                <a:cubicBezTo>
                  <a:pt x="54" y="53"/>
                  <a:pt x="56" y="48"/>
                  <a:pt x="60" y="45"/>
                </a:cubicBezTo>
                <a:cubicBezTo>
                  <a:pt x="63" y="42"/>
                  <a:pt x="67" y="40"/>
                  <a:pt x="72" y="40"/>
                </a:cubicBezTo>
                <a:close/>
                <a:moveTo>
                  <a:pt x="83" y="53"/>
                </a:moveTo>
                <a:cubicBezTo>
                  <a:pt x="83" y="54"/>
                  <a:pt x="84" y="56"/>
                  <a:pt x="84" y="58"/>
                </a:cubicBezTo>
                <a:cubicBezTo>
                  <a:pt x="84" y="61"/>
                  <a:pt x="83" y="64"/>
                  <a:pt x="80" y="66"/>
                </a:cubicBezTo>
                <a:cubicBezTo>
                  <a:pt x="78" y="68"/>
                  <a:pt x="76" y="69"/>
                  <a:pt x="72" y="69"/>
                </a:cubicBezTo>
                <a:cubicBezTo>
                  <a:pt x="71" y="69"/>
                  <a:pt x="69" y="69"/>
                  <a:pt x="67" y="68"/>
                </a:cubicBezTo>
                <a:cubicBezTo>
                  <a:pt x="83" y="53"/>
                  <a:pt x="83" y="53"/>
                  <a:pt x="83" y="53"/>
                </a:cubicBezTo>
                <a:close/>
                <a:moveTo>
                  <a:pt x="62" y="63"/>
                </a:moveTo>
                <a:cubicBezTo>
                  <a:pt x="61" y="61"/>
                  <a:pt x="61" y="60"/>
                  <a:pt x="61" y="58"/>
                </a:cubicBezTo>
                <a:cubicBezTo>
                  <a:pt x="61" y="55"/>
                  <a:pt x="62" y="52"/>
                  <a:pt x="64" y="50"/>
                </a:cubicBezTo>
                <a:cubicBezTo>
                  <a:pt x="66" y="48"/>
                  <a:pt x="69" y="46"/>
                  <a:pt x="72" y="46"/>
                </a:cubicBezTo>
                <a:cubicBezTo>
                  <a:pt x="74" y="46"/>
                  <a:pt x="76" y="47"/>
                  <a:pt x="77" y="48"/>
                </a:cubicBezTo>
                <a:cubicBezTo>
                  <a:pt x="62" y="63"/>
                  <a:pt x="62" y="63"/>
                  <a:pt x="62" y="63"/>
                </a:cubicBezTo>
                <a:close/>
                <a:moveTo>
                  <a:pt x="90" y="42"/>
                </a:moveTo>
                <a:cubicBezTo>
                  <a:pt x="86" y="37"/>
                  <a:pt x="79" y="34"/>
                  <a:pt x="72" y="34"/>
                </a:cubicBezTo>
                <a:cubicBezTo>
                  <a:pt x="59" y="34"/>
                  <a:pt x="49" y="45"/>
                  <a:pt x="49" y="58"/>
                </a:cubicBezTo>
                <a:cubicBezTo>
                  <a:pt x="49" y="61"/>
                  <a:pt x="49" y="65"/>
                  <a:pt x="51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1"/>
                  <a:pt x="25" y="29"/>
                  <a:pt x="27" y="27"/>
                </a:cubicBezTo>
                <a:cubicBezTo>
                  <a:pt x="29" y="26"/>
                  <a:pt x="31" y="25"/>
                  <a:pt x="33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0" y="25"/>
                  <a:pt x="91" y="25"/>
                  <a:pt x="91" y="25"/>
                </a:cubicBezTo>
                <a:cubicBezTo>
                  <a:pt x="92" y="26"/>
                  <a:pt x="93" y="26"/>
                  <a:pt x="93" y="27"/>
                </a:cubicBezTo>
                <a:cubicBezTo>
                  <a:pt x="94" y="28"/>
                  <a:pt x="94" y="28"/>
                  <a:pt x="94" y="29"/>
                </a:cubicBezTo>
                <a:cubicBezTo>
                  <a:pt x="94" y="30"/>
                  <a:pt x="94" y="31"/>
                  <a:pt x="93" y="32"/>
                </a:cubicBezTo>
                <a:lnTo>
                  <a:pt x="90" y="42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6" name="Freeform 38"/>
          <p:cNvSpPr>
            <a:spLocks noEditPoints="1" noChangeArrowheads="1"/>
          </p:cNvSpPr>
          <p:nvPr/>
        </p:nvSpPr>
        <p:spPr bwMode="auto">
          <a:xfrm>
            <a:off x="4845050" y="3800475"/>
            <a:ext cx="361950" cy="203200"/>
          </a:xfrm>
          <a:custGeom>
            <a:avLst/>
            <a:gdLst>
              <a:gd name="T0" fmla="*/ 2147483647 w 97"/>
              <a:gd name="T1" fmla="*/ 2147483647 h 72"/>
              <a:gd name="T2" fmla="*/ 2147483647 w 97"/>
              <a:gd name="T3" fmla="*/ 2147483647 h 72"/>
              <a:gd name="T4" fmla="*/ 2147483647 w 97"/>
              <a:gd name="T5" fmla="*/ 2147483647 h 72"/>
              <a:gd name="T6" fmla="*/ 2147483647 w 97"/>
              <a:gd name="T7" fmla="*/ 2147483647 h 72"/>
              <a:gd name="T8" fmla="*/ 2147483647 w 97"/>
              <a:gd name="T9" fmla="*/ 0 h 72"/>
              <a:gd name="T10" fmla="*/ 2147483647 w 97"/>
              <a:gd name="T11" fmla="*/ 0 h 72"/>
              <a:gd name="T12" fmla="*/ 0 w 97"/>
              <a:gd name="T13" fmla="*/ 2147483647 h 72"/>
              <a:gd name="T14" fmla="*/ 0 w 97"/>
              <a:gd name="T15" fmla="*/ 2147483647 h 72"/>
              <a:gd name="T16" fmla="*/ 2147483647 w 97"/>
              <a:gd name="T17" fmla="*/ 2147483647 h 72"/>
              <a:gd name="T18" fmla="*/ 2147483647 w 97"/>
              <a:gd name="T19" fmla="*/ 2147483647 h 72"/>
              <a:gd name="T20" fmla="*/ 2147483647 w 97"/>
              <a:gd name="T21" fmla="*/ 2147483647 h 72"/>
              <a:gd name="T22" fmla="*/ 2147483647 w 97"/>
              <a:gd name="T23" fmla="*/ 2147483647 h 72"/>
              <a:gd name="T24" fmla="*/ 2147483647 w 97"/>
              <a:gd name="T25" fmla="*/ 2147483647 h 72"/>
              <a:gd name="T26" fmla="*/ 2147483647 w 97"/>
              <a:gd name="T27" fmla="*/ 2147483647 h 72"/>
              <a:gd name="T28" fmla="*/ 2147483647 w 97"/>
              <a:gd name="T29" fmla="*/ 2147483647 h 72"/>
              <a:gd name="T30" fmla="*/ 2147483647 w 97"/>
              <a:gd name="T31" fmla="*/ 2147483647 h 72"/>
              <a:gd name="T32" fmla="*/ 2147483647 w 97"/>
              <a:gd name="T33" fmla="*/ 2147483647 h 72"/>
              <a:gd name="T34" fmla="*/ 2147483647 w 97"/>
              <a:gd name="T35" fmla="*/ 2147483647 h 72"/>
              <a:gd name="T36" fmla="*/ 2147483647 w 97"/>
              <a:gd name="T37" fmla="*/ 2147483647 h 72"/>
              <a:gd name="T38" fmla="*/ 2147483647 w 97"/>
              <a:gd name="T39" fmla="*/ 2147483647 h 72"/>
              <a:gd name="T40" fmla="*/ 2147483647 w 97"/>
              <a:gd name="T41" fmla="*/ 2147483647 h 72"/>
              <a:gd name="T42" fmla="*/ 2147483647 w 97"/>
              <a:gd name="T43" fmla="*/ 2147483647 h 72"/>
              <a:gd name="T44" fmla="*/ 2147483647 w 97"/>
              <a:gd name="T45" fmla="*/ 2147483647 h 72"/>
              <a:gd name="T46" fmla="*/ 2147483647 w 97"/>
              <a:gd name="T47" fmla="*/ 2147483647 h 72"/>
              <a:gd name="T48" fmla="*/ 2147483647 w 97"/>
              <a:gd name="T49" fmla="*/ 2147483647 h 72"/>
              <a:gd name="T50" fmla="*/ 2147483647 w 97"/>
              <a:gd name="T51" fmla="*/ 2147483647 h 72"/>
              <a:gd name="T52" fmla="*/ 2147483647 w 97"/>
              <a:gd name="T53" fmla="*/ 2147483647 h 72"/>
              <a:gd name="T54" fmla="*/ 2147483647 w 97"/>
              <a:gd name="T55" fmla="*/ 2147483647 h 72"/>
              <a:gd name="T56" fmla="*/ 2147483647 w 97"/>
              <a:gd name="T57" fmla="*/ 2147483647 h 72"/>
              <a:gd name="T58" fmla="*/ 2147483647 w 97"/>
              <a:gd name="T59" fmla="*/ 2147483647 h 72"/>
              <a:gd name="T60" fmla="*/ 2147483647 w 97"/>
              <a:gd name="T61" fmla="*/ 2147483647 h 72"/>
              <a:gd name="T62" fmla="*/ 2147483647 w 97"/>
              <a:gd name="T63" fmla="*/ 2147483647 h 72"/>
              <a:gd name="T64" fmla="*/ 2147483647 w 97"/>
              <a:gd name="T65" fmla="*/ 2147483647 h 72"/>
              <a:gd name="T66" fmla="*/ 2147483647 w 97"/>
              <a:gd name="T67" fmla="*/ 2147483647 h 72"/>
              <a:gd name="T68" fmla="*/ 2147483647 w 97"/>
              <a:gd name="T69" fmla="*/ 2147483647 h 72"/>
              <a:gd name="T70" fmla="*/ 2147483647 w 97"/>
              <a:gd name="T71" fmla="*/ 2147483647 h 72"/>
              <a:gd name="T72" fmla="*/ 2147483647 w 97"/>
              <a:gd name="T73" fmla="*/ 2147483647 h 72"/>
              <a:gd name="T74" fmla="*/ 2147483647 w 97"/>
              <a:gd name="T75" fmla="*/ 2147483647 h 72"/>
              <a:gd name="T76" fmla="*/ 2147483647 w 97"/>
              <a:gd name="T77" fmla="*/ 2147483647 h 72"/>
              <a:gd name="T78" fmla="*/ 2147483647 w 97"/>
              <a:gd name="T79" fmla="*/ 2147483647 h 72"/>
              <a:gd name="T80" fmla="*/ 2147483647 w 97"/>
              <a:gd name="T81" fmla="*/ 2147483647 h 72"/>
              <a:gd name="T82" fmla="*/ 2147483647 w 97"/>
              <a:gd name="T83" fmla="*/ 2147483647 h 72"/>
              <a:gd name="T84" fmla="*/ 2147483647 w 97"/>
              <a:gd name="T85" fmla="*/ 2147483647 h 72"/>
              <a:gd name="T86" fmla="*/ 2147483647 w 97"/>
              <a:gd name="T87" fmla="*/ 2147483647 h 72"/>
              <a:gd name="T88" fmla="*/ 2147483647 w 97"/>
              <a:gd name="T89" fmla="*/ 2147483647 h 72"/>
              <a:gd name="T90" fmla="*/ 2147483647 w 97"/>
              <a:gd name="T91" fmla="*/ 2147483647 h 72"/>
              <a:gd name="T92" fmla="*/ 2147483647 w 97"/>
              <a:gd name="T93" fmla="*/ 2147483647 h 72"/>
              <a:gd name="T94" fmla="*/ 2147483647 w 97"/>
              <a:gd name="T95" fmla="*/ 2147483647 h 72"/>
              <a:gd name="T96" fmla="*/ 2147483647 w 97"/>
              <a:gd name="T97" fmla="*/ 2147483647 h 72"/>
              <a:gd name="T98" fmla="*/ 2147483647 w 97"/>
              <a:gd name="T99" fmla="*/ 2147483647 h 72"/>
              <a:gd name="T100" fmla="*/ 2147483647 w 97"/>
              <a:gd name="T101" fmla="*/ 2147483647 h 72"/>
              <a:gd name="T102" fmla="*/ 2147483647 w 97"/>
              <a:gd name="T103" fmla="*/ 2147483647 h 72"/>
              <a:gd name="T104" fmla="*/ 2147483647 w 97"/>
              <a:gd name="T105" fmla="*/ 2147483647 h 72"/>
              <a:gd name="T106" fmla="*/ 2147483647 w 97"/>
              <a:gd name="T107" fmla="*/ 2147483647 h 72"/>
              <a:gd name="T108" fmla="*/ 2147483647 w 97"/>
              <a:gd name="T109" fmla="*/ 2147483647 h 72"/>
              <a:gd name="T110" fmla="*/ 2147483647 w 97"/>
              <a:gd name="T111" fmla="*/ 2147483647 h 7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7"/>
              <a:gd name="T169" fmla="*/ 0 h 72"/>
              <a:gd name="T170" fmla="*/ 97 w 97"/>
              <a:gd name="T171" fmla="*/ 72 h 7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7" h="72">
                <a:moveTo>
                  <a:pt x="79" y="16"/>
                </a:moveTo>
                <a:cubicBezTo>
                  <a:pt x="79" y="14"/>
                  <a:pt x="79" y="14"/>
                  <a:pt x="79" y="14"/>
                </a:cubicBezTo>
                <a:cubicBezTo>
                  <a:pt x="79" y="12"/>
                  <a:pt x="76" y="10"/>
                  <a:pt x="74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28" y="0"/>
                  <a:pt x="28" y="0"/>
                  <a:pt x="2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4"/>
                  <a:pt x="18" y="21"/>
                  <a:pt x="20" y="19"/>
                </a:cubicBezTo>
                <a:cubicBezTo>
                  <a:pt x="23" y="17"/>
                  <a:pt x="27" y="16"/>
                  <a:pt x="30" y="16"/>
                </a:cubicBezTo>
                <a:cubicBezTo>
                  <a:pt x="79" y="16"/>
                  <a:pt x="79" y="16"/>
                  <a:pt x="79" y="16"/>
                </a:cubicBezTo>
                <a:close/>
                <a:moveTo>
                  <a:pt x="79" y="36"/>
                </a:moveTo>
                <a:cubicBezTo>
                  <a:pt x="84" y="36"/>
                  <a:pt x="89" y="38"/>
                  <a:pt x="92" y="41"/>
                </a:cubicBezTo>
                <a:cubicBezTo>
                  <a:pt x="95" y="44"/>
                  <a:pt x="97" y="49"/>
                  <a:pt x="97" y="54"/>
                </a:cubicBezTo>
                <a:cubicBezTo>
                  <a:pt x="97" y="59"/>
                  <a:pt x="95" y="63"/>
                  <a:pt x="92" y="67"/>
                </a:cubicBezTo>
                <a:cubicBezTo>
                  <a:pt x="89" y="70"/>
                  <a:pt x="84" y="72"/>
                  <a:pt x="79" y="72"/>
                </a:cubicBezTo>
                <a:cubicBezTo>
                  <a:pt x="74" y="72"/>
                  <a:pt x="70" y="70"/>
                  <a:pt x="66" y="67"/>
                </a:cubicBezTo>
                <a:cubicBezTo>
                  <a:pt x="63" y="63"/>
                  <a:pt x="61" y="59"/>
                  <a:pt x="61" y="54"/>
                </a:cubicBezTo>
                <a:cubicBezTo>
                  <a:pt x="61" y="49"/>
                  <a:pt x="63" y="44"/>
                  <a:pt x="66" y="41"/>
                </a:cubicBezTo>
                <a:cubicBezTo>
                  <a:pt x="70" y="38"/>
                  <a:pt x="74" y="36"/>
                  <a:pt x="79" y="36"/>
                </a:cubicBezTo>
                <a:close/>
                <a:moveTo>
                  <a:pt x="84" y="64"/>
                </a:moveTo>
                <a:cubicBezTo>
                  <a:pt x="79" y="59"/>
                  <a:pt x="79" y="59"/>
                  <a:pt x="79" y="59"/>
                </a:cubicBezTo>
                <a:cubicBezTo>
                  <a:pt x="74" y="64"/>
                  <a:pt x="74" y="64"/>
                  <a:pt x="74" y="64"/>
                </a:cubicBezTo>
                <a:cubicBezTo>
                  <a:pt x="76" y="65"/>
                  <a:pt x="78" y="65"/>
                  <a:pt x="79" y="65"/>
                </a:cubicBezTo>
                <a:cubicBezTo>
                  <a:pt x="81" y="65"/>
                  <a:pt x="83" y="65"/>
                  <a:pt x="84" y="64"/>
                </a:cubicBezTo>
                <a:close/>
                <a:moveTo>
                  <a:pt x="74" y="54"/>
                </a:moveTo>
                <a:cubicBezTo>
                  <a:pt x="69" y="59"/>
                  <a:pt x="69" y="59"/>
                  <a:pt x="69" y="59"/>
                </a:cubicBezTo>
                <a:cubicBezTo>
                  <a:pt x="68" y="57"/>
                  <a:pt x="68" y="56"/>
                  <a:pt x="68" y="54"/>
                </a:cubicBezTo>
                <a:cubicBezTo>
                  <a:pt x="68" y="52"/>
                  <a:pt x="68" y="50"/>
                  <a:pt x="69" y="49"/>
                </a:cubicBezTo>
                <a:cubicBezTo>
                  <a:pt x="74" y="54"/>
                  <a:pt x="74" y="54"/>
                  <a:pt x="74" y="54"/>
                </a:cubicBezTo>
                <a:close/>
                <a:moveTo>
                  <a:pt x="74" y="44"/>
                </a:moveTo>
                <a:cubicBezTo>
                  <a:pt x="76" y="43"/>
                  <a:pt x="78" y="42"/>
                  <a:pt x="79" y="42"/>
                </a:cubicBezTo>
                <a:cubicBezTo>
                  <a:pt x="81" y="42"/>
                  <a:pt x="83" y="43"/>
                  <a:pt x="84" y="44"/>
                </a:cubicBezTo>
                <a:cubicBezTo>
                  <a:pt x="79" y="49"/>
                  <a:pt x="79" y="49"/>
                  <a:pt x="79" y="49"/>
                </a:cubicBezTo>
                <a:cubicBezTo>
                  <a:pt x="74" y="44"/>
                  <a:pt x="74" y="44"/>
                  <a:pt x="74" y="44"/>
                </a:cubicBezTo>
                <a:close/>
                <a:moveTo>
                  <a:pt x="85" y="54"/>
                </a:moveTo>
                <a:cubicBezTo>
                  <a:pt x="90" y="59"/>
                  <a:pt x="90" y="59"/>
                  <a:pt x="90" y="59"/>
                </a:cubicBezTo>
                <a:cubicBezTo>
                  <a:pt x="90" y="57"/>
                  <a:pt x="91" y="56"/>
                  <a:pt x="91" y="54"/>
                </a:cubicBezTo>
                <a:cubicBezTo>
                  <a:pt x="91" y="52"/>
                  <a:pt x="90" y="50"/>
                  <a:pt x="90" y="49"/>
                </a:cubicBezTo>
                <a:cubicBezTo>
                  <a:pt x="85" y="54"/>
                  <a:pt x="85" y="54"/>
                  <a:pt x="85" y="54"/>
                </a:cubicBezTo>
                <a:close/>
                <a:moveTo>
                  <a:pt x="95" y="36"/>
                </a:moveTo>
                <a:cubicBezTo>
                  <a:pt x="91" y="32"/>
                  <a:pt x="85" y="30"/>
                  <a:pt x="79" y="30"/>
                </a:cubicBezTo>
                <a:cubicBezTo>
                  <a:pt x="66" y="30"/>
                  <a:pt x="55" y="41"/>
                  <a:pt x="55" y="54"/>
                </a:cubicBezTo>
                <a:cubicBezTo>
                  <a:pt x="55" y="60"/>
                  <a:pt x="57" y="65"/>
                  <a:pt x="61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1"/>
                  <a:pt x="25" y="29"/>
                  <a:pt x="27" y="28"/>
                </a:cubicBezTo>
                <a:cubicBezTo>
                  <a:pt x="30" y="26"/>
                  <a:pt x="32" y="25"/>
                  <a:pt x="34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25"/>
                  <a:pt x="93" y="25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8"/>
                  <a:pt x="97" y="29"/>
                  <a:pt x="97" y="30"/>
                </a:cubicBezTo>
                <a:cubicBezTo>
                  <a:pt x="97" y="31"/>
                  <a:pt x="96" y="31"/>
                  <a:pt x="96" y="32"/>
                </a:cubicBezTo>
                <a:lnTo>
                  <a:pt x="95" y="36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7" name="Freeform 39"/>
          <p:cNvSpPr>
            <a:spLocks noEditPoints="1" noChangeArrowheads="1"/>
          </p:cNvSpPr>
          <p:nvPr/>
        </p:nvSpPr>
        <p:spPr bwMode="auto">
          <a:xfrm>
            <a:off x="5549900" y="3800475"/>
            <a:ext cx="406400" cy="219075"/>
          </a:xfrm>
          <a:custGeom>
            <a:avLst/>
            <a:gdLst>
              <a:gd name="T0" fmla="*/ 2147483647 w 109"/>
              <a:gd name="T1" fmla="*/ 2147483647 h 78"/>
              <a:gd name="T2" fmla="*/ 2147483647 w 109"/>
              <a:gd name="T3" fmla="*/ 2147483647 h 78"/>
              <a:gd name="T4" fmla="*/ 2147483647 w 109"/>
              <a:gd name="T5" fmla="*/ 2147483647 h 78"/>
              <a:gd name="T6" fmla="*/ 2147483647 w 109"/>
              <a:gd name="T7" fmla="*/ 2147483647 h 78"/>
              <a:gd name="T8" fmla="*/ 2147483647 w 109"/>
              <a:gd name="T9" fmla="*/ 0 h 78"/>
              <a:gd name="T10" fmla="*/ 2147483647 w 109"/>
              <a:gd name="T11" fmla="*/ 0 h 78"/>
              <a:gd name="T12" fmla="*/ 0 w 109"/>
              <a:gd name="T13" fmla="*/ 2147483647 h 78"/>
              <a:gd name="T14" fmla="*/ 0 w 109"/>
              <a:gd name="T15" fmla="*/ 2147483647 h 78"/>
              <a:gd name="T16" fmla="*/ 2147483647 w 109"/>
              <a:gd name="T17" fmla="*/ 2147483647 h 78"/>
              <a:gd name="T18" fmla="*/ 2147483647 w 109"/>
              <a:gd name="T19" fmla="*/ 2147483647 h 78"/>
              <a:gd name="T20" fmla="*/ 2147483647 w 109"/>
              <a:gd name="T21" fmla="*/ 2147483647 h 78"/>
              <a:gd name="T22" fmla="*/ 2147483647 w 109"/>
              <a:gd name="T23" fmla="*/ 2147483647 h 78"/>
              <a:gd name="T24" fmla="*/ 2147483647 w 109"/>
              <a:gd name="T25" fmla="*/ 2147483647 h 78"/>
              <a:gd name="T26" fmla="*/ 2147483647 w 109"/>
              <a:gd name="T27" fmla="*/ 2147483647 h 78"/>
              <a:gd name="T28" fmla="*/ 2147483647 w 109"/>
              <a:gd name="T29" fmla="*/ 2147483647 h 78"/>
              <a:gd name="T30" fmla="*/ 2147483647 w 109"/>
              <a:gd name="T31" fmla="*/ 2147483647 h 78"/>
              <a:gd name="T32" fmla="*/ 2147483647 w 109"/>
              <a:gd name="T33" fmla="*/ 2147483647 h 78"/>
              <a:gd name="T34" fmla="*/ 2147483647 w 109"/>
              <a:gd name="T35" fmla="*/ 2147483647 h 78"/>
              <a:gd name="T36" fmla="*/ 2147483647 w 109"/>
              <a:gd name="T37" fmla="*/ 2147483647 h 78"/>
              <a:gd name="T38" fmla="*/ 2147483647 w 109"/>
              <a:gd name="T39" fmla="*/ 2147483647 h 78"/>
              <a:gd name="T40" fmla="*/ 2147483647 w 109"/>
              <a:gd name="T41" fmla="*/ 2147483647 h 78"/>
              <a:gd name="T42" fmla="*/ 2147483647 w 109"/>
              <a:gd name="T43" fmla="*/ 2147483647 h 78"/>
              <a:gd name="T44" fmla="*/ 2147483647 w 109"/>
              <a:gd name="T45" fmla="*/ 2147483647 h 78"/>
              <a:gd name="T46" fmla="*/ 2147483647 w 109"/>
              <a:gd name="T47" fmla="*/ 2147483647 h 78"/>
              <a:gd name="T48" fmla="*/ 2147483647 w 109"/>
              <a:gd name="T49" fmla="*/ 2147483647 h 78"/>
              <a:gd name="T50" fmla="*/ 2147483647 w 109"/>
              <a:gd name="T51" fmla="*/ 2147483647 h 78"/>
              <a:gd name="T52" fmla="*/ 2147483647 w 109"/>
              <a:gd name="T53" fmla="*/ 2147483647 h 78"/>
              <a:gd name="T54" fmla="*/ 2147483647 w 109"/>
              <a:gd name="T55" fmla="*/ 2147483647 h 78"/>
              <a:gd name="T56" fmla="*/ 2147483647 w 109"/>
              <a:gd name="T57" fmla="*/ 2147483647 h 78"/>
              <a:gd name="T58" fmla="*/ 2147483647 w 109"/>
              <a:gd name="T59" fmla="*/ 2147483647 h 78"/>
              <a:gd name="T60" fmla="*/ 2147483647 w 109"/>
              <a:gd name="T61" fmla="*/ 2147483647 h 78"/>
              <a:gd name="T62" fmla="*/ 2147483647 w 109"/>
              <a:gd name="T63" fmla="*/ 2147483647 h 78"/>
              <a:gd name="T64" fmla="*/ 2147483647 w 109"/>
              <a:gd name="T65" fmla="*/ 2147483647 h 78"/>
              <a:gd name="T66" fmla="*/ 2147483647 w 109"/>
              <a:gd name="T67" fmla="*/ 2147483647 h 78"/>
              <a:gd name="T68" fmla="*/ 2147483647 w 109"/>
              <a:gd name="T69" fmla="*/ 2147483647 h 78"/>
              <a:gd name="T70" fmla="*/ 2147483647 w 109"/>
              <a:gd name="T71" fmla="*/ 2147483647 h 78"/>
              <a:gd name="T72" fmla="*/ 2147483647 w 109"/>
              <a:gd name="T73" fmla="*/ 2147483647 h 78"/>
              <a:gd name="T74" fmla="*/ 2147483647 w 109"/>
              <a:gd name="T75" fmla="*/ 2147483647 h 78"/>
              <a:gd name="T76" fmla="*/ 2147483647 w 109"/>
              <a:gd name="T77" fmla="*/ 2147483647 h 7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9"/>
              <a:gd name="T118" fmla="*/ 0 h 78"/>
              <a:gd name="T119" fmla="*/ 109 w 109"/>
              <a:gd name="T120" fmla="*/ 78 h 7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9" h="78">
                <a:moveTo>
                  <a:pt x="79" y="16"/>
                </a:moveTo>
                <a:cubicBezTo>
                  <a:pt x="79" y="14"/>
                  <a:pt x="79" y="14"/>
                  <a:pt x="79" y="14"/>
                </a:cubicBezTo>
                <a:cubicBezTo>
                  <a:pt x="79" y="12"/>
                  <a:pt x="77" y="10"/>
                  <a:pt x="74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28" y="0"/>
                  <a:pt x="28" y="0"/>
                  <a:pt x="2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27"/>
                  <a:pt x="14" y="27"/>
                  <a:pt x="14" y="27"/>
                </a:cubicBezTo>
                <a:cubicBezTo>
                  <a:pt x="16" y="24"/>
                  <a:pt x="18" y="21"/>
                  <a:pt x="21" y="19"/>
                </a:cubicBezTo>
                <a:cubicBezTo>
                  <a:pt x="23" y="17"/>
                  <a:pt x="27" y="16"/>
                  <a:pt x="30" y="16"/>
                </a:cubicBezTo>
                <a:cubicBezTo>
                  <a:pt x="79" y="16"/>
                  <a:pt x="79" y="16"/>
                  <a:pt x="79" y="16"/>
                </a:cubicBezTo>
                <a:close/>
                <a:moveTo>
                  <a:pt x="77" y="78"/>
                </a:moveTo>
                <a:cubicBezTo>
                  <a:pt x="45" y="59"/>
                  <a:pt x="55" y="33"/>
                  <a:pt x="77" y="43"/>
                </a:cubicBezTo>
                <a:cubicBezTo>
                  <a:pt x="99" y="33"/>
                  <a:pt x="109" y="59"/>
                  <a:pt x="77" y="78"/>
                </a:cubicBezTo>
                <a:close/>
                <a:moveTo>
                  <a:pt x="63" y="58"/>
                </a:moveTo>
                <a:cubicBezTo>
                  <a:pt x="62" y="57"/>
                  <a:pt x="61" y="55"/>
                  <a:pt x="61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3" y="56"/>
                  <a:pt x="63" y="57"/>
                  <a:pt x="63" y="58"/>
                </a:cubicBezTo>
                <a:close/>
                <a:moveTo>
                  <a:pt x="61" y="51"/>
                </a:moveTo>
                <a:cubicBezTo>
                  <a:pt x="62" y="46"/>
                  <a:pt x="67" y="45"/>
                  <a:pt x="74" y="46"/>
                </a:cubicBezTo>
                <a:cubicBezTo>
                  <a:pt x="70" y="47"/>
                  <a:pt x="67" y="48"/>
                  <a:pt x="65" y="52"/>
                </a:cubicBezTo>
                <a:cubicBezTo>
                  <a:pt x="61" y="51"/>
                  <a:pt x="61" y="51"/>
                  <a:pt x="61" y="51"/>
                </a:cubicBezTo>
                <a:close/>
                <a:moveTo>
                  <a:pt x="95" y="36"/>
                </a:moveTo>
                <a:cubicBezTo>
                  <a:pt x="90" y="33"/>
                  <a:pt x="83" y="33"/>
                  <a:pt x="77" y="35"/>
                </a:cubicBezTo>
                <a:cubicBezTo>
                  <a:pt x="69" y="33"/>
                  <a:pt x="60" y="33"/>
                  <a:pt x="54" y="40"/>
                </a:cubicBezTo>
                <a:cubicBezTo>
                  <a:pt x="48" y="46"/>
                  <a:pt x="49" y="55"/>
                  <a:pt x="52" y="62"/>
                </a:cubicBezTo>
                <a:cubicBezTo>
                  <a:pt x="53" y="64"/>
                  <a:pt x="54" y="67"/>
                  <a:pt x="56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1"/>
                  <a:pt x="25" y="29"/>
                  <a:pt x="28" y="28"/>
                </a:cubicBezTo>
                <a:cubicBezTo>
                  <a:pt x="30" y="26"/>
                  <a:pt x="32" y="25"/>
                  <a:pt x="34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5"/>
                  <a:pt x="93" y="25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8"/>
                  <a:pt x="97" y="29"/>
                  <a:pt x="97" y="30"/>
                </a:cubicBezTo>
                <a:cubicBezTo>
                  <a:pt x="97" y="31"/>
                  <a:pt x="97" y="31"/>
                  <a:pt x="96" y="32"/>
                </a:cubicBezTo>
                <a:lnTo>
                  <a:pt x="95" y="36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8" name="Freeform 40"/>
          <p:cNvSpPr>
            <a:spLocks noEditPoints="1" noChangeArrowheads="1"/>
          </p:cNvSpPr>
          <p:nvPr/>
        </p:nvSpPr>
        <p:spPr bwMode="auto">
          <a:xfrm>
            <a:off x="2730500" y="4279900"/>
            <a:ext cx="361950" cy="273050"/>
          </a:xfrm>
          <a:custGeom>
            <a:avLst/>
            <a:gdLst>
              <a:gd name="T0" fmla="*/ 2147483647 w 97"/>
              <a:gd name="T1" fmla="*/ 2147483647 h 97"/>
              <a:gd name="T2" fmla="*/ 2147483647 w 97"/>
              <a:gd name="T3" fmla="*/ 2147483647 h 97"/>
              <a:gd name="T4" fmla="*/ 2147483647 w 97"/>
              <a:gd name="T5" fmla="*/ 0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2147483647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2147483647 h 97"/>
              <a:gd name="T18" fmla="*/ 2147483647 w 97"/>
              <a:gd name="T19" fmla="*/ 2147483647 h 97"/>
              <a:gd name="T20" fmla="*/ 2147483647 w 97"/>
              <a:gd name="T21" fmla="*/ 2147483647 h 97"/>
              <a:gd name="T22" fmla="*/ 2147483647 w 97"/>
              <a:gd name="T23" fmla="*/ 2147483647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147483647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2147483647 w 97"/>
              <a:gd name="T37" fmla="*/ 2147483647 h 97"/>
              <a:gd name="T38" fmla="*/ 2147483647 w 97"/>
              <a:gd name="T39" fmla="*/ 2147483647 h 97"/>
              <a:gd name="T40" fmla="*/ 2147483647 w 97"/>
              <a:gd name="T41" fmla="*/ 2147483647 h 97"/>
              <a:gd name="T42" fmla="*/ 2147483647 w 97"/>
              <a:gd name="T43" fmla="*/ 2147483647 h 97"/>
              <a:gd name="T44" fmla="*/ 2147483647 w 97"/>
              <a:gd name="T45" fmla="*/ 2147483647 h 97"/>
              <a:gd name="T46" fmla="*/ 2147483647 w 97"/>
              <a:gd name="T47" fmla="*/ 2147483647 h 97"/>
              <a:gd name="T48" fmla="*/ 2147483647 w 97"/>
              <a:gd name="T49" fmla="*/ 2147483647 h 97"/>
              <a:gd name="T50" fmla="*/ 2147483647 w 97"/>
              <a:gd name="T51" fmla="*/ 2147483647 h 97"/>
              <a:gd name="T52" fmla="*/ 2147483647 w 97"/>
              <a:gd name="T53" fmla="*/ 2147483647 h 97"/>
              <a:gd name="T54" fmla="*/ 2147483647 w 97"/>
              <a:gd name="T55" fmla="*/ 2147483647 h 97"/>
              <a:gd name="T56" fmla="*/ 2147483647 w 97"/>
              <a:gd name="T57" fmla="*/ 2147483647 h 97"/>
              <a:gd name="T58" fmla="*/ 2147483647 w 97"/>
              <a:gd name="T59" fmla="*/ 2147483647 h 97"/>
              <a:gd name="T60" fmla="*/ 2147483647 w 97"/>
              <a:gd name="T61" fmla="*/ 2147483647 h 97"/>
              <a:gd name="T62" fmla="*/ 2147483647 w 97"/>
              <a:gd name="T63" fmla="*/ 2147483647 h 97"/>
              <a:gd name="T64" fmla="*/ 2147483647 w 97"/>
              <a:gd name="T65" fmla="*/ 2147483647 h 97"/>
              <a:gd name="T66" fmla="*/ 2147483647 w 97"/>
              <a:gd name="T67" fmla="*/ 2147483647 h 97"/>
              <a:gd name="T68" fmla="*/ 2147483647 w 97"/>
              <a:gd name="T69" fmla="*/ 2147483647 h 97"/>
              <a:gd name="T70" fmla="*/ 2147483647 w 97"/>
              <a:gd name="T71" fmla="*/ 2147483647 h 97"/>
              <a:gd name="T72" fmla="*/ 2147483647 w 97"/>
              <a:gd name="T73" fmla="*/ 2147483647 h 97"/>
              <a:gd name="T74" fmla="*/ 2147483647 w 97"/>
              <a:gd name="T75" fmla="*/ 2147483647 h 97"/>
              <a:gd name="T76" fmla="*/ 2147483647 w 97"/>
              <a:gd name="T77" fmla="*/ 2147483647 h 97"/>
              <a:gd name="T78" fmla="*/ 2147483647 w 97"/>
              <a:gd name="T79" fmla="*/ 2147483647 h 97"/>
              <a:gd name="T80" fmla="*/ 2147483647 w 97"/>
              <a:gd name="T81" fmla="*/ 2147483647 h 97"/>
              <a:gd name="T82" fmla="*/ 2147483647 w 97"/>
              <a:gd name="T83" fmla="*/ 2147483647 h 97"/>
              <a:gd name="T84" fmla="*/ 2147483647 w 97"/>
              <a:gd name="T85" fmla="*/ 2147483647 h 97"/>
              <a:gd name="T86" fmla="*/ 0 w 97"/>
              <a:gd name="T87" fmla="*/ 2147483647 h 97"/>
              <a:gd name="T88" fmla="*/ 2147483647 w 97"/>
              <a:gd name="T89" fmla="*/ 2147483647 h 97"/>
              <a:gd name="T90" fmla="*/ 2147483647 w 97"/>
              <a:gd name="T91" fmla="*/ 2147483647 h 97"/>
              <a:gd name="T92" fmla="*/ 2147483647 w 97"/>
              <a:gd name="T93" fmla="*/ 2147483647 h 97"/>
              <a:gd name="T94" fmla="*/ 2147483647 w 97"/>
              <a:gd name="T95" fmla="*/ 2147483647 h 97"/>
              <a:gd name="T96" fmla="*/ 2147483647 w 97"/>
              <a:gd name="T97" fmla="*/ 2147483647 h 97"/>
              <a:gd name="T98" fmla="*/ 2147483647 w 97"/>
              <a:gd name="T99" fmla="*/ 2147483647 h 97"/>
              <a:gd name="T100" fmla="*/ 2147483647 w 97"/>
              <a:gd name="T101" fmla="*/ 2147483647 h 97"/>
              <a:gd name="T102" fmla="*/ 2147483647 w 97"/>
              <a:gd name="T103" fmla="*/ 2147483647 h 97"/>
              <a:gd name="T104" fmla="*/ 2147483647 w 97"/>
              <a:gd name="T105" fmla="*/ 2147483647 h 9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97"/>
              <a:gd name="T160" fmla="*/ 0 h 97"/>
              <a:gd name="T161" fmla="*/ 97 w 97"/>
              <a:gd name="T162" fmla="*/ 97 h 9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97" h="97">
                <a:moveTo>
                  <a:pt x="4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9" y="18"/>
                </a:moveTo>
                <a:cubicBezTo>
                  <a:pt x="65" y="18"/>
                  <a:pt x="79" y="31"/>
                  <a:pt x="79" y="48"/>
                </a:cubicBezTo>
                <a:cubicBezTo>
                  <a:pt x="79" y="65"/>
                  <a:pt x="65" y="79"/>
                  <a:pt x="49" y="79"/>
                </a:cubicBezTo>
                <a:cubicBezTo>
                  <a:pt x="32" y="79"/>
                  <a:pt x="18" y="65"/>
                  <a:pt x="18" y="48"/>
                </a:cubicBezTo>
                <a:cubicBezTo>
                  <a:pt x="18" y="31"/>
                  <a:pt x="32" y="18"/>
                  <a:pt x="49" y="18"/>
                </a:cubicBezTo>
                <a:close/>
                <a:moveTo>
                  <a:pt x="60" y="15"/>
                </a:moveTo>
                <a:cubicBezTo>
                  <a:pt x="71" y="22"/>
                  <a:pt x="71" y="22"/>
                  <a:pt x="71" y="22"/>
                </a:cubicBezTo>
                <a:cubicBezTo>
                  <a:pt x="73" y="6"/>
                  <a:pt x="73" y="6"/>
                  <a:pt x="73" y="6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75" y="25"/>
                </a:moveTo>
                <a:cubicBezTo>
                  <a:pt x="81" y="36"/>
                  <a:pt x="81" y="36"/>
                  <a:pt x="81" y="36"/>
                </a:cubicBezTo>
                <a:cubicBezTo>
                  <a:pt x="91" y="24"/>
                  <a:pt x="91" y="24"/>
                  <a:pt x="91" y="24"/>
                </a:cubicBezTo>
                <a:cubicBezTo>
                  <a:pt x="75" y="25"/>
                  <a:pt x="75" y="25"/>
                  <a:pt x="75" y="25"/>
                </a:cubicBezTo>
                <a:close/>
                <a:moveTo>
                  <a:pt x="83" y="42"/>
                </a:moveTo>
                <a:cubicBezTo>
                  <a:pt x="83" y="54"/>
                  <a:pt x="83" y="54"/>
                  <a:pt x="83" y="54"/>
                </a:cubicBezTo>
                <a:cubicBezTo>
                  <a:pt x="97" y="48"/>
                  <a:pt x="97" y="48"/>
                  <a:pt x="97" y="48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82" y="60"/>
                </a:moveTo>
                <a:cubicBezTo>
                  <a:pt x="75" y="71"/>
                  <a:pt x="75" y="71"/>
                  <a:pt x="75" y="71"/>
                </a:cubicBezTo>
                <a:cubicBezTo>
                  <a:pt x="91" y="72"/>
                  <a:pt x="91" y="72"/>
                  <a:pt x="91" y="72"/>
                </a:cubicBezTo>
                <a:cubicBezTo>
                  <a:pt x="82" y="60"/>
                  <a:pt x="82" y="60"/>
                  <a:pt x="82" y="60"/>
                </a:cubicBezTo>
                <a:close/>
                <a:moveTo>
                  <a:pt x="72" y="75"/>
                </a:moveTo>
                <a:cubicBezTo>
                  <a:pt x="61" y="81"/>
                  <a:pt x="61" y="81"/>
                  <a:pt x="61" y="81"/>
                </a:cubicBezTo>
                <a:cubicBezTo>
                  <a:pt x="73" y="90"/>
                  <a:pt x="73" y="90"/>
                  <a:pt x="73" y="90"/>
                </a:cubicBezTo>
                <a:cubicBezTo>
                  <a:pt x="72" y="75"/>
                  <a:pt x="72" y="75"/>
                  <a:pt x="72" y="75"/>
                </a:cubicBezTo>
                <a:close/>
                <a:moveTo>
                  <a:pt x="55" y="83"/>
                </a:moveTo>
                <a:cubicBezTo>
                  <a:pt x="43" y="83"/>
                  <a:pt x="43" y="83"/>
                  <a:pt x="43" y="83"/>
                </a:cubicBezTo>
                <a:cubicBezTo>
                  <a:pt x="49" y="97"/>
                  <a:pt x="49" y="97"/>
                  <a:pt x="49" y="97"/>
                </a:cubicBezTo>
                <a:cubicBezTo>
                  <a:pt x="55" y="83"/>
                  <a:pt x="55" y="83"/>
                  <a:pt x="55" y="83"/>
                </a:cubicBezTo>
                <a:close/>
                <a:moveTo>
                  <a:pt x="37" y="81"/>
                </a:moveTo>
                <a:cubicBezTo>
                  <a:pt x="26" y="75"/>
                  <a:pt x="26" y="75"/>
                  <a:pt x="26" y="75"/>
                </a:cubicBezTo>
                <a:cubicBezTo>
                  <a:pt x="25" y="91"/>
                  <a:pt x="25" y="91"/>
                  <a:pt x="25" y="91"/>
                </a:cubicBezTo>
                <a:cubicBezTo>
                  <a:pt x="37" y="81"/>
                  <a:pt x="37" y="81"/>
                  <a:pt x="37" y="81"/>
                </a:cubicBezTo>
                <a:close/>
                <a:moveTo>
                  <a:pt x="22" y="71"/>
                </a:moveTo>
                <a:cubicBezTo>
                  <a:pt x="16" y="60"/>
                  <a:pt x="16" y="60"/>
                  <a:pt x="16" y="60"/>
                </a:cubicBezTo>
                <a:cubicBezTo>
                  <a:pt x="7" y="73"/>
                  <a:pt x="7" y="73"/>
                  <a:pt x="7" y="73"/>
                </a:cubicBezTo>
                <a:cubicBezTo>
                  <a:pt x="22" y="71"/>
                  <a:pt x="22" y="71"/>
                  <a:pt x="22" y="71"/>
                </a:cubicBezTo>
                <a:close/>
                <a:moveTo>
                  <a:pt x="14" y="55"/>
                </a:moveTo>
                <a:cubicBezTo>
                  <a:pt x="14" y="42"/>
                  <a:pt x="14" y="42"/>
                  <a:pt x="14" y="42"/>
                </a:cubicBezTo>
                <a:cubicBezTo>
                  <a:pt x="0" y="49"/>
                  <a:pt x="0" y="49"/>
                  <a:pt x="0" y="49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15" y="37"/>
                </a:moveTo>
                <a:cubicBezTo>
                  <a:pt x="22" y="26"/>
                  <a:pt x="22" y="26"/>
                  <a:pt x="22" y="26"/>
                </a:cubicBezTo>
                <a:cubicBezTo>
                  <a:pt x="6" y="24"/>
                  <a:pt x="6" y="24"/>
                  <a:pt x="6" y="24"/>
                </a:cubicBezTo>
                <a:cubicBezTo>
                  <a:pt x="15" y="37"/>
                  <a:pt x="15" y="37"/>
                  <a:pt x="15" y="37"/>
                </a:cubicBezTo>
                <a:close/>
                <a:moveTo>
                  <a:pt x="26" y="22"/>
                </a:moveTo>
                <a:cubicBezTo>
                  <a:pt x="37" y="16"/>
                  <a:pt x="37" y="16"/>
                  <a:pt x="37" y="16"/>
                </a:cubicBezTo>
                <a:cubicBezTo>
                  <a:pt x="24" y="6"/>
                  <a:pt x="24" y="6"/>
                  <a:pt x="24" y="6"/>
                </a:cubicBezTo>
                <a:lnTo>
                  <a:pt x="26" y="22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9" name="Freeform 41"/>
          <p:cNvSpPr>
            <a:spLocks noEditPoints="1" noChangeArrowheads="1"/>
          </p:cNvSpPr>
          <p:nvPr/>
        </p:nvSpPr>
        <p:spPr bwMode="auto">
          <a:xfrm>
            <a:off x="4851400" y="3241675"/>
            <a:ext cx="314325" cy="269875"/>
          </a:xfrm>
          <a:custGeom>
            <a:avLst/>
            <a:gdLst>
              <a:gd name="T0" fmla="*/ 2147483647 w 84"/>
              <a:gd name="T1" fmla="*/ 2147483647 h 96"/>
              <a:gd name="T2" fmla="*/ 2147483647 w 84"/>
              <a:gd name="T3" fmla="*/ 2147483647 h 96"/>
              <a:gd name="T4" fmla="*/ 2147483647 w 84"/>
              <a:gd name="T5" fmla="*/ 2147483647 h 96"/>
              <a:gd name="T6" fmla="*/ 2147483647 w 84"/>
              <a:gd name="T7" fmla="*/ 2147483647 h 96"/>
              <a:gd name="T8" fmla="*/ 2147483647 w 84"/>
              <a:gd name="T9" fmla="*/ 2147483647 h 96"/>
              <a:gd name="T10" fmla="*/ 2147483647 w 84"/>
              <a:gd name="T11" fmla="*/ 2147483647 h 96"/>
              <a:gd name="T12" fmla="*/ 2147483647 w 84"/>
              <a:gd name="T13" fmla="*/ 2147483647 h 96"/>
              <a:gd name="T14" fmla="*/ 2147483647 w 84"/>
              <a:gd name="T15" fmla="*/ 2147483647 h 96"/>
              <a:gd name="T16" fmla="*/ 2147483647 w 84"/>
              <a:gd name="T17" fmla="*/ 2147483647 h 96"/>
              <a:gd name="T18" fmla="*/ 2147483647 w 84"/>
              <a:gd name="T19" fmla="*/ 2147483647 h 96"/>
              <a:gd name="T20" fmla="*/ 2147483647 w 84"/>
              <a:gd name="T21" fmla="*/ 2147483647 h 96"/>
              <a:gd name="T22" fmla="*/ 2147483647 w 84"/>
              <a:gd name="T23" fmla="*/ 2147483647 h 96"/>
              <a:gd name="T24" fmla="*/ 0 w 84"/>
              <a:gd name="T25" fmla="*/ 2147483647 h 96"/>
              <a:gd name="T26" fmla="*/ 2147483647 w 84"/>
              <a:gd name="T27" fmla="*/ 2147483647 h 96"/>
              <a:gd name="T28" fmla="*/ 2147483647 w 84"/>
              <a:gd name="T29" fmla="*/ 2147483647 h 96"/>
              <a:gd name="T30" fmla="*/ 2147483647 w 84"/>
              <a:gd name="T31" fmla="*/ 2147483647 h 96"/>
              <a:gd name="T32" fmla="*/ 2147483647 w 84"/>
              <a:gd name="T33" fmla="*/ 2147483647 h 96"/>
              <a:gd name="T34" fmla="*/ 2147483647 w 84"/>
              <a:gd name="T35" fmla="*/ 2147483647 h 96"/>
              <a:gd name="T36" fmla="*/ 2147483647 w 84"/>
              <a:gd name="T37" fmla="*/ 2147483647 h 96"/>
              <a:gd name="T38" fmla="*/ 2147483647 w 84"/>
              <a:gd name="T39" fmla="*/ 2147483647 h 96"/>
              <a:gd name="T40" fmla="*/ 2147483647 w 84"/>
              <a:gd name="T41" fmla="*/ 2147483647 h 96"/>
              <a:gd name="T42" fmla="*/ 2147483647 w 84"/>
              <a:gd name="T43" fmla="*/ 2147483647 h 96"/>
              <a:gd name="T44" fmla="*/ 2147483647 w 84"/>
              <a:gd name="T45" fmla="*/ 2147483647 h 96"/>
              <a:gd name="T46" fmla="*/ 2147483647 w 84"/>
              <a:gd name="T47" fmla="*/ 2147483647 h 96"/>
              <a:gd name="T48" fmla="*/ 2147483647 w 84"/>
              <a:gd name="T49" fmla="*/ 2147483647 h 96"/>
              <a:gd name="T50" fmla="*/ 2147483647 w 84"/>
              <a:gd name="T51" fmla="*/ 2147483647 h 96"/>
              <a:gd name="T52" fmla="*/ 2147483647 w 84"/>
              <a:gd name="T53" fmla="*/ 2147483647 h 96"/>
              <a:gd name="T54" fmla="*/ 2147483647 w 84"/>
              <a:gd name="T55" fmla="*/ 2147483647 h 96"/>
              <a:gd name="T56" fmla="*/ 2147483647 w 84"/>
              <a:gd name="T57" fmla="*/ 2147483647 h 96"/>
              <a:gd name="T58" fmla="*/ 2147483647 w 84"/>
              <a:gd name="T59" fmla="*/ 2147483647 h 96"/>
              <a:gd name="T60" fmla="*/ 2147483647 w 84"/>
              <a:gd name="T61" fmla="*/ 2147483647 h 96"/>
              <a:gd name="T62" fmla="*/ 2147483647 w 84"/>
              <a:gd name="T63" fmla="*/ 2147483647 h 96"/>
              <a:gd name="T64" fmla="*/ 2147483647 w 84"/>
              <a:gd name="T65" fmla="*/ 2147483647 h 96"/>
              <a:gd name="T66" fmla="*/ 2147483647 w 84"/>
              <a:gd name="T67" fmla="*/ 2147483647 h 96"/>
              <a:gd name="T68" fmla="*/ 2147483647 w 84"/>
              <a:gd name="T69" fmla="*/ 2147483647 h 96"/>
              <a:gd name="T70" fmla="*/ 2147483647 w 84"/>
              <a:gd name="T71" fmla="*/ 2147483647 h 96"/>
              <a:gd name="T72" fmla="*/ 2147483647 w 84"/>
              <a:gd name="T73" fmla="*/ 2147483647 h 96"/>
              <a:gd name="T74" fmla="*/ 2147483647 w 84"/>
              <a:gd name="T75" fmla="*/ 2147483647 h 96"/>
              <a:gd name="T76" fmla="*/ 2147483647 w 84"/>
              <a:gd name="T77" fmla="*/ 2147483647 h 96"/>
              <a:gd name="T78" fmla="*/ 2147483647 w 84"/>
              <a:gd name="T79" fmla="*/ 2147483647 h 96"/>
              <a:gd name="T80" fmla="*/ 2147483647 w 84"/>
              <a:gd name="T81" fmla="*/ 2147483647 h 96"/>
              <a:gd name="T82" fmla="*/ 2147483647 w 84"/>
              <a:gd name="T83" fmla="*/ 2147483647 h 96"/>
              <a:gd name="T84" fmla="*/ 2147483647 w 84"/>
              <a:gd name="T85" fmla="*/ 2147483647 h 96"/>
              <a:gd name="T86" fmla="*/ 2147483647 w 84"/>
              <a:gd name="T87" fmla="*/ 2147483647 h 96"/>
              <a:gd name="T88" fmla="*/ 2147483647 w 84"/>
              <a:gd name="T89" fmla="*/ 2147483647 h 96"/>
              <a:gd name="T90" fmla="*/ 2147483647 w 84"/>
              <a:gd name="T91" fmla="*/ 2147483647 h 96"/>
              <a:gd name="T92" fmla="*/ 2147483647 w 84"/>
              <a:gd name="T93" fmla="*/ 2147483647 h 96"/>
              <a:gd name="T94" fmla="*/ 2147483647 w 84"/>
              <a:gd name="T95" fmla="*/ 2147483647 h 96"/>
              <a:gd name="T96" fmla="*/ 2147483647 w 84"/>
              <a:gd name="T97" fmla="*/ 0 h 96"/>
              <a:gd name="T98" fmla="*/ 2147483647 w 84"/>
              <a:gd name="T99" fmla="*/ 2147483647 h 96"/>
              <a:gd name="T100" fmla="*/ 2147483647 w 84"/>
              <a:gd name="T101" fmla="*/ 2147483647 h 96"/>
              <a:gd name="T102" fmla="*/ 2147483647 w 84"/>
              <a:gd name="T103" fmla="*/ 2147483647 h 96"/>
              <a:gd name="T104" fmla="*/ 2147483647 w 84"/>
              <a:gd name="T105" fmla="*/ 2147483647 h 96"/>
              <a:gd name="T106" fmla="*/ 2147483647 w 84"/>
              <a:gd name="T107" fmla="*/ 2147483647 h 96"/>
              <a:gd name="T108" fmla="*/ 2147483647 w 84"/>
              <a:gd name="T109" fmla="*/ 2147483647 h 96"/>
              <a:gd name="T110" fmla="*/ 2147483647 w 84"/>
              <a:gd name="T111" fmla="*/ 2147483647 h 96"/>
              <a:gd name="T112" fmla="*/ 2147483647 w 84"/>
              <a:gd name="T113" fmla="*/ 2147483647 h 96"/>
              <a:gd name="T114" fmla="*/ 2147483647 w 84"/>
              <a:gd name="T115" fmla="*/ 2147483647 h 96"/>
              <a:gd name="T116" fmla="*/ 2147483647 w 84"/>
              <a:gd name="T117" fmla="*/ 2147483647 h 96"/>
              <a:gd name="T118" fmla="*/ 2147483647 w 84"/>
              <a:gd name="T119" fmla="*/ 2147483647 h 96"/>
              <a:gd name="T120" fmla="*/ 2147483647 w 84"/>
              <a:gd name="T121" fmla="*/ 2147483647 h 96"/>
              <a:gd name="T122" fmla="*/ 2147483647 w 84"/>
              <a:gd name="T123" fmla="*/ 2147483647 h 96"/>
              <a:gd name="T124" fmla="*/ 2147483647 w 84"/>
              <a:gd name="T125" fmla="*/ 0 h 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4"/>
              <a:gd name="T190" fmla="*/ 0 h 96"/>
              <a:gd name="T191" fmla="*/ 84 w 84"/>
              <a:gd name="T192" fmla="*/ 96 h 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0" name="Freeform 42"/>
          <p:cNvSpPr>
            <a:spLocks noEditPoints="1" noChangeArrowheads="1"/>
          </p:cNvSpPr>
          <p:nvPr/>
        </p:nvSpPr>
        <p:spPr bwMode="auto">
          <a:xfrm>
            <a:off x="2752725" y="3759200"/>
            <a:ext cx="358775" cy="284163"/>
          </a:xfrm>
          <a:custGeom>
            <a:avLst/>
            <a:gdLst>
              <a:gd name="T0" fmla="*/ 2147483647 w 96"/>
              <a:gd name="T1" fmla="*/ 2147483647 h 101"/>
              <a:gd name="T2" fmla="*/ 2147483647 w 96"/>
              <a:gd name="T3" fmla="*/ 2147483647 h 101"/>
              <a:gd name="T4" fmla="*/ 2147483647 w 96"/>
              <a:gd name="T5" fmla="*/ 2147483647 h 101"/>
              <a:gd name="T6" fmla="*/ 2147483647 w 96"/>
              <a:gd name="T7" fmla="*/ 2147483647 h 101"/>
              <a:gd name="T8" fmla="*/ 2147483647 w 96"/>
              <a:gd name="T9" fmla="*/ 2147483647 h 101"/>
              <a:gd name="T10" fmla="*/ 2147483647 w 96"/>
              <a:gd name="T11" fmla="*/ 2147483647 h 101"/>
              <a:gd name="T12" fmla="*/ 2147483647 w 96"/>
              <a:gd name="T13" fmla="*/ 2147483647 h 101"/>
              <a:gd name="T14" fmla="*/ 2147483647 w 96"/>
              <a:gd name="T15" fmla="*/ 2147483647 h 101"/>
              <a:gd name="T16" fmla="*/ 2147483647 w 96"/>
              <a:gd name="T17" fmla="*/ 2147483647 h 101"/>
              <a:gd name="T18" fmla="*/ 2147483647 w 96"/>
              <a:gd name="T19" fmla="*/ 2147483647 h 101"/>
              <a:gd name="T20" fmla="*/ 2147483647 w 96"/>
              <a:gd name="T21" fmla="*/ 2147483647 h 101"/>
              <a:gd name="T22" fmla="*/ 2147483647 w 96"/>
              <a:gd name="T23" fmla="*/ 2147483647 h 101"/>
              <a:gd name="T24" fmla="*/ 2147483647 w 96"/>
              <a:gd name="T25" fmla="*/ 2147483647 h 101"/>
              <a:gd name="T26" fmla="*/ 2147483647 w 96"/>
              <a:gd name="T27" fmla="*/ 2147483647 h 101"/>
              <a:gd name="T28" fmla="*/ 2147483647 w 96"/>
              <a:gd name="T29" fmla="*/ 2147483647 h 101"/>
              <a:gd name="T30" fmla="*/ 2147483647 w 96"/>
              <a:gd name="T31" fmla="*/ 2147483647 h 101"/>
              <a:gd name="T32" fmla="*/ 2147483647 w 96"/>
              <a:gd name="T33" fmla="*/ 2147483647 h 101"/>
              <a:gd name="T34" fmla="*/ 2147483647 w 96"/>
              <a:gd name="T35" fmla="*/ 2147483647 h 101"/>
              <a:gd name="T36" fmla="*/ 2147483647 w 96"/>
              <a:gd name="T37" fmla="*/ 2147483647 h 101"/>
              <a:gd name="T38" fmla="*/ 2147483647 w 96"/>
              <a:gd name="T39" fmla="*/ 2147483647 h 101"/>
              <a:gd name="T40" fmla="*/ 2147483647 w 96"/>
              <a:gd name="T41" fmla="*/ 2147483647 h 101"/>
              <a:gd name="T42" fmla="*/ 2147483647 w 96"/>
              <a:gd name="T43" fmla="*/ 2147483647 h 101"/>
              <a:gd name="T44" fmla="*/ 2147483647 w 96"/>
              <a:gd name="T45" fmla="*/ 2147483647 h 101"/>
              <a:gd name="T46" fmla="*/ 2147483647 w 96"/>
              <a:gd name="T47" fmla="*/ 2147483647 h 101"/>
              <a:gd name="T48" fmla="*/ 2147483647 w 96"/>
              <a:gd name="T49" fmla="*/ 2147483647 h 101"/>
              <a:gd name="T50" fmla="*/ 2147483647 w 96"/>
              <a:gd name="T51" fmla="*/ 2147483647 h 101"/>
              <a:gd name="T52" fmla="*/ 2147483647 w 96"/>
              <a:gd name="T53" fmla="*/ 2147483647 h 101"/>
              <a:gd name="T54" fmla="*/ 2147483647 w 96"/>
              <a:gd name="T55" fmla="*/ 2147483647 h 101"/>
              <a:gd name="T56" fmla="*/ 2147483647 w 96"/>
              <a:gd name="T57" fmla="*/ 2147483647 h 101"/>
              <a:gd name="T58" fmla="*/ 2147483647 w 96"/>
              <a:gd name="T59" fmla="*/ 0 h 101"/>
              <a:gd name="T60" fmla="*/ 2147483647 w 96"/>
              <a:gd name="T61" fmla="*/ 2147483647 h 101"/>
              <a:gd name="T62" fmla="*/ 2147483647 w 96"/>
              <a:gd name="T63" fmla="*/ 2147483647 h 101"/>
              <a:gd name="T64" fmla="*/ 2147483647 w 96"/>
              <a:gd name="T65" fmla="*/ 0 h 101"/>
              <a:gd name="T66" fmla="*/ 2147483647 w 96"/>
              <a:gd name="T67" fmla="*/ 2147483647 h 101"/>
              <a:gd name="T68" fmla="*/ 2147483647 w 96"/>
              <a:gd name="T69" fmla="*/ 2147483647 h 101"/>
              <a:gd name="T70" fmla="*/ 2147483647 w 96"/>
              <a:gd name="T71" fmla="*/ 2147483647 h 101"/>
              <a:gd name="T72" fmla="*/ 2147483647 w 96"/>
              <a:gd name="T73" fmla="*/ 2147483647 h 101"/>
              <a:gd name="T74" fmla="*/ 2147483647 w 96"/>
              <a:gd name="T75" fmla="*/ 2147483647 h 101"/>
              <a:gd name="T76" fmla="*/ 2147483647 w 96"/>
              <a:gd name="T77" fmla="*/ 2147483647 h 101"/>
              <a:gd name="T78" fmla="*/ 2147483647 w 96"/>
              <a:gd name="T79" fmla="*/ 2147483647 h 101"/>
              <a:gd name="T80" fmla="*/ 2147483647 w 96"/>
              <a:gd name="T81" fmla="*/ 2147483647 h 101"/>
              <a:gd name="T82" fmla="*/ 2147483647 w 96"/>
              <a:gd name="T83" fmla="*/ 2147483647 h 101"/>
              <a:gd name="T84" fmla="*/ 2147483647 w 96"/>
              <a:gd name="T85" fmla="*/ 2147483647 h 101"/>
              <a:gd name="T86" fmla="*/ 2147483647 w 96"/>
              <a:gd name="T87" fmla="*/ 2147483647 h 101"/>
              <a:gd name="T88" fmla="*/ 2147483647 w 96"/>
              <a:gd name="T89" fmla="*/ 2147483647 h 101"/>
              <a:gd name="T90" fmla="*/ 2147483647 w 96"/>
              <a:gd name="T91" fmla="*/ 2147483647 h 101"/>
              <a:gd name="T92" fmla="*/ 2147483647 w 96"/>
              <a:gd name="T93" fmla="*/ 2147483647 h 101"/>
              <a:gd name="T94" fmla="*/ 2147483647 w 96"/>
              <a:gd name="T95" fmla="*/ 2147483647 h 101"/>
              <a:gd name="T96" fmla="*/ 2147483647 w 96"/>
              <a:gd name="T97" fmla="*/ 2147483647 h 101"/>
              <a:gd name="T98" fmla="*/ 2147483647 w 96"/>
              <a:gd name="T99" fmla="*/ 2147483647 h 101"/>
              <a:gd name="T100" fmla="*/ 2147483647 w 96"/>
              <a:gd name="T101" fmla="*/ 2147483647 h 101"/>
              <a:gd name="T102" fmla="*/ 2147483647 w 96"/>
              <a:gd name="T103" fmla="*/ 2147483647 h 101"/>
              <a:gd name="T104" fmla="*/ 2147483647 w 96"/>
              <a:gd name="T105" fmla="*/ 2147483647 h 101"/>
              <a:gd name="T106" fmla="*/ 2147483647 w 96"/>
              <a:gd name="T107" fmla="*/ 2147483647 h 101"/>
              <a:gd name="T108" fmla="*/ 2147483647 w 96"/>
              <a:gd name="T109" fmla="*/ 2147483647 h 101"/>
              <a:gd name="T110" fmla="*/ 2147483647 w 96"/>
              <a:gd name="T111" fmla="*/ 2147483647 h 101"/>
              <a:gd name="T112" fmla="*/ 2147483647 w 96"/>
              <a:gd name="T113" fmla="*/ 2147483647 h 101"/>
              <a:gd name="T114" fmla="*/ 2147483647 w 96"/>
              <a:gd name="T115" fmla="*/ 2147483647 h 101"/>
              <a:gd name="T116" fmla="*/ 2147483647 w 96"/>
              <a:gd name="T117" fmla="*/ 2147483647 h 101"/>
              <a:gd name="T118" fmla="*/ 2147483647 w 96"/>
              <a:gd name="T119" fmla="*/ 2147483647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6"/>
              <a:gd name="T181" fmla="*/ 0 h 101"/>
              <a:gd name="T182" fmla="*/ 96 w 96"/>
              <a:gd name="T183" fmla="*/ 101 h 1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1" name="Freeform 43"/>
          <p:cNvSpPr>
            <a:spLocks noEditPoints="1" noChangeArrowheads="1"/>
          </p:cNvSpPr>
          <p:nvPr/>
        </p:nvSpPr>
        <p:spPr bwMode="auto">
          <a:xfrm>
            <a:off x="5492750" y="3205163"/>
            <a:ext cx="422275" cy="304800"/>
          </a:xfrm>
          <a:custGeom>
            <a:avLst/>
            <a:gdLst>
              <a:gd name="T0" fmla="*/ 2147483647 w 113"/>
              <a:gd name="T1" fmla="*/ 2147483647 h 108"/>
              <a:gd name="T2" fmla="*/ 2147483647 w 113"/>
              <a:gd name="T3" fmla="*/ 2147483647 h 108"/>
              <a:gd name="T4" fmla="*/ 2147483647 w 113"/>
              <a:gd name="T5" fmla="*/ 2147483647 h 108"/>
              <a:gd name="T6" fmla="*/ 0 w 113"/>
              <a:gd name="T7" fmla="*/ 2147483647 h 108"/>
              <a:gd name="T8" fmla="*/ 2147483647 w 113"/>
              <a:gd name="T9" fmla="*/ 2147483647 h 108"/>
              <a:gd name="T10" fmla="*/ 2147483647 w 113"/>
              <a:gd name="T11" fmla="*/ 2147483647 h 108"/>
              <a:gd name="T12" fmla="*/ 2147483647 w 113"/>
              <a:gd name="T13" fmla="*/ 2147483647 h 108"/>
              <a:gd name="T14" fmla="*/ 2147483647 w 113"/>
              <a:gd name="T15" fmla="*/ 2147483647 h 108"/>
              <a:gd name="T16" fmla="*/ 2147483647 w 113"/>
              <a:gd name="T17" fmla="*/ 2147483647 h 108"/>
              <a:gd name="T18" fmla="*/ 2147483647 w 113"/>
              <a:gd name="T19" fmla="*/ 2147483647 h 108"/>
              <a:gd name="T20" fmla="*/ 2147483647 w 113"/>
              <a:gd name="T21" fmla="*/ 2147483647 h 108"/>
              <a:gd name="T22" fmla="*/ 2147483647 w 113"/>
              <a:gd name="T23" fmla="*/ 2147483647 h 108"/>
              <a:gd name="T24" fmla="*/ 2147483647 w 113"/>
              <a:gd name="T25" fmla="*/ 2147483647 h 108"/>
              <a:gd name="T26" fmla="*/ 2147483647 w 113"/>
              <a:gd name="T27" fmla="*/ 2147483647 h 108"/>
              <a:gd name="T28" fmla="*/ 2147483647 w 113"/>
              <a:gd name="T29" fmla="*/ 2147483647 h 108"/>
              <a:gd name="T30" fmla="*/ 2147483647 w 113"/>
              <a:gd name="T31" fmla="*/ 2147483647 h 108"/>
              <a:gd name="T32" fmla="*/ 2147483647 w 113"/>
              <a:gd name="T33" fmla="*/ 2147483647 h 108"/>
              <a:gd name="T34" fmla="*/ 2147483647 w 113"/>
              <a:gd name="T35" fmla="*/ 2147483647 h 108"/>
              <a:gd name="T36" fmla="*/ 2147483647 w 113"/>
              <a:gd name="T37" fmla="*/ 2147483647 h 108"/>
              <a:gd name="T38" fmla="*/ 2147483647 w 113"/>
              <a:gd name="T39" fmla="*/ 2147483647 h 108"/>
              <a:gd name="T40" fmla="*/ 2147483647 w 113"/>
              <a:gd name="T41" fmla="*/ 2147483647 h 108"/>
              <a:gd name="T42" fmla="*/ 2147483647 w 113"/>
              <a:gd name="T43" fmla="*/ 2147483647 h 108"/>
              <a:gd name="T44" fmla="*/ 2147483647 w 113"/>
              <a:gd name="T45" fmla="*/ 2147483647 h 108"/>
              <a:gd name="T46" fmla="*/ 2147483647 w 113"/>
              <a:gd name="T47" fmla="*/ 2147483647 h 108"/>
              <a:gd name="T48" fmla="*/ 2147483647 w 113"/>
              <a:gd name="T49" fmla="*/ 2147483647 h 108"/>
              <a:gd name="T50" fmla="*/ 2147483647 w 113"/>
              <a:gd name="T51" fmla="*/ 2147483647 h 108"/>
              <a:gd name="T52" fmla="*/ 2147483647 w 113"/>
              <a:gd name="T53" fmla="*/ 2147483647 h 108"/>
              <a:gd name="T54" fmla="*/ 2147483647 w 113"/>
              <a:gd name="T55" fmla="*/ 2147483647 h 108"/>
              <a:gd name="T56" fmla="*/ 2147483647 w 113"/>
              <a:gd name="T57" fmla="*/ 2147483647 h 108"/>
              <a:gd name="T58" fmla="*/ 2147483647 w 113"/>
              <a:gd name="T59" fmla="*/ 2147483647 h 108"/>
              <a:gd name="T60" fmla="*/ 2147483647 w 113"/>
              <a:gd name="T61" fmla="*/ 2147483647 h 108"/>
              <a:gd name="T62" fmla="*/ 2147483647 w 113"/>
              <a:gd name="T63" fmla="*/ 2147483647 h 108"/>
              <a:gd name="T64" fmla="*/ 2147483647 w 113"/>
              <a:gd name="T65" fmla="*/ 2147483647 h 108"/>
              <a:gd name="T66" fmla="*/ 2147483647 w 113"/>
              <a:gd name="T67" fmla="*/ 2147483647 h 108"/>
              <a:gd name="T68" fmla="*/ 2147483647 w 113"/>
              <a:gd name="T69" fmla="*/ 2147483647 h 108"/>
              <a:gd name="T70" fmla="*/ 2147483647 w 113"/>
              <a:gd name="T71" fmla="*/ 2147483647 h 108"/>
              <a:gd name="T72" fmla="*/ 2147483647 w 113"/>
              <a:gd name="T73" fmla="*/ 2147483647 h 108"/>
              <a:gd name="T74" fmla="*/ 2147483647 w 113"/>
              <a:gd name="T75" fmla="*/ 2147483647 h 108"/>
              <a:gd name="T76" fmla="*/ 2147483647 w 113"/>
              <a:gd name="T77" fmla="*/ 2147483647 h 108"/>
              <a:gd name="T78" fmla="*/ 2147483647 w 113"/>
              <a:gd name="T79" fmla="*/ 2147483647 h 108"/>
              <a:gd name="T80" fmla="*/ 2147483647 w 113"/>
              <a:gd name="T81" fmla="*/ 2147483647 h 108"/>
              <a:gd name="T82" fmla="*/ 2147483647 w 113"/>
              <a:gd name="T83" fmla="*/ 2147483647 h 108"/>
              <a:gd name="T84" fmla="*/ 2147483647 w 113"/>
              <a:gd name="T85" fmla="*/ 2147483647 h 108"/>
              <a:gd name="T86" fmla="*/ 2147483647 w 113"/>
              <a:gd name="T87" fmla="*/ 2147483647 h 10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3"/>
              <a:gd name="T133" fmla="*/ 0 h 108"/>
              <a:gd name="T134" fmla="*/ 113 w 113"/>
              <a:gd name="T135" fmla="*/ 108 h 10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2" name="Freeform 44"/>
          <p:cNvSpPr>
            <a:spLocks noEditPoints="1" noChangeArrowheads="1"/>
          </p:cNvSpPr>
          <p:nvPr/>
        </p:nvSpPr>
        <p:spPr bwMode="auto">
          <a:xfrm>
            <a:off x="4133850" y="3244850"/>
            <a:ext cx="363538" cy="252413"/>
          </a:xfrm>
          <a:custGeom>
            <a:avLst/>
            <a:gdLst>
              <a:gd name="T0" fmla="*/ 2147483647 w 97"/>
              <a:gd name="T1" fmla="*/ 2147483647 h 90"/>
              <a:gd name="T2" fmla="*/ 2147483647 w 97"/>
              <a:gd name="T3" fmla="*/ 2147483647 h 90"/>
              <a:gd name="T4" fmla="*/ 2147483647 w 97"/>
              <a:gd name="T5" fmla="*/ 2147483647 h 90"/>
              <a:gd name="T6" fmla="*/ 2147483647 w 97"/>
              <a:gd name="T7" fmla="*/ 2147483647 h 90"/>
              <a:gd name="T8" fmla="*/ 2147483647 w 97"/>
              <a:gd name="T9" fmla="*/ 0 h 90"/>
              <a:gd name="T10" fmla="*/ 2147483647 w 97"/>
              <a:gd name="T11" fmla="*/ 2147483647 h 90"/>
              <a:gd name="T12" fmla="*/ 2147483647 w 97"/>
              <a:gd name="T13" fmla="*/ 2147483647 h 90"/>
              <a:gd name="T14" fmla="*/ 2147483647 w 97"/>
              <a:gd name="T15" fmla="*/ 2147483647 h 90"/>
              <a:gd name="T16" fmla="*/ 2147483647 w 97"/>
              <a:gd name="T17" fmla="*/ 0 h 90"/>
              <a:gd name="T18" fmla="*/ 2147483647 w 97"/>
              <a:gd name="T19" fmla="*/ 2147483647 h 90"/>
              <a:gd name="T20" fmla="*/ 2147483647 w 97"/>
              <a:gd name="T21" fmla="*/ 2147483647 h 90"/>
              <a:gd name="T22" fmla="*/ 2147483647 w 97"/>
              <a:gd name="T23" fmla="*/ 2147483647 h 90"/>
              <a:gd name="T24" fmla="*/ 2147483647 w 97"/>
              <a:gd name="T25" fmla="*/ 2147483647 h 90"/>
              <a:gd name="T26" fmla="*/ 2147483647 w 97"/>
              <a:gd name="T27" fmla="*/ 2147483647 h 90"/>
              <a:gd name="T28" fmla="*/ 2147483647 w 97"/>
              <a:gd name="T29" fmla="*/ 2147483647 h 90"/>
              <a:gd name="T30" fmla="*/ 2147483647 w 97"/>
              <a:gd name="T31" fmla="*/ 2147483647 h 90"/>
              <a:gd name="T32" fmla="*/ 2147483647 w 97"/>
              <a:gd name="T33" fmla="*/ 2147483647 h 9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97"/>
              <a:gd name="T52" fmla="*/ 0 h 90"/>
              <a:gd name="T53" fmla="*/ 97 w 97"/>
              <a:gd name="T54" fmla="*/ 90 h 9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3" name="Freeform 45"/>
          <p:cNvSpPr>
            <a:spLocks noEditPoints="1" noChangeArrowheads="1"/>
          </p:cNvSpPr>
          <p:nvPr/>
        </p:nvSpPr>
        <p:spPr bwMode="auto">
          <a:xfrm>
            <a:off x="4197350" y="4284663"/>
            <a:ext cx="222250" cy="268287"/>
          </a:xfrm>
          <a:custGeom>
            <a:avLst/>
            <a:gdLst>
              <a:gd name="T0" fmla="*/ 2147483647 w 59"/>
              <a:gd name="T1" fmla="*/ 2147483647 h 95"/>
              <a:gd name="T2" fmla="*/ 2147483647 w 59"/>
              <a:gd name="T3" fmla="*/ 0 h 95"/>
              <a:gd name="T4" fmla="*/ 2147483647 w 59"/>
              <a:gd name="T5" fmla="*/ 2147483647 h 95"/>
              <a:gd name="T6" fmla="*/ 2147483647 w 59"/>
              <a:gd name="T7" fmla="*/ 2147483647 h 95"/>
              <a:gd name="T8" fmla="*/ 2147483647 w 59"/>
              <a:gd name="T9" fmla="*/ 2147483647 h 95"/>
              <a:gd name="T10" fmla="*/ 2147483647 w 59"/>
              <a:gd name="T11" fmla="*/ 2147483647 h 95"/>
              <a:gd name="T12" fmla="*/ 2147483647 w 59"/>
              <a:gd name="T13" fmla="*/ 2147483647 h 95"/>
              <a:gd name="T14" fmla="*/ 0 w 59"/>
              <a:gd name="T15" fmla="*/ 2147483647 h 95"/>
              <a:gd name="T16" fmla="*/ 2147483647 w 59"/>
              <a:gd name="T17" fmla="*/ 2147483647 h 95"/>
              <a:gd name="T18" fmla="*/ 2147483647 w 59"/>
              <a:gd name="T19" fmla="*/ 2147483647 h 95"/>
              <a:gd name="T20" fmla="*/ 2147483647 w 59"/>
              <a:gd name="T21" fmla="*/ 2147483647 h 95"/>
              <a:gd name="T22" fmla="*/ 2147483647 w 59"/>
              <a:gd name="T23" fmla="*/ 2147483647 h 95"/>
              <a:gd name="T24" fmla="*/ 2147483647 w 59"/>
              <a:gd name="T25" fmla="*/ 2147483647 h 95"/>
              <a:gd name="T26" fmla="*/ 2147483647 w 59"/>
              <a:gd name="T27" fmla="*/ 2147483647 h 95"/>
              <a:gd name="T28" fmla="*/ 2147483647 w 59"/>
              <a:gd name="T29" fmla="*/ 2147483647 h 95"/>
              <a:gd name="T30" fmla="*/ 2147483647 w 59"/>
              <a:gd name="T31" fmla="*/ 2147483647 h 95"/>
              <a:gd name="T32" fmla="*/ 2147483647 w 59"/>
              <a:gd name="T33" fmla="*/ 2147483647 h 95"/>
              <a:gd name="T34" fmla="*/ 2147483647 w 59"/>
              <a:gd name="T35" fmla="*/ 2147483647 h 95"/>
              <a:gd name="T36" fmla="*/ 2147483647 w 59"/>
              <a:gd name="T37" fmla="*/ 2147483647 h 95"/>
              <a:gd name="T38" fmla="*/ 2147483647 w 59"/>
              <a:gd name="T39" fmla="*/ 2147483647 h 95"/>
              <a:gd name="T40" fmla="*/ 2147483647 w 59"/>
              <a:gd name="T41" fmla="*/ 2147483647 h 95"/>
              <a:gd name="T42" fmla="*/ 2147483647 w 59"/>
              <a:gd name="T43" fmla="*/ 2147483647 h 95"/>
              <a:gd name="T44" fmla="*/ 2147483647 w 59"/>
              <a:gd name="T45" fmla="*/ 2147483647 h 95"/>
              <a:gd name="T46" fmla="*/ 2147483647 w 59"/>
              <a:gd name="T47" fmla="*/ 2147483647 h 95"/>
              <a:gd name="T48" fmla="*/ 2147483647 w 59"/>
              <a:gd name="T49" fmla="*/ 2147483647 h 95"/>
              <a:gd name="T50" fmla="*/ 2147483647 w 59"/>
              <a:gd name="T51" fmla="*/ 2147483647 h 95"/>
              <a:gd name="T52" fmla="*/ 2147483647 w 59"/>
              <a:gd name="T53" fmla="*/ 2147483647 h 95"/>
              <a:gd name="T54" fmla="*/ 2147483647 w 59"/>
              <a:gd name="T55" fmla="*/ 2147483647 h 95"/>
              <a:gd name="T56" fmla="*/ 2147483647 w 59"/>
              <a:gd name="T57" fmla="*/ 2147483647 h 95"/>
              <a:gd name="T58" fmla="*/ 2147483647 w 59"/>
              <a:gd name="T59" fmla="*/ 2147483647 h 95"/>
              <a:gd name="T60" fmla="*/ 2147483647 w 59"/>
              <a:gd name="T61" fmla="*/ 2147483647 h 95"/>
              <a:gd name="T62" fmla="*/ 2147483647 w 59"/>
              <a:gd name="T63" fmla="*/ 2147483647 h 95"/>
              <a:gd name="T64" fmla="*/ 2147483647 w 59"/>
              <a:gd name="T65" fmla="*/ 2147483647 h 95"/>
              <a:gd name="T66" fmla="*/ 2147483647 w 59"/>
              <a:gd name="T67" fmla="*/ 2147483647 h 95"/>
              <a:gd name="T68" fmla="*/ 2147483647 w 59"/>
              <a:gd name="T69" fmla="*/ 2147483647 h 95"/>
              <a:gd name="T70" fmla="*/ 2147483647 w 59"/>
              <a:gd name="T71" fmla="*/ 2147483647 h 9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9"/>
              <a:gd name="T109" fmla="*/ 0 h 95"/>
              <a:gd name="T110" fmla="*/ 59 w 59"/>
              <a:gd name="T111" fmla="*/ 95 h 9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9" h="95">
                <a:moveTo>
                  <a:pt x="14" y="6"/>
                </a:moveTo>
                <a:cubicBezTo>
                  <a:pt x="19" y="6"/>
                  <a:pt x="19" y="6"/>
                  <a:pt x="19" y="6"/>
                </a:cubicBezTo>
                <a:cubicBezTo>
                  <a:pt x="19" y="0"/>
                  <a:pt x="19" y="0"/>
                  <a:pt x="1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6"/>
                  <a:pt x="40" y="6"/>
                  <a:pt x="40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9" y="6"/>
                  <a:pt x="52" y="7"/>
                  <a:pt x="55" y="10"/>
                </a:cubicBezTo>
                <a:cubicBezTo>
                  <a:pt x="57" y="12"/>
                  <a:pt x="59" y="15"/>
                  <a:pt x="59" y="19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85"/>
                  <a:pt x="57" y="88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2" y="93"/>
                  <a:pt x="49" y="95"/>
                  <a:pt x="45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0" y="95"/>
                  <a:pt x="7" y="93"/>
                  <a:pt x="4" y="91"/>
                </a:cubicBezTo>
                <a:cubicBezTo>
                  <a:pt x="2" y="88"/>
                  <a:pt x="0" y="85"/>
                  <a:pt x="0" y="8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5"/>
                  <a:pt x="2" y="12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7" y="7"/>
                  <a:pt x="10" y="6"/>
                  <a:pt x="14" y="6"/>
                </a:cubicBezTo>
                <a:close/>
                <a:moveTo>
                  <a:pt x="19" y="23"/>
                </a:moveTo>
                <a:cubicBezTo>
                  <a:pt x="19" y="28"/>
                  <a:pt x="19" y="28"/>
                  <a:pt x="1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28"/>
                  <a:pt x="31" y="28"/>
                  <a:pt x="31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3"/>
                  <a:pt x="39" y="23"/>
                  <a:pt x="39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23"/>
                  <a:pt x="27" y="23"/>
                  <a:pt x="27" y="23"/>
                </a:cubicBezTo>
                <a:cubicBezTo>
                  <a:pt x="19" y="23"/>
                  <a:pt x="19" y="23"/>
                  <a:pt x="19" y="23"/>
                </a:cubicBezTo>
                <a:close/>
                <a:moveTo>
                  <a:pt x="13" y="38"/>
                </a:moveTo>
                <a:cubicBezTo>
                  <a:pt x="13" y="44"/>
                  <a:pt x="13" y="44"/>
                  <a:pt x="13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close/>
                <a:moveTo>
                  <a:pt x="13" y="46"/>
                </a:moveTo>
                <a:cubicBezTo>
                  <a:pt x="13" y="53"/>
                  <a:pt x="13" y="53"/>
                  <a:pt x="13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46"/>
                  <a:pt x="45" y="46"/>
                  <a:pt x="45" y="46"/>
                </a:cubicBezTo>
                <a:cubicBezTo>
                  <a:pt x="13" y="46"/>
                  <a:pt x="13" y="46"/>
                  <a:pt x="13" y="46"/>
                </a:cubicBezTo>
                <a:close/>
                <a:moveTo>
                  <a:pt x="13" y="55"/>
                </a:moveTo>
                <a:cubicBezTo>
                  <a:pt x="13" y="62"/>
                  <a:pt x="13" y="62"/>
                  <a:pt x="13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55"/>
                  <a:pt x="45" y="55"/>
                  <a:pt x="45" y="55"/>
                </a:cubicBezTo>
                <a:cubicBezTo>
                  <a:pt x="13" y="55"/>
                  <a:pt x="13" y="55"/>
                  <a:pt x="13" y="55"/>
                </a:cubicBezTo>
                <a:close/>
                <a:moveTo>
                  <a:pt x="13" y="65"/>
                </a:moveTo>
                <a:cubicBezTo>
                  <a:pt x="13" y="71"/>
                  <a:pt x="13" y="71"/>
                  <a:pt x="13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65"/>
                  <a:pt x="45" y="65"/>
                  <a:pt x="45" y="65"/>
                </a:cubicBezTo>
                <a:cubicBezTo>
                  <a:pt x="13" y="65"/>
                  <a:pt x="13" y="65"/>
                  <a:pt x="13" y="65"/>
                </a:cubicBezTo>
                <a:close/>
                <a:moveTo>
                  <a:pt x="13" y="74"/>
                </a:moveTo>
                <a:cubicBezTo>
                  <a:pt x="13" y="80"/>
                  <a:pt x="13" y="80"/>
                  <a:pt x="13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4"/>
                  <a:pt x="45" y="74"/>
                  <a:pt x="45" y="74"/>
                </a:cubicBezTo>
                <a:cubicBezTo>
                  <a:pt x="13" y="74"/>
                  <a:pt x="13" y="74"/>
                  <a:pt x="13" y="74"/>
                </a:cubicBezTo>
                <a:close/>
                <a:moveTo>
                  <a:pt x="45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2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6"/>
                  <a:pt x="8" y="18"/>
                  <a:pt x="8" y="19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3"/>
                  <a:pt x="9" y="84"/>
                  <a:pt x="10" y="85"/>
                </a:cubicBezTo>
                <a:cubicBezTo>
                  <a:pt x="11" y="86"/>
                  <a:pt x="12" y="87"/>
                  <a:pt x="14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7" y="87"/>
                  <a:pt x="48" y="86"/>
                  <a:pt x="49" y="85"/>
                </a:cubicBezTo>
                <a:cubicBezTo>
                  <a:pt x="50" y="84"/>
                  <a:pt x="51" y="83"/>
                  <a:pt x="51" y="8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0" y="16"/>
                  <a:pt x="49" y="15"/>
                </a:cubicBezTo>
                <a:cubicBezTo>
                  <a:pt x="48" y="14"/>
                  <a:pt x="47" y="14"/>
                  <a:pt x="45" y="1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4" name="Freeform 46"/>
          <p:cNvSpPr>
            <a:spLocks noEditPoints="1" noChangeArrowheads="1"/>
          </p:cNvSpPr>
          <p:nvPr/>
        </p:nvSpPr>
        <p:spPr bwMode="auto">
          <a:xfrm>
            <a:off x="3444875" y="4287838"/>
            <a:ext cx="366713" cy="279400"/>
          </a:xfrm>
          <a:custGeom>
            <a:avLst/>
            <a:gdLst>
              <a:gd name="T0" fmla="*/ 2147483647 w 98"/>
              <a:gd name="T1" fmla="*/ 2147483647 h 99"/>
              <a:gd name="T2" fmla="*/ 2147483647 w 98"/>
              <a:gd name="T3" fmla="*/ 2147483647 h 99"/>
              <a:gd name="T4" fmla="*/ 2147483647 w 98"/>
              <a:gd name="T5" fmla="*/ 2147483647 h 99"/>
              <a:gd name="T6" fmla="*/ 2147483647 w 98"/>
              <a:gd name="T7" fmla="*/ 2147483647 h 99"/>
              <a:gd name="T8" fmla="*/ 2147483647 w 98"/>
              <a:gd name="T9" fmla="*/ 2147483647 h 99"/>
              <a:gd name="T10" fmla="*/ 2147483647 w 98"/>
              <a:gd name="T11" fmla="*/ 2147483647 h 99"/>
              <a:gd name="T12" fmla="*/ 2147483647 w 98"/>
              <a:gd name="T13" fmla="*/ 2147483647 h 99"/>
              <a:gd name="T14" fmla="*/ 2147483647 w 98"/>
              <a:gd name="T15" fmla="*/ 2147483647 h 99"/>
              <a:gd name="T16" fmla="*/ 2147483647 w 98"/>
              <a:gd name="T17" fmla="*/ 0 h 99"/>
              <a:gd name="T18" fmla="*/ 2147483647 w 98"/>
              <a:gd name="T19" fmla="*/ 2147483647 h 99"/>
              <a:gd name="T20" fmla="*/ 2147483647 w 98"/>
              <a:gd name="T21" fmla="*/ 2147483647 h 99"/>
              <a:gd name="T22" fmla="*/ 2147483647 w 98"/>
              <a:gd name="T23" fmla="*/ 2147483647 h 99"/>
              <a:gd name="T24" fmla="*/ 2147483647 w 98"/>
              <a:gd name="T25" fmla="*/ 2147483647 h 99"/>
              <a:gd name="T26" fmla="*/ 2147483647 w 98"/>
              <a:gd name="T27" fmla="*/ 2147483647 h 99"/>
              <a:gd name="T28" fmla="*/ 2147483647 w 98"/>
              <a:gd name="T29" fmla="*/ 2147483647 h 99"/>
              <a:gd name="T30" fmla="*/ 2147483647 w 98"/>
              <a:gd name="T31" fmla="*/ 2147483647 h 99"/>
              <a:gd name="T32" fmla="*/ 2147483647 w 98"/>
              <a:gd name="T33" fmla="*/ 2147483647 h 99"/>
              <a:gd name="T34" fmla="*/ 2147483647 w 98"/>
              <a:gd name="T35" fmla="*/ 2147483647 h 99"/>
              <a:gd name="T36" fmla="*/ 2147483647 w 98"/>
              <a:gd name="T37" fmla="*/ 2147483647 h 99"/>
              <a:gd name="T38" fmla="*/ 2147483647 w 98"/>
              <a:gd name="T39" fmla="*/ 2147483647 h 99"/>
              <a:gd name="T40" fmla="*/ 2147483647 w 98"/>
              <a:gd name="T41" fmla="*/ 2147483647 h 99"/>
              <a:gd name="T42" fmla="*/ 2147483647 w 98"/>
              <a:gd name="T43" fmla="*/ 2147483647 h 99"/>
              <a:gd name="T44" fmla="*/ 2147483647 w 98"/>
              <a:gd name="T45" fmla="*/ 2147483647 h 99"/>
              <a:gd name="T46" fmla="*/ 2147483647 w 98"/>
              <a:gd name="T47" fmla="*/ 2147483647 h 99"/>
              <a:gd name="T48" fmla="*/ 2147483647 w 98"/>
              <a:gd name="T49" fmla="*/ 2147483647 h 99"/>
              <a:gd name="T50" fmla="*/ 2147483647 w 98"/>
              <a:gd name="T51" fmla="*/ 2147483647 h 99"/>
              <a:gd name="T52" fmla="*/ 2147483647 w 98"/>
              <a:gd name="T53" fmla="*/ 2147483647 h 99"/>
              <a:gd name="T54" fmla="*/ 2147483647 w 98"/>
              <a:gd name="T55" fmla="*/ 2147483647 h 99"/>
              <a:gd name="T56" fmla="*/ 2147483647 w 98"/>
              <a:gd name="T57" fmla="*/ 2147483647 h 9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98"/>
              <a:gd name="T88" fmla="*/ 0 h 99"/>
              <a:gd name="T89" fmla="*/ 98 w 98"/>
              <a:gd name="T90" fmla="*/ 99 h 99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5" name="Freeform 47"/>
          <p:cNvSpPr>
            <a:spLocks noEditPoints="1" noChangeArrowheads="1"/>
          </p:cNvSpPr>
          <p:nvPr/>
        </p:nvSpPr>
        <p:spPr bwMode="auto">
          <a:xfrm>
            <a:off x="4864100" y="4797425"/>
            <a:ext cx="295275" cy="271463"/>
          </a:xfrm>
          <a:custGeom>
            <a:avLst/>
            <a:gdLst>
              <a:gd name="T0" fmla="*/ 2147483647 w 79"/>
              <a:gd name="T1" fmla="*/ 2147483647 h 97"/>
              <a:gd name="T2" fmla="*/ 2147483647 w 79"/>
              <a:gd name="T3" fmla="*/ 2147483647 h 97"/>
              <a:gd name="T4" fmla="*/ 2147483647 w 79"/>
              <a:gd name="T5" fmla="*/ 2147483647 h 97"/>
              <a:gd name="T6" fmla="*/ 2147483647 w 79"/>
              <a:gd name="T7" fmla="*/ 2147483647 h 97"/>
              <a:gd name="T8" fmla="*/ 2147483647 w 79"/>
              <a:gd name="T9" fmla="*/ 2147483647 h 97"/>
              <a:gd name="T10" fmla="*/ 2147483647 w 79"/>
              <a:gd name="T11" fmla="*/ 2147483647 h 97"/>
              <a:gd name="T12" fmla="*/ 2147483647 w 79"/>
              <a:gd name="T13" fmla="*/ 2147483647 h 97"/>
              <a:gd name="T14" fmla="*/ 2147483647 w 79"/>
              <a:gd name="T15" fmla="*/ 2147483647 h 97"/>
              <a:gd name="T16" fmla="*/ 2147483647 w 79"/>
              <a:gd name="T17" fmla="*/ 2147483647 h 97"/>
              <a:gd name="T18" fmla="*/ 2147483647 w 79"/>
              <a:gd name="T19" fmla="*/ 2147483647 h 97"/>
              <a:gd name="T20" fmla="*/ 2147483647 w 79"/>
              <a:gd name="T21" fmla="*/ 2147483647 h 97"/>
              <a:gd name="T22" fmla="*/ 2147483647 w 79"/>
              <a:gd name="T23" fmla="*/ 2147483647 h 97"/>
              <a:gd name="T24" fmla="*/ 2147483647 w 79"/>
              <a:gd name="T25" fmla="*/ 2147483647 h 97"/>
              <a:gd name="T26" fmla="*/ 2147483647 w 79"/>
              <a:gd name="T27" fmla="*/ 2147483647 h 97"/>
              <a:gd name="T28" fmla="*/ 2147483647 w 79"/>
              <a:gd name="T29" fmla="*/ 2147483647 h 97"/>
              <a:gd name="T30" fmla="*/ 2147483647 w 79"/>
              <a:gd name="T31" fmla="*/ 2147483647 h 97"/>
              <a:gd name="T32" fmla="*/ 2147483647 w 79"/>
              <a:gd name="T33" fmla="*/ 2147483647 h 97"/>
              <a:gd name="T34" fmla="*/ 2147483647 w 79"/>
              <a:gd name="T35" fmla="*/ 2147483647 h 97"/>
              <a:gd name="T36" fmla="*/ 2147483647 w 79"/>
              <a:gd name="T37" fmla="*/ 2147483647 h 97"/>
              <a:gd name="T38" fmla="*/ 0 w 79"/>
              <a:gd name="T39" fmla="*/ 2147483647 h 97"/>
              <a:gd name="T40" fmla="*/ 2147483647 w 79"/>
              <a:gd name="T41" fmla="*/ 2147483647 h 97"/>
              <a:gd name="T42" fmla="*/ 2147483647 w 79"/>
              <a:gd name="T43" fmla="*/ 2147483647 h 97"/>
              <a:gd name="T44" fmla="*/ 2147483647 w 79"/>
              <a:gd name="T45" fmla="*/ 2147483647 h 97"/>
              <a:gd name="T46" fmla="*/ 2147483647 w 79"/>
              <a:gd name="T47" fmla="*/ 2147483647 h 97"/>
              <a:gd name="T48" fmla="*/ 2147483647 w 79"/>
              <a:gd name="T49" fmla="*/ 2147483647 h 97"/>
              <a:gd name="T50" fmla="*/ 2147483647 w 79"/>
              <a:gd name="T51" fmla="*/ 2147483647 h 97"/>
              <a:gd name="T52" fmla="*/ 2147483647 w 79"/>
              <a:gd name="T53" fmla="*/ 2147483647 h 97"/>
              <a:gd name="T54" fmla="*/ 2147483647 w 79"/>
              <a:gd name="T55" fmla="*/ 2147483647 h 97"/>
              <a:gd name="T56" fmla="*/ 2147483647 w 79"/>
              <a:gd name="T57" fmla="*/ 2147483647 h 97"/>
              <a:gd name="T58" fmla="*/ 2147483647 w 79"/>
              <a:gd name="T59" fmla="*/ 2147483647 h 97"/>
              <a:gd name="T60" fmla="*/ 2147483647 w 79"/>
              <a:gd name="T61" fmla="*/ 2147483647 h 97"/>
              <a:gd name="T62" fmla="*/ 2147483647 w 79"/>
              <a:gd name="T63" fmla="*/ 2147483647 h 97"/>
              <a:gd name="T64" fmla="*/ 2147483647 w 79"/>
              <a:gd name="T65" fmla="*/ 2147483647 h 97"/>
              <a:gd name="T66" fmla="*/ 2147483647 w 79"/>
              <a:gd name="T67" fmla="*/ 2147483647 h 97"/>
              <a:gd name="T68" fmla="*/ 2147483647 w 79"/>
              <a:gd name="T69" fmla="*/ 2147483647 h 97"/>
              <a:gd name="T70" fmla="*/ 2147483647 w 79"/>
              <a:gd name="T71" fmla="*/ 2147483647 h 97"/>
              <a:gd name="T72" fmla="*/ 2147483647 w 79"/>
              <a:gd name="T73" fmla="*/ 2147483647 h 97"/>
              <a:gd name="T74" fmla="*/ 2147483647 w 79"/>
              <a:gd name="T75" fmla="*/ 2147483647 h 97"/>
              <a:gd name="T76" fmla="*/ 2147483647 w 79"/>
              <a:gd name="T77" fmla="*/ 2147483647 h 97"/>
              <a:gd name="T78" fmla="*/ 2147483647 w 79"/>
              <a:gd name="T79" fmla="*/ 2147483647 h 97"/>
              <a:gd name="T80" fmla="*/ 2147483647 w 79"/>
              <a:gd name="T81" fmla="*/ 2147483647 h 97"/>
              <a:gd name="T82" fmla="*/ 2147483647 w 79"/>
              <a:gd name="T83" fmla="*/ 2147483647 h 97"/>
              <a:gd name="T84" fmla="*/ 2147483647 w 79"/>
              <a:gd name="T85" fmla="*/ 2147483647 h 97"/>
              <a:gd name="T86" fmla="*/ 2147483647 w 79"/>
              <a:gd name="T87" fmla="*/ 2147483647 h 97"/>
              <a:gd name="T88" fmla="*/ 2147483647 w 79"/>
              <a:gd name="T89" fmla="*/ 2147483647 h 97"/>
              <a:gd name="T90" fmla="*/ 2147483647 w 79"/>
              <a:gd name="T91" fmla="*/ 2147483647 h 97"/>
              <a:gd name="T92" fmla="*/ 2147483647 w 79"/>
              <a:gd name="T93" fmla="*/ 2147483647 h 97"/>
              <a:gd name="T94" fmla="*/ 2147483647 w 79"/>
              <a:gd name="T95" fmla="*/ 2147483647 h 97"/>
              <a:gd name="T96" fmla="*/ 2147483647 w 79"/>
              <a:gd name="T97" fmla="*/ 2147483647 h 97"/>
              <a:gd name="T98" fmla="*/ 2147483647 w 79"/>
              <a:gd name="T99" fmla="*/ 2147483647 h 97"/>
              <a:gd name="T100" fmla="*/ 2147483647 w 79"/>
              <a:gd name="T101" fmla="*/ 2147483647 h 97"/>
              <a:gd name="T102" fmla="*/ 2147483647 w 79"/>
              <a:gd name="T103" fmla="*/ 2147483647 h 97"/>
              <a:gd name="T104" fmla="*/ 2147483647 w 79"/>
              <a:gd name="T105" fmla="*/ 2147483647 h 97"/>
              <a:gd name="T106" fmla="*/ 2147483647 w 79"/>
              <a:gd name="T107" fmla="*/ 2147483647 h 97"/>
              <a:gd name="T108" fmla="*/ 2147483647 w 79"/>
              <a:gd name="T109" fmla="*/ 2147483647 h 97"/>
              <a:gd name="T110" fmla="*/ 2147483647 w 79"/>
              <a:gd name="T111" fmla="*/ 2147483647 h 97"/>
              <a:gd name="T112" fmla="*/ 2147483647 w 79"/>
              <a:gd name="T113" fmla="*/ 2147483647 h 97"/>
              <a:gd name="T114" fmla="*/ 2147483647 w 79"/>
              <a:gd name="T115" fmla="*/ 2147483647 h 97"/>
              <a:gd name="T116" fmla="*/ 2147483647 w 79"/>
              <a:gd name="T117" fmla="*/ 2147483647 h 97"/>
              <a:gd name="T118" fmla="*/ 2147483647 w 79"/>
              <a:gd name="T119" fmla="*/ 2147483647 h 9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9"/>
              <a:gd name="T181" fmla="*/ 0 h 97"/>
              <a:gd name="T182" fmla="*/ 79 w 79"/>
              <a:gd name="T183" fmla="*/ 97 h 9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9" h="97">
                <a:moveTo>
                  <a:pt x="36" y="27"/>
                </a:moveTo>
                <a:cubicBezTo>
                  <a:pt x="33" y="18"/>
                  <a:pt x="30" y="8"/>
                  <a:pt x="40" y="1"/>
                </a:cubicBezTo>
                <a:cubicBezTo>
                  <a:pt x="46" y="5"/>
                  <a:pt x="46" y="5"/>
                  <a:pt x="46" y="5"/>
                </a:cubicBezTo>
                <a:cubicBezTo>
                  <a:pt x="38" y="11"/>
                  <a:pt x="39" y="20"/>
                  <a:pt x="41" y="27"/>
                </a:cubicBezTo>
                <a:cubicBezTo>
                  <a:pt x="40" y="27"/>
                  <a:pt x="40" y="27"/>
                  <a:pt x="39" y="27"/>
                </a:cubicBezTo>
                <a:cubicBezTo>
                  <a:pt x="38" y="27"/>
                  <a:pt x="37" y="27"/>
                  <a:pt x="36" y="27"/>
                </a:cubicBezTo>
                <a:close/>
                <a:moveTo>
                  <a:pt x="38" y="67"/>
                </a:moveTo>
                <a:cubicBezTo>
                  <a:pt x="38" y="67"/>
                  <a:pt x="38" y="59"/>
                  <a:pt x="34" y="58"/>
                </a:cubicBezTo>
                <a:cubicBezTo>
                  <a:pt x="30" y="58"/>
                  <a:pt x="28" y="62"/>
                  <a:pt x="29" y="64"/>
                </a:cubicBezTo>
                <a:cubicBezTo>
                  <a:pt x="30" y="66"/>
                  <a:pt x="38" y="67"/>
                  <a:pt x="38" y="67"/>
                </a:cubicBezTo>
                <a:close/>
                <a:moveTo>
                  <a:pt x="41" y="67"/>
                </a:moveTo>
                <a:cubicBezTo>
                  <a:pt x="41" y="67"/>
                  <a:pt x="42" y="59"/>
                  <a:pt x="46" y="58"/>
                </a:cubicBezTo>
                <a:cubicBezTo>
                  <a:pt x="50" y="58"/>
                  <a:pt x="52" y="62"/>
                  <a:pt x="50" y="64"/>
                </a:cubicBezTo>
                <a:cubicBezTo>
                  <a:pt x="49" y="66"/>
                  <a:pt x="41" y="67"/>
                  <a:pt x="41" y="67"/>
                </a:cubicBezTo>
                <a:close/>
                <a:moveTo>
                  <a:pt x="40" y="94"/>
                </a:moveTo>
                <a:cubicBezTo>
                  <a:pt x="33" y="97"/>
                  <a:pt x="29" y="97"/>
                  <a:pt x="25" y="96"/>
                </a:cubicBezTo>
                <a:cubicBezTo>
                  <a:pt x="21" y="95"/>
                  <a:pt x="19" y="93"/>
                  <a:pt x="16" y="89"/>
                </a:cubicBezTo>
                <a:cubicBezTo>
                  <a:pt x="14" y="86"/>
                  <a:pt x="12" y="83"/>
                  <a:pt x="10" y="81"/>
                </a:cubicBezTo>
                <a:cubicBezTo>
                  <a:pt x="8" y="78"/>
                  <a:pt x="7" y="75"/>
                  <a:pt x="5" y="72"/>
                </a:cubicBezTo>
                <a:cubicBezTo>
                  <a:pt x="3" y="67"/>
                  <a:pt x="0" y="61"/>
                  <a:pt x="0" y="55"/>
                </a:cubicBezTo>
                <a:cubicBezTo>
                  <a:pt x="0" y="48"/>
                  <a:pt x="1" y="42"/>
                  <a:pt x="7" y="37"/>
                </a:cubicBezTo>
                <a:cubicBezTo>
                  <a:pt x="11" y="33"/>
                  <a:pt x="16" y="31"/>
                  <a:pt x="22" y="30"/>
                </a:cubicBezTo>
                <a:cubicBezTo>
                  <a:pt x="27" y="29"/>
                  <a:pt x="33" y="29"/>
                  <a:pt x="40" y="31"/>
                </a:cubicBezTo>
                <a:cubicBezTo>
                  <a:pt x="46" y="29"/>
                  <a:pt x="52" y="29"/>
                  <a:pt x="57" y="30"/>
                </a:cubicBezTo>
                <a:cubicBezTo>
                  <a:pt x="63" y="31"/>
                  <a:pt x="68" y="33"/>
                  <a:pt x="72" y="37"/>
                </a:cubicBezTo>
                <a:cubicBezTo>
                  <a:pt x="78" y="42"/>
                  <a:pt x="79" y="48"/>
                  <a:pt x="79" y="55"/>
                </a:cubicBezTo>
                <a:cubicBezTo>
                  <a:pt x="79" y="61"/>
                  <a:pt x="76" y="67"/>
                  <a:pt x="74" y="72"/>
                </a:cubicBezTo>
                <a:cubicBezTo>
                  <a:pt x="72" y="75"/>
                  <a:pt x="71" y="78"/>
                  <a:pt x="69" y="81"/>
                </a:cubicBezTo>
                <a:cubicBezTo>
                  <a:pt x="67" y="83"/>
                  <a:pt x="65" y="86"/>
                  <a:pt x="63" y="89"/>
                </a:cubicBezTo>
                <a:cubicBezTo>
                  <a:pt x="60" y="93"/>
                  <a:pt x="58" y="95"/>
                  <a:pt x="54" y="96"/>
                </a:cubicBezTo>
                <a:cubicBezTo>
                  <a:pt x="50" y="97"/>
                  <a:pt x="46" y="97"/>
                  <a:pt x="40" y="94"/>
                </a:cubicBezTo>
                <a:close/>
                <a:moveTo>
                  <a:pt x="29" y="86"/>
                </a:moveTo>
                <a:cubicBezTo>
                  <a:pt x="27" y="86"/>
                  <a:pt x="26" y="84"/>
                  <a:pt x="24" y="82"/>
                </a:cubicBezTo>
                <a:cubicBezTo>
                  <a:pt x="22" y="80"/>
                  <a:pt x="21" y="77"/>
                  <a:pt x="19" y="75"/>
                </a:cubicBezTo>
                <a:cubicBezTo>
                  <a:pt x="18" y="73"/>
                  <a:pt x="17" y="71"/>
                  <a:pt x="15" y="68"/>
                </a:cubicBezTo>
                <a:cubicBezTo>
                  <a:pt x="13" y="64"/>
                  <a:pt x="12" y="60"/>
                  <a:pt x="11" y="56"/>
                </a:cubicBezTo>
                <a:cubicBezTo>
                  <a:pt x="11" y="52"/>
                  <a:pt x="12" y="48"/>
                  <a:pt x="16" y="45"/>
                </a:cubicBezTo>
                <a:cubicBezTo>
                  <a:pt x="18" y="42"/>
                  <a:pt x="21" y="41"/>
                  <a:pt x="25" y="40"/>
                </a:cubicBezTo>
                <a:cubicBezTo>
                  <a:pt x="29" y="40"/>
                  <a:pt x="34" y="40"/>
                  <a:pt x="39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5" y="40"/>
                  <a:pt x="50" y="40"/>
                  <a:pt x="54" y="40"/>
                </a:cubicBezTo>
                <a:cubicBezTo>
                  <a:pt x="58" y="41"/>
                  <a:pt x="61" y="42"/>
                  <a:pt x="63" y="45"/>
                </a:cubicBezTo>
                <a:cubicBezTo>
                  <a:pt x="67" y="48"/>
                  <a:pt x="68" y="52"/>
                  <a:pt x="68" y="56"/>
                </a:cubicBezTo>
                <a:cubicBezTo>
                  <a:pt x="67" y="60"/>
                  <a:pt x="66" y="64"/>
                  <a:pt x="64" y="68"/>
                </a:cubicBezTo>
                <a:cubicBezTo>
                  <a:pt x="62" y="71"/>
                  <a:pt x="61" y="73"/>
                  <a:pt x="60" y="75"/>
                </a:cubicBezTo>
                <a:cubicBezTo>
                  <a:pt x="58" y="77"/>
                  <a:pt x="57" y="80"/>
                  <a:pt x="55" y="82"/>
                </a:cubicBezTo>
                <a:cubicBezTo>
                  <a:pt x="53" y="84"/>
                  <a:pt x="52" y="86"/>
                  <a:pt x="50" y="86"/>
                </a:cubicBezTo>
                <a:cubicBezTo>
                  <a:pt x="48" y="87"/>
                  <a:pt x="45" y="86"/>
                  <a:pt x="41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38" y="83"/>
                  <a:pt x="38" y="83"/>
                  <a:pt x="38" y="83"/>
                </a:cubicBezTo>
                <a:cubicBezTo>
                  <a:pt x="34" y="86"/>
                  <a:pt x="31" y="87"/>
                  <a:pt x="29" y="86"/>
                </a:cubicBezTo>
                <a:close/>
                <a:moveTo>
                  <a:pt x="43" y="15"/>
                </a:moveTo>
                <a:cubicBezTo>
                  <a:pt x="44" y="14"/>
                  <a:pt x="44" y="14"/>
                  <a:pt x="45" y="13"/>
                </a:cubicBezTo>
                <a:cubicBezTo>
                  <a:pt x="52" y="11"/>
                  <a:pt x="65" y="10"/>
                  <a:pt x="65" y="10"/>
                </a:cubicBezTo>
                <a:cubicBezTo>
                  <a:pt x="58" y="12"/>
                  <a:pt x="49" y="15"/>
                  <a:pt x="44" y="20"/>
                </a:cubicBezTo>
                <a:cubicBezTo>
                  <a:pt x="47" y="22"/>
                  <a:pt x="51" y="25"/>
                  <a:pt x="59" y="23"/>
                </a:cubicBezTo>
                <a:cubicBezTo>
                  <a:pt x="68" y="22"/>
                  <a:pt x="78" y="11"/>
                  <a:pt x="78" y="11"/>
                </a:cubicBezTo>
                <a:cubicBezTo>
                  <a:pt x="78" y="11"/>
                  <a:pt x="62" y="0"/>
                  <a:pt x="54" y="3"/>
                </a:cubicBezTo>
                <a:cubicBezTo>
                  <a:pt x="48" y="5"/>
                  <a:pt x="44" y="11"/>
                  <a:pt x="43" y="15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6" name="Freeform 48"/>
          <p:cNvSpPr>
            <a:spLocks noEditPoints="1" noChangeArrowheads="1"/>
          </p:cNvSpPr>
          <p:nvPr/>
        </p:nvSpPr>
        <p:spPr bwMode="auto">
          <a:xfrm>
            <a:off x="5581650" y="4787900"/>
            <a:ext cx="250825" cy="300038"/>
          </a:xfrm>
          <a:custGeom>
            <a:avLst/>
            <a:gdLst>
              <a:gd name="T0" fmla="*/ 2147483647 w 67"/>
              <a:gd name="T1" fmla="*/ 2147483647 h 106"/>
              <a:gd name="T2" fmla="*/ 2147483647 w 67"/>
              <a:gd name="T3" fmla="*/ 2147483647 h 106"/>
              <a:gd name="T4" fmla="*/ 2147483647 w 67"/>
              <a:gd name="T5" fmla="*/ 2147483647 h 106"/>
              <a:gd name="T6" fmla="*/ 2147483647 w 67"/>
              <a:gd name="T7" fmla="*/ 2147483647 h 106"/>
              <a:gd name="T8" fmla="*/ 2147483647 w 67"/>
              <a:gd name="T9" fmla="*/ 2147483647 h 106"/>
              <a:gd name="T10" fmla="*/ 2147483647 w 67"/>
              <a:gd name="T11" fmla="*/ 2147483647 h 106"/>
              <a:gd name="T12" fmla="*/ 2147483647 w 67"/>
              <a:gd name="T13" fmla="*/ 2147483647 h 106"/>
              <a:gd name="T14" fmla="*/ 2147483647 w 67"/>
              <a:gd name="T15" fmla="*/ 2147483647 h 106"/>
              <a:gd name="T16" fmla="*/ 2147483647 w 67"/>
              <a:gd name="T17" fmla="*/ 2147483647 h 106"/>
              <a:gd name="T18" fmla="*/ 2147483647 w 67"/>
              <a:gd name="T19" fmla="*/ 2147483647 h 106"/>
              <a:gd name="T20" fmla="*/ 2147483647 w 67"/>
              <a:gd name="T21" fmla="*/ 2147483647 h 106"/>
              <a:gd name="T22" fmla="*/ 2147483647 w 67"/>
              <a:gd name="T23" fmla="*/ 2147483647 h 106"/>
              <a:gd name="T24" fmla="*/ 2147483647 w 67"/>
              <a:gd name="T25" fmla="*/ 2147483647 h 106"/>
              <a:gd name="T26" fmla="*/ 2147483647 w 67"/>
              <a:gd name="T27" fmla="*/ 2147483647 h 106"/>
              <a:gd name="T28" fmla="*/ 2147483647 w 67"/>
              <a:gd name="T29" fmla="*/ 2147483647 h 106"/>
              <a:gd name="T30" fmla="*/ 0 w 67"/>
              <a:gd name="T31" fmla="*/ 2147483647 h 106"/>
              <a:gd name="T32" fmla="*/ 2147483647 w 67"/>
              <a:gd name="T33" fmla="*/ 0 h 106"/>
              <a:gd name="T34" fmla="*/ 2147483647 w 67"/>
              <a:gd name="T35" fmla="*/ 2147483647 h 106"/>
              <a:gd name="T36" fmla="*/ 2147483647 w 67"/>
              <a:gd name="T37" fmla="*/ 2147483647 h 106"/>
              <a:gd name="T38" fmla="*/ 2147483647 w 67"/>
              <a:gd name="T39" fmla="*/ 2147483647 h 106"/>
              <a:gd name="T40" fmla="*/ 2147483647 w 67"/>
              <a:gd name="T41" fmla="*/ 2147483647 h 106"/>
              <a:gd name="T42" fmla="*/ 2147483647 w 67"/>
              <a:gd name="T43" fmla="*/ 2147483647 h 106"/>
              <a:gd name="T44" fmla="*/ 2147483647 w 67"/>
              <a:gd name="T45" fmla="*/ 2147483647 h 106"/>
              <a:gd name="T46" fmla="*/ 2147483647 w 67"/>
              <a:gd name="T47" fmla="*/ 2147483647 h 106"/>
              <a:gd name="T48" fmla="*/ 2147483647 w 67"/>
              <a:gd name="T49" fmla="*/ 2147483647 h 106"/>
              <a:gd name="T50" fmla="*/ 2147483647 w 67"/>
              <a:gd name="T51" fmla="*/ 2147483647 h 106"/>
              <a:gd name="T52" fmla="*/ 2147483647 w 67"/>
              <a:gd name="T53" fmla="*/ 2147483647 h 106"/>
              <a:gd name="T54" fmla="*/ 2147483647 w 67"/>
              <a:gd name="T55" fmla="*/ 2147483647 h 106"/>
              <a:gd name="T56" fmla="*/ 2147483647 w 67"/>
              <a:gd name="T57" fmla="*/ 2147483647 h 106"/>
              <a:gd name="T58" fmla="*/ 2147483647 w 67"/>
              <a:gd name="T59" fmla="*/ 2147483647 h 106"/>
              <a:gd name="T60" fmla="*/ 2147483647 w 67"/>
              <a:gd name="T61" fmla="*/ 2147483647 h 106"/>
              <a:gd name="T62" fmla="*/ 2147483647 w 67"/>
              <a:gd name="T63" fmla="*/ 2147483647 h 106"/>
              <a:gd name="T64" fmla="*/ 2147483647 w 67"/>
              <a:gd name="T65" fmla="*/ 2147483647 h 106"/>
              <a:gd name="T66" fmla="*/ 2147483647 w 67"/>
              <a:gd name="T67" fmla="*/ 2147483647 h 106"/>
              <a:gd name="T68" fmla="*/ 2147483647 w 67"/>
              <a:gd name="T69" fmla="*/ 2147483647 h 106"/>
              <a:gd name="T70" fmla="*/ 2147483647 w 67"/>
              <a:gd name="T71" fmla="*/ 2147483647 h 106"/>
              <a:gd name="T72" fmla="*/ 2147483647 w 67"/>
              <a:gd name="T73" fmla="*/ 2147483647 h 106"/>
              <a:gd name="T74" fmla="*/ 2147483647 w 67"/>
              <a:gd name="T75" fmla="*/ 2147483647 h 106"/>
              <a:gd name="T76" fmla="*/ 2147483647 w 67"/>
              <a:gd name="T77" fmla="*/ 2147483647 h 106"/>
              <a:gd name="T78" fmla="*/ 2147483647 w 67"/>
              <a:gd name="T79" fmla="*/ 2147483647 h 106"/>
              <a:gd name="T80" fmla="*/ 2147483647 w 67"/>
              <a:gd name="T81" fmla="*/ 2147483647 h 106"/>
              <a:gd name="T82" fmla="*/ 2147483647 w 67"/>
              <a:gd name="T83" fmla="*/ 2147483647 h 106"/>
              <a:gd name="T84" fmla="*/ 2147483647 w 67"/>
              <a:gd name="T85" fmla="*/ 2147483647 h 106"/>
              <a:gd name="T86" fmla="*/ 2147483647 w 67"/>
              <a:gd name="T87" fmla="*/ 2147483647 h 106"/>
              <a:gd name="T88" fmla="*/ 2147483647 w 67"/>
              <a:gd name="T89" fmla="*/ 2147483647 h 106"/>
              <a:gd name="T90" fmla="*/ 2147483647 w 67"/>
              <a:gd name="T91" fmla="*/ 2147483647 h 106"/>
              <a:gd name="T92" fmla="*/ 2147483647 w 67"/>
              <a:gd name="T93" fmla="*/ 2147483647 h 106"/>
              <a:gd name="T94" fmla="*/ 2147483647 w 67"/>
              <a:gd name="T95" fmla="*/ 2147483647 h 106"/>
              <a:gd name="T96" fmla="*/ 2147483647 w 67"/>
              <a:gd name="T97" fmla="*/ 2147483647 h 106"/>
              <a:gd name="T98" fmla="*/ 2147483647 w 67"/>
              <a:gd name="T99" fmla="*/ 2147483647 h 106"/>
              <a:gd name="T100" fmla="*/ 2147483647 w 67"/>
              <a:gd name="T101" fmla="*/ 2147483647 h 106"/>
              <a:gd name="T102" fmla="*/ 2147483647 w 67"/>
              <a:gd name="T103" fmla="*/ 2147483647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7"/>
              <a:gd name="T157" fmla="*/ 0 h 106"/>
              <a:gd name="T158" fmla="*/ 67 w 67"/>
              <a:gd name="T159" fmla="*/ 106 h 10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7" name="Freeform 49"/>
          <p:cNvSpPr>
            <a:spLocks noEditPoints="1" noChangeArrowheads="1"/>
          </p:cNvSpPr>
          <p:nvPr/>
        </p:nvSpPr>
        <p:spPr bwMode="auto">
          <a:xfrm>
            <a:off x="4873625" y="4298950"/>
            <a:ext cx="254000" cy="261938"/>
          </a:xfrm>
          <a:custGeom>
            <a:avLst/>
            <a:gdLst>
              <a:gd name="T0" fmla="*/ 2147483647 w 68"/>
              <a:gd name="T1" fmla="*/ 0 h 93"/>
              <a:gd name="T2" fmla="*/ 2147483647 w 68"/>
              <a:gd name="T3" fmla="*/ 0 h 93"/>
              <a:gd name="T4" fmla="*/ 2147483647 w 68"/>
              <a:gd name="T5" fmla="*/ 0 h 93"/>
              <a:gd name="T6" fmla="*/ 2147483647 w 68"/>
              <a:gd name="T7" fmla="*/ 2147483647 h 93"/>
              <a:gd name="T8" fmla="*/ 2147483647 w 68"/>
              <a:gd name="T9" fmla="*/ 2147483647 h 93"/>
              <a:gd name="T10" fmla="*/ 2147483647 w 68"/>
              <a:gd name="T11" fmla="*/ 2147483647 h 93"/>
              <a:gd name="T12" fmla="*/ 2147483647 w 68"/>
              <a:gd name="T13" fmla="*/ 2147483647 h 93"/>
              <a:gd name="T14" fmla="*/ 2147483647 w 68"/>
              <a:gd name="T15" fmla="*/ 2147483647 h 93"/>
              <a:gd name="T16" fmla="*/ 2147483647 w 68"/>
              <a:gd name="T17" fmla="*/ 2147483647 h 93"/>
              <a:gd name="T18" fmla="*/ 0 w 68"/>
              <a:gd name="T19" fmla="*/ 2147483647 h 93"/>
              <a:gd name="T20" fmla="*/ 0 w 68"/>
              <a:gd name="T21" fmla="*/ 2147483647 h 93"/>
              <a:gd name="T22" fmla="*/ 2147483647 w 68"/>
              <a:gd name="T23" fmla="*/ 2147483647 h 93"/>
              <a:gd name="T24" fmla="*/ 2147483647 w 68"/>
              <a:gd name="T25" fmla="*/ 2147483647 h 93"/>
              <a:gd name="T26" fmla="*/ 2147483647 w 68"/>
              <a:gd name="T27" fmla="*/ 0 h 93"/>
              <a:gd name="T28" fmla="*/ 2147483647 w 68"/>
              <a:gd name="T29" fmla="*/ 0 h 93"/>
              <a:gd name="T30" fmla="*/ 2147483647 w 68"/>
              <a:gd name="T31" fmla="*/ 2147483647 h 93"/>
              <a:gd name="T32" fmla="*/ 2147483647 w 68"/>
              <a:gd name="T33" fmla="*/ 2147483647 h 93"/>
              <a:gd name="T34" fmla="*/ 2147483647 w 68"/>
              <a:gd name="T35" fmla="*/ 2147483647 h 93"/>
              <a:gd name="T36" fmla="*/ 2147483647 w 68"/>
              <a:gd name="T37" fmla="*/ 2147483647 h 93"/>
              <a:gd name="T38" fmla="*/ 2147483647 w 68"/>
              <a:gd name="T39" fmla="*/ 2147483647 h 93"/>
              <a:gd name="T40" fmla="*/ 2147483647 w 68"/>
              <a:gd name="T41" fmla="*/ 2147483647 h 93"/>
              <a:gd name="T42" fmla="*/ 2147483647 w 68"/>
              <a:gd name="T43" fmla="*/ 2147483647 h 93"/>
              <a:gd name="T44" fmla="*/ 2147483647 w 68"/>
              <a:gd name="T45" fmla="*/ 2147483647 h 93"/>
              <a:gd name="T46" fmla="*/ 2147483647 w 68"/>
              <a:gd name="T47" fmla="*/ 2147483647 h 93"/>
              <a:gd name="T48" fmla="*/ 2147483647 w 68"/>
              <a:gd name="T49" fmla="*/ 2147483647 h 93"/>
              <a:gd name="T50" fmla="*/ 2147483647 w 68"/>
              <a:gd name="T51" fmla="*/ 2147483647 h 93"/>
              <a:gd name="T52" fmla="*/ 2147483647 w 68"/>
              <a:gd name="T53" fmla="*/ 2147483647 h 93"/>
              <a:gd name="T54" fmla="*/ 2147483647 w 68"/>
              <a:gd name="T55" fmla="*/ 2147483647 h 93"/>
              <a:gd name="T56" fmla="*/ 2147483647 w 68"/>
              <a:gd name="T57" fmla="*/ 2147483647 h 93"/>
              <a:gd name="T58" fmla="*/ 2147483647 w 68"/>
              <a:gd name="T59" fmla="*/ 2147483647 h 9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68"/>
              <a:gd name="T91" fmla="*/ 0 h 93"/>
              <a:gd name="T92" fmla="*/ 68 w 68"/>
              <a:gd name="T93" fmla="*/ 93 h 93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68" h="93">
                <a:moveTo>
                  <a:pt x="10" y="0"/>
                </a:moveTo>
                <a:cubicBezTo>
                  <a:pt x="59" y="0"/>
                  <a:pt x="59" y="0"/>
                  <a:pt x="5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31"/>
                  <a:pt x="63" y="31"/>
                  <a:pt x="63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8"/>
                  <a:pt x="53" y="93"/>
                  <a:pt x="34" y="93"/>
                </a:cubicBezTo>
                <a:cubicBezTo>
                  <a:pt x="34" y="93"/>
                  <a:pt x="34" y="93"/>
                  <a:pt x="34" y="93"/>
                </a:cubicBezTo>
                <a:cubicBezTo>
                  <a:pt x="15" y="93"/>
                  <a:pt x="0" y="78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5"/>
                  <a:pt x="6" y="5"/>
                  <a:pt x="6" y="5"/>
                </a:cubicBezTo>
                <a:cubicBezTo>
                  <a:pt x="6" y="0"/>
                  <a:pt x="6" y="0"/>
                  <a:pt x="6" y="0"/>
                </a:cubicBezTo>
                <a:cubicBezTo>
                  <a:pt x="10" y="0"/>
                  <a:pt x="10" y="0"/>
                  <a:pt x="10" y="0"/>
                </a:cubicBezTo>
                <a:close/>
                <a:moveTo>
                  <a:pt x="39" y="17"/>
                </a:moveTo>
                <a:cubicBezTo>
                  <a:pt x="39" y="23"/>
                  <a:pt x="39" y="23"/>
                  <a:pt x="3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17"/>
                  <a:pt x="49" y="17"/>
                  <a:pt x="49" y="17"/>
                </a:cubicBezTo>
                <a:cubicBezTo>
                  <a:pt x="39" y="17"/>
                  <a:pt x="39" y="17"/>
                  <a:pt x="39" y="17"/>
                </a:cubicBezTo>
                <a:close/>
                <a:moveTo>
                  <a:pt x="19" y="17"/>
                </a:moveTo>
                <a:cubicBezTo>
                  <a:pt x="19" y="23"/>
                  <a:pt x="19" y="23"/>
                  <a:pt x="1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17"/>
                  <a:pt x="29" y="17"/>
                  <a:pt x="29" y="17"/>
                </a:cubicBezTo>
                <a:cubicBezTo>
                  <a:pt x="19" y="17"/>
                  <a:pt x="19" y="17"/>
                  <a:pt x="19" y="17"/>
                </a:cubicBezTo>
                <a:close/>
                <a:moveTo>
                  <a:pt x="14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9"/>
                  <a:pt x="54" y="9"/>
                  <a:pt x="54" y="9"/>
                </a:cubicBezTo>
                <a:cubicBezTo>
                  <a:pt x="14" y="9"/>
                  <a:pt x="14" y="9"/>
                  <a:pt x="14" y="9"/>
                </a:cubicBezTo>
                <a:lnTo>
                  <a:pt x="14" y="31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8" name="Freeform 50"/>
          <p:cNvSpPr>
            <a:spLocks noEditPoints="1" noChangeArrowheads="1"/>
          </p:cNvSpPr>
          <p:nvPr/>
        </p:nvSpPr>
        <p:spPr bwMode="auto">
          <a:xfrm>
            <a:off x="3429000" y="3273425"/>
            <a:ext cx="379413" cy="215900"/>
          </a:xfrm>
          <a:custGeom>
            <a:avLst/>
            <a:gdLst>
              <a:gd name="T0" fmla="*/ 2147483647 w 101"/>
              <a:gd name="T1" fmla="*/ 2147483647 h 77"/>
              <a:gd name="T2" fmla="*/ 2147483647 w 101"/>
              <a:gd name="T3" fmla="*/ 2147483647 h 77"/>
              <a:gd name="T4" fmla="*/ 2147483647 w 101"/>
              <a:gd name="T5" fmla="*/ 2147483647 h 77"/>
              <a:gd name="T6" fmla="*/ 2147483647 w 101"/>
              <a:gd name="T7" fmla="*/ 2147483647 h 77"/>
              <a:gd name="T8" fmla="*/ 0 w 101"/>
              <a:gd name="T9" fmla="*/ 2147483647 h 77"/>
              <a:gd name="T10" fmla="*/ 2147483647 w 101"/>
              <a:gd name="T11" fmla="*/ 2147483647 h 77"/>
              <a:gd name="T12" fmla="*/ 2147483647 w 101"/>
              <a:gd name="T13" fmla="*/ 2147483647 h 77"/>
              <a:gd name="T14" fmla="*/ 2147483647 w 101"/>
              <a:gd name="T15" fmla="*/ 2147483647 h 77"/>
              <a:gd name="T16" fmla="*/ 2147483647 w 101"/>
              <a:gd name="T17" fmla="*/ 2147483647 h 77"/>
              <a:gd name="T18" fmla="*/ 2147483647 w 101"/>
              <a:gd name="T19" fmla="*/ 2147483647 h 77"/>
              <a:gd name="T20" fmla="*/ 2147483647 w 101"/>
              <a:gd name="T21" fmla="*/ 2147483647 h 77"/>
              <a:gd name="T22" fmla="*/ 2147483647 w 101"/>
              <a:gd name="T23" fmla="*/ 2147483647 h 77"/>
              <a:gd name="T24" fmla="*/ 2147483647 w 101"/>
              <a:gd name="T25" fmla="*/ 2147483647 h 77"/>
              <a:gd name="T26" fmla="*/ 2147483647 w 101"/>
              <a:gd name="T27" fmla="*/ 2147483647 h 77"/>
              <a:gd name="T28" fmla="*/ 2147483647 w 101"/>
              <a:gd name="T29" fmla="*/ 2147483647 h 77"/>
              <a:gd name="T30" fmla="*/ 2147483647 w 101"/>
              <a:gd name="T31" fmla="*/ 2147483647 h 77"/>
              <a:gd name="T32" fmla="*/ 2147483647 w 101"/>
              <a:gd name="T33" fmla="*/ 2147483647 h 77"/>
              <a:gd name="T34" fmla="*/ 2147483647 w 101"/>
              <a:gd name="T35" fmla="*/ 2147483647 h 77"/>
              <a:gd name="T36" fmla="*/ 2147483647 w 101"/>
              <a:gd name="T37" fmla="*/ 2147483647 h 77"/>
              <a:gd name="T38" fmla="*/ 2147483647 w 101"/>
              <a:gd name="T39" fmla="*/ 2147483647 h 77"/>
              <a:gd name="T40" fmla="*/ 2147483647 w 101"/>
              <a:gd name="T41" fmla="*/ 2147483647 h 77"/>
              <a:gd name="T42" fmla="*/ 2147483647 w 101"/>
              <a:gd name="T43" fmla="*/ 2147483647 h 77"/>
              <a:gd name="T44" fmla="*/ 2147483647 w 101"/>
              <a:gd name="T45" fmla="*/ 2147483647 h 77"/>
              <a:gd name="T46" fmla="*/ 2147483647 w 101"/>
              <a:gd name="T47" fmla="*/ 2147483647 h 77"/>
              <a:gd name="T48" fmla="*/ 2147483647 w 101"/>
              <a:gd name="T49" fmla="*/ 2147483647 h 77"/>
              <a:gd name="T50" fmla="*/ 2147483647 w 101"/>
              <a:gd name="T51" fmla="*/ 2147483647 h 77"/>
              <a:gd name="T52" fmla="*/ 2147483647 w 101"/>
              <a:gd name="T53" fmla="*/ 2147483647 h 77"/>
              <a:gd name="T54" fmla="*/ 2147483647 w 101"/>
              <a:gd name="T55" fmla="*/ 2147483647 h 77"/>
              <a:gd name="T56" fmla="*/ 2147483647 w 101"/>
              <a:gd name="T57" fmla="*/ 2147483647 h 77"/>
              <a:gd name="T58" fmla="*/ 2147483647 w 101"/>
              <a:gd name="T59" fmla="*/ 2147483647 h 77"/>
              <a:gd name="T60" fmla="*/ 2147483647 w 101"/>
              <a:gd name="T61" fmla="*/ 2147483647 h 77"/>
              <a:gd name="T62" fmla="*/ 2147483647 w 101"/>
              <a:gd name="T63" fmla="*/ 2147483647 h 77"/>
              <a:gd name="T64" fmla="*/ 2147483647 w 101"/>
              <a:gd name="T65" fmla="*/ 2147483647 h 77"/>
              <a:gd name="T66" fmla="*/ 2147483647 w 101"/>
              <a:gd name="T67" fmla="*/ 2147483647 h 77"/>
              <a:gd name="T68" fmla="*/ 2147483647 w 101"/>
              <a:gd name="T69" fmla="*/ 2147483647 h 77"/>
              <a:gd name="T70" fmla="*/ 2147483647 w 101"/>
              <a:gd name="T71" fmla="*/ 2147483647 h 77"/>
              <a:gd name="T72" fmla="*/ 2147483647 w 101"/>
              <a:gd name="T73" fmla="*/ 2147483647 h 7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01"/>
              <a:gd name="T112" fmla="*/ 0 h 77"/>
              <a:gd name="T113" fmla="*/ 101 w 101"/>
              <a:gd name="T114" fmla="*/ 77 h 7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01" h="77">
                <a:moveTo>
                  <a:pt x="8" y="3"/>
                </a:moveTo>
                <a:cubicBezTo>
                  <a:pt x="15" y="0"/>
                  <a:pt x="22" y="0"/>
                  <a:pt x="29" y="3"/>
                </a:cubicBezTo>
                <a:cubicBezTo>
                  <a:pt x="29" y="9"/>
                  <a:pt x="29" y="9"/>
                  <a:pt x="29" y="9"/>
                </a:cubicBezTo>
                <a:cubicBezTo>
                  <a:pt x="26" y="8"/>
                  <a:pt x="24" y="7"/>
                  <a:pt x="21" y="7"/>
                </a:cubicBezTo>
                <a:cubicBezTo>
                  <a:pt x="16" y="7"/>
                  <a:pt x="11" y="9"/>
                  <a:pt x="8" y="13"/>
                </a:cubicBezTo>
                <a:cubicBezTo>
                  <a:pt x="8" y="3"/>
                  <a:pt x="8" y="3"/>
                  <a:pt x="8" y="3"/>
                </a:cubicBezTo>
                <a:close/>
                <a:moveTo>
                  <a:pt x="23" y="11"/>
                </a:moveTo>
                <a:cubicBezTo>
                  <a:pt x="12" y="11"/>
                  <a:pt x="3" y="20"/>
                  <a:pt x="3" y="31"/>
                </a:cubicBezTo>
                <a:cubicBezTo>
                  <a:pt x="3" y="33"/>
                  <a:pt x="3" y="35"/>
                  <a:pt x="4" y="37"/>
                </a:cubicBezTo>
                <a:cubicBezTo>
                  <a:pt x="1" y="48"/>
                  <a:pt x="0" y="59"/>
                  <a:pt x="0" y="72"/>
                </a:cubicBezTo>
                <a:cubicBezTo>
                  <a:pt x="5" y="77"/>
                  <a:pt x="10" y="77"/>
                  <a:pt x="15" y="77"/>
                </a:cubicBezTo>
                <a:cubicBezTo>
                  <a:pt x="22" y="69"/>
                  <a:pt x="27" y="60"/>
                  <a:pt x="32" y="49"/>
                </a:cubicBezTo>
                <a:cubicBezTo>
                  <a:pt x="34" y="48"/>
                  <a:pt x="36" y="47"/>
                  <a:pt x="37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6"/>
                  <a:pt x="66" y="48"/>
                  <a:pt x="68" y="49"/>
                </a:cubicBezTo>
                <a:cubicBezTo>
                  <a:pt x="73" y="60"/>
                  <a:pt x="79" y="69"/>
                  <a:pt x="85" y="77"/>
                </a:cubicBezTo>
                <a:cubicBezTo>
                  <a:pt x="90" y="77"/>
                  <a:pt x="95" y="77"/>
                  <a:pt x="100" y="72"/>
                </a:cubicBezTo>
                <a:cubicBezTo>
                  <a:pt x="101" y="59"/>
                  <a:pt x="100" y="48"/>
                  <a:pt x="97" y="38"/>
                </a:cubicBezTo>
                <a:cubicBezTo>
                  <a:pt x="97" y="36"/>
                  <a:pt x="98" y="34"/>
                  <a:pt x="98" y="32"/>
                </a:cubicBezTo>
                <a:cubicBezTo>
                  <a:pt x="98" y="21"/>
                  <a:pt x="89" y="12"/>
                  <a:pt x="78" y="12"/>
                </a:cubicBezTo>
                <a:cubicBezTo>
                  <a:pt x="72" y="12"/>
                  <a:pt x="66" y="15"/>
                  <a:pt x="63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5" y="15"/>
                  <a:pt x="29" y="11"/>
                  <a:pt x="23" y="11"/>
                </a:cubicBezTo>
                <a:close/>
                <a:moveTo>
                  <a:pt x="51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42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4"/>
                  <a:pt x="49" y="34"/>
                  <a:pt x="49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80" y="33"/>
                </a:moveTo>
                <a:cubicBezTo>
                  <a:pt x="82" y="33"/>
                  <a:pt x="84" y="34"/>
                  <a:pt x="85" y="36"/>
                </a:cubicBezTo>
                <a:cubicBezTo>
                  <a:pt x="85" y="38"/>
                  <a:pt x="84" y="40"/>
                  <a:pt x="82" y="41"/>
                </a:cubicBezTo>
                <a:cubicBezTo>
                  <a:pt x="80" y="41"/>
                  <a:pt x="78" y="40"/>
                  <a:pt x="77" y="38"/>
                </a:cubicBezTo>
                <a:cubicBezTo>
                  <a:pt x="77" y="36"/>
                  <a:pt x="78" y="34"/>
                  <a:pt x="80" y="33"/>
                </a:cubicBezTo>
                <a:close/>
                <a:moveTo>
                  <a:pt x="71" y="27"/>
                </a:moveTo>
                <a:cubicBezTo>
                  <a:pt x="73" y="26"/>
                  <a:pt x="75" y="28"/>
                  <a:pt x="76" y="30"/>
                </a:cubicBezTo>
                <a:cubicBezTo>
                  <a:pt x="76" y="32"/>
                  <a:pt x="75" y="34"/>
                  <a:pt x="73" y="35"/>
                </a:cubicBezTo>
                <a:cubicBezTo>
                  <a:pt x="70" y="35"/>
                  <a:pt x="68" y="34"/>
                  <a:pt x="68" y="32"/>
                </a:cubicBezTo>
                <a:cubicBezTo>
                  <a:pt x="67" y="29"/>
                  <a:pt x="69" y="27"/>
                  <a:pt x="71" y="27"/>
                </a:cubicBezTo>
                <a:close/>
                <a:moveTo>
                  <a:pt x="76" y="18"/>
                </a:moveTo>
                <a:cubicBezTo>
                  <a:pt x="79" y="17"/>
                  <a:pt x="81" y="19"/>
                  <a:pt x="81" y="21"/>
                </a:cubicBezTo>
                <a:cubicBezTo>
                  <a:pt x="82" y="23"/>
                  <a:pt x="80" y="25"/>
                  <a:pt x="78" y="26"/>
                </a:cubicBezTo>
                <a:cubicBezTo>
                  <a:pt x="76" y="26"/>
                  <a:pt x="74" y="25"/>
                  <a:pt x="73" y="23"/>
                </a:cubicBezTo>
                <a:cubicBezTo>
                  <a:pt x="73" y="21"/>
                  <a:pt x="74" y="18"/>
                  <a:pt x="76" y="18"/>
                </a:cubicBezTo>
                <a:close/>
                <a:moveTo>
                  <a:pt x="86" y="23"/>
                </a:moveTo>
                <a:cubicBezTo>
                  <a:pt x="88" y="23"/>
                  <a:pt x="90" y="24"/>
                  <a:pt x="90" y="26"/>
                </a:cubicBezTo>
                <a:cubicBezTo>
                  <a:pt x="91" y="28"/>
                  <a:pt x="89" y="30"/>
                  <a:pt x="87" y="31"/>
                </a:cubicBezTo>
                <a:cubicBezTo>
                  <a:pt x="85" y="31"/>
                  <a:pt x="83" y="30"/>
                  <a:pt x="83" y="28"/>
                </a:cubicBezTo>
                <a:cubicBezTo>
                  <a:pt x="82" y="26"/>
                  <a:pt x="84" y="24"/>
                  <a:pt x="86" y="23"/>
                </a:cubicBezTo>
                <a:close/>
                <a:moveTo>
                  <a:pt x="32" y="25"/>
                </a:moveTo>
                <a:cubicBezTo>
                  <a:pt x="31" y="36"/>
                  <a:pt x="31" y="36"/>
                  <a:pt x="31" y="36"/>
                </a:cubicBezTo>
                <a:cubicBezTo>
                  <a:pt x="25" y="30"/>
                  <a:pt x="25" y="30"/>
                  <a:pt x="25" y="30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26" y="39"/>
                </a:moveTo>
                <a:cubicBezTo>
                  <a:pt x="14" y="38"/>
                  <a:pt x="14" y="38"/>
                  <a:pt x="14" y="38"/>
                </a:cubicBezTo>
                <a:cubicBezTo>
                  <a:pt x="21" y="33"/>
                  <a:pt x="21" y="33"/>
                  <a:pt x="21" y="33"/>
                </a:cubicBezTo>
                <a:cubicBezTo>
                  <a:pt x="26" y="39"/>
                  <a:pt x="26" y="39"/>
                  <a:pt x="26" y="39"/>
                </a:cubicBezTo>
                <a:close/>
                <a:moveTo>
                  <a:pt x="11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7" y="28"/>
                  <a:pt x="17" y="28"/>
                  <a:pt x="17" y="28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7" y="19"/>
                </a:moveTo>
                <a:cubicBezTo>
                  <a:pt x="28" y="20"/>
                  <a:pt x="28" y="20"/>
                  <a:pt x="28" y="20"/>
                </a:cubicBezTo>
                <a:cubicBezTo>
                  <a:pt x="22" y="25"/>
                  <a:pt x="22" y="25"/>
                  <a:pt x="22" y="25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92" y="3"/>
                </a:moveTo>
                <a:cubicBezTo>
                  <a:pt x="92" y="13"/>
                  <a:pt x="92" y="13"/>
                  <a:pt x="92" y="13"/>
                </a:cubicBezTo>
                <a:cubicBezTo>
                  <a:pt x="88" y="9"/>
                  <a:pt x="83" y="7"/>
                  <a:pt x="78" y="7"/>
                </a:cubicBezTo>
                <a:cubicBezTo>
                  <a:pt x="76" y="7"/>
                  <a:pt x="73" y="8"/>
                  <a:pt x="71" y="9"/>
                </a:cubicBezTo>
                <a:cubicBezTo>
                  <a:pt x="71" y="3"/>
                  <a:pt x="71" y="3"/>
                  <a:pt x="71" y="3"/>
                </a:cubicBezTo>
                <a:cubicBezTo>
                  <a:pt x="78" y="0"/>
                  <a:pt x="85" y="0"/>
                  <a:pt x="92" y="3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9" name="Freeform 51"/>
          <p:cNvSpPr>
            <a:spLocks noEditPoints="1" noChangeArrowheads="1"/>
          </p:cNvSpPr>
          <p:nvPr/>
        </p:nvSpPr>
        <p:spPr bwMode="auto">
          <a:xfrm>
            <a:off x="4156075" y="4802188"/>
            <a:ext cx="341313" cy="255587"/>
          </a:xfrm>
          <a:custGeom>
            <a:avLst/>
            <a:gdLst>
              <a:gd name="T0" fmla="*/ 2147483647 w 91"/>
              <a:gd name="T1" fmla="*/ 0 h 91"/>
              <a:gd name="T2" fmla="*/ 2147483647 w 91"/>
              <a:gd name="T3" fmla="*/ 2147483647 h 91"/>
              <a:gd name="T4" fmla="*/ 2147483647 w 91"/>
              <a:gd name="T5" fmla="*/ 2147483647 h 91"/>
              <a:gd name="T6" fmla="*/ 2147483647 w 91"/>
              <a:gd name="T7" fmla="*/ 2147483647 h 91"/>
              <a:gd name="T8" fmla="*/ 2147483647 w 91"/>
              <a:gd name="T9" fmla="*/ 2147483647 h 91"/>
              <a:gd name="T10" fmla="*/ 2147483647 w 91"/>
              <a:gd name="T11" fmla="*/ 2147483647 h 91"/>
              <a:gd name="T12" fmla="*/ 0 w 91"/>
              <a:gd name="T13" fmla="*/ 2147483647 h 91"/>
              <a:gd name="T14" fmla="*/ 2147483647 w 91"/>
              <a:gd name="T15" fmla="*/ 2147483647 h 91"/>
              <a:gd name="T16" fmla="*/ 2147483647 w 91"/>
              <a:gd name="T17" fmla="*/ 0 h 91"/>
              <a:gd name="T18" fmla="*/ 2147483647 w 91"/>
              <a:gd name="T19" fmla="*/ 2147483647 h 91"/>
              <a:gd name="T20" fmla="*/ 2147483647 w 91"/>
              <a:gd name="T21" fmla="*/ 2147483647 h 91"/>
              <a:gd name="T22" fmla="*/ 2147483647 w 91"/>
              <a:gd name="T23" fmla="*/ 2147483647 h 91"/>
              <a:gd name="T24" fmla="*/ 2147483647 w 91"/>
              <a:gd name="T25" fmla="*/ 2147483647 h 91"/>
              <a:gd name="T26" fmla="*/ 2147483647 w 91"/>
              <a:gd name="T27" fmla="*/ 2147483647 h 91"/>
              <a:gd name="T28" fmla="*/ 2147483647 w 91"/>
              <a:gd name="T29" fmla="*/ 2147483647 h 91"/>
              <a:gd name="T30" fmla="*/ 2147483647 w 91"/>
              <a:gd name="T31" fmla="*/ 2147483647 h 91"/>
              <a:gd name="T32" fmla="*/ 2147483647 w 91"/>
              <a:gd name="T33" fmla="*/ 2147483647 h 91"/>
              <a:gd name="T34" fmla="*/ 2147483647 w 91"/>
              <a:gd name="T35" fmla="*/ 2147483647 h 91"/>
              <a:gd name="T36" fmla="*/ 2147483647 w 91"/>
              <a:gd name="T37" fmla="*/ 2147483647 h 91"/>
              <a:gd name="T38" fmla="*/ 2147483647 w 91"/>
              <a:gd name="T39" fmla="*/ 2147483647 h 91"/>
              <a:gd name="T40" fmla="*/ 2147483647 w 91"/>
              <a:gd name="T41" fmla="*/ 2147483647 h 91"/>
              <a:gd name="T42" fmla="*/ 2147483647 w 91"/>
              <a:gd name="T43" fmla="*/ 2147483647 h 91"/>
              <a:gd name="T44" fmla="*/ 2147483647 w 91"/>
              <a:gd name="T45" fmla="*/ 2147483647 h 91"/>
              <a:gd name="T46" fmla="*/ 2147483647 w 91"/>
              <a:gd name="T47" fmla="*/ 2147483647 h 91"/>
              <a:gd name="T48" fmla="*/ 2147483647 w 91"/>
              <a:gd name="T49" fmla="*/ 2147483647 h 91"/>
              <a:gd name="T50" fmla="*/ 2147483647 w 91"/>
              <a:gd name="T51" fmla="*/ 2147483647 h 91"/>
              <a:gd name="T52" fmla="*/ 2147483647 w 91"/>
              <a:gd name="T53" fmla="*/ 2147483647 h 91"/>
              <a:gd name="T54" fmla="*/ 2147483647 w 91"/>
              <a:gd name="T55" fmla="*/ 2147483647 h 9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1"/>
              <a:gd name="T85" fmla="*/ 0 h 91"/>
              <a:gd name="T86" fmla="*/ 91 w 91"/>
              <a:gd name="T87" fmla="*/ 91 h 9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1" h="91">
                <a:moveTo>
                  <a:pt x="46" y="0"/>
                </a:moveTo>
                <a:cubicBezTo>
                  <a:pt x="58" y="0"/>
                  <a:pt x="70" y="5"/>
                  <a:pt x="78" y="14"/>
                </a:cubicBezTo>
                <a:cubicBezTo>
                  <a:pt x="86" y="22"/>
                  <a:pt x="91" y="33"/>
                  <a:pt x="91" y="46"/>
                </a:cubicBezTo>
                <a:cubicBezTo>
                  <a:pt x="91" y="58"/>
                  <a:pt x="86" y="70"/>
                  <a:pt x="78" y="78"/>
                </a:cubicBezTo>
                <a:cubicBezTo>
                  <a:pt x="70" y="86"/>
                  <a:pt x="58" y="91"/>
                  <a:pt x="46" y="91"/>
                </a:cubicBezTo>
                <a:cubicBezTo>
                  <a:pt x="33" y="91"/>
                  <a:pt x="22" y="86"/>
                  <a:pt x="13" y="78"/>
                </a:cubicBezTo>
                <a:cubicBezTo>
                  <a:pt x="5" y="70"/>
                  <a:pt x="0" y="58"/>
                  <a:pt x="0" y="46"/>
                </a:cubicBezTo>
                <a:cubicBezTo>
                  <a:pt x="0" y="33"/>
                  <a:pt x="5" y="22"/>
                  <a:pt x="13" y="14"/>
                </a:cubicBezTo>
                <a:cubicBezTo>
                  <a:pt x="22" y="5"/>
                  <a:pt x="33" y="0"/>
                  <a:pt x="46" y="0"/>
                </a:cubicBezTo>
                <a:close/>
                <a:moveTo>
                  <a:pt x="63" y="51"/>
                </a:moveTo>
                <a:cubicBezTo>
                  <a:pt x="68" y="48"/>
                  <a:pt x="69" y="44"/>
                  <a:pt x="64" y="41"/>
                </a:cubicBezTo>
                <a:cubicBezTo>
                  <a:pt x="60" y="39"/>
                  <a:pt x="56" y="36"/>
                  <a:pt x="52" y="34"/>
                </a:cubicBezTo>
                <a:cubicBezTo>
                  <a:pt x="48" y="32"/>
                  <a:pt x="44" y="30"/>
                  <a:pt x="41" y="27"/>
                </a:cubicBezTo>
                <a:cubicBezTo>
                  <a:pt x="36" y="25"/>
                  <a:pt x="32" y="26"/>
                  <a:pt x="32" y="32"/>
                </a:cubicBezTo>
                <a:cubicBezTo>
                  <a:pt x="32" y="36"/>
                  <a:pt x="32" y="41"/>
                  <a:pt x="32" y="46"/>
                </a:cubicBezTo>
                <a:cubicBezTo>
                  <a:pt x="32" y="50"/>
                  <a:pt x="32" y="55"/>
                  <a:pt x="32" y="59"/>
                </a:cubicBezTo>
                <a:cubicBezTo>
                  <a:pt x="32" y="64"/>
                  <a:pt x="35" y="67"/>
                  <a:pt x="40" y="65"/>
                </a:cubicBezTo>
                <a:cubicBezTo>
                  <a:pt x="44" y="62"/>
                  <a:pt x="48" y="60"/>
                  <a:pt x="52" y="58"/>
                </a:cubicBezTo>
                <a:cubicBezTo>
                  <a:pt x="56" y="55"/>
                  <a:pt x="60" y="53"/>
                  <a:pt x="63" y="51"/>
                </a:cubicBezTo>
                <a:close/>
                <a:moveTo>
                  <a:pt x="66" y="25"/>
                </a:moveTo>
                <a:cubicBezTo>
                  <a:pt x="61" y="20"/>
                  <a:pt x="54" y="16"/>
                  <a:pt x="46" y="16"/>
                </a:cubicBezTo>
                <a:cubicBezTo>
                  <a:pt x="38" y="16"/>
                  <a:pt x="30" y="20"/>
                  <a:pt x="25" y="25"/>
                </a:cubicBezTo>
                <a:cubicBezTo>
                  <a:pt x="20" y="30"/>
                  <a:pt x="16" y="38"/>
                  <a:pt x="16" y="46"/>
                </a:cubicBezTo>
                <a:cubicBezTo>
                  <a:pt x="16" y="54"/>
                  <a:pt x="20" y="61"/>
                  <a:pt x="25" y="67"/>
                </a:cubicBezTo>
                <a:cubicBezTo>
                  <a:pt x="30" y="72"/>
                  <a:pt x="38" y="75"/>
                  <a:pt x="46" y="75"/>
                </a:cubicBezTo>
                <a:cubicBezTo>
                  <a:pt x="54" y="75"/>
                  <a:pt x="61" y="72"/>
                  <a:pt x="66" y="67"/>
                </a:cubicBezTo>
                <a:cubicBezTo>
                  <a:pt x="72" y="61"/>
                  <a:pt x="75" y="54"/>
                  <a:pt x="75" y="46"/>
                </a:cubicBezTo>
                <a:cubicBezTo>
                  <a:pt x="75" y="38"/>
                  <a:pt x="72" y="30"/>
                  <a:pt x="66" y="25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0" name="Freeform 52"/>
          <p:cNvSpPr>
            <a:spLocks noEditPoints="1" noChangeArrowheads="1"/>
          </p:cNvSpPr>
          <p:nvPr/>
        </p:nvSpPr>
        <p:spPr bwMode="auto">
          <a:xfrm>
            <a:off x="6219825" y="4295775"/>
            <a:ext cx="366713" cy="250825"/>
          </a:xfrm>
          <a:custGeom>
            <a:avLst/>
            <a:gdLst>
              <a:gd name="T0" fmla="*/ 2147483647 w 98"/>
              <a:gd name="T1" fmla="*/ 2147483647 h 89"/>
              <a:gd name="T2" fmla="*/ 2147483647 w 98"/>
              <a:gd name="T3" fmla="*/ 2147483647 h 89"/>
              <a:gd name="T4" fmla="*/ 2147483647 w 98"/>
              <a:gd name="T5" fmla="*/ 2147483647 h 89"/>
              <a:gd name="T6" fmla="*/ 2147483647 w 98"/>
              <a:gd name="T7" fmla="*/ 2147483647 h 89"/>
              <a:gd name="T8" fmla="*/ 2147483647 w 98"/>
              <a:gd name="T9" fmla="*/ 2147483647 h 89"/>
              <a:gd name="T10" fmla="*/ 2147483647 w 98"/>
              <a:gd name="T11" fmla="*/ 2147483647 h 89"/>
              <a:gd name="T12" fmla="*/ 2147483647 w 98"/>
              <a:gd name="T13" fmla="*/ 2147483647 h 89"/>
              <a:gd name="T14" fmla="*/ 2147483647 w 98"/>
              <a:gd name="T15" fmla="*/ 2147483647 h 89"/>
              <a:gd name="T16" fmla="*/ 2147483647 w 98"/>
              <a:gd name="T17" fmla="*/ 2147483647 h 89"/>
              <a:gd name="T18" fmla="*/ 2147483647 w 98"/>
              <a:gd name="T19" fmla="*/ 2147483647 h 89"/>
              <a:gd name="T20" fmla="*/ 2147483647 w 98"/>
              <a:gd name="T21" fmla="*/ 2147483647 h 89"/>
              <a:gd name="T22" fmla="*/ 2147483647 w 98"/>
              <a:gd name="T23" fmla="*/ 2147483647 h 89"/>
              <a:gd name="T24" fmla="*/ 2147483647 w 98"/>
              <a:gd name="T25" fmla="*/ 2147483647 h 89"/>
              <a:gd name="T26" fmla="*/ 2147483647 w 98"/>
              <a:gd name="T27" fmla="*/ 2147483647 h 89"/>
              <a:gd name="T28" fmla="*/ 2147483647 w 98"/>
              <a:gd name="T29" fmla="*/ 0 h 89"/>
              <a:gd name="T30" fmla="*/ 2147483647 w 98"/>
              <a:gd name="T31" fmla="*/ 2147483647 h 89"/>
              <a:gd name="T32" fmla="*/ 2147483647 w 98"/>
              <a:gd name="T33" fmla="*/ 2147483647 h 89"/>
              <a:gd name="T34" fmla="*/ 2147483647 w 98"/>
              <a:gd name="T35" fmla="*/ 2147483647 h 89"/>
              <a:gd name="T36" fmla="*/ 2147483647 w 98"/>
              <a:gd name="T37" fmla="*/ 2147483647 h 89"/>
              <a:gd name="T38" fmla="*/ 2147483647 w 98"/>
              <a:gd name="T39" fmla="*/ 2147483647 h 89"/>
              <a:gd name="T40" fmla="*/ 2147483647 w 98"/>
              <a:gd name="T41" fmla="*/ 2147483647 h 89"/>
              <a:gd name="T42" fmla="*/ 2147483647 w 98"/>
              <a:gd name="T43" fmla="*/ 2147483647 h 89"/>
              <a:gd name="T44" fmla="*/ 2147483647 w 98"/>
              <a:gd name="T45" fmla="*/ 2147483647 h 89"/>
              <a:gd name="T46" fmla="*/ 2147483647 w 98"/>
              <a:gd name="T47" fmla="*/ 2147483647 h 89"/>
              <a:gd name="T48" fmla="*/ 2147483647 w 98"/>
              <a:gd name="T49" fmla="*/ 2147483647 h 89"/>
              <a:gd name="T50" fmla="*/ 2147483647 w 98"/>
              <a:gd name="T51" fmla="*/ 2147483647 h 89"/>
              <a:gd name="T52" fmla="*/ 2147483647 w 98"/>
              <a:gd name="T53" fmla="*/ 2147483647 h 89"/>
              <a:gd name="T54" fmla="*/ 2147483647 w 98"/>
              <a:gd name="T55" fmla="*/ 2147483647 h 89"/>
              <a:gd name="T56" fmla="*/ 2147483647 w 98"/>
              <a:gd name="T57" fmla="*/ 2147483647 h 89"/>
              <a:gd name="T58" fmla="*/ 2147483647 w 98"/>
              <a:gd name="T59" fmla="*/ 2147483647 h 89"/>
              <a:gd name="T60" fmla="*/ 2147483647 w 98"/>
              <a:gd name="T61" fmla="*/ 2147483647 h 89"/>
              <a:gd name="T62" fmla="*/ 2147483647 w 98"/>
              <a:gd name="T63" fmla="*/ 2147483647 h 89"/>
              <a:gd name="T64" fmla="*/ 2147483647 w 98"/>
              <a:gd name="T65" fmla="*/ 2147483647 h 89"/>
              <a:gd name="T66" fmla="*/ 2147483647 w 98"/>
              <a:gd name="T67" fmla="*/ 2147483647 h 89"/>
              <a:gd name="T68" fmla="*/ 2147483647 w 98"/>
              <a:gd name="T69" fmla="*/ 2147483647 h 8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8"/>
              <a:gd name="T106" fmla="*/ 0 h 89"/>
              <a:gd name="T107" fmla="*/ 98 w 98"/>
              <a:gd name="T108" fmla="*/ 89 h 8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8" h="89">
                <a:moveTo>
                  <a:pt x="78" y="37"/>
                </a:moveTo>
                <a:cubicBezTo>
                  <a:pt x="77" y="31"/>
                  <a:pt x="74" y="26"/>
                  <a:pt x="70" y="21"/>
                </a:cubicBezTo>
                <a:cubicBezTo>
                  <a:pt x="65" y="16"/>
                  <a:pt x="57" y="13"/>
                  <a:pt x="49" y="13"/>
                </a:cubicBezTo>
                <a:cubicBezTo>
                  <a:pt x="41" y="13"/>
                  <a:pt x="34" y="16"/>
                  <a:pt x="28" y="21"/>
                </a:cubicBezTo>
                <a:cubicBezTo>
                  <a:pt x="24" y="26"/>
                  <a:pt x="21" y="31"/>
                  <a:pt x="20" y="37"/>
                </a:cubicBezTo>
                <a:cubicBezTo>
                  <a:pt x="24" y="38"/>
                  <a:pt x="27" y="40"/>
                  <a:pt x="29" y="45"/>
                </a:cubicBezTo>
                <a:cubicBezTo>
                  <a:pt x="37" y="68"/>
                  <a:pt x="37" y="68"/>
                  <a:pt x="37" y="68"/>
                </a:cubicBezTo>
                <a:cubicBezTo>
                  <a:pt x="39" y="75"/>
                  <a:pt x="36" y="82"/>
                  <a:pt x="29" y="85"/>
                </a:cubicBezTo>
                <a:cubicBezTo>
                  <a:pt x="18" y="89"/>
                  <a:pt x="18" y="89"/>
                  <a:pt x="18" y="89"/>
                </a:cubicBezTo>
                <a:cubicBezTo>
                  <a:pt x="17" y="88"/>
                  <a:pt x="17" y="88"/>
                  <a:pt x="17" y="88"/>
                </a:cubicBezTo>
                <a:cubicBezTo>
                  <a:pt x="4" y="75"/>
                  <a:pt x="0" y="59"/>
                  <a:pt x="1" y="42"/>
                </a:cubicBezTo>
                <a:cubicBezTo>
                  <a:pt x="1" y="41"/>
                  <a:pt x="1" y="41"/>
                  <a:pt x="1" y="41"/>
                </a:cubicBezTo>
                <a:cubicBezTo>
                  <a:pt x="3" y="40"/>
                  <a:pt x="5" y="39"/>
                  <a:pt x="7" y="38"/>
                </a:cubicBezTo>
                <a:cubicBezTo>
                  <a:pt x="8" y="28"/>
                  <a:pt x="12" y="19"/>
                  <a:pt x="19" y="12"/>
                </a:cubicBezTo>
                <a:cubicBezTo>
                  <a:pt x="27" y="4"/>
                  <a:pt x="38" y="0"/>
                  <a:pt x="49" y="0"/>
                </a:cubicBezTo>
                <a:cubicBezTo>
                  <a:pt x="61" y="0"/>
                  <a:pt x="71" y="4"/>
                  <a:pt x="79" y="12"/>
                </a:cubicBezTo>
                <a:cubicBezTo>
                  <a:pt x="86" y="19"/>
                  <a:pt x="91" y="29"/>
                  <a:pt x="92" y="39"/>
                </a:cubicBezTo>
                <a:cubicBezTo>
                  <a:pt x="94" y="39"/>
                  <a:pt x="95" y="40"/>
                  <a:pt x="97" y="41"/>
                </a:cubicBezTo>
                <a:cubicBezTo>
                  <a:pt x="97" y="42"/>
                  <a:pt x="97" y="42"/>
                  <a:pt x="97" y="42"/>
                </a:cubicBezTo>
                <a:cubicBezTo>
                  <a:pt x="98" y="59"/>
                  <a:pt x="94" y="75"/>
                  <a:pt x="81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69" y="85"/>
                  <a:pt x="69" y="85"/>
                  <a:pt x="69" y="85"/>
                </a:cubicBezTo>
                <a:cubicBezTo>
                  <a:pt x="62" y="82"/>
                  <a:pt x="58" y="75"/>
                  <a:pt x="61" y="68"/>
                </a:cubicBezTo>
                <a:cubicBezTo>
                  <a:pt x="69" y="45"/>
                  <a:pt x="69" y="45"/>
                  <a:pt x="69" y="45"/>
                </a:cubicBezTo>
                <a:cubicBezTo>
                  <a:pt x="71" y="40"/>
                  <a:pt x="74" y="38"/>
                  <a:pt x="78" y="37"/>
                </a:cubicBezTo>
                <a:close/>
                <a:moveTo>
                  <a:pt x="9" y="49"/>
                </a:moveTo>
                <a:cubicBezTo>
                  <a:pt x="9" y="60"/>
                  <a:pt x="12" y="70"/>
                  <a:pt x="19" y="77"/>
                </a:cubicBezTo>
                <a:cubicBezTo>
                  <a:pt x="20" y="76"/>
                  <a:pt x="21" y="76"/>
                  <a:pt x="23" y="75"/>
                </a:cubicBezTo>
                <a:cubicBezTo>
                  <a:pt x="20" y="66"/>
                  <a:pt x="16" y="57"/>
                  <a:pt x="13" y="48"/>
                </a:cubicBezTo>
                <a:cubicBezTo>
                  <a:pt x="12" y="49"/>
                  <a:pt x="10" y="49"/>
                  <a:pt x="9" y="49"/>
                </a:cubicBezTo>
                <a:close/>
                <a:moveTo>
                  <a:pt x="89" y="49"/>
                </a:moveTo>
                <a:cubicBezTo>
                  <a:pt x="88" y="49"/>
                  <a:pt x="86" y="49"/>
                  <a:pt x="85" y="48"/>
                </a:cubicBezTo>
                <a:cubicBezTo>
                  <a:pt x="81" y="57"/>
                  <a:pt x="78" y="66"/>
                  <a:pt x="75" y="75"/>
                </a:cubicBezTo>
                <a:cubicBezTo>
                  <a:pt x="77" y="76"/>
                  <a:pt x="78" y="76"/>
                  <a:pt x="79" y="77"/>
                </a:cubicBezTo>
                <a:cubicBezTo>
                  <a:pt x="86" y="70"/>
                  <a:pt x="89" y="60"/>
                  <a:pt x="89" y="49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1" name="Freeform 53"/>
          <p:cNvSpPr>
            <a:spLocks noEditPoints="1" noChangeArrowheads="1"/>
          </p:cNvSpPr>
          <p:nvPr/>
        </p:nvSpPr>
        <p:spPr bwMode="auto">
          <a:xfrm>
            <a:off x="6950075" y="4324350"/>
            <a:ext cx="315913" cy="206375"/>
          </a:xfrm>
          <a:custGeom>
            <a:avLst/>
            <a:gdLst>
              <a:gd name="T0" fmla="*/ 2147483647 w 84"/>
              <a:gd name="T1" fmla="*/ 0 h 73"/>
              <a:gd name="T2" fmla="*/ 2147483647 w 84"/>
              <a:gd name="T3" fmla="*/ 2147483647 h 73"/>
              <a:gd name="T4" fmla="*/ 2147483647 w 84"/>
              <a:gd name="T5" fmla="*/ 2147483647 h 73"/>
              <a:gd name="T6" fmla="*/ 2147483647 w 84"/>
              <a:gd name="T7" fmla="*/ 0 h 73"/>
              <a:gd name="T8" fmla="*/ 2147483647 w 84"/>
              <a:gd name="T9" fmla="*/ 2147483647 h 73"/>
              <a:gd name="T10" fmla="*/ 2147483647 w 84"/>
              <a:gd name="T11" fmla="*/ 2147483647 h 73"/>
              <a:gd name="T12" fmla="*/ 2147483647 w 84"/>
              <a:gd name="T13" fmla="*/ 2147483647 h 73"/>
              <a:gd name="T14" fmla="*/ 2147483647 w 84"/>
              <a:gd name="T15" fmla="*/ 2147483647 h 73"/>
              <a:gd name="T16" fmla="*/ 2147483647 w 84"/>
              <a:gd name="T17" fmla="*/ 2147483647 h 73"/>
              <a:gd name="T18" fmla="*/ 2147483647 w 84"/>
              <a:gd name="T19" fmla="*/ 2147483647 h 73"/>
              <a:gd name="T20" fmla="*/ 2147483647 w 84"/>
              <a:gd name="T21" fmla="*/ 2147483647 h 73"/>
              <a:gd name="T22" fmla="*/ 2147483647 w 84"/>
              <a:gd name="T23" fmla="*/ 2147483647 h 73"/>
              <a:gd name="T24" fmla="*/ 2147483647 w 84"/>
              <a:gd name="T25" fmla="*/ 2147483647 h 73"/>
              <a:gd name="T26" fmla="*/ 2147483647 w 84"/>
              <a:gd name="T27" fmla="*/ 2147483647 h 73"/>
              <a:gd name="T28" fmla="*/ 2147483647 w 84"/>
              <a:gd name="T29" fmla="*/ 2147483647 h 73"/>
              <a:gd name="T30" fmla="*/ 2147483647 w 84"/>
              <a:gd name="T31" fmla="*/ 2147483647 h 73"/>
              <a:gd name="T32" fmla="*/ 2147483647 w 84"/>
              <a:gd name="T33" fmla="*/ 2147483647 h 73"/>
              <a:gd name="T34" fmla="*/ 2147483647 w 84"/>
              <a:gd name="T35" fmla="*/ 2147483647 h 73"/>
              <a:gd name="T36" fmla="*/ 2147483647 w 84"/>
              <a:gd name="T37" fmla="*/ 2147483647 h 73"/>
              <a:gd name="T38" fmla="*/ 2147483647 w 84"/>
              <a:gd name="T39" fmla="*/ 2147483647 h 73"/>
              <a:gd name="T40" fmla="*/ 2147483647 w 84"/>
              <a:gd name="T41" fmla="*/ 2147483647 h 73"/>
              <a:gd name="T42" fmla="*/ 2147483647 w 84"/>
              <a:gd name="T43" fmla="*/ 2147483647 h 73"/>
              <a:gd name="T44" fmla="*/ 2147483647 w 84"/>
              <a:gd name="T45" fmla="*/ 2147483647 h 73"/>
              <a:gd name="T46" fmla="*/ 2147483647 w 84"/>
              <a:gd name="T47" fmla="*/ 2147483647 h 73"/>
              <a:gd name="T48" fmla="*/ 2147483647 w 84"/>
              <a:gd name="T49" fmla="*/ 2147483647 h 73"/>
              <a:gd name="T50" fmla="*/ 2147483647 w 84"/>
              <a:gd name="T51" fmla="*/ 2147483647 h 73"/>
              <a:gd name="T52" fmla="*/ 2147483647 w 84"/>
              <a:gd name="T53" fmla="*/ 2147483647 h 73"/>
              <a:gd name="T54" fmla="*/ 2147483647 w 84"/>
              <a:gd name="T55" fmla="*/ 0 h 73"/>
              <a:gd name="T56" fmla="*/ 2147483647 w 84"/>
              <a:gd name="T57" fmla="*/ 2147483647 h 73"/>
              <a:gd name="T58" fmla="*/ 2147483647 w 84"/>
              <a:gd name="T59" fmla="*/ 2147483647 h 73"/>
              <a:gd name="T60" fmla="*/ 0 w 84"/>
              <a:gd name="T61" fmla="*/ 2147483647 h 73"/>
              <a:gd name="T62" fmla="*/ 0 w 84"/>
              <a:gd name="T63" fmla="*/ 2147483647 h 73"/>
              <a:gd name="T64" fmla="*/ 2147483647 w 84"/>
              <a:gd name="T65" fmla="*/ 2147483647 h 73"/>
              <a:gd name="T66" fmla="*/ 2147483647 w 84"/>
              <a:gd name="T67" fmla="*/ 2147483647 h 73"/>
              <a:gd name="T68" fmla="*/ 2147483647 w 84"/>
              <a:gd name="T69" fmla="*/ 2147483647 h 73"/>
              <a:gd name="T70" fmla="*/ 2147483647 w 84"/>
              <a:gd name="T71" fmla="*/ 2147483647 h 73"/>
              <a:gd name="T72" fmla="*/ 2147483647 w 84"/>
              <a:gd name="T73" fmla="*/ 2147483647 h 73"/>
              <a:gd name="T74" fmla="*/ 2147483647 w 84"/>
              <a:gd name="T75" fmla="*/ 2147483647 h 73"/>
              <a:gd name="T76" fmla="*/ 2147483647 w 84"/>
              <a:gd name="T77" fmla="*/ 0 h 73"/>
              <a:gd name="T78" fmla="*/ 2147483647 w 84"/>
              <a:gd name="T79" fmla="*/ 0 h 7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4"/>
              <a:gd name="T121" fmla="*/ 0 h 73"/>
              <a:gd name="T122" fmla="*/ 84 w 84"/>
              <a:gd name="T123" fmla="*/ 73 h 73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4" h="73">
                <a:moveTo>
                  <a:pt x="18" y="0"/>
                </a:moveTo>
                <a:cubicBezTo>
                  <a:pt x="22" y="0"/>
                  <a:pt x="25" y="3"/>
                  <a:pt x="26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4" y="0"/>
                  <a:pt x="18" y="0"/>
                </a:cubicBezTo>
                <a:close/>
                <a:moveTo>
                  <a:pt x="49" y="15"/>
                </a:moveTo>
                <a:cubicBezTo>
                  <a:pt x="56" y="15"/>
                  <a:pt x="63" y="18"/>
                  <a:pt x="67" y="22"/>
                </a:cubicBezTo>
                <a:cubicBezTo>
                  <a:pt x="72" y="27"/>
                  <a:pt x="75" y="34"/>
                  <a:pt x="75" y="41"/>
                </a:cubicBezTo>
                <a:cubicBezTo>
                  <a:pt x="75" y="48"/>
                  <a:pt x="72" y="55"/>
                  <a:pt x="67" y="60"/>
                </a:cubicBezTo>
                <a:cubicBezTo>
                  <a:pt x="63" y="64"/>
                  <a:pt x="56" y="67"/>
                  <a:pt x="49" y="67"/>
                </a:cubicBezTo>
                <a:cubicBezTo>
                  <a:pt x="41" y="67"/>
                  <a:pt x="35" y="64"/>
                  <a:pt x="30" y="60"/>
                </a:cubicBezTo>
                <a:cubicBezTo>
                  <a:pt x="25" y="55"/>
                  <a:pt x="22" y="48"/>
                  <a:pt x="22" y="41"/>
                </a:cubicBezTo>
                <a:cubicBezTo>
                  <a:pt x="22" y="34"/>
                  <a:pt x="25" y="27"/>
                  <a:pt x="30" y="22"/>
                </a:cubicBezTo>
                <a:cubicBezTo>
                  <a:pt x="35" y="18"/>
                  <a:pt x="41" y="15"/>
                  <a:pt x="49" y="15"/>
                </a:cubicBezTo>
                <a:close/>
                <a:moveTo>
                  <a:pt x="45" y="28"/>
                </a:moveTo>
                <a:cubicBezTo>
                  <a:pt x="42" y="26"/>
                  <a:pt x="37" y="28"/>
                  <a:pt x="35" y="33"/>
                </a:cubicBezTo>
                <a:cubicBezTo>
                  <a:pt x="32" y="37"/>
                  <a:pt x="33" y="42"/>
                  <a:pt x="36" y="44"/>
                </a:cubicBezTo>
                <a:cubicBezTo>
                  <a:pt x="40" y="46"/>
                  <a:pt x="41" y="42"/>
                  <a:pt x="44" y="38"/>
                </a:cubicBezTo>
                <a:cubicBezTo>
                  <a:pt x="46" y="33"/>
                  <a:pt x="49" y="30"/>
                  <a:pt x="45" y="28"/>
                </a:cubicBezTo>
                <a:close/>
                <a:moveTo>
                  <a:pt x="62" y="28"/>
                </a:moveTo>
                <a:cubicBezTo>
                  <a:pt x="58" y="25"/>
                  <a:pt x="54" y="23"/>
                  <a:pt x="49" y="23"/>
                </a:cubicBezTo>
                <a:cubicBezTo>
                  <a:pt x="44" y="23"/>
                  <a:pt x="39" y="25"/>
                  <a:pt x="36" y="28"/>
                </a:cubicBezTo>
                <a:cubicBezTo>
                  <a:pt x="33" y="31"/>
                  <a:pt x="31" y="36"/>
                  <a:pt x="31" y="41"/>
                </a:cubicBezTo>
                <a:cubicBezTo>
                  <a:pt x="31" y="46"/>
                  <a:pt x="33" y="50"/>
                  <a:pt x="36" y="54"/>
                </a:cubicBezTo>
                <a:cubicBezTo>
                  <a:pt x="39" y="57"/>
                  <a:pt x="44" y="59"/>
                  <a:pt x="49" y="59"/>
                </a:cubicBezTo>
                <a:cubicBezTo>
                  <a:pt x="54" y="59"/>
                  <a:pt x="58" y="57"/>
                  <a:pt x="62" y="54"/>
                </a:cubicBezTo>
                <a:cubicBezTo>
                  <a:pt x="65" y="50"/>
                  <a:pt x="67" y="46"/>
                  <a:pt x="67" y="41"/>
                </a:cubicBezTo>
                <a:cubicBezTo>
                  <a:pt x="67" y="36"/>
                  <a:pt x="65" y="31"/>
                  <a:pt x="62" y="28"/>
                </a:cubicBezTo>
                <a:close/>
                <a:moveTo>
                  <a:pt x="35" y="0"/>
                </a:moveTo>
                <a:cubicBezTo>
                  <a:pt x="29" y="11"/>
                  <a:pt x="29" y="11"/>
                  <a:pt x="2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4" y="11"/>
                  <a:pt x="0" y="15"/>
                  <a:pt x="0" y="2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9"/>
                  <a:pt x="4" y="73"/>
                  <a:pt x="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9" y="73"/>
                  <a:pt x="84" y="69"/>
                  <a:pt x="84" y="63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5"/>
                  <a:pt x="79" y="11"/>
                  <a:pt x="74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64" y="0"/>
                  <a:pt x="64" y="0"/>
                  <a:pt x="64" y="0"/>
                </a:cubicBezTo>
                <a:lnTo>
                  <a:pt x="35" y="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2" name="Freeform 54"/>
          <p:cNvSpPr>
            <a:spLocks noEditPoints="1" noChangeArrowheads="1"/>
          </p:cNvSpPr>
          <p:nvPr/>
        </p:nvSpPr>
        <p:spPr bwMode="auto">
          <a:xfrm>
            <a:off x="7632700" y="4306888"/>
            <a:ext cx="319088" cy="236537"/>
          </a:xfrm>
          <a:custGeom>
            <a:avLst/>
            <a:gdLst>
              <a:gd name="T0" fmla="*/ 2147483647 w 85"/>
              <a:gd name="T1" fmla="*/ 0 h 84"/>
              <a:gd name="T2" fmla="*/ 2147483647 w 85"/>
              <a:gd name="T3" fmla="*/ 2147483647 h 84"/>
              <a:gd name="T4" fmla="*/ 2147483647 w 85"/>
              <a:gd name="T5" fmla="*/ 2147483647 h 84"/>
              <a:gd name="T6" fmla="*/ 2147483647 w 85"/>
              <a:gd name="T7" fmla="*/ 2147483647 h 84"/>
              <a:gd name="T8" fmla="*/ 2147483647 w 85"/>
              <a:gd name="T9" fmla="*/ 2147483647 h 84"/>
              <a:gd name="T10" fmla="*/ 2147483647 w 85"/>
              <a:gd name="T11" fmla="*/ 2147483647 h 84"/>
              <a:gd name="T12" fmla="*/ 0 w 85"/>
              <a:gd name="T13" fmla="*/ 2147483647 h 84"/>
              <a:gd name="T14" fmla="*/ 2147483647 w 85"/>
              <a:gd name="T15" fmla="*/ 2147483647 h 84"/>
              <a:gd name="T16" fmla="*/ 2147483647 w 85"/>
              <a:gd name="T17" fmla="*/ 0 h 84"/>
              <a:gd name="T18" fmla="*/ 2147483647 w 85"/>
              <a:gd name="T19" fmla="*/ 2147483647 h 84"/>
              <a:gd name="T20" fmla="*/ 2147483647 w 85"/>
              <a:gd name="T21" fmla="*/ 2147483647 h 84"/>
              <a:gd name="T22" fmla="*/ 2147483647 w 85"/>
              <a:gd name="T23" fmla="*/ 2147483647 h 84"/>
              <a:gd name="T24" fmla="*/ 2147483647 w 85"/>
              <a:gd name="T25" fmla="*/ 2147483647 h 84"/>
              <a:gd name="T26" fmla="*/ 2147483647 w 85"/>
              <a:gd name="T27" fmla="*/ 2147483647 h 84"/>
              <a:gd name="T28" fmla="*/ 2147483647 w 85"/>
              <a:gd name="T29" fmla="*/ 2147483647 h 84"/>
              <a:gd name="T30" fmla="*/ 2147483647 w 85"/>
              <a:gd name="T31" fmla="*/ 2147483647 h 84"/>
              <a:gd name="T32" fmla="*/ 2147483647 w 85"/>
              <a:gd name="T33" fmla="*/ 2147483647 h 84"/>
              <a:gd name="T34" fmla="*/ 2147483647 w 85"/>
              <a:gd name="T35" fmla="*/ 2147483647 h 84"/>
              <a:gd name="T36" fmla="*/ 2147483647 w 85"/>
              <a:gd name="T37" fmla="*/ 2147483647 h 84"/>
              <a:gd name="T38" fmla="*/ 2147483647 w 85"/>
              <a:gd name="T39" fmla="*/ 2147483647 h 84"/>
              <a:gd name="T40" fmla="*/ 2147483647 w 85"/>
              <a:gd name="T41" fmla="*/ 2147483647 h 84"/>
              <a:gd name="T42" fmla="*/ 2147483647 w 85"/>
              <a:gd name="T43" fmla="*/ 2147483647 h 84"/>
              <a:gd name="T44" fmla="*/ 2147483647 w 85"/>
              <a:gd name="T45" fmla="*/ 2147483647 h 84"/>
              <a:gd name="T46" fmla="*/ 2147483647 w 85"/>
              <a:gd name="T47" fmla="*/ 2147483647 h 84"/>
              <a:gd name="T48" fmla="*/ 2147483647 w 85"/>
              <a:gd name="T49" fmla="*/ 2147483647 h 84"/>
              <a:gd name="T50" fmla="*/ 2147483647 w 85"/>
              <a:gd name="T51" fmla="*/ 2147483647 h 84"/>
              <a:gd name="T52" fmla="*/ 2147483647 w 85"/>
              <a:gd name="T53" fmla="*/ 2147483647 h 84"/>
              <a:gd name="T54" fmla="*/ 2147483647 w 85"/>
              <a:gd name="T55" fmla="*/ 2147483647 h 84"/>
              <a:gd name="T56" fmla="*/ 2147483647 w 85"/>
              <a:gd name="T57" fmla="*/ 2147483647 h 84"/>
              <a:gd name="T58" fmla="*/ 2147483647 w 85"/>
              <a:gd name="T59" fmla="*/ 2147483647 h 84"/>
              <a:gd name="T60" fmla="*/ 2147483647 w 85"/>
              <a:gd name="T61" fmla="*/ 2147483647 h 84"/>
              <a:gd name="T62" fmla="*/ 2147483647 w 85"/>
              <a:gd name="T63" fmla="*/ 2147483647 h 84"/>
              <a:gd name="T64" fmla="*/ 2147483647 w 85"/>
              <a:gd name="T65" fmla="*/ 2147483647 h 84"/>
              <a:gd name="T66" fmla="*/ 2147483647 w 85"/>
              <a:gd name="T67" fmla="*/ 2147483647 h 84"/>
              <a:gd name="T68" fmla="*/ 2147483647 w 85"/>
              <a:gd name="T69" fmla="*/ 2147483647 h 84"/>
              <a:gd name="T70" fmla="*/ 2147483647 w 85"/>
              <a:gd name="T71" fmla="*/ 2147483647 h 84"/>
              <a:gd name="T72" fmla="*/ 2147483647 w 85"/>
              <a:gd name="T73" fmla="*/ 2147483647 h 84"/>
              <a:gd name="T74" fmla="*/ 2147483647 w 85"/>
              <a:gd name="T75" fmla="*/ 2147483647 h 84"/>
              <a:gd name="T76" fmla="*/ 2147483647 w 85"/>
              <a:gd name="T77" fmla="*/ 2147483647 h 84"/>
              <a:gd name="T78" fmla="*/ 2147483647 w 85"/>
              <a:gd name="T79" fmla="*/ 2147483647 h 84"/>
              <a:gd name="T80" fmla="*/ 2147483647 w 85"/>
              <a:gd name="T81" fmla="*/ 2147483647 h 84"/>
              <a:gd name="T82" fmla="*/ 2147483647 w 85"/>
              <a:gd name="T83" fmla="*/ 2147483647 h 8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85"/>
              <a:gd name="T127" fmla="*/ 0 h 84"/>
              <a:gd name="T128" fmla="*/ 85 w 85"/>
              <a:gd name="T129" fmla="*/ 84 h 8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85" h="84">
                <a:moveTo>
                  <a:pt x="43" y="0"/>
                </a:moveTo>
                <a:cubicBezTo>
                  <a:pt x="54" y="0"/>
                  <a:pt x="65" y="4"/>
                  <a:pt x="73" y="12"/>
                </a:cubicBezTo>
                <a:cubicBezTo>
                  <a:pt x="80" y="20"/>
                  <a:pt x="85" y="30"/>
                  <a:pt x="85" y="42"/>
                </a:cubicBezTo>
                <a:cubicBezTo>
                  <a:pt x="85" y="54"/>
                  <a:pt x="80" y="64"/>
                  <a:pt x="73" y="72"/>
                </a:cubicBezTo>
                <a:cubicBezTo>
                  <a:pt x="65" y="79"/>
                  <a:pt x="54" y="84"/>
                  <a:pt x="43" y="84"/>
                </a:cubicBezTo>
                <a:cubicBezTo>
                  <a:pt x="31" y="84"/>
                  <a:pt x="20" y="79"/>
                  <a:pt x="13" y="72"/>
                </a:cubicBezTo>
                <a:cubicBezTo>
                  <a:pt x="5" y="64"/>
                  <a:pt x="0" y="54"/>
                  <a:pt x="0" y="42"/>
                </a:cubicBezTo>
                <a:cubicBezTo>
                  <a:pt x="0" y="30"/>
                  <a:pt x="5" y="20"/>
                  <a:pt x="13" y="12"/>
                </a:cubicBezTo>
                <a:cubicBezTo>
                  <a:pt x="20" y="4"/>
                  <a:pt x="31" y="0"/>
                  <a:pt x="43" y="0"/>
                </a:cubicBezTo>
                <a:close/>
                <a:moveTo>
                  <a:pt x="62" y="23"/>
                </a:moveTo>
                <a:cubicBezTo>
                  <a:pt x="57" y="18"/>
                  <a:pt x="50" y="15"/>
                  <a:pt x="43" y="15"/>
                </a:cubicBezTo>
                <a:cubicBezTo>
                  <a:pt x="35" y="15"/>
                  <a:pt x="29" y="18"/>
                  <a:pt x="24" y="23"/>
                </a:cubicBezTo>
                <a:cubicBezTo>
                  <a:pt x="19" y="28"/>
                  <a:pt x="16" y="35"/>
                  <a:pt x="16" y="42"/>
                </a:cubicBezTo>
                <a:cubicBezTo>
                  <a:pt x="16" y="49"/>
                  <a:pt x="19" y="56"/>
                  <a:pt x="24" y="61"/>
                </a:cubicBezTo>
                <a:cubicBezTo>
                  <a:pt x="29" y="66"/>
                  <a:pt x="35" y="69"/>
                  <a:pt x="43" y="69"/>
                </a:cubicBezTo>
                <a:cubicBezTo>
                  <a:pt x="50" y="69"/>
                  <a:pt x="57" y="66"/>
                  <a:pt x="62" y="61"/>
                </a:cubicBezTo>
                <a:cubicBezTo>
                  <a:pt x="66" y="56"/>
                  <a:pt x="69" y="49"/>
                  <a:pt x="69" y="42"/>
                </a:cubicBezTo>
                <a:cubicBezTo>
                  <a:pt x="69" y="35"/>
                  <a:pt x="66" y="28"/>
                  <a:pt x="62" y="23"/>
                </a:cubicBezTo>
                <a:close/>
                <a:moveTo>
                  <a:pt x="35" y="23"/>
                </a:moveTo>
                <a:cubicBezTo>
                  <a:pt x="27" y="26"/>
                  <a:pt x="24" y="31"/>
                  <a:pt x="22" y="36"/>
                </a:cubicBezTo>
                <a:cubicBezTo>
                  <a:pt x="44" y="31"/>
                  <a:pt x="44" y="31"/>
                  <a:pt x="44" y="31"/>
                </a:cubicBezTo>
                <a:cubicBezTo>
                  <a:pt x="35" y="23"/>
                  <a:pt x="35" y="23"/>
                  <a:pt x="35" y="23"/>
                </a:cubicBezTo>
                <a:close/>
                <a:moveTo>
                  <a:pt x="22" y="39"/>
                </a:moveTo>
                <a:cubicBezTo>
                  <a:pt x="21" y="47"/>
                  <a:pt x="24" y="53"/>
                  <a:pt x="28" y="57"/>
                </a:cubicBezTo>
                <a:cubicBezTo>
                  <a:pt x="34" y="36"/>
                  <a:pt x="34" y="36"/>
                  <a:pt x="34" y="36"/>
                </a:cubicBezTo>
                <a:cubicBezTo>
                  <a:pt x="22" y="39"/>
                  <a:pt x="22" y="39"/>
                  <a:pt x="22" y="39"/>
                </a:cubicBezTo>
                <a:close/>
                <a:moveTo>
                  <a:pt x="30" y="59"/>
                </a:moveTo>
                <a:cubicBezTo>
                  <a:pt x="36" y="63"/>
                  <a:pt x="42" y="64"/>
                  <a:pt x="48" y="63"/>
                </a:cubicBezTo>
                <a:cubicBezTo>
                  <a:pt x="34" y="47"/>
                  <a:pt x="34" y="47"/>
                  <a:pt x="34" y="47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1" y="61"/>
                </a:moveTo>
                <a:cubicBezTo>
                  <a:pt x="58" y="58"/>
                  <a:pt x="61" y="53"/>
                  <a:pt x="63" y="48"/>
                </a:cubicBezTo>
                <a:cubicBezTo>
                  <a:pt x="42" y="53"/>
                  <a:pt x="42" y="53"/>
                  <a:pt x="42" y="53"/>
                </a:cubicBezTo>
                <a:cubicBezTo>
                  <a:pt x="51" y="61"/>
                  <a:pt x="51" y="61"/>
                  <a:pt x="51" y="61"/>
                </a:cubicBezTo>
                <a:close/>
                <a:moveTo>
                  <a:pt x="64" y="45"/>
                </a:moveTo>
                <a:cubicBezTo>
                  <a:pt x="64" y="37"/>
                  <a:pt x="62" y="32"/>
                  <a:pt x="58" y="27"/>
                </a:cubicBezTo>
                <a:cubicBezTo>
                  <a:pt x="52" y="48"/>
                  <a:pt x="52" y="48"/>
                  <a:pt x="52" y="48"/>
                </a:cubicBezTo>
                <a:cubicBezTo>
                  <a:pt x="64" y="45"/>
                  <a:pt x="64" y="45"/>
                  <a:pt x="64" y="45"/>
                </a:cubicBezTo>
                <a:close/>
                <a:moveTo>
                  <a:pt x="55" y="25"/>
                </a:moveTo>
                <a:cubicBezTo>
                  <a:pt x="49" y="21"/>
                  <a:pt x="43" y="20"/>
                  <a:pt x="38" y="22"/>
                </a:cubicBezTo>
                <a:cubicBezTo>
                  <a:pt x="53" y="36"/>
                  <a:pt x="53" y="36"/>
                  <a:pt x="53" y="36"/>
                </a:cubicBezTo>
                <a:lnTo>
                  <a:pt x="55" y="25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3" name="Freeform 55"/>
          <p:cNvSpPr>
            <a:spLocks noEditPoints="1" noChangeArrowheads="1"/>
          </p:cNvSpPr>
          <p:nvPr/>
        </p:nvSpPr>
        <p:spPr bwMode="auto">
          <a:xfrm>
            <a:off x="8318500" y="4265613"/>
            <a:ext cx="341313" cy="261937"/>
          </a:xfrm>
          <a:custGeom>
            <a:avLst/>
            <a:gdLst>
              <a:gd name="T0" fmla="*/ 2147483647 w 91"/>
              <a:gd name="T1" fmla="*/ 2147483647 h 93"/>
              <a:gd name="T2" fmla="*/ 2147483647 w 91"/>
              <a:gd name="T3" fmla="*/ 2147483647 h 93"/>
              <a:gd name="T4" fmla="*/ 2147483647 w 91"/>
              <a:gd name="T5" fmla="*/ 2147483647 h 93"/>
              <a:gd name="T6" fmla="*/ 2147483647 w 91"/>
              <a:gd name="T7" fmla="*/ 2147483647 h 93"/>
              <a:gd name="T8" fmla="*/ 2147483647 w 91"/>
              <a:gd name="T9" fmla="*/ 2147483647 h 93"/>
              <a:gd name="T10" fmla="*/ 2147483647 w 91"/>
              <a:gd name="T11" fmla="*/ 2147483647 h 93"/>
              <a:gd name="T12" fmla="*/ 2147483647 w 91"/>
              <a:gd name="T13" fmla="*/ 2147483647 h 93"/>
              <a:gd name="T14" fmla="*/ 2147483647 w 91"/>
              <a:gd name="T15" fmla="*/ 2147483647 h 93"/>
              <a:gd name="T16" fmla="*/ 2147483647 w 91"/>
              <a:gd name="T17" fmla="*/ 2147483647 h 93"/>
              <a:gd name="T18" fmla="*/ 2147483647 w 91"/>
              <a:gd name="T19" fmla="*/ 2147483647 h 93"/>
              <a:gd name="T20" fmla="*/ 2147483647 w 91"/>
              <a:gd name="T21" fmla="*/ 2147483647 h 93"/>
              <a:gd name="T22" fmla="*/ 2147483647 w 91"/>
              <a:gd name="T23" fmla="*/ 2147483647 h 93"/>
              <a:gd name="T24" fmla="*/ 2147483647 w 91"/>
              <a:gd name="T25" fmla="*/ 2147483647 h 93"/>
              <a:gd name="T26" fmla="*/ 2147483647 w 91"/>
              <a:gd name="T27" fmla="*/ 2147483647 h 93"/>
              <a:gd name="T28" fmla="*/ 2147483647 w 91"/>
              <a:gd name="T29" fmla="*/ 2147483647 h 93"/>
              <a:gd name="T30" fmla="*/ 2147483647 w 91"/>
              <a:gd name="T31" fmla="*/ 2147483647 h 93"/>
              <a:gd name="T32" fmla="*/ 2147483647 w 91"/>
              <a:gd name="T33" fmla="*/ 2147483647 h 93"/>
              <a:gd name="T34" fmla="*/ 2147483647 w 91"/>
              <a:gd name="T35" fmla="*/ 2147483647 h 93"/>
              <a:gd name="T36" fmla="*/ 2147483647 w 91"/>
              <a:gd name="T37" fmla="*/ 2147483647 h 93"/>
              <a:gd name="T38" fmla="*/ 2147483647 w 91"/>
              <a:gd name="T39" fmla="*/ 2147483647 h 93"/>
              <a:gd name="T40" fmla="*/ 0 w 91"/>
              <a:gd name="T41" fmla="*/ 2147483647 h 93"/>
              <a:gd name="T42" fmla="*/ 2147483647 w 91"/>
              <a:gd name="T43" fmla="*/ 2147483647 h 93"/>
              <a:gd name="T44" fmla="*/ 2147483647 w 91"/>
              <a:gd name="T45" fmla="*/ 2147483647 h 93"/>
              <a:gd name="T46" fmla="*/ 2147483647 w 91"/>
              <a:gd name="T47" fmla="*/ 2147483647 h 9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91"/>
              <a:gd name="T73" fmla="*/ 0 h 93"/>
              <a:gd name="T74" fmla="*/ 91 w 91"/>
              <a:gd name="T75" fmla="*/ 93 h 9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91" h="93">
                <a:moveTo>
                  <a:pt x="80" y="44"/>
                </a:moveTo>
                <a:cubicBezTo>
                  <a:pt x="87" y="37"/>
                  <a:pt x="87" y="37"/>
                  <a:pt x="87" y="37"/>
                </a:cubicBezTo>
                <a:cubicBezTo>
                  <a:pt x="91" y="33"/>
                  <a:pt x="91" y="27"/>
                  <a:pt x="87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1"/>
                  <a:pt x="47" y="11"/>
                  <a:pt x="47" y="11"/>
                </a:cubicBezTo>
                <a:cubicBezTo>
                  <a:pt x="80" y="44"/>
                  <a:pt x="80" y="44"/>
                  <a:pt x="80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8"/>
                  <a:pt x="77" y="48"/>
                  <a:pt x="77" y="48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4" y="73"/>
                </a:cubicBezTo>
                <a:cubicBezTo>
                  <a:pt x="26" y="72"/>
                  <a:pt x="20" y="68"/>
                  <a:pt x="19" y="59"/>
                </a:cubicBezTo>
                <a:cubicBezTo>
                  <a:pt x="41" y="37"/>
                  <a:pt x="41" y="37"/>
                  <a:pt x="41" y="37"/>
                </a:cubicBezTo>
                <a:cubicBezTo>
                  <a:pt x="39" y="34"/>
                  <a:pt x="39" y="34"/>
                  <a:pt x="39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8"/>
                  <a:pt x="9" y="54"/>
                  <a:pt x="10" y="48"/>
                </a:cubicBezTo>
                <a:cubicBezTo>
                  <a:pt x="21" y="37"/>
                  <a:pt x="32" y="26"/>
                  <a:pt x="43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9"/>
                </a:moveTo>
                <a:cubicBezTo>
                  <a:pt x="0" y="86"/>
                  <a:pt x="0" y="86"/>
                  <a:pt x="0" y="86"/>
                </a:cubicBezTo>
                <a:cubicBezTo>
                  <a:pt x="6" y="93"/>
                  <a:pt x="6" y="93"/>
                  <a:pt x="6" y="93"/>
                </a:cubicBezTo>
                <a:cubicBezTo>
                  <a:pt x="24" y="89"/>
                  <a:pt x="24" y="89"/>
                  <a:pt x="24" y="89"/>
                </a:cubicBezTo>
                <a:lnTo>
                  <a:pt x="4" y="6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4" name="Freeform 56"/>
          <p:cNvSpPr>
            <a:spLocks noEditPoints="1" noChangeArrowheads="1"/>
          </p:cNvSpPr>
          <p:nvPr/>
        </p:nvSpPr>
        <p:spPr bwMode="auto">
          <a:xfrm>
            <a:off x="7645400" y="4800600"/>
            <a:ext cx="292100" cy="277813"/>
          </a:xfrm>
          <a:custGeom>
            <a:avLst/>
            <a:gdLst>
              <a:gd name="T0" fmla="*/ 2147483647 w 78"/>
              <a:gd name="T1" fmla="*/ 2147483647 h 99"/>
              <a:gd name="T2" fmla="*/ 2147483647 w 78"/>
              <a:gd name="T3" fmla="*/ 2147483647 h 99"/>
              <a:gd name="T4" fmla="*/ 2147483647 w 78"/>
              <a:gd name="T5" fmla="*/ 2147483647 h 99"/>
              <a:gd name="T6" fmla="*/ 2147483647 w 78"/>
              <a:gd name="T7" fmla="*/ 2147483647 h 99"/>
              <a:gd name="T8" fmla="*/ 2147483647 w 78"/>
              <a:gd name="T9" fmla="*/ 2147483647 h 99"/>
              <a:gd name="T10" fmla="*/ 2147483647 w 78"/>
              <a:gd name="T11" fmla="*/ 2147483647 h 99"/>
              <a:gd name="T12" fmla="*/ 2147483647 w 78"/>
              <a:gd name="T13" fmla="*/ 2147483647 h 99"/>
              <a:gd name="T14" fmla="*/ 2147483647 w 78"/>
              <a:gd name="T15" fmla="*/ 2147483647 h 99"/>
              <a:gd name="T16" fmla="*/ 2147483647 w 78"/>
              <a:gd name="T17" fmla="*/ 2147483647 h 99"/>
              <a:gd name="T18" fmla="*/ 2147483647 w 78"/>
              <a:gd name="T19" fmla="*/ 0 h 99"/>
              <a:gd name="T20" fmla="*/ 2147483647 w 78"/>
              <a:gd name="T21" fmla="*/ 2147483647 h 99"/>
              <a:gd name="T22" fmla="*/ 2147483647 w 78"/>
              <a:gd name="T23" fmla="*/ 2147483647 h 99"/>
              <a:gd name="T24" fmla="*/ 2147483647 w 78"/>
              <a:gd name="T25" fmla="*/ 2147483647 h 99"/>
              <a:gd name="T26" fmla="*/ 2147483647 w 78"/>
              <a:gd name="T27" fmla="*/ 2147483647 h 99"/>
              <a:gd name="T28" fmla="*/ 2147483647 w 78"/>
              <a:gd name="T29" fmla="*/ 2147483647 h 99"/>
              <a:gd name="T30" fmla="*/ 2147483647 w 78"/>
              <a:gd name="T31" fmla="*/ 2147483647 h 99"/>
              <a:gd name="T32" fmla="*/ 2147483647 w 78"/>
              <a:gd name="T33" fmla="*/ 2147483647 h 99"/>
              <a:gd name="T34" fmla="*/ 2147483647 w 78"/>
              <a:gd name="T35" fmla="*/ 2147483647 h 99"/>
              <a:gd name="T36" fmla="*/ 2147483647 w 78"/>
              <a:gd name="T37" fmla="*/ 2147483647 h 99"/>
              <a:gd name="T38" fmla="*/ 2147483647 w 78"/>
              <a:gd name="T39" fmla="*/ 2147483647 h 99"/>
              <a:gd name="T40" fmla="*/ 2147483647 w 78"/>
              <a:gd name="T41" fmla="*/ 2147483647 h 99"/>
              <a:gd name="T42" fmla="*/ 2147483647 w 78"/>
              <a:gd name="T43" fmla="*/ 2147483647 h 99"/>
              <a:gd name="T44" fmla="*/ 2147483647 w 78"/>
              <a:gd name="T45" fmla="*/ 2147483647 h 99"/>
              <a:gd name="T46" fmla="*/ 2147483647 w 78"/>
              <a:gd name="T47" fmla="*/ 2147483647 h 99"/>
              <a:gd name="T48" fmla="*/ 2147483647 w 78"/>
              <a:gd name="T49" fmla="*/ 0 h 99"/>
              <a:gd name="T50" fmla="*/ 2147483647 w 78"/>
              <a:gd name="T51" fmla="*/ 2147483647 h 99"/>
              <a:gd name="T52" fmla="*/ 2147483647 w 78"/>
              <a:gd name="T53" fmla="*/ 2147483647 h 99"/>
              <a:gd name="T54" fmla="*/ 2147483647 w 78"/>
              <a:gd name="T55" fmla="*/ 2147483647 h 99"/>
              <a:gd name="T56" fmla="*/ 2147483647 w 78"/>
              <a:gd name="T57" fmla="*/ 2147483647 h 99"/>
              <a:gd name="T58" fmla="*/ 2147483647 w 78"/>
              <a:gd name="T59" fmla="*/ 2147483647 h 99"/>
              <a:gd name="T60" fmla="*/ 2147483647 w 78"/>
              <a:gd name="T61" fmla="*/ 2147483647 h 99"/>
              <a:gd name="T62" fmla="*/ 2147483647 w 78"/>
              <a:gd name="T63" fmla="*/ 2147483647 h 99"/>
              <a:gd name="T64" fmla="*/ 2147483647 w 78"/>
              <a:gd name="T65" fmla="*/ 2147483647 h 99"/>
              <a:gd name="T66" fmla="*/ 2147483647 w 78"/>
              <a:gd name="T67" fmla="*/ 2147483647 h 99"/>
              <a:gd name="T68" fmla="*/ 2147483647 w 78"/>
              <a:gd name="T69" fmla="*/ 2147483647 h 99"/>
              <a:gd name="T70" fmla="*/ 2147483647 w 78"/>
              <a:gd name="T71" fmla="*/ 2147483647 h 99"/>
              <a:gd name="T72" fmla="*/ 2147483647 w 78"/>
              <a:gd name="T73" fmla="*/ 2147483647 h 99"/>
              <a:gd name="T74" fmla="*/ 2147483647 w 78"/>
              <a:gd name="T75" fmla="*/ 2147483647 h 99"/>
              <a:gd name="T76" fmla="*/ 2147483647 w 78"/>
              <a:gd name="T77" fmla="*/ 2147483647 h 99"/>
              <a:gd name="T78" fmla="*/ 2147483647 w 78"/>
              <a:gd name="T79" fmla="*/ 0 h 99"/>
              <a:gd name="T80" fmla="*/ 2147483647 w 78"/>
              <a:gd name="T81" fmla="*/ 2147483647 h 99"/>
              <a:gd name="T82" fmla="*/ 2147483647 w 78"/>
              <a:gd name="T83" fmla="*/ 2147483647 h 99"/>
              <a:gd name="T84" fmla="*/ 2147483647 w 78"/>
              <a:gd name="T85" fmla="*/ 2147483647 h 99"/>
              <a:gd name="T86" fmla="*/ 2147483647 w 78"/>
              <a:gd name="T87" fmla="*/ 2147483647 h 99"/>
              <a:gd name="T88" fmla="*/ 2147483647 w 78"/>
              <a:gd name="T89" fmla="*/ 2147483647 h 99"/>
              <a:gd name="T90" fmla="*/ 2147483647 w 78"/>
              <a:gd name="T91" fmla="*/ 2147483647 h 99"/>
              <a:gd name="T92" fmla="*/ 2147483647 w 78"/>
              <a:gd name="T93" fmla="*/ 2147483647 h 99"/>
              <a:gd name="T94" fmla="*/ 2147483647 w 78"/>
              <a:gd name="T95" fmla="*/ 2147483647 h 99"/>
              <a:gd name="T96" fmla="*/ 2147483647 w 78"/>
              <a:gd name="T97" fmla="*/ 0 h 99"/>
              <a:gd name="T98" fmla="*/ 2147483647 w 78"/>
              <a:gd name="T99" fmla="*/ 2147483647 h 99"/>
              <a:gd name="T100" fmla="*/ 2147483647 w 78"/>
              <a:gd name="T101" fmla="*/ 2147483647 h 99"/>
              <a:gd name="T102" fmla="*/ 2147483647 w 78"/>
              <a:gd name="T103" fmla="*/ 2147483647 h 99"/>
              <a:gd name="T104" fmla="*/ 2147483647 w 78"/>
              <a:gd name="T105" fmla="*/ 2147483647 h 99"/>
              <a:gd name="T106" fmla="*/ 2147483647 w 78"/>
              <a:gd name="T107" fmla="*/ 2147483647 h 99"/>
              <a:gd name="T108" fmla="*/ 2147483647 w 78"/>
              <a:gd name="T109" fmla="*/ 2147483647 h 99"/>
              <a:gd name="T110" fmla="*/ 2147483647 w 78"/>
              <a:gd name="T111" fmla="*/ 2147483647 h 99"/>
              <a:gd name="T112" fmla="*/ 2147483647 w 78"/>
              <a:gd name="T113" fmla="*/ 2147483647 h 99"/>
              <a:gd name="T114" fmla="*/ 2147483647 w 78"/>
              <a:gd name="T115" fmla="*/ 2147483647 h 99"/>
              <a:gd name="T116" fmla="*/ 2147483647 w 78"/>
              <a:gd name="T117" fmla="*/ 2147483647 h 99"/>
              <a:gd name="T118" fmla="*/ 2147483647 w 78"/>
              <a:gd name="T119" fmla="*/ 2147483647 h 99"/>
              <a:gd name="T120" fmla="*/ 2147483647 w 78"/>
              <a:gd name="T121" fmla="*/ 2147483647 h 99"/>
              <a:gd name="T122" fmla="*/ 2147483647 w 78"/>
              <a:gd name="T123" fmla="*/ 2147483647 h 9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8"/>
              <a:gd name="T187" fmla="*/ 0 h 99"/>
              <a:gd name="T188" fmla="*/ 78 w 78"/>
              <a:gd name="T189" fmla="*/ 99 h 9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8" h="99">
                <a:moveTo>
                  <a:pt x="18" y="70"/>
                </a:moveTo>
                <a:cubicBezTo>
                  <a:pt x="20" y="69"/>
                  <a:pt x="22" y="69"/>
                  <a:pt x="23" y="69"/>
                </a:cubicBezTo>
                <a:cubicBezTo>
                  <a:pt x="24" y="70"/>
                  <a:pt x="25" y="71"/>
                  <a:pt x="25" y="73"/>
                </a:cubicBezTo>
                <a:cubicBezTo>
                  <a:pt x="25" y="76"/>
                  <a:pt x="25" y="79"/>
                  <a:pt x="23" y="82"/>
                </a:cubicBezTo>
                <a:cubicBezTo>
                  <a:pt x="21" y="85"/>
                  <a:pt x="19" y="87"/>
                  <a:pt x="17" y="88"/>
                </a:cubicBezTo>
                <a:cubicBezTo>
                  <a:pt x="15" y="89"/>
                  <a:pt x="14" y="89"/>
                  <a:pt x="12" y="89"/>
                </a:cubicBezTo>
                <a:cubicBezTo>
                  <a:pt x="11" y="88"/>
                  <a:pt x="10" y="86"/>
                  <a:pt x="10" y="85"/>
                </a:cubicBezTo>
                <a:cubicBezTo>
                  <a:pt x="10" y="82"/>
                  <a:pt x="10" y="79"/>
                  <a:pt x="12" y="76"/>
                </a:cubicBezTo>
                <a:cubicBezTo>
                  <a:pt x="14" y="73"/>
                  <a:pt x="16" y="71"/>
                  <a:pt x="18" y="70"/>
                </a:cubicBezTo>
                <a:close/>
                <a:moveTo>
                  <a:pt x="23" y="0"/>
                </a:moveTo>
                <a:cubicBezTo>
                  <a:pt x="16" y="6"/>
                  <a:pt x="10" y="15"/>
                  <a:pt x="16" y="30"/>
                </a:cubicBezTo>
                <a:cubicBezTo>
                  <a:pt x="48" y="85"/>
                  <a:pt x="48" y="85"/>
                  <a:pt x="48" y="85"/>
                </a:cubicBezTo>
                <a:cubicBezTo>
                  <a:pt x="48" y="86"/>
                  <a:pt x="48" y="86"/>
                  <a:pt x="48" y="87"/>
                </a:cubicBezTo>
                <a:cubicBezTo>
                  <a:pt x="49" y="88"/>
                  <a:pt x="49" y="88"/>
                  <a:pt x="49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1" y="91"/>
                  <a:pt x="54" y="94"/>
                  <a:pt x="58" y="96"/>
                </a:cubicBezTo>
                <a:cubicBezTo>
                  <a:pt x="62" y="98"/>
                  <a:pt x="67" y="98"/>
                  <a:pt x="71" y="96"/>
                </a:cubicBezTo>
                <a:cubicBezTo>
                  <a:pt x="75" y="94"/>
                  <a:pt x="77" y="90"/>
                  <a:pt x="78" y="85"/>
                </a:cubicBezTo>
                <a:cubicBezTo>
                  <a:pt x="78" y="80"/>
                  <a:pt x="77" y="75"/>
                  <a:pt x="75" y="71"/>
                </a:cubicBezTo>
                <a:cubicBezTo>
                  <a:pt x="72" y="66"/>
                  <a:pt x="69" y="62"/>
                  <a:pt x="65" y="60"/>
                </a:cubicBezTo>
                <a:cubicBezTo>
                  <a:pt x="60" y="58"/>
                  <a:pt x="56" y="58"/>
                  <a:pt x="52" y="60"/>
                </a:cubicBezTo>
                <a:cubicBezTo>
                  <a:pt x="50" y="61"/>
                  <a:pt x="48" y="63"/>
                  <a:pt x="47" y="65"/>
                </a:cubicBezTo>
                <a:cubicBezTo>
                  <a:pt x="45" y="61"/>
                  <a:pt x="43" y="57"/>
                  <a:pt x="42" y="55"/>
                </a:cubicBezTo>
                <a:cubicBezTo>
                  <a:pt x="44" y="51"/>
                  <a:pt x="44" y="48"/>
                  <a:pt x="46" y="44"/>
                </a:cubicBezTo>
                <a:cubicBezTo>
                  <a:pt x="39" y="29"/>
                  <a:pt x="31" y="14"/>
                  <a:pt x="23" y="0"/>
                </a:cubicBezTo>
                <a:close/>
                <a:moveTo>
                  <a:pt x="37" y="44"/>
                </a:moveTo>
                <a:cubicBezTo>
                  <a:pt x="39" y="44"/>
                  <a:pt x="40" y="46"/>
                  <a:pt x="40" y="48"/>
                </a:cubicBezTo>
                <a:cubicBezTo>
                  <a:pt x="40" y="50"/>
                  <a:pt x="39" y="52"/>
                  <a:pt x="37" y="52"/>
                </a:cubicBezTo>
                <a:cubicBezTo>
                  <a:pt x="34" y="52"/>
                  <a:pt x="33" y="50"/>
                  <a:pt x="33" y="48"/>
                </a:cubicBezTo>
                <a:cubicBezTo>
                  <a:pt x="33" y="46"/>
                  <a:pt x="34" y="44"/>
                  <a:pt x="37" y="44"/>
                </a:cubicBezTo>
                <a:close/>
                <a:moveTo>
                  <a:pt x="61" y="69"/>
                </a:moveTo>
                <a:cubicBezTo>
                  <a:pt x="63" y="70"/>
                  <a:pt x="65" y="72"/>
                  <a:pt x="67" y="75"/>
                </a:cubicBezTo>
                <a:cubicBezTo>
                  <a:pt x="68" y="78"/>
                  <a:pt x="69" y="81"/>
                  <a:pt x="69" y="84"/>
                </a:cubicBezTo>
                <a:cubicBezTo>
                  <a:pt x="68" y="86"/>
                  <a:pt x="68" y="87"/>
                  <a:pt x="66" y="88"/>
                </a:cubicBezTo>
                <a:cubicBezTo>
                  <a:pt x="65" y="88"/>
                  <a:pt x="64" y="88"/>
                  <a:pt x="62" y="87"/>
                </a:cubicBezTo>
                <a:cubicBezTo>
                  <a:pt x="60" y="86"/>
                  <a:pt x="57" y="84"/>
                  <a:pt x="56" y="81"/>
                </a:cubicBezTo>
                <a:cubicBezTo>
                  <a:pt x="54" y="78"/>
                  <a:pt x="54" y="75"/>
                  <a:pt x="54" y="72"/>
                </a:cubicBezTo>
                <a:cubicBezTo>
                  <a:pt x="54" y="71"/>
                  <a:pt x="55" y="69"/>
                  <a:pt x="56" y="68"/>
                </a:cubicBezTo>
                <a:cubicBezTo>
                  <a:pt x="57" y="68"/>
                  <a:pt x="59" y="68"/>
                  <a:pt x="61" y="69"/>
                </a:cubicBezTo>
                <a:close/>
                <a:moveTo>
                  <a:pt x="58" y="0"/>
                </a:moveTo>
                <a:cubicBezTo>
                  <a:pt x="65" y="6"/>
                  <a:pt x="71" y="15"/>
                  <a:pt x="66" y="30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56"/>
                  <a:pt x="49" y="56"/>
                  <a:pt x="49" y="55"/>
                </a:cubicBezTo>
                <a:cubicBezTo>
                  <a:pt x="50" y="52"/>
                  <a:pt x="51" y="49"/>
                  <a:pt x="52" y="45"/>
                </a:cubicBezTo>
                <a:cubicBezTo>
                  <a:pt x="53" y="44"/>
                  <a:pt x="53" y="44"/>
                  <a:pt x="53" y="44"/>
                </a:cubicBezTo>
                <a:cubicBezTo>
                  <a:pt x="52" y="42"/>
                  <a:pt x="52" y="42"/>
                  <a:pt x="52" y="42"/>
                </a:cubicBezTo>
                <a:cubicBezTo>
                  <a:pt x="44" y="26"/>
                  <a:pt x="44" y="26"/>
                  <a:pt x="44" y="26"/>
                </a:cubicBezTo>
                <a:cubicBezTo>
                  <a:pt x="58" y="0"/>
                  <a:pt x="58" y="0"/>
                  <a:pt x="58" y="0"/>
                </a:cubicBezTo>
                <a:close/>
                <a:moveTo>
                  <a:pt x="27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3" y="59"/>
                  <a:pt x="18" y="59"/>
                  <a:pt x="14" y="61"/>
                </a:cubicBezTo>
                <a:cubicBezTo>
                  <a:pt x="10" y="63"/>
                  <a:pt x="6" y="67"/>
                  <a:pt x="4" y="72"/>
                </a:cubicBezTo>
                <a:cubicBezTo>
                  <a:pt x="1" y="76"/>
                  <a:pt x="0" y="81"/>
                  <a:pt x="1" y="86"/>
                </a:cubicBezTo>
                <a:cubicBezTo>
                  <a:pt x="1" y="90"/>
                  <a:pt x="4" y="95"/>
                  <a:pt x="8" y="97"/>
                </a:cubicBezTo>
                <a:cubicBezTo>
                  <a:pt x="12" y="99"/>
                  <a:pt x="17" y="99"/>
                  <a:pt x="21" y="97"/>
                </a:cubicBezTo>
                <a:cubicBezTo>
                  <a:pt x="24" y="95"/>
                  <a:pt x="28" y="92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8"/>
                  <a:pt x="30" y="88"/>
                  <a:pt x="30" y="88"/>
                </a:cubicBezTo>
                <a:cubicBezTo>
                  <a:pt x="31" y="87"/>
                  <a:pt x="31" y="87"/>
                  <a:pt x="31" y="86"/>
                </a:cubicBezTo>
                <a:cubicBezTo>
                  <a:pt x="37" y="77"/>
                  <a:pt x="37" y="77"/>
                  <a:pt x="37" y="77"/>
                </a:cubicBezTo>
                <a:lnTo>
                  <a:pt x="27" y="61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5" name="Freeform 57"/>
          <p:cNvSpPr>
            <a:spLocks noEditPoints="1" noChangeArrowheads="1"/>
          </p:cNvSpPr>
          <p:nvPr/>
        </p:nvSpPr>
        <p:spPr bwMode="auto">
          <a:xfrm>
            <a:off x="8305800" y="4797425"/>
            <a:ext cx="365125" cy="276225"/>
          </a:xfrm>
          <a:custGeom>
            <a:avLst/>
            <a:gdLst>
              <a:gd name="T0" fmla="*/ 2147483647 w 98"/>
              <a:gd name="T1" fmla="*/ 0 h 98"/>
              <a:gd name="T2" fmla="*/ 2147483647 w 98"/>
              <a:gd name="T3" fmla="*/ 2147483647 h 98"/>
              <a:gd name="T4" fmla="*/ 2147483647 w 98"/>
              <a:gd name="T5" fmla="*/ 2147483647 h 98"/>
              <a:gd name="T6" fmla="*/ 2147483647 w 98"/>
              <a:gd name="T7" fmla="*/ 2147483647 h 98"/>
              <a:gd name="T8" fmla="*/ 2147483647 w 98"/>
              <a:gd name="T9" fmla="*/ 2147483647 h 98"/>
              <a:gd name="T10" fmla="*/ 2147483647 w 98"/>
              <a:gd name="T11" fmla="*/ 2147483647 h 98"/>
              <a:gd name="T12" fmla="*/ 0 w 98"/>
              <a:gd name="T13" fmla="*/ 2147483647 h 98"/>
              <a:gd name="T14" fmla="*/ 2147483647 w 98"/>
              <a:gd name="T15" fmla="*/ 2147483647 h 98"/>
              <a:gd name="T16" fmla="*/ 2147483647 w 98"/>
              <a:gd name="T17" fmla="*/ 0 h 98"/>
              <a:gd name="T18" fmla="*/ 2147483647 w 98"/>
              <a:gd name="T19" fmla="*/ 2147483647 h 98"/>
              <a:gd name="T20" fmla="*/ 2147483647 w 98"/>
              <a:gd name="T21" fmla="*/ 2147483647 h 98"/>
              <a:gd name="T22" fmla="*/ 2147483647 w 98"/>
              <a:gd name="T23" fmla="*/ 2147483647 h 98"/>
              <a:gd name="T24" fmla="*/ 2147483647 w 98"/>
              <a:gd name="T25" fmla="*/ 2147483647 h 98"/>
              <a:gd name="T26" fmla="*/ 2147483647 w 98"/>
              <a:gd name="T27" fmla="*/ 2147483647 h 98"/>
              <a:gd name="T28" fmla="*/ 2147483647 w 98"/>
              <a:gd name="T29" fmla="*/ 2147483647 h 98"/>
              <a:gd name="T30" fmla="*/ 2147483647 w 98"/>
              <a:gd name="T31" fmla="*/ 2147483647 h 98"/>
              <a:gd name="T32" fmla="*/ 2147483647 w 98"/>
              <a:gd name="T33" fmla="*/ 2147483647 h 98"/>
              <a:gd name="T34" fmla="*/ 2147483647 w 98"/>
              <a:gd name="T35" fmla="*/ 2147483647 h 98"/>
              <a:gd name="T36" fmla="*/ 2147483647 w 98"/>
              <a:gd name="T37" fmla="*/ 2147483647 h 98"/>
              <a:gd name="T38" fmla="*/ 2147483647 w 98"/>
              <a:gd name="T39" fmla="*/ 2147483647 h 98"/>
              <a:gd name="T40" fmla="*/ 2147483647 w 98"/>
              <a:gd name="T41" fmla="*/ 2147483647 h 98"/>
              <a:gd name="T42" fmla="*/ 2147483647 w 98"/>
              <a:gd name="T43" fmla="*/ 2147483647 h 98"/>
              <a:gd name="T44" fmla="*/ 2147483647 w 98"/>
              <a:gd name="T45" fmla="*/ 2147483647 h 98"/>
              <a:gd name="T46" fmla="*/ 2147483647 w 98"/>
              <a:gd name="T47" fmla="*/ 2147483647 h 98"/>
              <a:gd name="T48" fmla="*/ 2147483647 w 98"/>
              <a:gd name="T49" fmla="*/ 2147483647 h 98"/>
              <a:gd name="T50" fmla="*/ 2147483647 w 98"/>
              <a:gd name="T51" fmla="*/ 2147483647 h 98"/>
              <a:gd name="T52" fmla="*/ 2147483647 w 98"/>
              <a:gd name="T53" fmla="*/ 2147483647 h 98"/>
              <a:gd name="T54" fmla="*/ 2147483647 w 98"/>
              <a:gd name="T55" fmla="*/ 2147483647 h 98"/>
              <a:gd name="T56" fmla="*/ 2147483647 w 98"/>
              <a:gd name="T57" fmla="*/ 2147483647 h 98"/>
              <a:gd name="T58" fmla="*/ 2147483647 w 98"/>
              <a:gd name="T59" fmla="*/ 2147483647 h 98"/>
              <a:gd name="T60" fmla="*/ 2147483647 w 98"/>
              <a:gd name="T61" fmla="*/ 2147483647 h 9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8"/>
              <a:gd name="T94" fmla="*/ 0 h 98"/>
              <a:gd name="T95" fmla="*/ 98 w 98"/>
              <a:gd name="T96" fmla="*/ 98 h 9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8" h="98">
                <a:moveTo>
                  <a:pt x="49" y="0"/>
                </a:moveTo>
                <a:cubicBezTo>
                  <a:pt x="62" y="0"/>
                  <a:pt x="75" y="6"/>
                  <a:pt x="83" y="15"/>
                </a:cubicBezTo>
                <a:cubicBezTo>
                  <a:pt x="92" y="23"/>
                  <a:pt x="98" y="36"/>
                  <a:pt x="98" y="49"/>
                </a:cubicBezTo>
                <a:cubicBezTo>
                  <a:pt x="98" y="62"/>
                  <a:pt x="92" y="75"/>
                  <a:pt x="83" y="83"/>
                </a:cubicBezTo>
                <a:cubicBezTo>
                  <a:pt x="75" y="92"/>
                  <a:pt x="62" y="98"/>
                  <a:pt x="49" y="98"/>
                </a:cubicBezTo>
                <a:cubicBezTo>
                  <a:pt x="36" y="98"/>
                  <a:pt x="23" y="92"/>
                  <a:pt x="15" y="83"/>
                </a:cubicBezTo>
                <a:cubicBezTo>
                  <a:pt x="6" y="75"/>
                  <a:pt x="0" y="62"/>
                  <a:pt x="0" y="49"/>
                </a:cubicBezTo>
                <a:cubicBezTo>
                  <a:pt x="0" y="36"/>
                  <a:pt x="6" y="23"/>
                  <a:pt x="15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5" y="47"/>
                </a:moveTo>
                <a:cubicBezTo>
                  <a:pt x="55" y="46"/>
                  <a:pt x="54" y="46"/>
                  <a:pt x="54" y="45"/>
                </a:cubicBezTo>
                <a:cubicBezTo>
                  <a:pt x="59" y="39"/>
                  <a:pt x="64" y="32"/>
                  <a:pt x="69" y="24"/>
                </a:cubicBezTo>
                <a:cubicBezTo>
                  <a:pt x="68" y="23"/>
                  <a:pt x="67" y="22"/>
                  <a:pt x="65" y="22"/>
                </a:cubicBezTo>
                <a:cubicBezTo>
                  <a:pt x="59" y="28"/>
                  <a:pt x="54" y="35"/>
                  <a:pt x="50" y="43"/>
                </a:cubicBezTo>
                <a:cubicBezTo>
                  <a:pt x="49" y="43"/>
                  <a:pt x="47" y="43"/>
                  <a:pt x="46" y="44"/>
                </a:cubicBezTo>
                <a:cubicBezTo>
                  <a:pt x="42" y="45"/>
                  <a:pt x="41" y="49"/>
                  <a:pt x="42" y="53"/>
                </a:cubicBezTo>
                <a:cubicBezTo>
                  <a:pt x="44" y="56"/>
                  <a:pt x="48" y="58"/>
                  <a:pt x="51" y="57"/>
                </a:cubicBezTo>
                <a:cubicBezTo>
                  <a:pt x="52" y="56"/>
                  <a:pt x="52" y="56"/>
                  <a:pt x="53" y="56"/>
                </a:cubicBezTo>
                <a:cubicBezTo>
                  <a:pt x="58" y="58"/>
                  <a:pt x="64" y="60"/>
                  <a:pt x="70" y="61"/>
                </a:cubicBezTo>
                <a:cubicBezTo>
                  <a:pt x="70" y="60"/>
                  <a:pt x="71" y="58"/>
                  <a:pt x="71" y="57"/>
                </a:cubicBezTo>
                <a:cubicBezTo>
                  <a:pt x="66" y="54"/>
                  <a:pt x="61" y="52"/>
                  <a:pt x="56" y="50"/>
                </a:cubicBezTo>
                <a:cubicBezTo>
                  <a:pt x="56" y="49"/>
                  <a:pt x="56" y="48"/>
                  <a:pt x="55" y="47"/>
                </a:cubicBezTo>
                <a:close/>
                <a:moveTo>
                  <a:pt x="74" y="24"/>
                </a:moveTo>
                <a:cubicBezTo>
                  <a:pt x="68" y="18"/>
                  <a:pt x="59" y="14"/>
                  <a:pt x="49" y="14"/>
                </a:cubicBezTo>
                <a:cubicBezTo>
                  <a:pt x="39" y="14"/>
                  <a:pt x="30" y="18"/>
                  <a:pt x="24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9"/>
                  <a:pt x="17" y="68"/>
                  <a:pt x="24" y="74"/>
                </a:cubicBezTo>
                <a:cubicBezTo>
                  <a:pt x="30" y="81"/>
                  <a:pt x="39" y="85"/>
                  <a:pt x="49" y="85"/>
                </a:cubicBezTo>
                <a:cubicBezTo>
                  <a:pt x="59" y="85"/>
                  <a:pt x="68" y="81"/>
                  <a:pt x="74" y="74"/>
                </a:cubicBezTo>
                <a:cubicBezTo>
                  <a:pt x="80" y="68"/>
                  <a:pt x="84" y="59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6" name="Freeform 58"/>
          <p:cNvSpPr>
            <a:spLocks noEditPoints="1" noChangeArrowheads="1"/>
          </p:cNvSpPr>
          <p:nvPr/>
        </p:nvSpPr>
        <p:spPr bwMode="auto">
          <a:xfrm>
            <a:off x="6918325" y="4762500"/>
            <a:ext cx="371475" cy="306388"/>
          </a:xfrm>
          <a:custGeom>
            <a:avLst/>
            <a:gdLst>
              <a:gd name="T0" fmla="*/ 2147483647 w 99"/>
              <a:gd name="T1" fmla="*/ 2147483647 h 109"/>
              <a:gd name="T2" fmla="*/ 2147483647 w 99"/>
              <a:gd name="T3" fmla="*/ 2147483647 h 109"/>
              <a:gd name="T4" fmla="*/ 2147483647 w 99"/>
              <a:gd name="T5" fmla="*/ 2147483647 h 109"/>
              <a:gd name="T6" fmla="*/ 2147483647 w 99"/>
              <a:gd name="T7" fmla="*/ 2147483647 h 109"/>
              <a:gd name="T8" fmla="*/ 2147483647 w 99"/>
              <a:gd name="T9" fmla="*/ 2147483647 h 109"/>
              <a:gd name="T10" fmla="*/ 2147483647 w 99"/>
              <a:gd name="T11" fmla="*/ 2147483647 h 109"/>
              <a:gd name="T12" fmla="*/ 2147483647 w 99"/>
              <a:gd name="T13" fmla="*/ 2147483647 h 109"/>
              <a:gd name="T14" fmla="*/ 2147483647 w 99"/>
              <a:gd name="T15" fmla="*/ 2147483647 h 109"/>
              <a:gd name="T16" fmla="*/ 2147483647 w 99"/>
              <a:gd name="T17" fmla="*/ 2147483647 h 109"/>
              <a:gd name="T18" fmla="*/ 2147483647 w 99"/>
              <a:gd name="T19" fmla="*/ 2147483647 h 109"/>
              <a:gd name="T20" fmla="*/ 2147483647 w 99"/>
              <a:gd name="T21" fmla="*/ 0 h 109"/>
              <a:gd name="T22" fmla="*/ 2147483647 w 99"/>
              <a:gd name="T23" fmla="*/ 2147483647 h 109"/>
              <a:gd name="T24" fmla="*/ 2147483647 w 99"/>
              <a:gd name="T25" fmla="*/ 2147483647 h 109"/>
              <a:gd name="T26" fmla="*/ 2147483647 w 99"/>
              <a:gd name="T27" fmla="*/ 2147483647 h 109"/>
              <a:gd name="T28" fmla="*/ 2147483647 w 99"/>
              <a:gd name="T29" fmla="*/ 2147483647 h 109"/>
              <a:gd name="T30" fmla="*/ 2147483647 w 99"/>
              <a:gd name="T31" fmla="*/ 2147483647 h 109"/>
              <a:gd name="T32" fmla="*/ 2147483647 w 99"/>
              <a:gd name="T33" fmla="*/ 2147483647 h 109"/>
              <a:gd name="T34" fmla="*/ 2147483647 w 99"/>
              <a:gd name="T35" fmla="*/ 2147483647 h 109"/>
              <a:gd name="T36" fmla="*/ 2147483647 w 99"/>
              <a:gd name="T37" fmla="*/ 2147483647 h 109"/>
              <a:gd name="T38" fmla="*/ 2147483647 w 99"/>
              <a:gd name="T39" fmla="*/ 2147483647 h 109"/>
              <a:gd name="T40" fmla="*/ 2147483647 w 99"/>
              <a:gd name="T41" fmla="*/ 2147483647 h 109"/>
              <a:gd name="T42" fmla="*/ 2147483647 w 99"/>
              <a:gd name="T43" fmla="*/ 2147483647 h 109"/>
              <a:gd name="T44" fmla="*/ 2147483647 w 99"/>
              <a:gd name="T45" fmla="*/ 2147483647 h 109"/>
              <a:gd name="T46" fmla="*/ 2147483647 w 99"/>
              <a:gd name="T47" fmla="*/ 2147483647 h 109"/>
              <a:gd name="T48" fmla="*/ 2147483647 w 99"/>
              <a:gd name="T49" fmla="*/ 2147483647 h 109"/>
              <a:gd name="T50" fmla="*/ 2147483647 w 99"/>
              <a:gd name="T51" fmla="*/ 2147483647 h 109"/>
              <a:gd name="T52" fmla="*/ 2147483647 w 99"/>
              <a:gd name="T53" fmla="*/ 2147483647 h 109"/>
              <a:gd name="T54" fmla="*/ 2147483647 w 99"/>
              <a:gd name="T55" fmla="*/ 2147483647 h 109"/>
              <a:gd name="T56" fmla="*/ 2147483647 w 99"/>
              <a:gd name="T57" fmla="*/ 2147483647 h 109"/>
              <a:gd name="T58" fmla="*/ 2147483647 w 99"/>
              <a:gd name="T59" fmla="*/ 2147483647 h 109"/>
              <a:gd name="T60" fmla="*/ 2147483647 w 99"/>
              <a:gd name="T61" fmla="*/ 2147483647 h 109"/>
              <a:gd name="T62" fmla="*/ 2147483647 w 99"/>
              <a:gd name="T63" fmla="*/ 2147483647 h 109"/>
              <a:gd name="T64" fmla="*/ 2147483647 w 99"/>
              <a:gd name="T65" fmla="*/ 2147483647 h 109"/>
              <a:gd name="T66" fmla="*/ 2147483647 w 99"/>
              <a:gd name="T67" fmla="*/ 2147483647 h 109"/>
              <a:gd name="T68" fmla="*/ 2147483647 w 99"/>
              <a:gd name="T69" fmla="*/ 2147483647 h 109"/>
              <a:gd name="T70" fmla="*/ 2147483647 w 99"/>
              <a:gd name="T71" fmla="*/ 2147483647 h 109"/>
              <a:gd name="T72" fmla="*/ 2147483647 w 99"/>
              <a:gd name="T73" fmla="*/ 2147483647 h 109"/>
              <a:gd name="T74" fmla="*/ 2147483647 w 99"/>
              <a:gd name="T75" fmla="*/ 2147483647 h 109"/>
              <a:gd name="T76" fmla="*/ 2147483647 w 99"/>
              <a:gd name="T77" fmla="*/ 2147483647 h 109"/>
              <a:gd name="T78" fmla="*/ 2147483647 w 99"/>
              <a:gd name="T79" fmla="*/ 2147483647 h 109"/>
              <a:gd name="T80" fmla="*/ 2147483647 w 99"/>
              <a:gd name="T81" fmla="*/ 2147483647 h 109"/>
              <a:gd name="T82" fmla="*/ 2147483647 w 99"/>
              <a:gd name="T83" fmla="*/ 2147483647 h 109"/>
              <a:gd name="T84" fmla="*/ 2147483647 w 99"/>
              <a:gd name="T85" fmla="*/ 2147483647 h 109"/>
              <a:gd name="T86" fmla="*/ 2147483647 w 99"/>
              <a:gd name="T87" fmla="*/ 2147483647 h 109"/>
              <a:gd name="T88" fmla="*/ 2147483647 w 99"/>
              <a:gd name="T89" fmla="*/ 2147483647 h 109"/>
              <a:gd name="T90" fmla="*/ 2147483647 w 99"/>
              <a:gd name="T91" fmla="*/ 2147483647 h 109"/>
              <a:gd name="T92" fmla="*/ 2147483647 w 99"/>
              <a:gd name="T93" fmla="*/ 2147483647 h 109"/>
              <a:gd name="T94" fmla="*/ 2147483647 w 99"/>
              <a:gd name="T95" fmla="*/ 2147483647 h 109"/>
              <a:gd name="T96" fmla="*/ 2147483647 w 99"/>
              <a:gd name="T97" fmla="*/ 2147483647 h 109"/>
              <a:gd name="T98" fmla="*/ 2147483647 w 99"/>
              <a:gd name="T99" fmla="*/ 2147483647 h 109"/>
              <a:gd name="T100" fmla="*/ 2147483647 w 99"/>
              <a:gd name="T101" fmla="*/ 2147483647 h 109"/>
              <a:gd name="T102" fmla="*/ 2147483647 w 99"/>
              <a:gd name="T103" fmla="*/ 2147483647 h 109"/>
              <a:gd name="T104" fmla="*/ 2147483647 w 99"/>
              <a:gd name="T105" fmla="*/ 2147483647 h 10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99"/>
              <a:gd name="T160" fmla="*/ 0 h 109"/>
              <a:gd name="T161" fmla="*/ 99 w 99"/>
              <a:gd name="T162" fmla="*/ 109 h 10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7" name="Freeform 59"/>
          <p:cNvSpPr>
            <a:spLocks noEditPoints="1" noChangeArrowheads="1"/>
          </p:cNvSpPr>
          <p:nvPr/>
        </p:nvSpPr>
        <p:spPr bwMode="auto">
          <a:xfrm>
            <a:off x="6200775" y="4816475"/>
            <a:ext cx="415925" cy="236538"/>
          </a:xfrm>
          <a:custGeom>
            <a:avLst/>
            <a:gdLst>
              <a:gd name="T0" fmla="*/ 2147483647 w 111"/>
              <a:gd name="T1" fmla="*/ 2147483647 h 84"/>
              <a:gd name="T2" fmla="*/ 2147483647 w 111"/>
              <a:gd name="T3" fmla="*/ 2147483647 h 84"/>
              <a:gd name="T4" fmla="*/ 2147483647 w 111"/>
              <a:gd name="T5" fmla="*/ 2147483647 h 84"/>
              <a:gd name="T6" fmla="*/ 2147483647 w 111"/>
              <a:gd name="T7" fmla="*/ 2147483647 h 84"/>
              <a:gd name="T8" fmla="*/ 2147483647 w 111"/>
              <a:gd name="T9" fmla="*/ 2147483647 h 84"/>
              <a:gd name="T10" fmla="*/ 2147483647 w 111"/>
              <a:gd name="T11" fmla="*/ 2147483647 h 84"/>
              <a:gd name="T12" fmla="*/ 2147483647 w 111"/>
              <a:gd name="T13" fmla="*/ 2147483647 h 84"/>
              <a:gd name="T14" fmla="*/ 2147483647 w 111"/>
              <a:gd name="T15" fmla="*/ 2147483647 h 84"/>
              <a:gd name="T16" fmla="*/ 2147483647 w 111"/>
              <a:gd name="T17" fmla="*/ 2147483647 h 84"/>
              <a:gd name="T18" fmla="*/ 2147483647 w 111"/>
              <a:gd name="T19" fmla="*/ 2147483647 h 84"/>
              <a:gd name="T20" fmla="*/ 2147483647 w 111"/>
              <a:gd name="T21" fmla="*/ 2147483647 h 84"/>
              <a:gd name="T22" fmla="*/ 2147483647 w 111"/>
              <a:gd name="T23" fmla="*/ 2147483647 h 84"/>
              <a:gd name="T24" fmla="*/ 2147483647 w 111"/>
              <a:gd name="T25" fmla="*/ 2147483647 h 84"/>
              <a:gd name="T26" fmla="*/ 2147483647 w 111"/>
              <a:gd name="T27" fmla="*/ 2147483647 h 84"/>
              <a:gd name="T28" fmla="*/ 2147483647 w 111"/>
              <a:gd name="T29" fmla="*/ 2147483647 h 84"/>
              <a:gd name="T30" fmla="*/ 2147483647 w 111"/>
              <a:gd name="T31" fmla="*/ 2147483647 h 84"/>
              <a:gd name="T32" fmla="*/ 2147483647 w 111"/>
              <a:gd name="T33" fmla="*/ 2147483647 h 84"/>
              <a:gd name="T34" fmla="*/ 2147483647 w 111"/>
              <a:gd name="T35" fmla="*/ 2147483647 h 84"/>
              <a:gd name="T36" fmla="*/ 2147483647 w 111"/>
              <a:gd name="T37" fmla="*/ 2147483647 h 84"/>
              <a:gd name="T38" fmla="*/ 2147483647 w 111"/>
              <a:gd name="T39" fmla="*/ 2147483647 h 84"/>
              <a:gd name="T40" fmla="*/ 2147483647 w 111"/>
              <a:gd name="T41" fmla="*/ 2147483647 h 84"/>
              <a:gd name="T42" fmla="*/ 2147483647 w 111"/>
              <a:gd name="T43" fmla="*/ 2147483647 h 84"/>
              <a:gd name="T44" fmla="*/ 2147483647 w 111"/>
              <a:gd name="T45" fmla="*/ 2147483647 h 84"/>
              <a:gd name="T46" fmla="*/ 2147483647 w 111"/>
              <a:gd name="T47" fmla="*/ 2147483647 h 84"/>
              <a:gd name="T48" fmla="*/ 2147483647 w 111"/>
              <a:gd name="T49" fmla="*/ 2147483647 h 84"/>
              <a:gd name="T50" fmla="*/ 2147483647 w 111"/>
              <a:gd name="T51" fmla="*/ 2147483647 h 84"/>
              <a:gd name="T52" fmla="*/ 2147483647 w 111"/>
              <a:gd name="T53" fmla="*/ 2147483647 h 84"/>
              <a:gd name="T54" fmla="*/ 2147483647 w 111"/>
              <a:gd name="T55" fmla="*/ 2147483647 h 84"/>
              <a:gd name="T56" fmla="*/ 2147483647 w 111"/>
              <a:gd name="T57" fmla="*/ 2147483647 h 84"/>
              <a:gd name="T58" fmla="*/ 2147483647 w 111"/>
              <a:gd name="T59" fmla="*/ 2147483647 h 84"/>
              <a:gd name="T60" fmla="*/ 2147483647 w 111"/>
              <a:gd name="T61" fmla="*/ 2147483647 h 84"/>
              <a:gd name="T62" fmla="*/ 2147483647 w 111"/>
              <a:gd name="T63" fmla="*/ 2147483647 h 84"/>
              <a:gd name="T64" fmla="*/ 2147483647 w 111"/>
              <a:gd name="T65" fmla="*/ 2147483647 h 84"/>
              <a:gd name="T66" fmla="*/ 2147483647 w 111"/>
              <a:gd name="T67" fmla="*/ 2147483647 h 84"/>
              <a:gd name="T68" fmla="*/ 2147483647 w 111"/>
              <a:gd name="T69" fmla="*/ 2147483647 h 84"/>
              <a:gd name="T70" fmla="*/ 2147483647 w 111"/>
              <a:gd name="T71" fmla="*/ 2147483647 h 84"/>
              <a:gd name="T72" fmla="*/ 2147483647 w 111"/>
              <a:gd name="T73" fmla="*/ 2147483647 h 84"/>
              <a:gd name="T74" fmla="*/ 2147483647 w 111"/>
              <a:gd name="T75" fmla="*/ 2147483647 h 84"/>
              <a:gd name="T76" fmla="*/ 2147483647 w 111"/>
              <a:gd name="T77" fmla="*/ 2147483647 h 84"/>
              <a:gd name="T78" fmla="*/ 2147483647 w 111"/>
              <a:gd name="T79" fmla="*/ 2147483647 h 84"/>
              <a:gd name="T80" fmla="*/ 2147483647 w 111"/>
              <a:gd name="T81" fmla="*/ 2147483647 h 84"/>
              <a:gd name="T82" fmla="*/ 2147483647 w 111"/>
              <a:gd name="T83" fmla="*/ 2147483647 h 84"/>
              <a:gd name="T84" fmla="*/ 2147483647 w 111"/>
              <a:gd name="T85" fmla="*/ 2147483647 h 84"/>
              <a:gd name="T86" fmla="*/ 2147483647 w 111"/>
              <a:gd name="T87" fmla="*/ 2147483647 h 84"/>
              <a:gd name="T88" fmla="*/ 2147483647 w 111"/>
              <a:gd name="T89" fmla="*/ 2147483647 h 84"/>
              <a:gd name="T90" fmla="*/ 2147483647 w 111"/>
              <a:gd name="T91" fmla="*/ 2147483647 h 84"/>
              <a:gd name="T92" fmla="*/ 2147483647 w 111"/>
              <a:gd name="T93" fmla="*/ 2147483647 h 84"/>
              <a:gd name="T94" fmla="*/ 2147483647 w 111"/>
              <a:gd name="T95" fmla="*/ 2147483647 h 84"/>
              <a:gd name="T96" fmla="*/ 2147483647 w 111"/>
              <a:gd name="T97" fmla="*/ 2147483647 h 84"/>
              <a:gd name="T98" fmla="*/ 0 w 111"/>
              <a:gd name="T99" fmla="*/ 2147483647 h 84"/>
              <a:gd name="T100" fmla="*/ 2147483647 w 111"/>
              <a:gd name="T101" fmla="*/ 2147483647 h 84"/>
              <a:gd name="T102" fmla="*/ 2147483647 w 111"/>
              <a:gd name="T103" fmla="*/ 2147483647 h 84"/>
              <a:gd name="T104" fmla="*/ 2147483647 w 111"/>
              <a:gd name="T105" fmla="*/ 2147483647 h 84"/>
              <a:gd name="T106" fmla="*/ 2147483647 w 111"/>
              <a:gd name="T107" fmla="*/ 2147483647 h 84"/>
              <a:gd name="T108" fmla="*/ 2147483647 w 111"/>
              <a:gd name="T109" fmla="*/ 2147483647 h 84"/>
              <a:gd name="T110" fmla="*/ 2147483647 w 111"/>
              <a:gd name="T111" fmla="*/ 2147483647 h 8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11"/>
              <a:gd name="T169" fmla="*/ 0 h 84"/>
              <a:gd name="T170" fmla="*/ 111 w 111"/>
              <a:gd name="T171" fmla="*/ 84 h 8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8" name="Freeform 60"/>
          <p:cNvSpPr>
            <a:spLocks noEditPoints="1" noChangeArrowheads="1"/>
          </p:cNvSpPr>
          <p:nvPr/>
        </p:nvSpPr>
        <p:spPr bwMode="auto">
          <a:xfrm>
            <a:off x="5534025" y="4284663"/>
            <a:ext cx="339725" cy="261937"/>
          </a:xfrm>
          <a:custGeom>
            <a:avLst/>
            <a:gdLst>
              <a:gd name="T0" fmla="*/ 2147483647 w 91"/>
              <a:gd name="T1" fmla="*/ 2147483647 h 93"/>
              <a:gd name="T2" fmla="*/ 2147483647 w 91"/>
              <a:gd name="T3" fmla="*/ 2147483647 h 93"/>
              <a:gd name="T4" fmla="*/ 2147483647 w 91"/>
              <a:gd name="T5" fmla="*/ 2147483647 h 93"/>
              <a:gd name="T6" fmla="*/ 2147483647 w 91"/>
              <a:gd name="T7" fmla="*/ 2147483647 h 93"/>
              <a:gd name="T8" fmla="*/ 2147483647 w 91"/>
              <a:gd name="T9" fmla="*/ 2147483647 h 93"/>
              <a:gd name="T10" fmla="*/ 0 w 91"/>
              <a:gd name="T11" fmla="*/ 2147483647 h 93"/>
              <a:gd name="T12" fmla="*/ 0 w 91"/>
              <a:gd name="T13" fmla="*/ 2147483647 h 93"/>
              <a:gd name="T14" fmla="*/ 2147483647 w 91"/>
              <a:gd name="T15" fmla="*/ 2147483647 h 93"/>
              <a:gd name="T16" fmla="*/ 2147483647 w 91"/>
              <a:gd name="T17" fmla="*/ 2147483647 h 93"/>
              <a:gd name="T18" fmla="*/ 2147483647 w 91"/>
              <a:gd name="T19" fmla="*/ 2147483647 h 93"/>
              <a:gd name="T20" fmla="*/ 2147483647 w 91"/>
              <a:gd name="T21" fmla="*/ 2147483647 h 93"/>
              <a:gd name="T22" fmla="*/ 2147483647 w 91"/>
              <a:gd name="T23" fmla="*/ 2147483647 h 93"/>
              <a:gd name="T24" fmla="*/ 2147483647 w 91"/>
              <a:gd name="T25" fmla="*/ 2147483647 h 93"/>
              <a:gd name="T26" fmla="*/ 2147483647 w 91"/>
              <a:gd name="T27" fmla="*/ 2147483647 h 93"/>
              <a:gd name="T28" fmla="*/ 2147483647 w 91"/>
              <a:gd name="T29" fmla="*/ 2147483647 h 93"/>
              <a:gd name="T30" fmla="*/ 2147483647 w 91"/>
              <a:gd name="T31" fmla="*/ 2147483647 h 93"/>
              <a:gd name="T32" fmla="*/ 2147483647 w 91"/>
              <a:gd name="T33" fmla="*/ 2147483647 h 93"/>
              <a:gd name="T34" fmla="*/ 2147483647 w 91"/>
              <a:gd name="T35" fmla="*/ 2147483647 h 93"/>
              <a:gd name="T36" fmla="*/ 2147483647 w 91"/>
              <a:gd name="T37" fmla="*/ 2147483647 h 93"/>
              <a:gd name="T38" fmla="*/ 2147483647 w 91"/>
              <a:gd name="T39" fmla="*/ 2147483647 h 93"/>
              <a:gd name="T40" fmla="*/ 2147483647 w 91"/>
              <a:gd name="T41" fmla="*/ 2147483647 h 93"/>
              <a:gd name="T42" fmla="*/ 2147483647 w 91"/>
              <a:gd name="T43" fmla="*/ 2147483647 h 93"/>
              <a:gd name="T44" fmla="*/ 2147483647 w 91"/>
              <a:gd name="T45" fmla="*/ 2147483647 h 93"/>
              <a:gd name="T46" fmla="*/ 2147483647 w 91"/>
              <a:gd name="T47" fmla="*/ 2147483647 h 93"/>
              <a:gd name="T48" fmla="*/ 2147483647 w 91"/>
              <a:gd name="T49" fmla="*/ 2147483647 h 93"/>
              <a:gd name="T50" fmla="*/ 2147483647 w 91"/>
              <a:gd name="T51" fmla="*/ 2147483647 h 93"/>
              <a:gd name="T52" fmla="*/ 2147483647 w 91"/>
              <a:gd name="T53" fmla="*/ 2147483647 h 93"/>
              <a:gd name="T54" fmla="*/ 2147483647 w 91"/>
              <a:gd name="T55" fmla="*/ 2147483647 h 93"/>
              <a:gd name="T56" fmla="*/ 2147483647 w 91"/>
              <a:gd name="T57" fmla="*/ 2147483647 h 93"/>
              <a:gd name="T58" fmla="*/ 2147483647 w 91"/>
              <a:gd name="T59" fmla="*/ 2147483647 h 93"/>
              <a:gd name="T60" fmla="*/ 2147483647 w 91"/>
              <a:gd name="T61" fmla="*/ 2147483647 h 93"/>
              <a:gd name="T62" fmla="*/ 2147483647 w 91"/>
              <a:gd name="T63" fmla="*/ 2147483647 h 93"/>
              <a:gd name="T64" fmla="*/ 2147483647 w 91"/>
              <a:gd name="T65" fmla="*/ 2147483647 h 93"/>
              <a:gd name="T66" fmla="*/ 2147483647 w 91"/>
              <a:gd name="T67" fmla="*/ 2147483647 h 93"/>
              <a:gd name="T68" fmla="*/ 2147483647 w 91"/>
              <a:gd name="T69" fmla="*/ 2147483647 h 93"/>
              <a:gd name="T70" fmla="*/ 2147483647 w 91"/>
              <a:gd name="T71" fmla="*/ 2147483647 h 93"/>
              <a:gd name="T72" fmla="*/ 2147483647 w 91"/>
              <a:gd name="T73" fmla="*/ 2147483647 h 93"/>
              <a:gd name="T74" fmla="*/ 2147483647 w 91"/>
              <a:gd name="T75" fmla="*/ 2147483647 h 93"/>
              <a:gd name="T76" fmla="*/ 2147483647 w 91"/>
              <a:gd name="T77" fmla="*/ 2147483647 h 93"/>
              <a:gd name="T78" fmla="*/ 2147483647 w 91"/>
              <a:gd name="T79" fmla="*/ 2147483647 h 93"/>
              <a:gd name="T80" fmla="*/ 2147483647 w 91"/>
              <a:gd name="T81" fmla="*/ 2147483647 h 93"/>
              <a:gd name="T82" fmla="*/ 2147483647 w 91"/>
              <a:gd name="T83" fmla="*/ 2147483647 h 93"/>
              <a:gd name="T84" fmla="*/ 2147483647 w 91"/>
              <a:gd name="T85" fmla="*/ 2147483647 h 93"/>
              <a:gd name="T86" fmla="*/ 2147483647 w 91"/>
              <a:gd name="T87" fmla="*/ 2147483647 h 93"/>
              <a:gd name="T88" fmla="*/ 2147483647 w 91"/>
              <a:gd name="T89" fmla="*/ 2147483647 h 93"/>
              <a:gd name="T90" fmla="*/ 2147483647 w 91"/>
              <a:gd name="T91" fmla="*/ 2147483647 h 93"/>
              <a:gd name="T92" fmla="*/ 2147483647 w 91"/>
              <a:gd name="T93" fmla="*/ 2147483647 h 93"/>
              <a:gd name="T94" fmla="*/ 2147483647 w 91"/>
              <a:gd name="T95" fmla="*/ 2147483647 h 93"/>
              <a:gd name="T96" fmla="*/ 2147483647 w 91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1"/>
              <a:gd name="T148" fmla="*/ 0 h 93"/>
              <a:gd name="T149" fmla="*/ 91 w 91"/>
              <a:gd name="T150" fmla="*/ 93 h 9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9" name="Freeform 61"/>
          <p:cNvSpPr>
            <a:spLocks noEditPoints="1" noChangeArrowheads="1"/>
          </p:cNvSpPr>
          <p:nvPr/>
        </p:nvSpPr>
        <p:spPr bwMode="auto">
          <a:xfrm>
            <a:off x="2016125" y="4291013"/>
            <a:ext cx="407988" cy="223837"/>
          </a:xfrm>
          <a:custGeom>
            <a:avLst/>
            <a:gdLst>
              <a:gd name="T0" fmla="*/ 2147483647 w 257"/>
              <a:gd name="T1" fmla="*/ 2147483647 h 189"/>
              <a:gd name="T2" fmla="*/ 2147483647 w 257"/>
              <a:gd name="T3" fmla="*/ 2147483647 h 189"/>
              <a:gd name="T4" fmla="*/ 2147483647 w 257"/>
              <a:gd name="T5" fmla="*/ 2147483647 h 189"/>
              <a:gd name="T6" fmla="*/ 2147483647 w 257"/>
              <a:gd name="T7" fmla="*/ 2147483647 h 189"/>
              <a:gd name="T8" fmla="*/ 2147483647 w 257"/>
              <a:gd name="T9" fmla="*/ 2147483647 h 189"/>
              <a:gd name="T10" fmla="*/ 2147483647 w 257"/>
              <a:gd name="T11" fmla="*/ 2147483647 h 189"/>
              <a:gd name="T12" fmla="*/ 2147483647 w 257"/>
              <a:gd name="T13" fmla="*/ 2147483647 h 189"/>
              <a:gd name="T14" fmla="*/ 2147483647 w 257"/>
              <a:gd name="T15" fmla="*/ 2147483647 h 189"/>
              <a:gd name="T16" fmla="*/ 2147483647 w 257"/>
              <a:gd name="T17" fmla="*/ 2147483647 h 189"/>
              <a:gd name="T18" fmla="*/ 2147483647 w 257"/>
              <a:gd name="T19" fmla="*/ 2147483647 h 189"/>
              <a:gd name="T20" fmla="*/ 2147483647 w 257"/>
              <a:gd name="T21" fmla="*/ 2147483647 h 189"/>
              <a:gd name="T22" fmla="*/ 2147483647 w 257"/>
              <a:gd name="T23" fmla="*/ 2147483647 h 189"/>
              <a:gd name="T24" fmla="*/ 2147483647 w 257"/>
              <a:gd name="T25" fmla="*/ 2147483647 h 189"/>
              <a:gd name="T26" fmla="*/ 2147483647 w 257"/>
              <a:gd name="T27" fmla="*/ 2147483647 h 189"/>
              <a:gd name="T28" fmla="*/ 2147483647 w 257"/>
              <a:gd name="T29" fmla="*/ 2147483647 h 189"/>
              <a:gd name="T30" fmla="*/ 2147483647 w 257"/>
              <a:gd name="T31" fmla="*/ 2147483647 h 189"/>
              <a:gd name="T32" fmla="*/ 2147483647 w 257"/>
              <a:gd name="T33" fmla="*/ 2147483647 h 189"/>
              <a:gd name="T34" fmla="*/ 2147483647 w 257"/>
              <a:gd name="T35" fmla="*/ 2147483647 h 189"/>
              <a:gd name="T36" fmla="*/ 2147483647 w 257"/>
              <a:gd name="T37" fmla="*/ 2147483647 h 189"/>
              <a:gd name="T38" fmla="*/ 2147483647 w 257"/>
              <a:gd name="T39" fmla="*/ 2147483647 h 189"/>
              <a:gd name="T40" fmla="*/ 2147483647 w 257"/>
              <a:gd name="T41" fmla="*/ 2147483647 h 189"/>
              <a:gd name="T42" fmla="*/ 2147483647 w 257"/>
              <a:gd name="T43" fmla="*/ 2147483647 h 189"/>
              <a:gd name="T44" fmla="*/ 2147483647 w 257"/>
              <a:gd name="T45" fmla="*/ 2147483647 h 189"/>
              <a:gd name="T46" fmla="*/ 2147483647 w 257"/>
              <a:gd name="T47" fmla="*/ 2147483647 h 189"/>
              <a:gd name="T48" fmla="*/ 2147483647 w 257"/>
              <a:gd name="T49" fmla="*/ 2147483647 h 189"/>
              <a:gd name="T50" fmla="*/ 2147483647 w 257"/>
              <a:gd name="T51" fmla="*/ 2147483647 h 189"/>
              <a:gd name="T52" fmla="*/ 2147483647 w 257"/>
              <a:gd name="T53" fmla="*/ 2147483647 h 189"/>
              <a:gd name="T54" fmla="*/ 2147483647 w 257"/>
              <a:gd name="T55" fmla="*/ 2147483647 h 189"/>
              <a:gd name="T56" fmla="*/ 2147483647 w 257"/>
              <a:gd name="T57" fmla="*/ 2147483647 h 189"/>
              <a:gd name="T58" fmla="*/ 2147483647 w 257"/>
              <a:gd name="T59" fmla="*/ 2147483647 h 189"/>
              <a:gd name="T60" fmla="*/ 0 w 257"/>
              <a:gd name="T61" fmla="*/ 0 h 189"/>
              <a:gd name="T62" fmla="*/ 2147483647 w 257"/>
              <a:gd name="T63" fmla="*/ 2147483647 h 189"/>
              <a:gd name="T64" fmla="*/ 2147483647 w 257"/>
              <a:gd name="T65" fmla="*/ 2147483647 h 189"/>
              <a:gd name="T66" fmla="*/ 2147483647 w 257"/>
              <a:gd name="T67" fmla="*/ 2147483647 h 189"/>
              <a:gd name="T68" fmla="*/ 2147483647 w 257"/>
              <a:gd name="T69" fmla="*/ 2147483647 h 189"/>
              <a:gd name="T70" fmla="*/ 2147483647 w 257"/>
              <a:gd name="T71" fmla="*/ 2147483647 h 189"/>
              <a:gd name="T72" fmla="*/ 2147483647 w 257"/>
              <a:gd name="T73" fmla="*/ 2147483647 h 189"/>
              <a:gd name="T74" fmla="*/ 2147483647 w 257"/>
              <a:gd name="T75" fmla="*/ 2147483647 h 189"/>
              <a:gd name="T76" fmla="*/ 2147483647 w 257"/>
              <a:gd name="T77" fmla="*/ 2147483647 h 189"/>
              <a:gd name="T78" fmla="*/ 2147483647 w 257"/>
              <a:gd name="T79" fmla="*/ 2147483647 h 189"/>
              <a:gd name="T80" fmla="*/ 2147483647 w 257"/>
              <a:gd name="T81" fmla="*/ 2147483647 h 189"/>
              <a:gd name="T82" fmla="*/ 2147483647 w 257"/>
              <a:gd name="T83" fmla="*/ 2147483647 h 189"/>
              <a:gd name="T84" fmla="*/ 2147483647 w 257"/>
              <a:gd name="T85" fmla="*/ 2147483647 h 189"/>
              <a:gd name="T86" fmla="*/ 2147483647 w 257"/>
              <a:gd name="T87" fmla="*/ 2147483647 h 189"/>
              <a:gd name="T88" fmla="*/ 2147483647 w 257"/>
              <a:gd name="T89" fmla="*/ 2147483647 h 189"/>
              <a:gd name="T90" fmla="*/ 2147483647 w 257"/>
              <a:gd name="T91" fmla="*/ 2147483647 h 189"/>
              <a:gd name="T92" fmla="*/ 2147483647 w 257"/>
              <a:gd name="T93" fmla="*/ 2147483647 h 189"/>
              <a:gd name="T94" fmla="*/ 2147483647 w 257"/>
              <a:gd name="T95" fmla="*/ 2147483647 h 189"/>
              <a:gd name="T96" fmla="*/ 2147483647 w 257"/>
              <a:gd name="T97" fmla="*/ 2147483647 h 189"/>
              <a:gd name="T98" fmla="*/ 2147483647 w 257"/>
              <a:gd name="T99" fmla="*/ 2147483647 h 189"/>
              <a:gd name="T100" fmla="*/ 2147483647 w 257"/>
              <a:gd name="T101" fmla="*/ 2147483647 h 189"/>
              <a:gd name="T102" fmla="*/ 2147483647 w 257"/>
              <a:gd name="T103" fmla="*/ 2147483647 h 189"/>
              <a:gd name="T104" fmla="*/ 2147483647 w 257"/>
              <a:gd name="T105" fmla="*/ 2147483647 h 189"/>
              <a:gd name="T106" fmla="*/ 2147483647 w 257"/>
              <a:gd name="T107" fmla="*/ 2147483647 h 189"/>
              <a:gd name="T108" fmla="*/ 2147483647 w 257"/>
              <a:gd name="T109" fmla="*/ 2147483647 h 189"/>
              <a:gd name="T110" fmla="*/ 2147483647 w 257"/>
              <a:gd name="T111" fmla="*/ 2147483647 h 189"/>
              <a:gd name="T112" fmla="*/ 2147483647 w 257"/>
              <a:gd name="T113" fmla="*/ 2147483647 h 189"/>
              <a:gd name="T114" fmla="*/ 2147483647 w 257"/>
              <a:gd name="T115" fmla="*/ 2147483647 h 189"/>
              <a:gd name="T116" fmla="*/ 2147483647 w 257"/>
              <a:gd name="T117" fmla="*/ 2147483647 h 189"/>
              <a:gd name="T118" fmla="*/ 2147483647 w 257"/>
              <a:gd name="T119" fmla="*/ 2147483647 h 189"/>
              <a:gd name="T120" fmla="*/ 2147483647 w 257"/>
              <a:gd name="T121" fmla="*/ 2147483647 h 189"/>
              <a:gd name="T122" fmla="*/ 2147483647 w 257"/>
              <a:gd name="T123" fmla="*/ 2147483647 h 18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57"/>
              <a:gd name="T187" fmla="*/ 0 h 189"/>
              <a:gd name="T188" fmla="*/ 257 w 257"/>
              <a:gd name="T189" fmla="*/ 189 h 18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57" h="189">
                <a:moveTo>
                  <a:pt x="248" y="38"/>
                </a:moveTo>
                <a:lnTo>
                  <a:pt x="66" y="38"/>
                </a:lnTo>
                <a:lnTo>
                  <a:pt x="59" y="38"/>
                </a:lnTo>
                <a:lnTo>
                  <a:pt x="59" y="47"/>
                </a:lnTo>
                <a:lnTo>
                  <a:pt x="59" y="151"/>
                </a:lnTo>
                <a:lnTo>
                  <a:pt x="59" y="158"/>
                </a:lnTo>
                <a:lnTo>
                  <a:pt x="66" y="158"/>
                </a:lnTo>
                <a:lnTo>
                  <a:pt x="248" y="158"/>
                </a:lnTo>
                <a:lnTo>
                  <a:pt x="257" y="158"/>
                </a:lnTo>
                <a:lnTo>
                  <a:pt x="257" y="151"/>
                </a:lnTo>
                <a:lnTo>
                  <a:pt x="257" y="47"/>
                </a:lnTo>
                <a:lnTo>
                  <a:pt x="257" y="38"/>
                </a:lnTo>
                <a:lnTo>
                  <a:pt x="248" y="38"/>
                </a:lnTo>
                <a:close/>
                <a:moveTo>
                  <a:pt x="90" y="95"/>
                </a:moveTo>
                <a:lnTo>
                  <a:pt x="104" y="95"/>
                </a:lnTo>
                <a:lnTo>
                  <a:pt x="106" y="95"/>
                </a:lnTo>
                <a:lnTo>
                  <a:pt x="106" y="97"/>
                </a:lnTo>
                <a:lnTo>
                  <a:pt x="108" y="99"/>
                </a:lnTo>
                <a:lnTo>
                  <a:pt x="113" y="78"/>
                </a:lnTo>
                <a:lnTo>
                  <a:pt x="120" y="78"/>
                </a:lnTo>
                <a:lnTo>
                  <a:pt x="125" y="90"/>
                </a:lnTo>
                <a:lnTo>
                  <a:pt x="127" y="85"/>
                </a:lnTo>
                <a:lnTo>
                  <a:pt x="132" y="80"/>
                </a:lnTo>
                <a:lnTo>
                  <a:pt x="134" y="88"/>
                </a:lnTo>
                <a:lnTo>
                  <a:pt x="149" y="109"/>
                </a:lnTo>
                <a:lnTo>
                  <a:pt x="151" y="90"/>
                </a:lnTo>
                <a:lnTo>
                  <a:pt x="153" y="80"/>
                </a:lnTo>
                <a:lnTo>
                  <a:pt x="160" y="90"/>
                </a:lnTo>
                <a:lnTo>
                  <a:pt x="163" y="95"/>
                </a:lnTo>
                <a:lnTo>
                  <a:pt x="175" y="80"/>
                </a:lnTo>
                <a:lnTo>
                  <a:pt x="182" y="80"/>
                </a:lnTo>
                <a:lnTo>
                  <a:pt x="191" y="102"/>
                </a:lnTo>
                <a:lnTo>
                  <a:pt x="191" y="95"/>
                </a:lnTo>
                <a:lnTo>
                  <a:pt x="193" y="90"/>
                </a:lnTo>
                <a:lnTo>
                  <a:pt x="196" y="90"/>
                </a:lnTo>
                <a:lnTo>
                  <a:pt x="224" y="90"/>
                </a:lnTo>
                <a:lnTo>
                  <a:pt x="224" y="99"/>
                </a:lnTo>
                <a:lnTo>
                  <a:pt x="201" y="99"/>
                </a:lnTo>
                <a:lnTo>
                  <a:pt x="196" y="116"/>
                </a:lnTo>
                <a:lnTo>
                  <a:pt x="189" y="116"/>
                </a:lnTo>
                <a:lnTo>
                  <a:pt x="177" y="92"/>
                </a:lnTo>
                <a:lnTo>
                  <a:pt x="167" y="106"/>
                </a:lnTo>
                <a:lnTo>
                  <a:pt x="165" y="111"/>
                </a:lnTo>
                <a:lnTo>
                  <a:pt x="160" y="106"/>
                </a:lnTo>
                <a:lnTo>
                  <a:pt x="158" y="102"/>
                </a:lnTo>
                <a:lnTo>
                  <a:pt x="153" y="123"/>
                </a:lnTo>
                <a:lnTo>
                  <a:pt x="146" y="123"/>
                </a:lnTo>
                <a:lnTo>
                  <a:pt x="130" y="95"/>
                </a:lnTo>
                <a:lnTo>
                  <a:pt x="125" y="99"/>
                </a:lnTo>
                <a:lnTo>
                  <a:pt x="120" y="104"/>
                </a:lnTo>
                <a:lnTo>
                  <a:pt x="120" y="99"/>
                </a:lnTo>
                <a:lnTo>
                  <a:pt x="118" y="95"/>
                </a:lnTo>
                <a:lnTo>
                  <a:pt x="113" y="114"/>
                </a:lnTo>
                <a:lnTo>
                  <a:pt x="106" y="114"/>
                </a:lnTo>
                <a:lnTo>
                  <a:pt x="99" y="102"/>
                </a:lnTo>
                <a:lnTo>
                  <a:pt x="90" y="102"/>
                </a:lnTo>
                <a:lnTo>
                  <a:pt x="90" y="95"/>
                </a:lnTo>
                <a:close/>
                <a:moveTo>
                  <a:pt x="87" y="189"/>
                </a:moveTo>
                <a:lnTo>
                  <a:pt x="0" y="189"/>
                </a:lnTo>
                <a:lnTo>
                  <a:pt x="0" y="0"/>
                </a:lnTo>
                <a:lnTo>
                  <a:pt x="87" y="0"/>
                </a:lnTo>
                <a:lnTo>
                  <a:pt x="87" y="26"/>
                </a:lnTo>
                <a:lnTo>
                  <a:pt x="61" y="26"/>
                </a:lnTo>
                <a:lnTo>
                  <a:pt x="45" y="26"/>
                </a:lnTo>
                <a:lnTo>
                  <a:pt x="12" y="26"/>
                </a:lnTo>
                <a:lnTo>
                  <a:pt x="7" y="26"/>
                </a:lnTo>
                <a:lnTo>
                  <a:pt x="7" y="31"/>
                </a:lnTo>
                <a:lnTo>
                  <a:pt x="7" y="54"/>
                </a:lnTo>
                <a:lnTo>
                  <a:pt x="7" y="57"/>
                </a:lnTo>
                <a:lnTo>
                  <a:pt x="12" y="57"/>
                </a:lnTo>
                <a:lnTo>
                  <a:pt x="45" y="57"/>
                </a:lnTo>
                <a:lnTo>
                  <a:pt x="45" y="64"/>
                </a:lnTo>
                <a:lnTo>
                  <a:pt x="12" y="64"/>
                </a:lnTo>
                <a:lnTo>
                  <a:pt x="7" y="64"/>
                </a:lnTo>
                <a:lnTo>
                  <a:pt x="7" y="69"/>
                </a:lnTo>
                <a:lnTo>
                  <a:pt x="7" y="92"/>
                </a:lnTo>
                <a:lnTo>
                  <a:pt x="7" y="95"/>
                </a:lnTo>
                <a:lnTo>
                  <a:pt x="12" y="95"/>
                </a:lnTo>
                <a:lnTo>
                  <a:pt x="45" y="95"/>
                </a:lnTo>
                <a:lnTo>
                  <a:pt x="45" y="170"/>
                </a:lnTo>
                <a:lnTo>
                  <a:pt x="87" y="170"/>
                </a:lnTo>
                <a:lnTo>
                  <a:pt x="87" y="189"/>
                </a:lnTo>
                <a:close/>
                <a:moveTo>
                  <a:pt x="23" y="106"/>
                </a:moveTo>
                <a:lnTo>
                  <a:pt x="9" y="106"/>
                </a:lnTo>
                <a:lnTo>
                  <a:pt x="9" y="116"/>
                </a:lnTo>
                <a:lnTo>
                  <a:pt x="23" y="116"/>
                </a:lnTo>
                <a:lnTo>
                  <a:pt x="23" y="106"/>
                </a:lnTo>
                <a:close/>
                <a:moveTo>
                  <a:pt x="23" y="123"/>
                </a:moveTo>
                <a:lnTo>
                  <a:pt x="9" y="123"/>
                </a:lnTo>
                <a:lnTo>
                  <a:pt x="9" y="130"/>
                </a:lnTo>
                <a:lnTo>
                  <a:pt x="23" y="130"/>
                </a:lnTo>
                <a:lnTo>
                  <a:pt x="23" y="123"/>
                </a:lnTo>
                <a:close/>
                <a:moveTo>
                  <a:pt x="45" y="33"/>
                </a:moveTo>
                <a:lnTo>
                  <a:pt x="16" y="33"/>
                </a:lnTo>
                <a:lnTo>
                  <a:pt x="16" y="50"/>
                </a:lnTo>
                <a:lnTo>
                  <a:pt x="45" y="50"/>
                </a:lnTo>
                <a:lnTo>
                  <a:pt x="45" y="33"/>
                </a:lnTo>
                <a:close/>
                <a:moveTo>
                  <a:pt x="45" y="73"/>
                </a:moveTo>
                <a:lnTo>
                  <a:pt x="16" y="73"/>
                </a:lnTo>
                <a:lnTo>
                  <a:pt x="16" y="88"/>
                </a:lnTo>
                <a:lnTo>
                  <a:pt x="45" y="88"/>
                </a:lnTo>
                <a:lnTo>
                  <a:pt x="45" y="73"/>
                </a:lnTo>
                <a:close/>
                <a:moveTo>
                  <a:pt x="205" y="180"/>
                </a:moveTo>
                <a:lnTo>
                  <a:pt x="191" y="180"/>
                </a:lnTo>
                <a:lnTo>
                  <a:pt x="191" y="163"/>
                </a:lnTo>
                <a:lnTo>
                  <a:pt x="127" y="163"/>
                </a:lnTo>
                <a:lnTo>
                  <a:pt x="127" y="180"/>
                </a:lnTo>
                <a:lnTo>
                  <a:pt x="113" y="180"/>
                </a:lnTo>
                <a:lnTo>
                  <a:pt x="113" y="189"/>
                </a:lnTo>
                <a:lnTo>
                  <a:pt x="205" y="189"/>
                </a:lnTo>
                <a:lnTo>
                  <a:pt x="205" y="180"/>
                </a:lnTo>
                <a:close/>
                <a:moveTo>
                  <a:pt x="80" y="59"/>
                </a:moveTo>
                <a:lnTo>
                  <a:pt x="234" y="59"/>
                </a:lnTo>
                <a:lnTo>
                  <a:pt x="234" y="137"/>
                </a:lnTo>
                <a:lnTo>
                  <a:pt x="80" y="137"/>
                </a:lnTo>
                <a:lnTo>
                  <a:pt x="80" y="5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0" name="Freeform 62"/>
          <p:cNvSpPr>
            <a:spLocks noEditPoints="1" noChangeArrowheads="1"/>
          </p:cNvSpPr>
          <p:nvPr/>
        </p:nvSpPr>
        <p:spPr bwMode="auto">
          <a:xfrm>
            <a:off x="2032000" y="3770313"/>
            <a:ext cx="314325" cy="265112"/>
          </a:xfrm>
          <a:custGeom>
            <a:avLst/>
            <a:gdLst>
              <a:gd name="T0" fmla="*/ 2147483647 w 84"/>
              <a:gd name="T1" fmla="*/ 2147483647 h 94"/>
              <a:gd name="T2" fmla="*/ 2147483647 w 84"/>
              <a:gd name="T3" fmla="*/ 2147483647 h 94"/>
              <a:gd name="T4" fmla="*/ 2147483647 w 84"/>
              <a:gd name="T5" fmla="*/ 2147483647 h 94"/>
              <a:gd name="T6" fmla="*/ 2147483647 w 84"/>
              <a:gd name="T7" fmla="*/ 2147483647 h 94"/>
              <a:gd name="T8" fmla="*/ 2147483647 w 84"/>
              <a:gd name="T9" fmla="*/ 2147483647 h 94"/>
              <a:gd name="T10" fmla="*/ 2147483647 w 84"/>
              <a:gd name="T11" fmla="*/ 2147483647 h 94"/>
              <a:gd name="T12" fmla="*/ 2147483647 w 84"/>
              <a:gd name="T13" fmla="*/ 2147483647 h 94"/>
              <a:gd name="T14" fmla="*/ 2147483647 w 84"/>
              <a:gd name="T15" fmla="*/ 2147483647 h 94"/>
              <a:gd name="T16" fmla="*/ 2147483647 w 84"/>
              <a:gd name="T17" fmla="*/ 2147483647 h 94"/>
              <a:gd name="T18" fmla="*/ 2147483647 w 84"/>
              <a:gd name="T19" fmla="*/ 2147483647 h 94"/>
              <a:gd name="T20" fmla="*/ 2147483647 w 84"/>
              <a:gd name="T21" fmla="*/ 2147483647 h 94"/>
              <a:gd name="T22" fmla="*/ 2147483647 w 84"/>
              <a:gd name="T23" fmla="*/ 2147483647 h 94"/>
              <a:gd name="T24" fmla="*/ 2147483647 w 84"/>
              <a:gd name="T25" fmla="*/ 2147483647 h 94"/>
              <a:gd name="T26" fmla="*/ 2147483647 w 84"/>
              <a:gd name="T27" fmla="*/ 2147483647 h 94"/>
              <a:gd name="T28" fmla="*/ 2147483647 w 84"/>
              <a:gd name="T29" fmla="*/ 2147483647 h 94"/>
              <a:gd name="T30" fmla="*/ 2147483647 w 84"/>
              <a:gd name="T31" fmla="*/ 2147483647 h 94"/>
              <a:gd name="T32" fmla="*/ 2147483647 w 84"/>
              <a:gd name="T33" fmla="*/ 2147483647 h 94"/>
              <a:gd name="T34" fmla="*/ 2147483647 w 84"/>
              <a:gd name="T35" fmla="*/ 2147483647 h 94"/>
              <a:gd name="T36" fmla="*/ 2147483647 w 84"/>
              <a:gd name="T37" fmla="*/ 2147483647 h 94"/>
              <a:gd name="T38" fmla="*/ 2147483647 w 84"/>
              <a:gd name="T39" fmla="*/ 2147483647 h 94"/>
              <a:gd name="T40" fmla="*/ 2147483647 w 84"/>
              <a:gd name="T41" fmla="*/ 2147483647 h 94"/>
              <a:gd name="T42" fmla="*/ 2147483647 w 84"/>
              <a:gd name="T43" fmla="*/ 2147483647 h 94"/>
              <a:gd name="T44" fmla="*/ 0 w 84"/>
              <a:gd name="T45" fmla="*/ 2147483647 h 94"/>
              <a:gd name="T46" fmla="*/ 2147483647 w 84"/>
              <a:gd name="T47" fmla="*/ 0 h 94"/>
              <a:gd name="T48" fmla="*/ 2147483647 w 84"/>
              <a:gd name="T49" fmla="*/ 2147483647 h 94"/>
              <a:gd name="T50" fmla="*/ 2147483647 w 84"/>
              <a:gd name="T51" fmla="*/ 2147483647 h 94"/>
              <a:gd name="T52" fmla="*/ 2147483647 w 84"/>
              <a:gd name="T53" fmla="*/ 2147483647 h 94"/>
              <a:gd name="T54" fmla="*/ 2147483647 w 84"/>
              <a:gd name="T55" fmla="*/ 2147483647 h 94"/>
              <a:gd name="T56" fmla="*/ 2147483647 w 84"/>
              <a:gd name="T57" fmla="*/ 2147483647 h 94"/>
              <a:gd name="T58" fmla="*/ 2147483647 w 84"/>
              <a:gd name="T59" fmla="*/ 2147483647 h 94"/>
              <a:gd name="T60" fmla="*/ 2147483647 w 84"/>
              <a:gd name="T61" fmla="*/ 2147483647 h 94"/>
              <a:gd name="T62" fmla="*/ 2147483647 w 84"/>
              <a:gd name="T63" fmla="*/ 2147483647 h 94"/>
              <a:gd name="T64" fmla="*/ 2147483647 w 84"/>
              <a:gd name="T65" fmla="*/ 2147483647 h 94"/>
              <a:gd name="T66" fmla="*/ 2147483647 w 84"/>
              <a:gd name="T67" fmla="*/ 2147483647 h 94"/>
              <a:gd name="T68" fmla="*/ 2147483647 w 84"/>
              <a:gd name="T69" fmla="*/ 2147483647 h 94"/>
              <a:gd name="T70" fmla="*/ 2147483647 w 84"/>
              <a:gd name="T71" fmla="*/ 2147483647 h 94"/>
              <a:gd name="T72" fmla="*/ 2147483647 w 84"/>
              <a:gd name="T73" fmla="*/ 2147483647 h 94"/>
              <a:gd name="T74" fmla="*/ 2147483647 w 84"/>
              <a:gd name="T75" fmla="*/ 2147483647 h 94"/>
              <a:gd name="T76" fmla="*/ 2147483647 w 84"/>
              <a:gd name="T77" fmla="*/ 2147483647 h 94"/>
              <a:gd name="T78" fmla="*/ 2147483647 w 84"/>
              <a:gd name="T79" fmla="*/ 2147483647 h 9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4"/>
              <a:gd name="T121" fmla="*/ 0 h 94"/>
              <a:gd name="T122" fmla="*/ 84 w 84"/>
              <a:gd name="T123" fmla="*/ 94 h 9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4" h="94">
                <a:moveTo>
                  <a:pt x="73" y="82"/>
                </a:moveTo>
                <a:cubicBezTo>
                  <a:pt x="73" y="87"/>
                  <a:pt x="73" y="87"/>
                  <a:pt x="73" y="87"/>
                </a:cubicBezTo>
                <a:cubicBezTo>
                  <a:pt x="59" y="87"/>
                  <a:pt x="59" y="87"/>
                  <a:pt x="59" y="87"/>
                </a:cubicBezTo>
                <a:cubicBezTo>
                  <a:pt x="59" y="82"/>
                  <a:pt x="59" y="82"/>
                  <a:pt x="59" y="82"/>
                </a:cubicBezTo>
                <a:cubicBezTo>
                  <a:pt x="58" y="82"/>
                  <a:pt x="57" y="82"/>
                  <a:pt x="56" y="81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4"/>
                  <a:pt x="56" y="54"/>
                  <a:pt x="56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72"/>
                  <a:pt x="64" y="73"/>
                  <a:pt x="66" y="73"/>
                </a:cubicBezTo>
                <a:cubicBezTo>
                  <a:pt x="67" y="73"/>
                  <a:pt x="68" y="72"/>
                  <a:pt x="68" y="70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0"/>
                  <a:pt x="68" y="58"/>
                  <a:pt x="66" y="57"/>
                </a:cubicBezTo>
                <a:cubicBezTo>
                  <a:pt x="65" y="55"/>
                  <a:pt x="62" y="51"/>
                  <a:pt x="56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56" y="13"/>
                  <a:pt x="56" y="13"/>
                </a:cubicBezTo>
                <a:cubicBezTo>
                  <a:pt x="57" y="13"/>
                  <a:pt x="58" y="12"/>
                  <a:pt x="59" y="12"/>
                </a:cubicBezTo>
                <a:cubicBezTo>
                  <a:pt x="59" y="7"/>
                  <a:pt x="59" y="7"/>
                  <a:pt x="59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12"/>
                  <a:pt x="73" y="12"/>
                  <a:pt x="73" y="12"/>
                </a:cubicBezTo>
                <a:cubicBezTo>
                  <a:pt x="79" y="14"/>
                  <a:pt x="82" y="17"/>
                  <a:pt x="82" y="24"/>
                </a:cubicBezTo>
                <a:cubicBezTo>
                  <a:pt x="82" y="36"/>
                  <a:pt x="82" y="36"/>
                  <a:pt x="82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23"/>
                  <a:pt x="68" y="23"/>
                  <a:pt x="68" y="23"/>
                </a:cubicBezTo>
                <a:cubicBezTo>
                  <a:pt x="68" y="22"/>
                  <a:pt x="68" y="21"/>
                  <a:pt x="66" y="21"/>
                </a:cubicBezTo>
                <a:cubicBezTo>
                  <a:pt x="64" y="21"/>
                  <a:pt x="64" y="22"/>
                  <a:pt x="64" y="25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2"/>
                  <a:pt x="66" y="35"/>
                  <a:pt x="69" y="39"/>
                </a:cubicBezTo>
                <a:cubicBezTo>
                  <a:pt x="76" y="46"/>
                  <a:pt x="80" y="50"/>
                  <a:pt x="82" y="53"/>
                </a:cubicBezTo>
                <a:cubicBezTo>
                  <a:pt x="83" y="55"/>
                  <a:pt x="84" y="57"/>
                  <a:pt x="84" y="60"/>
                </a:cubicBezTo>
                <a:cubicBezTo>
                  <a:pt x="84" y="69"/>
                  <a:pt x="84" y="69"/>
                  <a:pt x="84" y="69"/>
                </a:cubicBezTo>
                <a:cubicBezTo>
                  <a:pt x="84" y="76"/>
                  <a:pt x="80" y="81"/>
                  <a:pt x="73" y="82"/>
                </a:cubicBezTo>
                <a:close/>
                <a:moveTo>
                  <a:pt x="47" y="0"/>
                </a:moveTo>
                <a:cubicBezTo>
                  <a:pt x="48" y="0"/>
                  <a:pt x="49" y="0"/>
                  <a:pt x="50" y="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83"/>
                  <a:pt x="50" y="83"/>
                  <a:pt x="50" y="83"/>
                </a:cubicBezTo>
                <a:cubicBezTo>
                  <a:pt x="50" y="94"/>
                  <a:pt x="50" y="94"/>
                  <a:pt x="50" y="94"/>
                </a:cubicBezTo>
                <a:cubicBezTo>
                  <a:pt x="49" y="94"/>
                  <a:pt x="48" y="94"/>
                  <a:pt x="47" y="94"/>
                </a:cubicBezTo>
                <a:cubicBezTo>
                  <a:pt x="34" y="94"/>
                  <a:pt x="22" y="89"/>
                  <a:pt x="13" y="81"/>
                </a:cubicBezTo>
                <a:cubicBezTo>
                  <a:pt x="5" y="72"/>
                  <a:pt x="0" y="60"/>
                  <a:pt x="0" y="47"/>
                </a:cubicBezTo>
                <a:cubicBezTo>
                  <a:pt x="0" y="34"/>
                  <a:pt x="5" y="23"/>
                  <a:pt x="13" y="14"/>
                </a:cubicBezTo>
                <a:cubicBezTo>
                  <a:pt x="22" y="6"/>
                  <a:pt x="34" y="0"/>
                  <a:pt x="47" y="0"/>
                </a:cubicBezTo>
                <a:close/>
                <a:moveTo>
                  <a:pt x="40" y="66"/>
                </a:moveTo>
                <a:cubicBezTo>
                  <a:pt x="36" y="66"/>
                  <a:pt x="33" y="66"/>
                  <a:pt x="30" y="65"/>
                </a:cubicBezTo>
                <a:cubicBezTo>
                  <a:pt x="32" y="68"/>
                  <a:pt x="33" y="72"/>
                  <a:pt x="35" y="74"/>
                </a:cubicBezTo>
                <a:cubicBezTo>
                  <a:pt x="36" y="77"/>
                  <a:pt x="38" y="78"/>
                  <a:pt x="40" y="80"/>
                </a:cubicBezTo>
                <a:cubicBezTo>
                  <a:pt x="40" y="66"/>
                  <a:pt x="40" y="66"/>
                  <a:pt x="40" y="66"/>
                </a:cubicBezTo>
                <a:close/>
                <a:moveTo>
                  <a:pt x="22" y="62"/>
                </a:moveTo>
                <a:cubicBezTo>
                  <a:pt x="21" y="62"/>
                  <a:pt x="21" y="62"/>
                  <a:pt x="21" y="62"/>
                </a:cubicBezTo>
                <a:cubicBezTo>
                  <a:pt x="18" y="61"/>
                  <a:pt x="15" y="59"/>
                  <a:pt x="12" y="57"/>
                </a:cubicBezTo>
                <a:cubicBezTo>
                  <a:pt x="14" y="63"/>
                  <a:pt x="17" y="68"/>
                  <a:pt x="21" y="73"/>
                </a:cubicBezTo>
                <a:cubicBezTo>
                  <a:pt x="23" y="75"/>
                  <a:pt x="26" y="76"/>
                  <a:pt x="28" y="78"/>
                </a:cubicBezTo>
                <a:cubicBezTo>
                  <a:pt x="25" y="73"/>
                  <a:pt x="23" y="68"/>
                  <a:pt x="22" y="62"/>
                </a:cubicBezTo>
                <a:close/>
                <a:moveTo>
                  <a:pt x="12" y="37"/>
                </a:moveTo>
                <a:cubicBezTo>
                  <a:pt x="15" y="36"/>
                  <a:pt x="18" y="34"/>
                  <a:pt x="21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27"/>
                  <a:pt x="25" y="21"/>
                  <a:pt x="28" y="17"/>
                </a:cubicBezTo>
                <a:cubicBezTo>
                  <a:pt x="26" y="19"/>
                  <a:pt x="23" y="20"/>
                  <a:pt x="21" y="22"/>
                </a:cubicBezTo>
                <a:cubicBezTo>
                  <a:pt x="17" y="26"/>
                  <a:pt x="14" y="32"/>
                  <a:pt x="12" y="37"/>
                </a:cubicBezTo>
                <a:close/>
                <a:moveTo>
                  <a:pt x="30" y="30"/>
                </a:moveTo>
                <a:cubicBezTo>
                  <a:pt x="33" y="29"/>
                  <a:pt x="36" y="29"/>
                  <a:pt x="40" y="28"/>
                </a:cubicBezTo>
                <a:cubicBezTo>
                  <a:pt x="40" y="15"/>
                  <a:pt x="40" y="15"/>
                  <a:pt x="40" y="15"/>
                </a:cubicBezTo>
                <a:cubicBezTo>
                  <a:pt x="38" y="17"/>
                  <a:pt x="36" y="18"/>
                  <a:pt x="35" y="20"/>
                </a:cubicBezTo>
                <a:cubicBezTo>
                  <a:pt x="33" y="23"/>
                  <a:pt x="32" y="26"/>
                  <a:pt x="30" y="30"/>
                </a:cubicBezTo>
                <a:close/>
                <a:moveTo>
                  <a:pt x="40" y="36"/>
                </a:moveTo>
                <a:cubicBezTo>
                  <a:pt x="35" y="37"/>
                  <a:pt x="32" y="37"/>
                  <a:pt x="28" y="38"/>
                </a:cubicBezTo>
                <a:cubicBezTo>
                  <a:pt x="28" y="41"/>
                  <a:pt x="27" y="44"/>
                  <a:pt x="27" y="47"/>
                </a:cubicBezTo>
                <a:cubicBezTo>
                  <a:pt x="27" y="51"/>
                  <a:pt x="28" y="54"/>
                  <a:pt x="28" y="57"/>
                </a:cubicBezTo>
                <a:cubicBezTo>
                  <a:pt x="32" y="58"/>
                  <a:pt x="35" y="58"/>
                  <a:pt x="40" y="59"/>
                </a:cubicBezTo>
                <a:cubicBezTo>
                  <a:pt x="40" y="36"/>
                  <a:pt x="40" y="36"/>
                  <a:pt x="40" y="36"/>
                </a:cubicBezTo>
                <a:close/>
                <a:moveTo>
                  <a:pt x="20" y="41"/>
                </a:moveTo>
                <a:cubicBezTo>
                  <a:pt x="16" y="43"/>
                  <a:pt x="14" y="45"/>
                  <a:pt x="14" y="47"/>
                </a:cubicBezTo>
                <a:cubicBezTo>
                  <a:pt x="14" y="49"/>
                  <a:pt x="16" y="52"/>
                  <a:pt x="20" y="53"/>
                </a:cubicBezTo>
                <a:cubicBezTo>
                  <a:pt x="20" y="51"/>
                  <a:pt x="20" y="49"/>
                  <a:pt x="20" y="47"/>
                </a:cubicBezTo>
                <a:cubicBezTo>
                  <a:pt x="20" y="45"/>
                  <a:pt x="20" y="43"/>
                  <a:pt x="20" y="4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1" name="Freeform 63"/>
          <p:cNvSpPr>
            <a:spLocks noEditPoints="1" noChangeArrowheads="1"/>
          </p:cNvSpPr>
          <p:nvPr/>
        </p:nvSpPr>
        <p:spPr bwMode="auto">
          <a:xfrm>
            <a:off x="2740025" y="4800600"/>
            <a:ext cx="355600" cy="260350"/>
          </a:xfrm>
          <a:custGeom>
            <a:avLst/>
            <a:gdLst>
              <a:gd name="T0" fmla="*/ 2147483647 w 95"/>
              <a:gd name="T1" fmla="*/ 2147483647 h 93"/>
              <a:gd name="T2" fmla="*/ 2147483647 w 95"/>
              <a:gd name="T3" fmla="*/ 2147483647 h 93"/>
              <a:gd name="T4" fmla="*/ 2147483647 w 95"/>
              <a:gd name="T5" fmla="*/ 2147483647 h 93"/>
              <a:gd name="T6" fmla="*/ 2147483647 w 95"/>
              <a:gd name="T7" fmla="*/ 2147483647 h 93"/>
              <a:gd name="T8" fmla="*/ 2147483647 w 95"/>
              <a:gd name="T9" fmla="*/ 2147483647 h 93"/>
              <a:gd name="T10" fmla="*/ 2147483647 w 95"/>
              <a:gd name="T11" fmla="*/ 2147483647 h 93"/>
              <a:gd name="T12" fmla="*/ 2147483647 w 95"/>
              <a:gd name="T13" fmla="*/ 2147483647 h 93"/>
              <a:gd name="T14" fmla="*/ 2147483647 w 95"/>
              <a:gd name="T15" fmla="*/ 2147483647 h 93"/>
              <a:gd name="T16" fmla="*/ 2147483647 w 95"/>
              <a:gd name="T17" fmla="*/ 2147483647 h 93"/>
              <a:gd name="T18" fmla="*/ 2147483647 w 95"/>
              <a:gd name="T19" fmla="*/ 2147483647 h 93"/>
              <a:gd name="T20" fmla="*/ 2147483647 w 95"/>
              <a:gd name="T21" fmla="*/ 2147483647 h 93"/>
              <a:gd name="T22" fmla="*/ 2147483647 w 95"/>
              <a:gd name="T23" fmla="*/ 2147483647 h 93"/>
              <a:gd name="T24" fmla="*/ 2147483647 w 95"/>
              <a:gd name="T25" fmla="*/ 2147483647 h 93"/>
              <a:gd name="T26" fmla="*/ 2147483647 w 95"/>
              <a:gd name="T27" fmla="*/ 2147483647 h 93"/>
              <a:gd name="T28" fmla="*/ 2147483647 w 95"/>
              <a:gd name="T29" fmla="*/ 2147483647 h 93"/>
              <a:gd name="T30" fmla="*/ 2147483647 w 95"/>
              <a:gd name="T31" fmla="*/ 2147483647 h 93"/>
              <a:gd name="T32" fmla="*/ 2147483647 w 95"/>
              <a:gd name="T33" fmla="*/ 2147483647 h 93"/>
              <a:gd name="T34" fmla="*/ 2147483647 w 95"/>
              <a:gd name="T35" fmla="*/ 2147483647 h 93"/>
              <a:gd name="T36" fmla="*/ 2147483647 w 95"/>
              <a:gd name="T37" fmla="*/ 2147483647 h 93"/>
              <a:gd name="T38" fmla="*/ 2147483647 w 95"/>
              <a:gd name="T39" fmla="*/ 2147483647 h 93"/>
              <a:gd name="T40" fmla="*/ 2147483647 w 95"/>
              <a:gd name="T41" fmla="*/ 2147483647 h 93"/>
              <a:gd name="T42" fmla="*/ 2147483647 w 95"/>
              <a:gd name="T43" fmla="*/ 2147483647 h 93"/>
              <a:gd name="T44" fmla="*/ 2147483647 w 95"/>
              <a:gd name="T45" fmla="*/ 2147483647 h 93"/>
              <a:gd name="T46" fmla="*/ 2147483647 w 95"/>
              <a:gd name="T47" fmla="*/ 2147483647 h 93"/>
              <a:gd name="T48" fmla="*/ 2147483647 w 95"/>
              <a:gd name="T49" fmla="*/ 2147483647 h 93"/>
              <a:gd name="T50" fmla="*/ 2147483647 w 95"/>
              <a:gd name="T51" fmla="*/ 2147483647 h 93"/>
              <a:gd name="T52" fmla="*/ 2147483647 w 95"/>
              <a:gd name="T53" fmla="*/ 2147483647 h 93"/>
              <a:gd name="T54" fmla="*/ 2147483647 w 95"/>
              <a:gd name="T55" fmla="*/ 2147483647 h 93"/>
              <a:gd name="T56" fmla="*/ 2147483647 w 95"/>
              <a:gd name="T57" fmla="*/ 2147483647 h 93"/>
              <a:gd name="T58" fmla="*/ 2147483647 w 95"/>
              <a:gd name="T59" fmla="*/ 2147483647 h 93"/>
              <a:gd name="T60" fmla="*/ 2147483647 w 95"/>
              <a:gd name="T61" fmla="*/ 2147483647 h 93"/>
              <a:gd name="T62" fmla="*/ 2147483647 w 95"/>
              <a:gd name="T63" fmla="*/ 2147483647 h 93"/>
              <a:gd name="T64" fmla="*/ 2147483647 w 95"/>
              <a:gd name="T65" fmla="*/ 2147483647 h 93"/>
              <a:gd name="T66" fmla="*/ 2147483647 w 95"/>
              <a:gd name="T67" fmla="*/ 2147483647 h 93"/>
              <a:gd name="T68" fmla="*/ 2147483647 w 95"/>
              <a:gd name="T69" fmla="*/ 2147483647 h 93"/>
              <a:gd name="T70" fmla="*/ 2147483647 w 95"/>
              <a:gd name="T71" fmla="*/ 2147483647 h 93"/>
              <a:gd name="T72" fmla="*/ 2147483647 w 95"/>
              <a:gd name="T73" fmla="*/ 2147483647 h 93"/>
              <a:gd name="T74" fmla="*/ 2147483647 w 95"/>
              <a:gd name="T75" fmla="*/ 2147483647 h 93"/>
              <a:gd name="T76" fmla="*/ 2147483647 w 95"/>
              <a:gd name="T77" fmla="*/ 2147483647 h 93"/>
              <a:gd name="T78" fmla="*/ 2147483647 w 95"/>
              <a:gd name="T79" fmla="*/ 2147483647 h 93"/>
              <a:gd name="T80" fmla="*/ 2147483647 w 95"/>
              <a:gd name="T81" fmla="*/ 2147483647 h 93"/>
              <a:gd name="T82" fmla="*/ 2147483647 w 95"/>
              <a:gd name="T83" fmla="*/ 2147483647 h 93"/>
              <a:gd name="T84" fmla="*/ 2147483647 w 95"/>
              <a:gd name="T85" fmla="*/ 2147483647 h 93"/>
              <a:gd name="T86" fmla="*/ 2147483647 w 95"/>
              <a:gd name="T87" fmla="*/ 2147483647 h 93"/>
              <a:gd name="T88" fmla="*/ 2147483647 w 95"/>
              <a:gd name="T89" fmla="*/ 2147483647 h 93"/>
              <a:gd name="T90" fmla="*/ 2147483647 w 95"/>
              <a:gd name="T91" fmla="*/ 2147483647 h 93"/>
              <a:gd name="T92" fmla="*/ 2147483647 w 95"/>
              <a:gd name="T93" fmla="*/ 2147483647 h 93"/>
              <a:gd name="T94" fmla="*/ 0 w 95"/>
              <a:gd name="T95" fmla="*/ 2147483647 h 93"/>
              <a:gd name="T96" fmla="*/ 2147483647 w 95"/>
              <a:gd name="T97" fmla="*/ 2147483647 h 93"/>
              <a:gd name="T98" fmla="*/ 2147483647 w 95"/>
              <a:gd name="T99" fmla="*/ 0 h 93"/>
              <a:gd name="T100" fmla="*/ 2147483647 w 95"/>
              <a:gd name="T101" fmla="*/ 0 h 93"/>
              <a:gd name="T102" fmla="*/ 2147483647 w 95"/>
              <a:gd name="T103" fmla="*/ 2147483647 h 93"/>
              <a:gd name="T104" fmla="*/ 2147483647 w 95"/>
              <a:gd name="T105" fmla="*/ 2147483647 h 93"/>
              <a:gd name="T106" fmla="*/ 2147483647 w 95"/>
              <a:gd name="T107" fmla="*/ 2147483647 h 93"/>
              <a:gd name="T108" fmla="*/ 2147483647 w 95"/>
              <a:gd name="T109" fmla="*/ 2147483647 h 93"/>
              <a:gd name="T110" fmla="*/ 2147483647 w 95"/>
              <a:gd name="T111" fmla="*/ 2147483647 h 93"/>
              <a:gd name="T112" fmla="*/ 2147483647 w 95"/>
              <a:gd name="T113" fmla="*/ 2147483647 h 93"/>
              <a:gd name="T114" fmla="*/ 2147483647 w 95"/>
              <a:gd name="T115" fmla="*/ 2147483647 h 93"/>
              <a:gd name="T116" fmla="*/ 2147483647 w 95"/>
              <a:gd name="T117" fmla="*/ 2147483647 h 93"/>
              <a:gd name="T118" fmla="*/ 2147483647 w 95"/>
              <a:gd name="T119" fmla="*/ 2147483647 h 93"/>
              <a:gd name="T120" fmla="*/ 2147483647 w 95"/>
              <a:gd name="T121" fmla="*/ 2147483647 h 93"/>
              <a:gd name="T122" fmla="*/ 2147483647 w 95"/>
              <a:gd name="T123" fmla="*/ 2147483647 h 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5"/>
              <a:gd name="T187" fmla="*/ 0 h 93"/>
              <a:gd name="T188" fmla="*/ 95 w 95"/>
              <a:gd name="T189" fmla="*/ 93 h 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5" h="93">
                <a:moveTo>
                  <a:pt x="80" y="25"/>
                </a:move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5" y="24"/>
                  <a:pt x="86" y="22"/>
                </a:cubicBezTo>
                <a:cubicBezTo>
                  <a:pt x="86" y="21"/>
                  <a:pt x="86" y="19"/>
                  <a:pt x="86" y="18"/>
                </a:cubicBezTo>
                <a:cubicBezTo>
                  <a:pt x="86" y="16"/>
                  <a:pt x="86" y="15"/>
                  <a:pt x="86" y="13"/>
                </a:cubicBezTo>
                <a:cubicBezTo>
                  <a:pt x="85" y="11"/>
                  <a:pt x="83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9"/>
                  <a:pt x="36" y="10"/>
                  <a:pt x="36" y="11"/>
                </a:cubicBezTo>
                <a:cubicBezTo>
                  <a:pt x="37" y="13"/>
                  <a:pt x="37" y="15"/>
                  <a:pt x="37" y="18"/>
                </a:cubicBezTo>
                <a:cubicBezTo>
                  <a:pt x="37" y="20"/>
                  <a:pt x="37" y="22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80" y="25"/>
                  <a:pt x="80" y="25"/>
                  <a:pt x="80" y="25"/>
                </a:cubicBezTo>
                <a:close/>
                <a:moveTo>
                  <a:pt x="52" y="44"/>
                </a:moveTo>
                <a:cubicBezTo>
                  <a:pt x="43" y="44"/>
                  <a:pt x="35" y="52"/>
                  <a:pt x="35" y="62"/>
                </a:cubicBezTo>
                <a:cubicBezTo>
                  <a:pt x="35" y="71"/>
                  <a:pt x="43" y="79"/>
                  <a:pt x="52" y="79"/>
                </a:cubicBezTo>
                <a:cubicBezTo>
                  <a:pt x="58" y="79"/>
                  <a:pt x="63" y="76"/>
                  <a:pt x="66" y="72"/>
                </a:cubicBezTo>
                <a:cubicBezTo>
                  <a:pt x="52" y="62"/>
                  <a:pt x="52" y="62"/>
                  <a:pt x="52" y="62"/>
                </a:cubicBezTo>
                <a:cubicBezTo>
                  <a:pt x="55" y="45"/>
                  <a:pt x="55" y="45"/>
                  <a:pt x="55" y="45"/>
                </a:cubicBezTo>
                <a:cubicBezTo>
                  <a:pt x="54" y="45"/>
                  <a:pt x="53" y="44"/>
                  <a:pt x="52" y="44"/>
                </a:cubicBezTo>
                <a:close/>
                <a:moveTo>
                  <a:pt x="70" y="66"/>
                </a:moveTo>
                <a:cubicBezTo>
                  <a:pt x="61" y="59"/>
                  <a:pt x="61" y="59"/>
                  <a:pt x="61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70" y="65"/>
                  <a:pt x="70" y="65"/>
                  <a:pt x="70" y="65"/>
                </a:cubicBezTo>
                <a:cubicBezTo>
                  <a:pt x="70" y="66"/>
                  <a:pt x="70" y="66"/>
                  <a:pt x="70" y="66"/>
                </a:cubicBezTo>
                <a:close/>
                <a:moveTo>
                  <a:pt x="60" y="60"/>
                </a:moveTo>
                <a:cubicBezTo>
                  <a:pt x="70" y="67"/>
                  <a:pt x="70" y="67"/>
                  <a:pt x="70" y="67"/>
                </a:cubicBezTo>
                <a:cubicBezTo>
                  <a:pt x="70" y="67"/>
                  <a:pt x="69" y="68"/>
                  <a:pt x="69" y="68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lose/>
                <a:moveTo>
                  <a:pt x="70" y="55"/>
                </a:moveTo>
                <a:cubicBezTo>
                  <a:pt x="69" y="54"/>
                  <a:pt x="69" y="54"/>
                  <a:pt x="69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5"/>
                </a:cubicBezTo>
                <a:close/>
                <a:moveTo>
                  <a:pt x="68" y="55"/>
                </a:moveTo>
                <a:cubicBezTo>
                  <a:pt x="68" y="55"/>
                  <a:pt x="68" y="55"/>
                  <a:pt x="68" y="55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57"/>
                  <a:pt x="71" y="57"/>
                  <a:pt x="71" y="56"/>
                </a:cubicBezTo>
                <a:cubicBezTo>
                  <a:pt x="68" y="55"/>
                  <a:pt x="68" y="55"/>
                  <a:pt x="68" y="55"/>
                </a:cubicBezTo>
                <a:close/>
                <a:moveTo>
                  <a:pt x="67" y="56"/>
                </a:move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1" y="60"/>
                  <a:pt x="71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67" y="56"/>
                  <a:pt x="67" y="56"/>
                  <a:pt x="67" y="56"/>
                </a:cubicBezTo>
                <a:close/>
                <a:moveTo>
                  <a:pt x="65" y="57"/>
                </a:moveTo>
                <a:cubicBezTo>
                  <a:pt x="71" y="61"/>
                  <a:pt x="71" y="61"/>
                  <a:pt x="71" y="61"/>
                </a:cubicBezTo>
                <a:cubicBezTo>
                  <a:pt x="71" y="62"/>
                  <a:pt x="71" y="62"/>
                  <a:pt x="71" y="62"/>
                </a:cubicBezTo>
                <a:cubicBezTo>
                  <a:pt x="64" y="57"/>
                  <a:pt x="64" y="57"/>
                  <a:pt x="64" y="57"/>
                </a:cubicBezTo>
                <a:cubicBezTo>
                  <a:pt x="65" y="57"/>
                  <a:pt x="65" y="57"/>
                  <a:pt x="65" y="57"/>
                </a:cubicBezTo>
                <a:close/>
                <a:moveTo>
                  <a:pt x="64" y="58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63" y="58"/>
                  <a:pt x="63" y="58"/>
                  <a:pt x="63" y="58"/>
                </a:cubicBezTo>
                <a:cubicBezTo>
                  <a:pt x="64" y="58"/>
                  <a:pt x="64" y="58"/>
                  <a:pt x="64" y="58"/>
                </a:cubicBezTo>
                <a:close/>
                <a:moveTo>
                  <a:pt x="71" y="46"/>
                </a:moveTo>
                <a:cubicBezTo>
                  <a:pt x="71" y="47"/>
                  <a:pt x="71" y="47"/>
                  <a:pt x="71" y="47"/>
                </a:cubicBezTo>
                <a:cubicBezTo>
                  <a:pt x="70" y="48"/>
                  <a:pt x="70" y="48"/>
                  <a:pt x="70" y="48"/>
                </a:cubicBezTo>
                <a:cubicBezTo>
                  <a:pt x="58" y="56"/>
                  <a:pt x="58" y="56"/>
                  <a:pt x="58" y="56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4"/>
                  <a:pt x="56" y="54"/>
                  <a:pt x="56" y="54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39"/>
                  <a:pt x="64" y="40"/>
                  <a:pt x="66" y="41"/>
                </a:cubicBezTo>
                <a:cubicBezTo>
                  <a:pt x="68" y="42"/>
                  <a:pt x="70" y="44"/>
                  <a:pt x="71" y="46"/>
                </a:cubicBezTo>
                <a:close/>
                <a:moveTo>
                  <a:pt x="65" y="43"/>
                </a:moveTo>
                <a:cubicBezTo>
                  <a:pt x="66" y="44"/>
                  <a:pt x="67" y="45"/>
                  <a:pt x="68" y="46"/>
                </a:cubicBezTo>
                <a:cubicBezTo>
                  <a:pt x="59" y="52"/>
                  <a:pt x="59" y="52"/>
                  <a:pt x="59" y="52"/>
                </a:cubicBezTo>
                <a:cubicBezTo>
                  <a:pt x="61" y="42"/>
                  <a:pt x="61" y="42"/>
                  <a:pt x="61" y="42"/>
                </a:cubicBezTo>
                <a:cubicBezTo>
                  <a:pt x="62" y="42"/>
                  <a:pt x="64" y="43"/>
                  <a:pt x="65" y="43"/>
                </a:cubicBezTo>
                <a:close/>
                <a:moveTo>
                  <a:pt x="71" y="70"/>
                </a:moveTo>
                <a:cubicBezTo>
                  <a:pt x="70" y="71"/>
                  <a:pt x="70" y="71"/>
                  <a:pt x="70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57" y="61"/>
                  <a:pt x="57" y="61"/>
                  <a:pt x="57" y="61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59"/>
                  <a:pt x="57" y="59"/>
                  <a:pt x="57" y="59"/>
                </a:cubicBezTo>
                <a:cubicBezTo>
                  <a:pt x="69" y="51"/>
                  <a:pt x="69" y="51"/>
                  <a:pt x="69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1"/>
                  <a:pt x="71" y="51"/>
                  <a:pt x="71" y="51"/>
                </a:cubicBezTo>
                <a:cubicBezTo>
                  <a:pt x="72" y="53"/>
                  <a:pt x="73" y="54"/>
                  <a:pt x="73" y="56"/>
                </a:cubicBezTo>
                <a:cubicBezTo>
                  <a:pt x="74" y="57"/>
                  <a:pt x="74" y="59"/>
                  <a:pt x="74" y="60"/>
                </a:cubicBezTo>
                <a:cubicBezTo>
                  <a:pt x="74" y="62"/>
                  <a:pt x="74" y="64"/>
                  <a:pt x="73" y="66"/>
                </a:cubicBezTo>
                <a:cubicBezTo>
                  <a:pt x="72" y="67"/>
                  <a:pt x="72" y="69"/>
                  <a:pt x="71" y="70"/>
                </a:cubicBezTo>
                <a:close/>
                <a:moveTo>
                  <a:pt x="80" y="0"/>
                </a:moveTo>
                <a:cubicBezTo>
                  <a:pt x="87" y="0"/>
                  <a:pt x="92" y="5"/>
                  <a:pt x="93" y="11"/>
                </a:cubicBezTo>
                <a:cubicBezTo>
                  <a:pt x="94" y="13"/>
                  <a:pt x="94" y="15"/>
                  <a:pt x="94" y="18"/>
                </a:cubicBezTo>
                <a:cubicBezTo>
                  <a:pt x="95" y="20"/>
                  <a:pt x="94" y="22"/>
                  <a:pt x="94" y="24"/>
                </a:cubicBezTo>
                <a:cubicBezTo>
                  <a:pt x="93" y="28"/>
                  <a:pt x="91" y="31"/>
                  <a:pt x="89" y="33"/>
                </a:cubicBezTo>
                <a:cubicBezTo>
                  <a:pt x="89" y="89"/>
                  <a:pt x="89" y="89"/>
                  <a:pt x="89" y="89"/>
                </a:cubicBezTo>
                <a:cubicBezTo>
                  <a:pt x="85" y="93"/>
                  <a:pt x="85" y="93"/>
                  <a:pt x="85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68"/>
                  <a:pt x="18" y="68"/>
                  <a:pt x="18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10" y="6"/>
                  <a:pt x="13" y="3"/>
                </a:cubicBezTo>
                <a:cubicBezTo>
                  <a:pt x="15" y="1"/>
                  <a:pt x="19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0"/>
                  <a:pt x="80" y="0"/>
                  <a:pt x="80" y="0"/>
                </a:cubicBezTo>
                <a:close/>
                <a:moveTo>
                  <a:pt x="28" y="34"/>
                </a:moveTo>
                <a:cubicBezTo>
                  <a:pt x="28" y="34"/>
                  <a:pt x="28" y="34"/>
                  <a:pt x="28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85"/>
                  <a:pt x="80" y="85"/>
                  <a:pt x="80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33"/>
                  <a:pt x="26" y="33"/>
                  <a:pt x="26" y="33"/>
                </a:cubicBezTo>
                <a:cubicBezTo>
                  <a:pt x="27" y="34"/>
                  <a:pt x="27" y="34"/>
                  <a:pt x="28" y="34"/>
                </a:cubicBezTo>
                <a:close/>
                <a:moveTo>
                  <a:pt x="18" y="60"/>
                </a:moveTo>
                <a:cubicBezTo>
                  <a:pt x="18" y="24"/>
                  <a:pt x="18" y="24"/>
                  <a:pt x="18" y="24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5"/>
                  <a:pt x="28" y="25"/>
                </a:cubicBezTo>
                <a:cubicBezTo>
                  <a:pt x="28" y="25"/>
                  <a:pt x="28" y="24"/>
                  <a:pt x="28" y="22"/>
                </a:cubicBezTo>
                <a:cubicBezTo>
                  <a:pt x="29" y="21"/>
                  <a:pt x="29" y="19"/>
                  <a:pt x="29" y="18"/>
                </a:cubicBezTo>
                <a:cubicBezTo>
                  <a:pt x="29" y="16"/>
                  <a:pt x="28" y="15"/>
                  <a:pt x="28" y="13"/>
                </a:cubicBezTo>
                <a:cubicBezTo>
                  <a:pt x="27" y="11"/>
                  <a:pt x="25" y="8"/>
                  <a:pt x="22" y="8"/>
                </a:cubicBezTo>
                <a:cubicBezTo>
                  <a:pt x="21" y="8"/>
                  <a:pt x="19" y="9"/>
                  <a:pt x="18" y="10"/>
                </a:cubicBezTo>
                <a:cubicBezTo>
                  <a:pt x="17" y="11"/>
                  <a:pt x="16" y="11"/>
                  <a:pt x="16" y="12"/>
                </a:cubicBezTo>
                <a:cubicBezTo>
                  <a:pt x="8" y="60"/>
                  <a:pt x="8" y="60"/>
                  <a:pt x="8" y="60"/>
                </a:cubicBezTo>
                <a:lnTo>
                  <a:pt x="18" y="6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2" name="Freeform 64"/>
          <p:cNvSpPr>
            <a:spLocks noEditPoints="1" noChangeArrowheads="1"/>
          </p:cNvSpPr>
          <p:nvPr/>
        </p:nvSpPr>
        <p:spPr bwMode="auto">
          <a:xfrm>
            <a:off x="3400425" y="4827588"/>
            <a:ext cx="434975" cy="211137"/>
          </a:xfrm>
          <a:custGeom>
            <a:avLst/>
            <a:gdLst>
              <a:gd name="T0" fmla="*/ 2147483647 w 116"/>
              <a:gd name="T1" fmla="*/ 2147483647 h 75"/>
              <a:gd name="T2" fmla="*/ 2147483647 w 116"/>
              <a:gd name="T3" fmla="*/ 2147483647 h 75"/>
              <a:gd name="T4" fmla="*/ 2147483647 w 116"/>
              <a:gd name="T5" fmla="*/ 2147483647 h 75"/>
              <a:gd name="T6" fmla="*/ 2147483647 w 116"/>
              <a:gd name="T7" fmla="*/ 2147483647 h 75"/>
              <a:gd name="T8" fmla="*/ 2147483647 w 116"/>
              <a:gd name="T9" fmla="*/ 2147483647 h 75"/>
              <a:gd name="T10" fmla="*/ 2147483647 w 116"/>
              <a:gd name="T11" fmla="*/ 2147483647 h 75"/>
              <a:gd name="T12" fmla="*/ 2147483647 w 116"/>
              <a:gd name="T13" fmla="*/ 2147483647 h 75"/>
              <a:gd name="T14" fmla="*/ 2147483647 w 116"/>
              <a:gd name="T15" fmla="*/ 2147483647 h 75"/>
              <a:gd name="T16" fmla="*/ 2147483647 w 116"/>
              <a:gd name="T17" fmla="*/ 2147483647 h 75"/>
              <a:gd name="T18" fmla="*/ 2147483647 w 116"/>
              <a:gd name="T19" fmla="*/ 2147483647 h 75"/>
              <a:gd name="T20" fmla="*/ 2147483647 w 116"/>
              <a:gd name="T21" fmla="*/ 2147483647 h 75"/>
              <a:gd name="T22" fmla="*/ 2147483647 w 116"/>
              <a:gd name="T23" fmla="*/ 2147483647 h 75"/>
              <a:gd name="T24" fmla="*/ 2147483647 w 116"/>
              <a:gd name="T25" fmla="*/ 2147483647 h 75"/>
              <a:gd name="T26" fmla="*/ 2147483647 w 116"/>
              <a:gd name="T27" fmla="*/ 2147483647 h 75"/>
              <a:gd name="T28" fmla="*/ 0 w 116"/>
              <a:gd name="T29" fmla="*/ 2147483647 h 75"/>
              <a:gd name="T30" fmla="*/ 2147483647 w 116"/>
              <a:gd name="T31" fmla="*/ 2147483647 h 75"/>
              <a:gd name="T32" fmla="*/ 2147483647 w 116"/>
              <a:gd name="T33" fmla="*/ 2147483647 h 75"/>
              <a:gd name="T34" fmla="*/ 2147483647 w 116"/>
              <a:gd name="T35" fmla="*/ 2147483647 h 75"/>
              <a:gd name="T36" fmla="*/ 2147483647 w 116"/>
              <a:gd name="T37" fmla="*/ 2147483647 h 75"/>
              <a:gd name="T38" fmla="*/ 2147483647 w 116"/>
              <a:gd name="T39" fmla="*/ 2147483647 h 75"/>
              <a:gd name="T40" fmla="*/ 2147483647 w 116"/>
              <a:gd name="T41" fmla="*/ 2147483647 h 75"/>
              <a:gd name="T42" fmla="*/ 2147483647 w 116"/>
              <a:gd name="T43" fmla="*/ 2147483647 h 75"/>
              <a:gd name="T44" fmla="*/ 2147483647 w 116"/>
              <a:gd name="T45" fmla="*/ 2147483647 h 75"/>
              <a:gd name="T46" fmla="*/ 2147483647 w 116"/>
              <a:gd name="T47" fmla="*/ 2147483647 h 75"/>
              <a:gd name="T48" fmla="*/ 2147483647 w 116"/>
              <a:gd name="T49" fmla="*/ 2147483647 h 75"/>
              <a:gd name="T50" fmla="*/ 2147483647 w 116"/>
              <a:gd name="T51" fmla="*/ 2147483647 h 75"/>
              <a:gd name="T52" fmla="*/ 2147483647 w 116"/>
              <a:gd name="T53" fmla="*/ 2147483647 h 75"/>
              <a:gd name="T54" fmla="*/ 2147483647 w 116"/>
              <a:gd name="T55" fmla="*/ 2147483647 h 75"/>
              <a:gd name="T56" fmla="*/ 2147483647 w 116"/>
              <a:gd name="T57" fmla="*/ 2147483647 h 75"/>
              <a:gd name="T58" fmla="*/ 2147483647 w 116"/>
              <a:gd name="T59" fmla="*/ 2147483647 h 75"/>
              <a:gd name="T60" fmla="*/ 2147483647 w 116"/>
              <a:gd name="T61" fmla="*/ 2147483647 h 75"/>
              <a:gd name="T62" fmla="*/ 2147483647 w 116"/>
              <a:gd name="T63" fmla="*/ 2147483647 h 75"/>
              <a:gd name="T64" fmla="*/ 2147483647 w 116"/>
              <a:gd name="T65" fmla="*/ 2147483647 h 75"/>
              <a:gd name="T66" fmla="*/ 2147483647 w 116"/>
              <a:gd name="T67" fmla="*/ 2147483647 h 75"/>
              <a:gd name="T68" fmla="*/ 2147483647 w 116"/>
              <a:gd name="T69" fmla="*/ 2147483647 h 75"/>
              <a:gd name="T70" fmla="*/ 2147483647 w 116"/>
              <a:gd name="T71" fmla="*/ 2147483647 h 75"/>
              <a:gd name="T72" fmla="*/ 2147483647 w 116"/>
              <a:gd name="T73" fmla="*/ 2147483647 h 75"/>
              <a:gd name="T74" fmla="*/ 2147483647 w 116"/>
              <a:gd name="T75" fmla="*/ 2147483647 h 75"/>
              <a:gd name="T76" fmla="*/ 2147483647 w 116"/>
              <a:gd name="T77" fmla="*/ 2147483647 h 75"/>
              <a:gd name="T78" fmla="*/ 2147483647 w 116"/>
              <a:gd name="T79" fmla="*/ 2147483647 h 75"/>
              <a:gd name="T80" fmla="*/ 2147483647 w 116"/>
              <a:gd name="T81" fmla="*/ 2147483647 h 7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16"/>
              <a:gd name="T124" fmla="*/ 0 h 75"/>
              <a:gd name="T125" fmla="*/ 116 w 116"/>
              <a:gd name="T126" fmla="*/ 75 h 7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16" h="75">
                <a:moveTo>
                  <a:pt x="72" y="29"/>
                </a:moveTo>
                <a:cubicBezTo>
                  <a:pt x="72" y="28"/>
                  <a:pt x="72" y="27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19"/>
                  <a:pt x="65" y="19"/>
                  <a:pt x="65" y="19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5" y="0"/>
                  <a:pt x="75" y="0"/>
                  <a:pt x="79" y="9"/>
                </a:cubicBezTo>
                <a:cubicBezTo>
                  <a:pt x="78" y="17"/>
                  <a:pt x="79" y="24"/>
                  <a:pt x="73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8" y="36"/>
                </a:moveTo>
                <a:cubicBezTo>
                  <a:pt x="7" y="30"/>
                  <a:pt x="7" y="27"/>
                  <a:pt x="8" y="23"/>
                </a:cubicBezTo>
                <a:cubicBezTo>
                  <a:pt x="18" y="25"/>
                  <a:pt x="20" y="16"/>
                  <a:pt x="29" y="23"/>
                </a:cubicBezTo>
                <a:cubicBezTo>
                  <a:pt x="30" y="27"/>
                  <a:pt x="30" y="32"/>
                  <a:pt x="29" y="35"/>
                </a:cubicBezTo>
                <a:cubicBezTo>
                  <a:pt x="29" y="38"/>
                  <a:pt x="28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3" y="44"/>
                  <a:pt x="11" y="42"/>
                </a:cubicBezTo>
                <a:cubicBezTo>
                  <a:pt x="9" y="40"/>
                  <a:pt x="8" y="38"/>
                  <a:pt x="8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1"/>
                  <a:pt x="0" y="54"/>
                </a:cubicBezTo>
                <a:cubicBezTo>
                  <a:pt x="0" y="56"/>
                  <a:pt x="0" y="58"/>
                  <a:pt x="0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5"/>
                  <a:pt x="26" y="69"/>
                  <a:pt x="26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69"/>
                  <a:pt x="93" y="66"/>
                  <a:pt x="93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6" y="52"/>
                  <a:pt x="115" y="50"/>
                  <a:pt x="114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3" y="47"/>
                  <a:pt x="93" y="47"/>
                  <a:pt x="93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47"/>
                  <a:pt x="63" y="47"/>
                  <a:pt x="63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7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9" y="35"/>
                </a:cubicBezTo>
                <a:cubicBezTo>
                  <a:pt x="108" y="38"/>
                  <a:pt x="107" y="40"/>
                  <a:pt x="106" y="42"/>
                </a:cubicBezTo>
                <a:cubicBezTo>
                  <a:pt x="104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9" y="40"/>
                  <a:pt x="88" y="38"/>
                  <a:pt x="87" y="36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3" name="Freeform 65"/>
          <p:cNvSpPr>
            <a:spLocks noEditPoints="1" noChangeArrowheads="1"/>
          </p:cNvSpPr>
          <p:nvPr/>
        </p:nvSpPr>
        <p:spPr bwMode="auto">
          <a:xfrm>
            <a:off x="2022475" y="3238500"/>
            <a:ext cx="360363" cy="271463"/>
          </a:xfrm>
          <a:custGeom>
            <a:avLst/>
            <a:gdLst>
              <a:gd name="T0" fmla="*/ 2147483647 w 96"/>
              <a:gd name="T1" fmla="*/ 2147483647 h 96"/>
              <a:gd name="T2" fmla="*/ 2147483647 w 96"/>
              <a:gd name="T3" fmla="*/ 2147483647 h 96"/>
              <a:gd name="T4" fmla="*/ 2147483647 w 96"/>
              <a:gd name="T5" fmla="*/ 2147483647 h 96"/>
              <a:gd name="T6" fmla="*/ 2147483647 w 96"/>
              <a:gd name="T7" fmla="*/ 2147483647 h 96"/>
              <a:gd name="T8" fmla="*/ 2147483647 w 96"/>
              <a:gd name="T9" fmla="*/ 2147483647 h 96"/>
              <a:gd name="T10" fmla="*/ 2147483647 w 96"/>
              <a:gd name="T11" fmla="*/ 2147483647 h 96"/>
              <a:gd name="T12" fmla="*/ 2147483647 w 96"/>
              <a:gd name="T13" fmla="*/ 2147483647 h 96"/>
              <a:gd name="T14" fmla="*/ 2147483647 w 96"/>
              <a:gd name="T15" fmla="*/ 2147483647 h 96"/>
              <a:gd name="T16" fmla="*/ 2147483647 w 96"/>
              <a:gd name="T17" fmla="*/ 2147483647 h 96"/>
              <a:gd name="T18" fmla="*/ 2147483647 w 96"/>
              <a:gd name="T19" fmla="*/ 2147483647 h 96"/>
              <a:gd name="T20" fmla="*/ 2147483647 w 96"/>
              <a:gd name="T21" fmla="*/ 2147483647 h 96"/>
              <a:gd name="T22" fmla="*/ 2147483647 w 96"/>
              <a:gd name="T23" fmla="*/ 2147483647 h 96"/>
              <a:gd name="T24" fmla="*/ 2147483647 w 96"/>
              <a:gd name="T25" fmla="*/ 2147483647 h 96"/>
              <a:gd name="T26" fmla="*/ 2147483647 w 96"/>
              <a:gd name="T27" fmla="*/ 2147483647 h 96"/>
              <a:gd name="T28" fmla="*/ 2147483647 w 96"/>
              <a:gd name="T29" fmla="*/ 2147483647 h 96"/>
              <a:gd name="T30" fmla="*/ 2147483647 w 96"/>
              <a:gd name="T31" fmla="*/ 2147483647 h 96"/>
              <a:gd name="T32" fmla="*/ 2147483647 w 96"/>
              <a:gd name="T33" fmla="*/ 2147483647 h 96"/>
              <a:gd name="T34" fmla="*/ 2147483647 w 96"/>
              <a:gd name="T35" fmla="*/ 2147483647 h 96"/>
              <a:gd name="T36" fmla="*/ 2147483647 w 96"/>
              <a:gd name="T37" fmla="*/ 2147483647 h 96"/>
              <a:gd name="T38" fmla="*/ 2147483647 w 96"/>
              <a:gd name="T39" fmla="*/ 2147483647 h 96"/>
              <a:gd name="T40" fmla="*/ 2147483647 w 96"/>
              <a:gd name="T41" fmla="*/ 2147483647 h 96"/>
              <a:gd name="T42" fmla="*/ 2147483647 w 96"/>
              <a:gd name="T43" fmla="*/ 2147483647 h 96"/>
              <a:gd name="T44" fmla="*/ 2147483647 w 96"/>
              <a:gd name="T45" fmla="*/ 2147483647 h 96"/>
              <a:gd name="T46" fmla="*/ 2147483647 w 96"/>
              <a:gd name="T47" fmla="*/ 2147483647 h 96"/>
              <a:gd name="T48" fmla="*/ 2147483647 w 96"/>
              <a:gd name="T49" fmla="*/ 2147483647 h 96"/>
              <a:gd name="T50" fmla="*/ 2147483647 w 96"/>
              <a:gd name="T51" fmla="*/ 2147483647 h 96"/>
              <a:gd name="T52" fmla="*/ 2147483647 w 96"/>
              <a:gd name="T53" fmla="*/ 2147483647 h 96"/>
              <a:gd name="T54" fmla="*/ 2147483647 w 96"/>
              <a:gd name="T55" fmla="*/ 2147483647 h 96"/>
              <a:gd name="T56" fmla="*/ 2147483647 w 96"/>
              <a:gd name="T57" fmla="*/ 2147483647 h 96"/>
              <a:gd name="T58" fmla="*/ 2147483647 w 96"/>
              <a:gd name="T59" fmla="*/ 2147483647 h 96"/>
              <a:gd name="T60" fmla="*/ 2147483647 w 96"/>
              <a:gd name="T61" fmla="*/ 2147483647 h 96"/>
              <a:gd name="T62" fmla="*/ 2147483647 w 96"/>
              <a:gd name="T63" fmla="*/ 2147483647 h 96"/>
              <a:gd name="T64" fmla="*/ 2147483647 w 96"/>
              <a:gd name="T65" fmla="*/ 2147483647 h 96"/>
              <a:gd name="T66" fmla="*/ 2147483647 w 96"/>
              <a:gd name="T67" fmla="*/ 2147483647 h 96"/>
              <a:gd name="T68" fmla="*/ 2147483647 w 96"/>
              <a:gd name="T69" fmla="*/ 2147483647 h 96"/>
              <a:gd name="T70" fmla="*/ 2147483647 w 96"/>
              <a:gd name="T71" fmla="*/ 2147483647 h 96"/>
              <a:gd name="T72" fmla="*/ 2147483647 w 96"/>
              <a:gd name="T73" fmla="*/ 2147483647 h 96"/>
              <a:gd name="T74" fmla="*/ 2147483647 w 96"/>
              <a:gd name="T75" fmla="*/ 2147483647 h 96"/>
              <a:gd name="T76" fmla="*/ 2147483647 w 96"/>
              <a:gd name="T77" fmla="*/ 2147483647 h 96"/>
              <a:gd name="T78" fmla="*/ 2147483647 w 96"/>
              <a:gd name="T79" fmla="*/ 2147483647 h 96"/>
              <a:gd name="T80" fmla="*/ 2147483647 w 96"/>
              <a:gd name="T81" fmla="*/ 2147483647 h 96"/>
              <a:gd name="T82" fmla="*/ 2147483647 w 96"/>
              <a:gd name="T83" fmla="*/ 2147483647 h 96"/>
              <a:gd name="T84" fmla="*/ 2147483647 w 96"/>
              <a:gd name="T85" fmla="*/ 2147483647 h 96"/>
              <a:gd name="T86" fmla="*/ 2147483647 w 96"/>
              <a:gd name="T87" fmla="*/ 2147483647 h 96"/>
              <a:gd name="T88" fmla="*/ 2147483647 w 96"/>
              <a:gd name="T89" fmla="*/ 2147483647 h 96"/>
              <a:gd name="T90" fmla="*/ 2147483647 w 96"/>
              <a:gd name="T91" fmla="*/ 2147483647 h 96"/>
              <a:gd name="T92" fmla="*/ 2147483647 w 96"/>
              <a:gd name="T93" fmla="*/ 2147483647 h 96"/>
              <a:gd name="T94" fmla="*/ 2147483647 w 96"/>
              <a:gd name="T95" fmla="*/ 2147483647 h 96"/>
              <a:gd name="T96" fmla="*/ 2147483647 w 96"/>
              <a:gd name="T97" fmla="*/ 2147483647 h 96"/>
              <a:gd name="T98" fmla="*/ 2147483647 w 96"/>
              <a:gd name="T99" fmla="*/ 2147483647 h 96"/>
              <a:gd name="T100" fmla="*/ 2147483647 w 96"/>
              <a:gd name="T101" fmla="*/ 2147483647 h 96"/>
              <a:gd name="T102" fmla="*/ 2147483647 w 96"/>
              <a:gd name="T103" fmla="*/ 2147483647 h 96"/>
              <a:gd name="T104" fmla="*/ 2147483647 w 96"/>
              <a:gd name="T105" fmla="*/ 2147483647 h 96"/>
              <a:gd name="T106" fmla="*/ 2147483647 w 96"/>
              <a:gd name="T107" fmla="*/ 2147483647 h 96"/>
              <a:gd name="T108" fmla="*/ 2147483647 w 96"/>
              <a:gd name="T109" fmla="*/ 2147483647 h 96"/>
              <a:gd name="T110" fmla="*/ 2147483647 w 96"/>
              <a:gd name="T111" fmla="*/ 2147483647 h 96"/>
              <a:gd name="T112" fmla="*/ 2147483647 w 96"/>
              <a:gd name="T113" fmla="*/ 2147483647 h 96"/>
              <a:gd name="T114" fmla="*/ 2147483647 w 96"/>
              <a:gd name="T115" fmla="*/ 2147483647 h 96"/>
              <a:gd name="T116" fmla="*/ 2147483647 w 96"/>
              <a:gd name="T117" fmla="*/ 2147483647 h 96"/>
              <a:gd name="T118" fmla="*/ 2147483647 w 96"/>
              <a:gd name="T119" fmla="*/ 2147483647 h 96"/>
              <a:gd name="T120" fmla="*/ 2147483647 w 96"/>
              <a:gd name="T121" fmla="*/ 2147483647 h 96"/>
              <a:gd name="T122" fmla="*/ 2147483647 w 96"/>
              <a:gd name="T123" fmla="*/ 2147483647 h 9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6"/>
              <a:gd name="T187" fmla="*/ 0 h 96"/>
              <a:gd name="T188" fmla="*/ 96 w 96"/>
              <a:gd name="T189" fmla="*/ 96 h 9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6" h="96">
                <a:moveTo>
                  <a:pt x="48" y="0"/>
                </a:moveTo>
                <a:cubicBezTo>
                  <a:pt x="61" y="0"/>
                  <a:pt x="73" y="6"/>
                  <a:pt x="82" y="14"/>
                </a:cubicBezTo>
                <a:cubicBezTo>
                  <a:pt x="91" y="23"/>
                  <a:pt x="96" y="35"/>
                  <a:pt x="96" y="48"/>
                </a:cubicBezTo>
                <a:cubicBezTo>
                  <a:pt x="96" y="62"/>
                  <a:pt x="91" y="74"/>
                  <a:pt x="82" y="82"/>
                </a:cubicBezTo>
                <a:cubicBezTo>
                  <a:pt x="73" y="91"/>
                  <a:pt x="61" y="96"/>
                  <a:pt x="48" y="96"/>
                </a:cubicBezTo>
                <a:cubicBezTo>
                  <a:pt x="35" y="96"/>
                  <a:pt x="23" y="91"/>
                  <a:pt x="14" y="82"/>
                </a:cubicBezTo>
                <a:cubicBezTo>
                  <a:pt x="5" y="74"/>
                  <a:pt x="0" y="62"/>
                  <a:pt x="0" y="48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5" y="0"/>
                  <a:pt x="48" y="0"/>
                </a:cubicBezTo>
                <a:close/>
                <a:moveTo>
                  <a:pt x="17" y="36"/>
                </a:moveTo>
                <a:cubicBezTo>
                  <a:pt x="22" y="27"/>
                  <a:pt x="30" y="22"/>
                  <a:pt x="38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8" y="40"/>
                  <a:pt x="36" y="44"/>
                  <a:pt x="36" y="48"/>
                </a:cubicBezTo>
                <a:cubicBezTo>
                  <a:pt x="36" y="54"/>
                  <a:pt x="41" y="59"/>
                  <a:pt x="46" y="60"/>
                </a:cubicBezTo>
                <a:cubicBezTo>
                  <a:pt x="48" y="66"/>
                  <a:pt x="48" y="66"/>
                  <a:pt x="48" y="66"/>
                </a:cubicBezTo>
                <a:cubicBezTo>
                  <a:pt x="61" y="61"/>
                  <a:pt x="61" y="61"/>
                  <a:pt x="61" y="61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60" y="51"/>
                  <a:pt x="60" y="48"/>
                </a:cubicBezTo>
                <a:cubicBezTo>
                  <a:pt x="60" y="42"/>
                  <a:pt x="55" y="36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39" y="21"/>
                  <a:pt x="39" y="21"/>
                  <a:pt x="39" y="21"/>
                </a:cubicBezTo>
                <a:cubicBezTo>
                  <a:pt x="53" y="20"/>
                  <a:pt x="68" y="30"/>
                  <a:pt x="69" y="50"/>
                </a:cubicBezTo>
                <a:cubicBezTo>
                  <a:pt x="74" y="50"/>
                  <a:pt x="77" y="50"/>
                  <a:pt x="82" y="50"/>
                </a:cubicBezTo>
                <a:cubicBezTo>
                  <a:pt x="81" y="10"/>
                  <a:pt x="28" y="1"/>
                  <a:pt x="17" y="3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8"/>
                  <a:pt x="54" y="48"/>
                </a:cubicBezTo>
                <a:cubicBezTo>
                  <a:pt x="54" y="46"/>
                  <a:pt x="53" y="44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6"/>
                  <a:pt x="42" y="47"/>
                  <a:pt x="42" y="48"/>
                </a:cubicBezTo>
                <a:cubicBezTo>
                  <a:pt x="42" y="51"/>
                  <a:pt x="43" y="52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76" y="20"/>
                </a:moveTo>
                <a:cubicBezTo>
                  <a:pt x="69" y="13"/>
                  <a:pt x="59" y="9"/>
                  <a:pt x="48" y="9"/>
                </a:cubicBezTo>
                <a:cubicBezTo>
                  <a:pt x="37" y="9"/>
                  <a:pt x="27" y="13"/>
                  <a:pt x="20" y="20"/>
                </a:cubicBezTo>
                <a:cubicBezTo>
                  <a:pt x="13" y="28"/>
                  <a:pt x="8" y="37"/>
                  <a:pt x="8" y="48"/>
                </a:cubicBezTo>
                <a:cubicBezTo>
                  <a:pt x="8" y="59"/>
                  <a:pt x="13" y="69"/>
                  <a:pt x="20" y="76"/>
                </a:cubicBezTo>
                <a:cubicBezTo>
                  <a:pt x="27" y="84"/>
                  <a:pt x="37" y="88"/>
                  <a:pt x="48" y="88"/>
                </a:cubicBezTo>
                <a:cubicBezTo>
                  <a:pt x="59" y="88"/>
                  <a:pt x="69" y="84"/>
                  <a:pt x="76" y="76"/>
                </a:cubicBezTo>
                <a:cubicBezTo>
                  <a:pt x="83" y="69"/>
                  <a:pt x="88" y="59"/>
                  <a:pt x="88" y="48"/>
                </a:cubicBezTo>
                <a:cubicBezTo>
                  <a:pt x="88" y="37"/>
                  <a:pt x="83" y="28"/>
                  <a:pt x="76" y="2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4" name="Freeform 66"/>
          <p:cNvSpPr>
            <a:spLocks noEditPoints="1" noChangeArrowheads="1"/>
          </p:cNvSpPr>
          <p:nvPr/>
        </p:nvSpPr>
        <p:spPr bwMode="auto">
          <a:xfrm>
            <a:off x="3463925" y="2720975"/>
            <a:ext cx="295275" cy="258763"/>
          </a:xfrm>
          <a:custGeom>
            <a:avLst/>
            <a:gdLst>
              <a:gd name="T0" fmla="*/ 2147483647 w 79"/>
              <a:gd name="T1" fmla="*/ 2147483647 h 92"/>
              <a:gd name="T2" fmla="*/ 2147483647 w 79"/>
              <a:gd name="T3" fmla="*/ 2147483647 h 92"/>
              <a:gd name="T4" fmla="*/ 2147483647 w 79"/>
              <a:gd name="T5" fmla="*/ 2147483647 h 92"/>
              <a:gd name="T6" fmla="*/ 2147483647 w 79"/>
              <a:gd name="T7" fmla="*/ 2147483647 h 92"/>
              <a:gd name="T8" fmla="*/ 2147483647 w 79"/>
              <a:gd name="T9" fmla="*/ 2147483647 h 92"/>
              <a:gd name="T10" fmla="*/ 2147483647 w 79"/>
              <a:gd name="T11" fmla="*/ 2147483647 h 92"/>
              <a:gd name="T12" fmla="*/ 2147483647 w 79"/>
              <a:gd name="T13" fmla="*/ 2147483647 h 92"/>
              <a:gd name="T14" fmla="*/ 2147483647 w 79"/>
              <a:gd name="T15" fmla="*/ 2147483647 h 92"/>
              <a:gd name="T16" fmla="*/ 2147483647 w 79"/>
              <a:gd name="T17" fmla="*/ 2147483647 h 92"/>
              <a:gd name="T18" fmla="*/ 2147483647 w 79"/>
              <a:gd name="T19" fmla="*/ 2147483647 h 92"/>
              <a:gd name="T20" fmla="*/ 2147483647 w 79"/>
              <a:gd name="T21" fmla="*/ 2147483647 h 92"/>
              <a:gd name="T22" fmla="*/ 2147483647 w 79"/>
              <a:gd name="T23" fmla="*/ 2147483647 h 92"/>
              <a:gd name="T24" fmla="*/ 2147483647 w 79"/>
              <a:gd name="T25" fmla="*/ 2147483647 h 92"/>
              <a:gd name="T26" fmla="*/ 2147483647 w 79"/>
              <a:gd name="T27" fmla="*/ 2147483647 h 92"/>
              <a:gd name="T28" fmla="*/ 2147483647 w 79"/>
              <a:gd name="T29" fmla="*/ 2147483647 h 92"/>
              <a:gd name="T30" fmla="*/ 2147483647 w 79"/>
              <a:gd name="T31" fmla="*/ 2147483647 h 92"/>
              <a:gd name="T32" fmla="*/ 2147483647 w 79"/>
              <a:gd name="T33" fmla="*/ 2147483647 h 92"/>
              <a:gd name="T34" fmla="*/ 2147483647 w 79"/>
              <a:gd name="T35" fmla="*/ 2147483647 h 92"/>
              <a:gd name="T36" fmla="*/ 2147483647 w 79"/>
              <a:gd name="T37" fmla="*/ 2147483647 h 92"/>
              <a:gd name="T38" fmla="*/ 2147483647 w 79"/>
              <a:gd name="T39" fmla="*/ 2147483647 h 92"/>
              <a:gd name="T40" fmla="*/ 0 w 79"/>
              <a:gd name="T41" fmla="*/ 2147483647 h 92"/>
              <a:gd name="T42" fmla="*/ 2147483647 w 79"/>
              <a:gd name="T43" fmla="*/ 2147483647 h 92"/>
              <a:gd name="T44" fmla="*/ 2147483647 w 79"/>
              <a:gd name="T45" fmla="*/ 0 h 92"/>
              <a:gd name="T46" fmla="*/ 2147483647 w 79"/>
              <a:gd name="T47" fmla="*/ 0 h 92"/>
              <a:gd name="T48" fmla="*/ 2147483647 w 79"/>
              <a:gd name="T49" fmla="*/ 0 h 92"/>
              <a:gd name="T50" fmla="*/ 2147483647 w 79"/>
              <a:gd name="T51" fmla="*/ 0 h 92"/>
              <a:gd name="T52" fmla="*/ 2147483647 w 79"/>
              <a:gd name="T53" fmla="*/ 2147483647 h 92"/>
              <a:gd name="T54" fmla="*/ 2147483647 w 79"/>
              <a:gd name="T55" fmla="*/ 2147483647 h 92"/>
              <a:gd name="T56" fmla="*/ 2147483647 w 79"/>
              <a:gd name="T57" fmla="*/ 2147483647 h 92"/>
              <a:gd name="T58" fmla="*/ 2147483647 w 79"/>
              <a:gd name="T59" fmla="*/ 2147483647 h 92"/>
              <a:gd name="T60" fmla="*/ 2147483647 w 79"/>
              <a:gd name="T61" fmla="*/ 2147483647 h 92"/>
              <a:gd name="T62" fmla="*/ 2147483647 w 79"/>
              <a:gd name="T63" fmla="*/ 2147483647 h 92"/>
              <a:gd name="T64" fmla="*/ 2147483647 w 79"/>
              <a:gd name="T65" fmla="*/ 2147483647 h 92"/>
              <a:gd name="T66" fmla="*/ 2147483647 w 79"/>
              <a:gd name="T67" fmla="*/ 2147483647 h 92"/>
              <a:gd name="T68" fmla="*/ 2147483647 w 79"/>
              <a:gd name="T69" fmla="*/ 2147483647 h 92"/>
              <a:gd name="T70" fmla="*/ 2147483647 w 79"/>
              <a:gd name="T71" fmla="*/ 2147483647 h 92"/>
              <a:gd name="T72" fmla="*/ 2147483647 w 79"/>
              <a:gd name="T73" fmla="*/ 2147483647 h 92"/>
              <a:gd name="T74" fmla="*/ 2147483647 w 79"/>
              <a:gd name="T75" fmla="*/ 2147483647 h 92"/>
              <a:gd name="T76" fmla="*/ 2147483647 w 79"/>
              <a:gd name="T77" fmla="*/ 2147483647 h 92"/>
              <a:gd name="T78" fmla="*/ 2147483647 w 79"/>
              <a:gd name="T79" fmla="*/ 2147483647 h 92"/>
              <a:gd name="T80" fmla="*/ 2147483647 w 79"/>
              <a:gd name="T81" fmla="*/ 2147483647 h 92"/>
              <a:gd name="T82" fmla="*/ 2147483647 w 79"/>
              <a:gd name="T83" fmla="*/ 2147483647 h 9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9"/>
              <a:gd name="T127" fmla="*/ 0 h 92"/>
              <a:gd name="T128" fmla="*/ 79 w 79"/>
              <a:gd name="T129" fmla="*/ 92 h 9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5" name="Freeform 67"/>
          <p:cNvSpPr>
            <a:spLocks noEditPoints="1" noChangeArrowheads="1"/>
          </p:cNvSpPr>
          <p:nvPr/>
        </p:nvSpPr>
        <p:spPr bwMode="auto">
          <a:xfrm>
            <a:off x="4889500" y="2679700"/>
            <a:ext cx="288925" cy="317500"/>
          </a:xfrm>
          <a:custGeom>
            <a:avLst/>
            <a:gdLst>
              <a:gd name="T0" fmla="*/ 2147483647 w 77"/>
              <a:gd name="T1" fmla="*/ 2147483647 h 113"/>
              <a:gd name="T2" fmla="*/ 2147483647 w 77"/>
              <a:gd name="T3" fmla="*/ 2147483647 h 113"/>
              <a:gd name="T4" fmla="*/ 2147483647 w 77"/>
              <a:gd name="T5" fmla="*/ 2147483647 h 113"/>
              <a:gd name="T6" fmla="*/ 2147483647 w 77"/>
              <a:gd name="T7" fmla="*/ 2147483647 h 113"/>
              <a:gd name="T8" fmla="*/ 2147483647 w 77"/>
              <a:gd name="T9" fmla="*/ 2147483647 h 113"/>
              <a:gd name="T10" fmla="*/ 2147483647 w 77"/>
              <a:gd name="T11" fmla="*/ 2147483647 h 113"/>
              <a:gd name="T12" fmla="*/ 2147483647 w 77"/>
              <a:gd name="T13" fmla="*/ 2147483647 h 113"/>
              <a:gd name="T14" fmla="*/ 2147483647 w 77"/>
              <a:gd name="T15" fmla="*/ 2147483647 h 113"/>
              <a:gd name="T16" fmla="*/ 2147483647 w 77"/>
              <a:gd name="T17" fmla="*/ 2147483647 h 113"/>
              <a:gd name="T18" fmla="*/ 2147483647 w 77"/>
              <a:gd name="T19" fmla="*/ 2147483647 h 113"/>
              <a:gd name="T20" fmla="*/ 2147483647 w 77"/>
              <a:gd name="T21" fmla="*/ 2147483647 h 113"/>
              <a:gd name="T22" fmla="*/ 2147483647 w 77"/>
              <a:gd name="T23" fmla="*/ 2147483647 h 113"/>
              <a:gd name="T24" fmla="*/ 2147483647 w 77"/>
              <a:gd name="T25" fmla="*/ 2147483647 h 113"/>
              <a:gd name="T26" fmla="*/ 2147483647 w 77"/>
              <a:gd name="T27" fmla="*/ 2147483647 h 113"/>
              <a:gd name="T28" fmla="*/ 2147483647 w 77"/>
              <a:gd name="T29" fmla="*/ 2147483647 h 113"/>
              <a:gd name="T30" fmla="*/ 2147483647 w 77"/>
              <a:gd name="T31" fmla="*/ 2147483647 h 113"/>
              <a:gd name="T32" fmla="*/ 2147483647 w 77"/>
              <a:gd name="T33" fmla="*/ 2147483647 h 113"/>
              <a:gd name="T34" fmla="*/ 2147483647 w 77"/>
              <a:gd name="T35" fmla="*/ 2147483647 h 113"/>
              <a:gd name="T36" fmla="*/ 2147483647 w 77"/>
              <a:gd name="T37" fmla="*/ 2147483647 h 113"/>
              <a:gd name="T38" fmla="*/ 2147483647 w 77"/>
              <a:gd name="T39" fmla="*/ 2147483647 h 113"/>
              <a:gd name="T40" fmla="*/ 2147483647 w 77"/>
              <a:gd name="T41" fmla="*/ 2147483647 h 113"/>
              <a:gd name="T42" fmla="*/ 2147483647 w 77"/>
              <a:gd name="T43" fmla="*/ 2147483647 h 113"/>
              <a:gd name="T44" fmla="*/ 2147483647 w 77"/>
              <a:gd name="T45" fmla="*/ 2147483647 h 113"/>
              <a:gd name="T46" fmla="*/ 2147483647 w 77"/>
              <a:gd name="T47" fmla="*/ 2147483647 h 113"/>
              <a:gd name="T48" fmla="*/ 2147483647 w 77"/>
              <a:gd name="T49" fmla="*/ 2147483647 h 113"/>
              <a:gd name="T50" fmla="*/ 2147483647 w 77"/>
              <a:gd name="T51" fmla="*/ 2147483647 h 113"/>
              <a:gd name="T52" fmla="*/ 2147483647 w 77"/>
              <a:gd name="T53" fmla="*/ 2147483647 h 113"/>
              <a:gd name="T54" fmla="*/ 2147483647 w 77"/>
              <a:gd name="T55" fmla="*/ 2147483647 h 113"/>
              <a:gd name="T56" fmla="*/ 2147483647 w 77"/>
              <a:gd name="T57" fmla="*/ 2147483647 h 113"/>
              <a:gd name="T58" fmla="*/ 2147483647 w 77"/>
              <a:gd name="T59" fmla="*/ 2147483647 h 113"/>
              <a:gd name="T60" fmla="*/ 2147483647 w 77"/>
              <a:gd name="T61" fmla="*/ 2147483647 h 113"/>
              <a:gd name="T62" fmla="*/ 2147483647 w 77"/>
              <a:gd name="T63" fmla="*/ 2147483647 h 113"/>
              <a:gd name="T64" fmla="*/ 2147483647 w 77"/>
              <a:gd name="T65" fmla="*/ 2147483647 h 113"/>
              <a:gd name="T66" fmla="*/ 2147483647 w 77"/>
              <a:gd name="T67" fmla="*/ 2147483647 h 113"/>
              <a:gd name="T68" fmla="*/ 2147483647 w 77"/>
              <a:gd name="T69" fmla="*/ 2147483647 h 113"/>
              <a:gd name="T70" fmla="*/ 2147483647 w 77"/>
              <a:gd name="T71" fmla="*/ 2147483647 h 113"/>
              <a:gd name="T72" fmla="*/ 2147483647 w 77"/>
              <a:gd name="T73" fmla="*/ 2147483647 h 113"/>
              <a:gd name="T74" fmla="*/ 2147483647 w 77"/>
              <a:gd name="T75" fmla="*/ 2147483647 h 113"/>
              <a:gd name="T76" fmla="*/ 2147483647 w 77"/>
              <a:gd name="T77" fmla="*/ 2147483647 h 11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7"/>
              <a:gd name="T118" fmla="*/ 0 h 113"/>
              <a:gd name="T119" fmla="*/ 77 w 77"/>
              <a:gd name="T120" fmla="*/ 113 h 113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6" name="Freeform 68"/>
          <p:cNvSpPr>
            <a:spLocks noEditPoints="1" noChangeArrowheads="1"/>
          </p:cNvSpPr>
          <p:nvPr/>
        </p:nvSpPr>
        <p:spPr bwMode="auto">
          <a:xfrm>
            <a:off x="5537200" y="2217738"/>
            <a:ext cx="352425" cy="228600"/>
          </a:xfrm>
          <a:custGeom>
            <a:avLst/>
            <a:gdLst>
              <a:gd name="T0" fmla="*/ 2147483647 w 94"/>
              <a:gd name="T1" fmla="*/ 2147483647 h 81"/>
              <a:gd name="T2" fmla="*/ 2147483647 w 94"/>
              <a:gd name="T3" fmla="*/ 2147483647 h 81"/>
              <a:gd name="T4" fmla="*/ 2147483647 w 94"/>
              <a:gd name="T5" fmla="*/ 2147483647 h 81"/>
              <a:gd name="T6" fmla="*/ 2147483647 w 94"/>
              <a:gd name="T7" fmla="*/ 0 h 81"/>
              <a:gd name="T8" fmla="*/ 2147483647 w 94"/>
              <a:gd name="T9" fmla="*/ 2147483647 h 81"/>
              <a:gd name="T10" fmla="*/ 2147483647 w 94"/>
              <a:gd name="T11" fmla="*/ 2147483647 h 81"/>
              <a:gd name="T12" fmla="*/ 2147483647 w 94"/>
              <a:gd name="T13" fmla="*/ 2147483647 h 81"/>
              <a:gd name="T14" fmla="*/ 2147483647 w 94"/>
              <a:gd name="T15" fmla="*/ 2147483647 h 81"/>
              <a:gd name="T16" fmla="*/ 2147483647 w 94"/>
              <a:gd name="T17" fmla="*/ 2147483647 h 81"/>
              <a:gd name="T18" fmla="*/ 2147483647 w 94"/>
              <a:gd name="T19" fmla="*/ 2147483647 h 81"/>
              <a:gd name="T20" fmla="*/ 2147483647 w 94"/>
              <a:gd name="T21" fmla="*/ 2147483647 h 81"/>
              <a:gd name="T22" fmla="*/ 2147483647 w 94"/>
              <a:gd name="T23" fmla="*/ 2147483647 h 81"/>
              <a:gd name="T24" fmla="*/ 2147483647 w 94"/>
              <a:gd name="T25" fmla="*/ 2147483647 h 81"/>
              <a:gd name="T26" fmla="*/ 2147483647 w 94"/>
              <a:gd name="T27" fmla="*/ 2147483647 h 81"/>
              <a:gd name="T28" fmla="*/ 2147483647 w 94"/>
              <a:gd name="T29" fmla="*/ 2147483647 h 81"/>
              <a:gd name="T30" fmla="*/ 2147483647 w 94"/>
              <a:gd name="T31" fmla="*/ 2147483647 h 81"/>
              <a:gd name="T32" fmla="*/ 2147483647 w 94"/>
              <a:gd name="T33" fmla="*/ 2147483647 h 81"/>
              <a:gd name="T34" fmla="*/ 2147483647 w 94"/>
              <a:gd name="T35" fmla="*/ 2147483647 h 81"/>
              <a:gd name="T36" fmla="*/ 2147483647 w 94"/>
              <a:gd name="T37" fmla="*/ 2147483647 h 81"/>
              <a:gd name="T38" fmla="*/ 2147483647 w 94"/>
              <a:gd name="T39" fmla="*/ 2147483647 h 81"/>
              <a:gd name="T40" fmla="*/ 2147483647 w 94"/>
              <a:gd name="T41" fmla="*/ 2147483647 h 81"/>
              <a:gd name="T42" fmla="*/ 2147483647 w 94"/>
              <a:gd name="T43" fmla="*/ 2147483647 h 81"/>
              <a:gd name="T44" fmla="*/ 2147483647 w 94"/>
              <a:gd name="T45" fmla="*/ 0 h 81"/>
              <a:gd name="T46" fmla="*/ 2147483647 w 94"/>
              <a:gd name="T47" fmla="*/ 0 h 81"/>
              <a:gd name="T48" fmla="*/ 2147483647 w 94"/>
              <a:gd name="T49" fmla="*/ 2147483647 h 81"/>
              <a:gd name="T50" fmla="*/ 2147483647 w 94"/>
              <a:gd name="T51" fmla="*/ 2147483647 h 81"/>
              <a:gd name="T52" fmla="*/ 2147483647 w 94"/>
              <a:gd name="T53" fmla="*/ 2147483647 h 81"/>
              <a:gd name="T54" fmla="*/ 2147483647 w 94"/>
              <a:gd name="T55" fmla="*/ 2147483647 h 81"/>
              <a:gd name="T56" fmla="*/ 2147483647 w 94"/>
              <a:gd name="T57" fmla="*/ 2147483647 h 81"/>
              <a:gd name="T58" fmla="*/ 2147483647 w 94"/>
              <a:gd name="T59" fmla="*/ 2147483647 h 81"/>
              <a:gd name="T60" fmla="*/ 2147483647 w 94"/>
              <a:gd name="T61" fmla="*/ 2147483647 h 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81"/>
              <a:gd name="T95" fmla="*/ 94 w 94"/>
              <a:gd name="T96" fmla="*/ 81 h 8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7" name="Freeform 69"/>
          <p:cNvSpPr>
            <a:spLocks noEditPoints="1" noChangeArrowheads="1"/>
          </p:cNvSpPr>
          <p:nvPr/>
        </p:nvSpPr>
        <p:spPr bwMode="auto">
          <a:xfrm>
            <a:off x="2047875" y="4768850"/>
            <a:ext cx="358775" cy="279400"/>
          </a:xfrm>
          <a:custGeom>
            <a:avLst/>
            <a:gdLst>
              <a:gd name="T0" fmla="*/ 2147483647 w 96"/>
              <a:gd name="T1" fmla="*/ 2147483647 h 99"/>
              <a:gd name="T2" fmla="*/ 2147483647 w 96"/>
              <a:gd name="T3" fmla="*/ 2147483647 h 99"/>
              <a:gd name="T4" fmla="*/ 2147483647 w 96"/>
              <a:gd name="T5" fmla="*/ 2147483647 h 99"/>
              <a:gd name="T6" fmla="*/ 2147483647 w 96"/>
              <a:gd name="T7" fmla="*/ 2147483647 h 99"/>
              <a:gd name="T8" fmla="*/ 2147483647 w 96"/>
              <a:gd name="T9" fmla="*/ 2147483647 h 99"/>
              <a:gd name="T10" fmla="*/ 2147483647 w 96"/>
              <a:gd name="T11" fmla="*/ 2147483647 h 99"/>
              <a:gd name="T12" fmla="*/ 2147483647 w 96"/>
              <a:gd name="T13" fmla="*/ 2147483647 h 99"/>
              <a:gd name="T14" fmla="*/ 2147483647 w 96"/>
              <a:gd name="T15" fmla="*/ 2147483647 h 99"/>
              <a:gd name="T16" fmla="*/ 2147483647 w 96"/>
              <a:gd name="T17" fmla="*/ 2147483647 h 99"/>
              <a:gd name="T18" fmla="*/ 2147483647 w 96"/>
              <a:gd name="T19" fmla="*/ 2147483647 h 99"/>
              <a:gd name="T20" fmla="*/ 2147483647 w 96"/>
              <a:gd name="T21" fmla="*/ 2147483647 h 99"/>
              <a:gd name="T22" fmla="*/ 2147483647 w 96"/>
              <a:gd name="T23" fmla="*/ 2147483647 h 99"/>
              <a:gd name="T24" fmla="*/ 2147483647 w 96"/>
              <a:gd name="T25" fmla="*/ 2147483647 h 99"/>
              <a:gd name="T26" fmla="*/ 2147483647 w 96"/>
              <a:gd name="T27" fmla="*/ 2147483647 h 99"/>
              <a:gd name="T28" fmla="*/ 0 w 96"/>
              <a:gd name="T29" fmla="*/ 2147483647 h 99"/>
              <a:gd name="T30" fmla="*/ 2147483647 w 96"/>
              <a:gd name="T31" fmla="*/ 2147483647 h 99"/>
              <a:gd name="T32" fmla="*/ 2147483647 w 96"/>
              <a:gd name="T33" fmla="*/ 2147483647 h 99"/>
              <a:gd name="T34" fmla="*/ 2147483647 w 96"/>
              <a:gd name="T35" fmla="*/ 2147483647 h 99"/>
              <a:gd name="T36" fmla="*/ 2147483647 w 96"/>
              <a:gd name="T37" fmla="*/ 2147483647 h 99"/>
              <a:gd name="T38" fmla="*/ 2147483647 w 96"/>
              <a:gd name="T39" fmla="*/ 2147483647 h 99"/>
              <a:gd name="T40" fmla="*/ 2147483647 w 96"/>
              <a:gd name="T41" fmla="*/ 2147483647 h 99"/>
              <a:gd name="T42" fmla="*/ 2147483647 w 96"/>
              <a:gd name="T43" fmla="*/ 2147483647 h 99"/>
              <a:gd name="T44" fmla="*/ 2147483647 w 96"/>
              <a:gd name="T45" fmla="*/ 0 h 99"/>
              <a:gd name="T46" fmla="*/ 2147483647 w 96"/>
              <a:gd name="T47" fmla="*/ 2147483647 h 99"/>
              <a:gd name="T48" fmla="*/ 2147483647 w 96"/>
              <a:gd name="T49" fmla="*/ 2147483647 h 99"/>
              <a:gd name="T50" fmla="*/ 2147483647 w 96"/>
              <a:gd name="T51" fmla="*/ 2147483647 h 99"/>
              <a:gd name="T52" fmla="*/ 2147483647 w 96"/>
              <a:gd name="T53" fmla="*/ 2147483647 h 99"/>
              <a:gd name="T54" fmla="*/ 2147483647 w 96"/>
              <a:gd name="T55" fmla="*/ 2147483647 h 99"/>
              <a:gd name="T56" fmla="*/ 2147483647 w 96"/>
              <a:gd name="T57" fmla="*/ 2147483647 h 99"/>
              <a:gd name="T58" fmla="*/ 2147483647 w 96"/>
              <a:gd name="T59" fmla="*/ 2147483647 h 99"/>
              <a:gd name="T60" fmla="*/ 2147483647 w 96"/>
              <a:gd name="T61" fmla="*/ 2147483647 h 99"/>
              <a:gd name="T62" fmla="*/ 2147483647 w 96"/>
              <a:gd name="T63" fmla="*/ 2147483647 h 99"/>
              <a:gd name="T64" fmla="*/ 2147483647 w 96"/>
              <a:gd name="T65" fmla="*/ 2147483647 h 99"/>
              <a:gd name="T66" fmla="*/ 2147483647 w 96"/>
              <a:gd name="T67" fmla="*/ 2147483647 h 99"/>
              <a:gd name="T68" fmla="*/ 2147483647 w 96"/>
              <a:gd name="T69" fmla="*/ 2147483647 h 99"/>
              <a:gd name="T70" fmla="*/ 2147483647 w 96"/>
              <a:gd name="T71" fmla="*/ 2147483647 h 99"/>
              <a:gd name="T72" fmla="*/ 2147483647 w 96"/>
              <a:gd name="T73" fmla="*/ 2147483647 h 99"/>
              <a:gd name="T74" fmla="*/ 2147483647 w 96"/>
              <a:gd name="T75" fmla="*/ 2147483647 h 99"/>
              <a:gd name="T76" fmla="*/ 2147483647 w 96"/>
              <a:gd name="T77" fmla="*/ 2147483647 h 99"/>
              <a:gd name="T78" fmla="*/ 2147483647 w 96"/>
              <a:gd name="T79" fmla="*/ 2147483647 h 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96"/>
              <a:gd name="T121" fmla="*/ 0 h 99"/>
              <a:gd name="T122" fmla="*/ 96 w 96"/>
              <a:gd name="T123" fmla="*/ 99 h 9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8" name="Freeform 70"/>
          <p:cNvSpPr>
            <a:spLocks noChangeArrowheads="1"/>
          </p:cNvSpPr>
          <p:nvPr/>
        </p:nvSpPr>
        <p:spPr bwMode="auto">
          <a:xfrm>
            <a:off x="7632700" y="1701800"/>
            <a:ext cx="319088" cy="219075"/>
          </a:xfrm>
          <a:custGeom>
            <a:avLst/>
            <a:gdLst>
              <a:gd name="T0" fmla="*/ 2147483647 w 85"/>
              <a:gd name="T1" fmla="*/ 0 h 78"/>
              <a:gd name="T2" fmla="*/ 2147483647 w 85"/>
              <a:gd name="T3" fmla="*/ 2147483647 h 78"/>
              <a:gd name="T4" fmla="*/ 2147483647 w 85"/>
              <a:gd name="T5" fmla="*/ 2147483647 h 78"/>
              <a:gd name="T6" fmla="*/ 2147483647 w 85"/>
              <a:gd name="T7" fmla="*/ 2147483647 h 78"/>
              <a:gd name="T8" fmla="*/ 0 w 85"/>
              <a:gd name="T9" fmla="*/ 2147483647 h 78"/>
              <a:gd name="T10" fmla="*/ 0 w 85"/>
              <a:gd name="T11" fmla="*/ 2147483647 h 78"/>
              <a:gd name="T12" fmla="*/ 2147483647 w 85"/>
              <a:gd name="T13" fmla="*/ 2147483647 h 78"/>
              <a:gd name="T14" fmla="*/ 0 w 85"/>
              <a:gd name="T15" fmla="*/ 2147483647 h 78"/>
              <a:gd name="T16" fmla="*/ 0 w 85"/>
              <a:gd name="T17" fmla="*/ 2147483647 h 78"/>
              <a:gd name="T18" fmla="*/ 2147483647 w 85"/>
              <a:gd name="T19" fmla="*/ 2147483647 h 78"/>
              <a:gd name="T20" fmla="*/ 2147483647 w 85"/>
              <a:gd name="T21" fmla="*/ 2147483647 h 78"/>
              <a:gd name="T22" fmla="*/ 2147483647 w 85"/>
              <a:gd name="T23" fmla="*/ 2147483647 h 78"/>
              <a:gd name="T24" fmla="*/ 2147483647 w 85"/>
              <a:gd name="T25" fmla="*/ 2147483647 h 78"/>
              <a:gd name="T26" fmla="*/ 2147483647 w 85"/>
              <a:gd name="T27" fmla="*/ 2147483647 h 78"/>
              <a:gd name="T28" fmla="*/ 2147483647 w 85"/>
              <a:gd name="T29" fmla="*/ 2147483647 h 78"/>
              <a:gd name="T30" fmla="*/ 2147483647 w 85"/>
              <a:gd name="T31" fmla="*/ 2147483647 h 78"/>
              <a:gd name="T32" fmla="*/ 2147483647 w 85"/>
              <a:gd name="T33" fmla="*/ 2147483647 h 78"/>
              <a:gd name="T34" fmla="*/ 2147483647 w 85"/>
              <a:gd name="T35" fmla="*/ 2147483647 h 78"/>
              <a:gd name="T36" fmla="*/ 2147483647 w 85"/>
              <a:gd name="T37" fmla="*/ 2147483647 h 78"/>
              <a:gd name="T38" fmla="*/ 2147483647 w 85"/>
              <a:gd name="T39" fmla="*/ 2147483647 h 78"/>
              <a:gd name="T40" fmla="*/ 2147483647 w 85"/>
              <a:gd name="T41" fmla="*/ 2147483647 h 78"/>
              <a:gd name="T42" fmla="*/ 2147483647 w 85"/>
              <a:gd name="T43" fmla="*/ 2147483647 h 78"/>
              <a:gd name="T44" fmla="*/ 2147483647 w 85"/>
              <a:gd name="T45" fmla="*/ 2147483647 h 78"/>
              <a:gd name="T46" fmla="*/ 2147483647 w 85"/>
              <a:gd name="T47" fmla="*/ 2147483647 h 78"/>
              <a:gd name="T48" fmla="*/ 2147483647 w 85"/>
              <a:gd name="T49" fmla="*/ 2147483647 h 78"/>
              <a:gd name="T50" fmla="*/ 2147483647 w 85"/>
              <a:gd name="T51" fmla="*/ 2147483647 h 78"/>
              <a:gd name="T52" fmla="*/ 2147483647 w 85"/>
              <a:gd name="T53" fmla="*/ 2147483647 h 78"/>
              <a:gd name="T54" fmla="*/ 2147483647 w 85"/>
              <a:gd name="T55" fmla="*/ 2147483647 h 78"/>
              <a:gd name="T56" fmla="*/ 2147483647 w 85"/>
              <a:gd name="T57" fmla="*/ 0 h 7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5"/>
              <a:gd name="T88" fmla="*/ 0 h 78"/>
              <a:gd name="T89" fmla="*/ 85 w 85"/>
              <a:gd name="T90" fmla="*/ 78 h 7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9" name="Freeform 71"/>
          <p:cNvSpPr>
            <a:spLocks noEditPoints="1" noChangeArrowheads="1"/>
          </p:cNvSpPr>
          <p:nvPr/>
        </p:nvSpPr>
        <p:spPr bwMode="auto">
          <a:xfrm>
            <a:off x="7604125" y="1163638"/>
            <a:ext cx="352425" cy="277812"/>
          </a:xfrm>
          <a:custGeom>
            <a:avLst/>
            <a:gdLst>
              <a:gd name="T0" fmla="*/ 2147483647 w 222"/>
              <a:gd name="T1" fmla="*/ 2147483647 h 233"/>
              <a:gd name="T2" fmla="*/ 2147483647 w 222"/>
              <a:gd name="T3" fmla="*/ 2147483647 h 233"/>
              <a:gd name="T4" fmla="*/ 2147483647 w 222"/>
              <a:gd name="T5" fmla="*/ 2147483647 h 233"/>
              <a:gd name="T6" fmla="*/ 2147483647 w 222"/>
              <a:gd name="T7" fmla="*/ 2147483647 h 233"/>
              <a:gd name="T8" fmla="*/ 2147483647 w 222"/>
              <a:gd name="T9" fmla="*/ 2147483647 h 233"/>
              <a:gd name="T10" fmla="*/ 2147483647 w 222"/>
              <a:gd name="T11" fmla="*/ 2147483647 h 233"/>
              <a:gd name="T12" fmla="*/ 2147483647 w 222"/>
              <a:gd name="T13" fmla="*/ 2147483647 h 233"/>
              <a:gd name="T14" fmla="*/ 2147483647 w 222"/>
              <a:gd name="T15" fmla="*/ 2147483647 h 233"/>
              <a:gd name="T16" fmla="*/ 2147483647 w 222"/>
              <a:gd name="T17" fmla="*/ 2147483647 h 233"/>
              <a:gd name="T18" fmla="*/ 2147483647 w 222"/>
              <a:gd name="T19" fmla="*/ 2147483647 h 233"/>
              <a:gd name="T20" fmla="*/ 2147483647 w 222"/>
              <a:gd name="T21" fmla="*/ 2147483647 h 233"/>
              <a:gd name="T22" fmla="*/ 2147483647 w 222"/>
              <a:gd name="T23" fmla="*/ 2147483647 h 233"/>
              <a:gd name="T24" fmla="*/ 2147483647 w 222"/>
              <a:gd name="T25" fmla="*/ 2147483647 h 233"/>
              <a:gd name="T26" fmla="*/ 2147483647 w 222"/>
              <a:gd name="T27" fmla="*/ 0 h 233"/>
              <a:gd name="T28" fmla="*/ 2147483647 w 222"/>
              <a:gd name="T29" fmla="*/ 0 h 233"/>
              <a:gd name="T30" fmla="*/ 2147483647 w 222"/>
              <a:gd name="T31" fmla="*/ 2147483647 h 233"/>
              <a:gd name="T32" fmla="*/ 2147483647 w 222"/>
              <a:gd name="T33" fmla="*/ 2147483647 h 233"/>
              <a:gd name="T34" fmla="*/ 2147483647 w 222"/>
              <a:gd name="T35" fmla="*/ 2147483647 h 233"/>
              <a:gd name="T36" fmla="*/ 2147483647 w 222"/>
              <a:gd name="T37" fmla="*/ 2147483647 h 233"/>
              <a:gd name="T38" fmla="*/ 2147483647 w 222"/>
              <a:gd name="T39" fmla="*/ 2147483647 h 233"/>
              <a:gd name="T40" fmla="*/ 2147483647 w 222"/>
              <a:gd name="T41" fmla="*/ 2147483647 h 233"/>
              <a:gd name="T42" fmla="*/ 2147483647 w 222"/>
              <a:gd name="T43" fmla="*/ 2147483647 h 233"/>
              <a:gd name="T44" fmla="*/ 0 w 222"/>
              <a:gd name="T45" fmla="*/ 2147483647 h 233"/>
              <a:gd name="T46" fmla="*/ 0 w 222"/>
              <a:gd name="T47" fmla="*/ 2147483647 h 233"/>
              <a:gd name="T48" fmla="*/ 2147483647 w 222"/>
              <a:gd name="T49" fmla="*/ 2147483647 h 233"/>
              <a:gd name="T50" fmla="*/ 2147483647 w 222"/>
              <a:gd name="T51" fmla="*/ 2147483647 h 233"/>
              <a:gd name="T52" fmla="*/ 2147483647 w 222"/>
              <a:gd name="T53" fmla="*/ 2147483647 h 233"/>
              <a:gd name="T54" fmla="*/ 2147483647 w 222"/>
              <a:gd name="T55" fmla="*/ 2147483647 h 233"/>
              <a:gd name="T56" fmla="*/ 2147483647 w 222"/>
              <a:gd name="T57" fmla="*/ 2147483647 h 233"/>
              <a:gd name="T58" fmla="*/ 2147483647 w 222"/>
              <a:gd name="T59" fmla="*/ 2147483647 h 233"/>
              <a:gd name="T60" fmla="*/ 2147483647 w 222"/>
              <a:gd name="T61" fmla="*/ 2147483647 h 233"/>
              <a:gd name="T62" fmla="*/ 2147483647 w 222"/>
              <a:gd name="T63" fmla="*/ 2147483647 h 233"/>
              <a:gd name="T64" fmla="*/ 2147483647 w 222"/>
              <a:gd name="T65" fmla="*/ 2147483647 h 233"/>
              <a:gd name="T66" fmla="*/ 2147483647 w 222"/>
              <a:gd name="T67" fmla="*/ 2147483647 h 233"/>
              <a:gd name="T68" fmla="*/ 2147483647 w 222"/>
              <a:gd name="T69" fmla="*/ 2147483647 h 233"/>
              <a:gd name="T70" fmla="*/ 2147483647 w 222"/>
              <a:gd name="T71" fmla="*/ 2147483647 h 233"/>
              <a:gd name="T72" fmla="*/ 2147483647 w 222"/>
              <a:gd name="T73" fmla="*/ 2147483647 h 233"/>
              <a:gd name="T74" fmla="*/ 2147483647 w 222"/>
              <a:gd name="T75" fmla="*/ 2147483647 h 233"/>
              <a:gd name="T76" fmla="*/ 2147483647 w 222"/>
              <a:gd name="T77" fmla="*/ 2147483647 h 233"/>
              <a:gd name="T78" fmla="*/ 2147483647 w 222"/>
              <a:gd name="T79" fmla="*/ 2147483647 h 233"/>
              <a:gd name="T80" fmla="*/ 2147483647 w 222"/>
              <a:gd name="T81" fmla="*/ 2147483647 h 23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2"/>
              <a:gd name="T124" fmla="*/ 0 h 233"/>
              <a:gd name="T125" fmla="*/ 222 w 222"/>
              <a:gd name="T126" fmla="*/ 233 h 23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2" h="233">
                <a:moveTo>
                  <a:pt x="151" y="18"/>
                </a:moveTo>
                <a:lnTo>
                  <a:pt x="170" y="28"/>
                </a:lnTo>
                <a:lnTo>
                  <a:pt x="203" y="18"/>
                </a:lnTo>
                <a:lnTo>
                  <a:pt x="182" y="7"/>
                </a:lnTo>
                <a:lnTo>
                  <a:pt x="151" y="18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0"/>
                </a:lnTo>
                <a:lnTo>
                  <a:pt x="31" y="222"/>
                </a:lnTo>
                <a:lnTo>
                  <a:pt x="31" y="170"/>
                </a:lnTo>
                <a:close/>
                <a:moveTo>
                  <a:pt x="88" y="103"/>
                </a:moveTo>
                <a:lnTo>
                  <a:pt x="109" y="113"/>
                </a:lnTo>
                <a:lnTo>
                  <a:pt x="137" y="101"/>
                </a:lnTo>
                <a:lnTo>
                  <a:pt x="116" y="92"/>
                </a:lnTo>
                <a:lnTo>
                  <a:pt x="88" y="103"/>
                </a:lnTo>
                <a:close/>
                <a:moveTo>
                  <a:pt x="69" y="101"/>
                </a:moveTo>
                <a:lnTo>
                  <a:pt x="76" y="99"/>
                </a:lnTo>
                <a:lnTo>
                  <a:pt x="116" y="82"/>
                </a:lnTo>
                <a:lnTo>
                  <a:pt x="118" y="82"/>
                </a:lnTo>
                <a:lnTo>
                  <a:pt x="132" y="89"/>
                </a:lnTo>
                <a:lnTo>
                  <a:pt x="132" y="23"/>
                </a:lnTo>
                <a:lnTo>
                  <a:pt x="132" y="18"/>
                </a:lnTo>
                <a:lnTo>
                  <a:pt x="140" y="14"/>
                </a:lnTo>
                <a:lnTo>
                  <a:pt x="180" y="0"/>
                </a:lnTo>
                <a:lnTo>
                  <a:pt x="182" y="0"/>
                </a:lnTo>
                <a:lnTo>
                  <a:pt x="215" y="14"/>
                </a:lnTo>
                <a:lnTo>
                  <a:pt x="222" y="18"/>
                </a:lnTo>
                <a:lnTo>
                  <a:pt x="222" y="167"/>
                </a:lnTo>
                <a:lnTo>
                  <a:pt x="173" y="186"/>
                </a:lnTo>
                <a:lnTo>
                  <a:pt x="168" y="184"/>
                </a:lnTo>
                <a:lnTo>
                  <a:pt x="158" y="179"/>
                </a:lnTo>
                <a:lnTo>
                  <a:pt x="158" y="191"/>
                </a:lnTo>
                <a:lnTo>
                  <a:pt x="106" y="210"/>
                </a:lnTo>
                <a:lnTo>
                  <a:pt x="102" y="207"/>
                </a:lnTo>
                <a:lnTo>
                  <a:pt x="90" y="200"/>
                </a:lnTo>
                <a:lnTo>
                  <a:pt x="90" y="214"/>
                </a:lnTo>
                <a:lnTo>
                  <a:pt x="38" y="233"/>
                </a:lnTo>
                <a:lnTo>
                  <a:pt x="33" y="231"/>
                </a:lnTo>
                <a:lnTo>
                  <a:pt x="3" y="217"/>
                </a:lnTo>
                <a:lnTo>
                  <a:pt x="0" y="214"/>
                </a:lnTo>
                <a:lnTo>
                  <a:pt x="0" y="212"/>
                </a:lnTo>
                <a:lnTo>
                  <a:pt x="0" y="153"/>
                </a:lnTo>
                <a:lnTo>
                  <a:pt x="0" y="146"/>
                </a:lnTo>
                <a:lnTo>
                  <a:pt x="7" y="144"/>
                </a:lnTo>
                <a:lnTo>
                  <a:pt x="47" y="127"/>
                </a:lnTo>
                <a:lnTo>
                  <a:pt x="50" y="127"/>
                </a:lnTo>
                <a:lnTo>
                  <a:pt x="80" y="144"/>
                </a:lnTo>
                <a:lnTo>
                  <a:pt x="90" y="146"/>
                </a:lnTo>
                <a:lnTo>
                  <a:pt x="90" y="193"/>
                </a:lnTo>
                <a:lnTo>
                  <a:pt x="99" y="198"/>
                </a:lnTo>
                <a:lnTo>
                  <a:pt x="99" y="125"/>
                </a:lnTo>
                <a:lnTo>
                  <a:pt x="76" y="113"/>
                </a:lnTo>
                <a:lnTo>
                  <a:pt x="76" y="141"/>
                </a:lnTo>
                <a:lnTo>
                  <a:pt x="69" y="137"/>
                </a:lnTo>
                <a:lnTo>
                  <a:pt x="69" y="108"/>
                </a:lnTo>
                <a:lnTo>
                  <a:pt x="69" y="101"/>
                </a:lnTo>
                <a:close/>
                <a:moveTo>
                  <a:pt x="140" y="94"/>
                </a:moveTo>
                <a:lnTo>
                  <a:pt x="149" y="99"/>
                </a:lnTo>
                <a:lnTo>
                  <a:pt x="158" y="101"/>
                </a:lnTo>
                <a:lnTo>
                  <a:pt x="158" y="170"/>
                </a:lnTo>
                <a:lnTo>
                  <a:pt x="166" y="174"/>
                </a:lnTo>
                <a:lnTo>
                  <a:pt x="166" y="42"/>
                </a:lnTo>
                <a:lnTo>
                  <a:pt x="140" y="30"/>
                </a:lnTo>
                <a:lnTo>
                  <a:pt x="140" y="94"/>
                </a:lnTo>
                <a:close/>
                <a:moveTo>
                  <a:pt x="19" y="148"/>
                </a:moveTo>
                <a:lnTo>
                  <a:pt x="38" y="158"/>
                </a:lnTo>
                <a:lnTo>
                  <a:pt x="71" y="146"/>
                </a:lnTo>
                <a:lnTo>
                  <a:pt x="47" y="137"/>
                </a:lnTo>
                <a:lnTo>
                  <a:pt x="19" y="148"/>
                </a:lnTo>
                <a:close/>
                <a:moveTo>
                  <a:pt x="173" y="37"/>
                </a:moveTo>
                <a:lnTo>
                  <a:pt x="173" y="35"/>
                </a:lnTo>
                <a:lnTo>
                  <a:pt x="173" y="37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0" name="Freeform 72"/>
          <p:cNvSpPr>
            <a:spLocks noEditPoints="1" noChangeArrowheads="1"/>
          </p:cNvSpPr>
          <p:nvPr/>
        </p:nvSpPr>
        <p:spPr bwMode="auto">
          <a:xfrm>
            <a:off x="8375650" y="1695450"/>
            <a:ext cx="231775" cy="241300"/>
          </a:xfrm>
          <a:custGeom>
            <a:avLst/>
            <a:gdLst>
              <a:gd name="T0" fmla="*/ 2147483647 w 62"/>
              <a:gd name="T1" fmla="*/ 2147483647 h 86"/>
              <a:gd name="T2" fmla="*/ 0 w 62"/>
              <a:gd name="T3" fmla="*/ 2147483647 h 86"/>
              <a:gd name="T4" fmla="*/ 2147483647 w 62"/>
              <a:gd name="T5" fmla="*/ 2147483647 h 86"/>
              <a:gd name="T6" fmla="*/ 2147483647 w 62"/>
              <a:gd name="T7" fmla="*/ 2147483647 h 86"/>
              <a:gd name="T8" fmla="*/ 2147483647 w 62"/>
              <a:gd name="T9" fmla="*/ 2147483647 h 86"/>
              <a:gd name="T10" fmla="*/ 2147483647 w 62"/>
              <a:gd name="T11" fmla="*/ 2147483647 h 86"/>
              <a:gd name="T12" fmla="*/ 2147483647 w 62"/>
              <a:gd name="T13" fmla="*/ 2147483647 h 86"/>
              <a:gd name="T14" fmla="*/ 2147483647 w 62"/>
              <a:gd name="T15" fmla="*/ 2147483647 h 86"/>
              <a:gd name="T16" fmla="*/ 2147483647 w 62"/>
              <a:gd name="T17" fmla="*/ 2147483647 h 86"/>
              <a:gd name="T18" fmla="*/ 2147483647 w 62"/>
              <a:gd name="T19" fmla="*/ 2147483647 h 86"/>
              <a:gd name="T20" fmla="*/ 2147483647 w 62"/>
              <a:gd name="T21" fmla="*/ 2147483647 h 86"/>
              <a:gd name="T22" fmla="*/ 2147483647 w 62"/>
              <a:gd name="T23" fmla="*/ 2147483647 h 86"/>
              <a:gd name="T24" fmla="*/ 2147483647 w 62"/>
              <a:gd name="T25" fmla="*/ 2147483647 h 86"/>
              <a:gd name="T26" fmla="*/ 2147483647 w 62"/>
              <a:gd name="T27" fmla="*/ 2147483647 h 86"/>
              <a:gd name="T28" fmla="*/ 2147483647 w 62"/>
              <a:gd name="T29" fmla="*/ 2147483647 h 86"/>
              <a:gd name="T30" fmla="*/ 2147483647 w 62"/>
              <a:gd name="T31" fmla="*/ 2147483647 h 86"/>
              <a:gd name="T32" fmla="*/ 2147483647 w 62"/>
              <a:gd name="T33" fmla="*/ 2147483647 h 86"/>
              <a:gd name="T34" fmla="*/ 2147483647 w 62"/>
              <a:gd name="T35" fmla="*/ 2147483647 h 86"/>
              <a:gd name="T36" fmla="*/ 2147483647 w 62"/>
              <a:gd name="T37" fmla="*/ 2147483647 h 86"/>
              <a:gd name="T38" fmla="*/ 2147483647 w 62"/>
              <a:gd name="T39" fmla="*/ 2147483647 h 86"/>
              <a:gd name="T40" fmla="*/ 2147483647 w 62"/>
              <a:gd name="T41" fmla="*/ 2147483647 h 86"/>
              <a:gd name="T42" fmla="*/ 2147483647 w 62"/>
              <a:gd name="T43" fmla="*/ 2147483647 h 86"/>
              <a:gd name="T44" fmla="*/ 2147483647 w 62"/>
              <a:gd name="T45" fmla="*/ 2147483647 h 86"/>
              <a:gd name="T46" fmla="*/ 2147483647 w 62"/>
              <a:gd name="T47" fmla="*/ 2147483647 h 86"/>
              <a:gd name="T48" fmla="*/ 2147483647 w 62"/>
              <a:gd name="T49" fmla="*/ 2147483647 h 86"/>
              <a:gd name="T50" fmla="*/ 2147483647 w 62"/>
              <a:gd name="T51" fmla="*/ 2147483647 h 86"/>
              <a:gd name="T52" fmla="*/ 2147483647 w 62"/>
              <a:gd name="T53" fmla="*/ 2147483647 h 86"/>
              <a:gd name="T54" fmla="*/ 2147483647 w 62"/>
              <a:gd name="T55" fmla="*/ 2147483647 h 86"/>
              <a:gd name="T56" fmla="*/ 2147483647 w 62"/>
              <a:gd name="T57" fmla="*/ 2147483647 h 86"/>
              <a:gd name="T58" fmla="*/ 2147483647 w 62"/>
              <a:gd name="T59" fmla="*/ 2147483647 h 86"/>
              <a:gd name="T60" fmla="*/ 2147483647 w 62"/>
              <a:gd name="T61" fmla="*/ 2147483647 h 86"/>
              <a:gd name="T62" fmla="*/ 2147483647 w 62"/>
              <a:gd name="T63" fmla="*/ 2147483647 h 86"/>
              <a:gd name="T64" fmla="*/ 2147483647 w 62"/>
              <a:gd name="T65" fmla="*/ 2147483647 h 86"/>
              <a:gd name="T66" fmla="*/ 2147483647 w 62"/>
              <a:gd name="T67" fmla="*/ 2147483647 h 86"/>
              <a:gd name="T68" fmla="*/ 2147483647 w 62"/>
              <a:gd name="T69" fmla="*/ 2147483647 h 8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2"/>
              <a:gd name="T106" fmla="*/ 0 h 86"/>
              <a:gd name="T107" fmla="*/ 62 w 62"/>
              <a:gd name="T108" fmla="*/ 86 h 8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2" h="86">
                <a:moveTo>
                  <a:pt x="0" y="8"/>
                </a:moveTo>
                <a:cubicBezTo>
                  <a:pt x="21" y="0"/>
                  <a:pt x="42" y="0"/>
                  <a:pt x="62" y="8"/>
                </a:cubicBezTo>
                <a:cubicBezTo>
                  <a:pt x="62" y="34"/>
                  <a:pt x="62" y="60"/>
                  <a:pt x="62" y="86"/>
                </a:cubicBezTo>
                <a:cubicBezTo>
                  <a:pt x="41" y="86"/>
                  <a:pt x="21" y="86"/>
                  <a:pt x="0" y="86"/>
                </a:cubicBezTo>
                <a:cubicBezTo>
                  <a:pt x="0" y="60"/>
                  <a:pt x="0" y="34"/>
                  <a:pt x="0" y="8"/>
                </a:cubicBezTo>
                <a:close/>
                <a:moveTo>
                  <a:pt x="8" y="14"/>
                </a:moveTo>
                <a:cubicBezTo>
                  <a:pt x="8" y="29"/>
                  <a:pt x="8" y="29"/>
                  <a:pt x="8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14"/>
                  <a:pt x="54" y="14"/>
                  <a:pt x="54" y="14"/>
                </a:cubicBezTo>
                <a:cubicBezTo>
                  <a:pt x="8" y="14"/>
                  <a:pt x="8" y="14"/>
                  <a:pt x="8" y="14"/>
                </a:cubicBezTo>
                <a:close/>
                <a:moveTo>
                  <a:pt x="13" y="36"/>
                </a:moveTo>
                <a:cubicBezTo>
                  <a:pt x="10" y="36"/>
                  <a:pt x="8" y="38"/>
                  <a:pt x="8" y="41"/>
                </a:cubicBezTo>
                <a:cubicBezTo>
                  <a:pt x="8" y="44"/>
                  <a:pt x="10" y="46"/>
                  <a:pt x="13" y="46"/>
                </a:cubicBezTo>
                <a:cubicBezTo>
                  <a:pt x="16" y="46"/>
                  <a:pt x="18" y="44"/>
                  <a:pt x="18" y="41"/>
                </a:cubicBezTo>
                <a:cubicBezTo>
                  <a:pt x="18" y="38"/>
                  <a:pt x="16" y="36"/>
                  <a:pt x="13" y="36"/>
                </a:cubicBezTo>
                <a:close/>
                <a:moveTo>
                  <a:pt x="50" y="63"/>
                </a:moveTo>
                <a:cubicBezTo>
                  <a:pt x="47" y="63"/>
                  <a:pt x="45" y="66"/>
                  <a:pt x="45" y="68"/>
                </a:cubicBezTo>
                <a:cubicBezTo>
                  <a:pt x="45" y="71"/>
                  <a:pt x="47" y="73"/>
                  <a:pt x="50" y="73"/>
                </a:cubicBezTo>
                <a:cubicBezTo>
                  <a:pt x="52" y="73"/>
                  <a:pt x="54" y="71"/>
                  <a:pt x="54" y="68"/>
                </a:cubicBezTo>
                <a:cubicBezTo>
                  <a:pt x="54" y="66"/>
                  <a:pt x="52" y="63"/>
                  <a:pt x="50" y="63"/>
                </a:cubicBezTo>
                <a:close/>
                <a:moveTo>
                  <a:pt x="37" y="63"/>
                </a:moveTo>
                <a:cubicBezTo>
                  <a:pt x="34" y="63"/>
                  <a:pt x="32" y="66"/>
                  <a:pt x="32" y="68"/>
                </a:cubicBezTo>
                <a:cubicBezTo>
                  <a:pt x="32" y="71"/>
                  <a:pt x="34" y="73"/>
                  <a:pt x="37" y="73"/>
                </a:cubicBezTo>
                <a:cubicBezTo>
                  <a:pt x="40" y="73"/>
                  <a:pt x="42" y="71"/>
                  <a:pt x="42" y="68"/>
                </a:cubicBezTo>
                <a:cubicBezTo>
                  <a:pt x="42" y="66"/>
                  <a:pt x="40" y="63"/>
                  <a:pt x="37" y="63"/>
                </a:cubicBezTo>
                <a:close/>
                <a:moveTo>
                  <a:pt x="25" y="63"/>
                </a:moveTo>
                <a:cubicBezTo>
                  <a:pt x="22" y="63"/>
                  <a:pt x="20" y="66"/>
                  <a:pt x="20" y="68"/>
                </a:cubicBezTo>
                <a:cubicBezTo>
                  <a:pt x="20" y="71"/>
                  <a:pt x="22" y="73"/>
                  <a:pt x="25" y="73"/>
                </a:cubicBezTo>
                <a:cubicBezTo>
                  <a:pt x="28" y="73"/>
                  <a:pt x="30" y="71"/>
                  <a:pt x="30" y="68"/>
                </a:cubicBezTo>
                <a:cubicBezTo>
                  <a:pt x="30" y="66"/>
                  <a:pt x="28" y="63"/>
                  <a:pt x="25" y="63"/>
                </a:cubicBezTo>
                <a:close/>
                <a:moveTo>
                  <a:pt x="13" y="63"/>
                </a:moveTo>
                <a:cubicBezTo>
                  <a:pt x="10" y="63"/>
                  <a:pt x="8" y="66"/>
                  <a:pt x="8" y="68"/>
                </a:cubicBezTo>
                <a:cubicBezTo>
                  <a:pt x="8" y="71"/>
                  <a:pt x="10" y="73"/>
                  <a:pt x="13" y="73"/>
                </a:cubicBezTo>
                <a:cubicBezTo>
                  <a:pt x="16" y="73"/>
                  <a:pt x="18" y="71"/>
                  <a:pt x="18" y="68"/>
                </a:cubicBezTo>
                <a:cubicBezTo>
                  <a:pt x="18" y="66"/>
                  <a:pt x="16" y="63"/>
                  <a:pt x="13" y="63"/>
                </a:cubicBezTo>
                <a:close/>
                <a:moveTo>
                  <a:pt x="50" y="50"/>
                </a:moveTo>
                <a:cubicBezTo>
                  <a:pt x="47" y="50"/>
                  <a:pt x="45" y="52"/>
                  <a:pt x="45" y="55"/>
                </a:cubicBezTo>
                <a:cubicBezTo>
                  <a:pt x="45" y="57"/>
                  <a:pt x="47" y="60"/>
                  <a:pt x="50" y="60"/>
                </a:cubicBezTo>
                <a:cubicBezTo>
                  <a:pt x="52" y="60"/>
                  <a:pt x="54" y="57"/>
                  <a:pt x="54" y="55"/>
                </a:cubicBezTo>
                <a:cubicBezTo>
                  <a:pt x="54" y="52"/>
                  <a:pt x="52" y="50"/>
                  <a:pt x="50" y="50"/>
                </a:cubicBezTo>
                <a:close/>
                <a:moveTo>
                  <a:pt x="37" y="50"/>
                </a:moveTo>
                <a:cubicBezTo>
                  <a:pt x="34" y="50"/>
                  <a:pt x="32" y="52"/>
                  <a:pt x="32" y="55"/>
                </a:cubicBezTo>
                <a:cubicBezTo>
                  <a:pt x="32" y="57"/>
                  <a:pt x="34" y="60"/>
                  <a:pt x="37" y="60"/>
                </a:cubicBezTo>
                <a:cubicBezTo>
                  <a:pt x="40" y="60"/>
                  <a:pt x="42" y="57"/>
                  <a:pt x="42" y="55"/>
                </a:cubicBezTo>
                <a:cubicBezTo>
                  <a:pt x="42" y="52"/>
                  <a:pt x="40" y="50"/>
                  <a:pt x="37" y="50"/>
                </a:cubicBezTo>
                <a:close/>
                <a:moveTo>
                  <a:pt x="25" y="50"/>
                </a:moveTo>
                <a:cubicBezTo>
                  <a:pt x="22" y="50"/>
                  <a:pt x="20" y="52"/>
                  <a:pt x="20" y="55"/>
                </a:cubicBezTo>
                <a:cubicBezTo>
                  <a:pt x="20" y="57"/>
                  <a:pt x="22" y="60"/>
                  <a:pt x="25" y="60"/>
                </a:cubicBezTo>
                <a:cubicBezTo>
                  <a:pt x="28" y="60"/>
                  <a:pt x="30" y="57"/>
                  <a:pt x="30" y="55"/>
                </a:cubicBezTo>
                <a:cubicBezTo>
                  <a:pt x="30" y="52"/>
                  <a:pt x="28" y="50"/>
                  <a:pt x="25" y="50"/>
                </a:cubicBezTo>
                <a:close/>
                <a:moveTo>
                  <a:pt x="13" y="50"/>
                </a:moveTo>
                <a:cubicBezTo>
                  <a:pt x="10" y="50"/>
                  <a:pt x="8" y="52"/>
                  <a:pt x="8" y="55"/>
                </a:cubicBezTo>
                <a:cubicBezTo>
                  <a:pt x="8" y="57"/>
                  <a:pt x="10" y="60"/>
                  <a:pt x="13" y="60"/>
                </a:cubicBezTo>
                <a:cubicBezTo>
                  <a:pt x="16" y="60"/>
                  <a:pt x="18" y="57"/>
                  <a:pt x="18" y="55"/>
                </a:cubicBezTo>
                <a:cubicBezTo>
                  <a:pt x="18" y="52"/>
                  <a:pt x="16" y="50"/>
                  <a:pt x="13" y="50"/>
                </a:cubicBezTo>
                <a:close/>
                <a:moveTo>
                  <a:pt x="50" y="36"/>
                </a:moveTo>
                <a:cubicBezTo>
                  <a:pt x="47" y="36"/>
                  <a:pt x="45" y="38"/>
                  <a:pt x="45" y="41"/>
                </a:cubicBezTo>
                <a:cubicBezTo>
                  <a:pt x="45" y="44"/>
                  <a:pt x="47" y="46"/>
                  <a:pt x="50" y="46"/>
                </a:cubicBezTo>
                <a:cubicBezTo>
                  <a:pt x="52" y="46"/>
                  <a:pt x="54" y="44"/>
                  <a:pt x="54" y="41"/>
                </a:cubicBezTo>
                <a:cubicBezTo>
                  <a:pt x="54" y="38"/>
                  <a:pt x="52" y="36"/>
                  <a:pt x="50" y="36"/>
                </a:cubicBezTo>
                <a:close/>
                <a:moveTo>
                  <a:pt x="37" y="36"/>
                </a:moveTo>
                <a:cubicBezTo>
                  <a:pt x="34" y="36"/>
                  <a:pt x="32" y="38"/>
                  <a:pt x="32" y="41"/>
                </a:cubicBezTo>
                <a:cubicBezTo>
                  <a:pt x="32" y="44"/>
                  <a:pt x="34" y="46"/>
                  <a:pt x="37" y="46"/>
                </a:cubicBezTo>
                <a:cubicBezTo>
                  <a:pt x="40" y="46"/>
                  <a:pt x="42" y="44"/>
                  <a:pt x="42" y="41"/>
                </a:cubicBezTo>
                <a:cubicBezTo>
                  <a:pt x="42" y="38"/>
                  <a:pt x="40" y="36"/>
                  <a:pt x="37" y="36"/>
                </a:cubicBezTo>
                <a:close/>
                <a:moveTo>
                  <a:pt x="25" y="36"/>
                </a:moveTo>
                <a:cubicBezTo>
                  <a:pt x="22" y="36"/>
                  <a:pt x="20" y="38"/>
                  <a:pt x="20" y="41"/>
                </a:cubicBezTo>
                <a:cubicBezTo>
                  <a:pt x="20" y="44"/>
                  <a:pt x="22" y="46"/>
                  <a:pt x="25" y="46"/>
                </a:cubicBezTo>
                <a:cubicBezTo>
                  <a:pt x="28" y="46"/>
                  <a:pt x="30" y="44"/>
                  <a:pt x="30" y="41"/>
                </a:cubicBezTo>
                <a:cubicBezTo>
                  <a:pt x="30" y="38"/>
                  <a:pt x="28" y="36"/>
                  <a:pt x="25" y="36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1" name="Freeform 73"/>
          <p:cNvSpPr>
            <a:spLocks noEditPoints="1" noChangeArrowheads="1"/>
          </p:cNvSpPr>
          <p:nvPr/>
        </p:nvSpPr>
        <p:spPr bwMode="auto">
          <a:xfrm>
            <a:off x="6927850" y="1149350"/>
            <a:ext cx="333375" cy="266700"/>
          </a:xfrm>
          <a:custGeom>
            <a:avLst/>
            <a:gdLst>
              <a:gd name="T0" fmla="*/ 2147483647 w 89"/>
              <a:gd name="T1" fmla="*/ 2147483647 h 95"/>
              <a:gd name="T2" fmla="*/ 2147483647 w 89"/>
              <a:gd name="T3" fmla="*/ 2147483647 h 95"/>
              <a:gd name="T4" fmla="*/ 2147483647 w 89"/>
              <a:gd name="T5" fmla="*/ 2147483647 h 95"/>
              <a:gd name="T6" fmla="*/ 2147483647 w 89"/>
              <a:gd name="T7" fmla="*/ 2147483647 h 95"/>
              <a:gd name="T8" fmla="*/ 2147483647 w 89"/>
              <a:gd name="T9" fmla="*/ 2147483647 h 95"/>
              <a:gd name="T10" fmla="*/ 2147483647 w 89"/>
              <a:gd name="T11" fmla="*/ 2147483647 h 95"/>
              <a:gd name="T12" fmla="*/ 2147483647 w 89"/>
              <a:gd name="T13" fmla="*/ 2147483647 h 95"/>
              <a:gd name="T14" fmla="*/ 2147483647 w 89"/>
              <a:gd name="T15" fmla="*/ 2147483647 h 95"/>
              <a:gd name="T16" fmla="*/ 2147483647 w 89"/>
              <a:gd name="T17" fmla="*/ 2147483647 h 95"/>
              <a:gd name="T18" fmla="*/ 2147483647 w 89"/>
              <a:gd name="T19" fmla="*/ 2147483647 h 95"/>
              <a:gd name="T20" fmla="*/ 2147483647 w 89"/>
              <a:gd name="T21" fmla="*/ 2147483647 h 95"/>
              <a:gd name="T22" fmla="*/ 2147483647 w 89"/>
              <a:gd name="T23" fmla="*/ 2147483647 h 95"/>
              <a:gd name="T24" fmla="*/ 2147483647 w 89"/>
              <a:gd name="T25" fmla="*/ 2147483647 h 95"/>
              <a:gd name="T26" fmla="*/ 2147483647 w 89"/>
              <a:gd name="T27" fmla="*/ 2147483647 h 95"/>
              <a:gd name="T28" fmla="*/ 2147483647 w 89"/>
              <a:gd name="T29" fmla="*/ 2147483647 h 95"/>
              <a:gd name="T30" fmla="*/ 2147483647 w 89"/>
              <a:gd name="T31" fmla="*/ 2147483647 h 95"/>
              <a:gd name="T32" fmla="*/ 2147483647 w 89"/>
              <a:gd name="T33" fmla="*/ 2147483647 h 95"/>
              <a:gd name="T34" fmla="*/ 2147483647 w 89"/>
              <a:gd name="T35" fmla="*/ 2147483647 h 95"/>
              <a:gd name="T36" fmla="*/ 2147483647 w 89"/>
              <a:gd name="T37" fmla="*/ 2147483647 h 95"/>
              <a:gd name="T38" fmla="*/ 2147483647 w 89"/>
              <a:gd name="T39" fmla="*/ 2147483647 h 95"/>
              <a:gd name="T40" fmla="*/ 2147483647 w 89"/>
              <a:gd name="T41" fmla="*/ 2147483647 h 95"/>
              <a:gd name="T42" fmla="*/ 2147483647 w 89"/>
              <a:gd name="T43" fmla="*/ 2147483647 h 95"/>
              <a:gd name="T44" fmla="*/ 2147483647 w 89"/>
              <a:gd name="T45" fmla="*/ 2147483647 h 95"/>
              <a:gd name="T46" fmla="*/ 2147483647 w 89"/>
              <a:gd name="T47" fmla="*/ 2147483647 h 95"/>
              <a:gd name="T48" fmla="*/ 2147483647 w 89"/>
              <a:gd name="T49" fmla="*/ 2147483647 h 95"/>
              <a:gd name="T50" fmla="*/ 2147483647 w 89"/>
              <a:gd name="T51" fmla="*/ 2147483647 h 95"/>
              <a:gd name="T52" fmla="*/ 2147483647 w 89"/>
              <a:gd name="T53" fmla="*/ 2147483647 h 95"/>
              <a:gd name="T54" fmla="*/ 2147483647 w 89"/>
              <a:gd name="T55" fmla="*/ 2147483647 h 95"/>
              <a:gd name="T56" fmla="*/ 2147483647 w 89"/>
              <a:gd name="T57" fmla="*/ 2147483647 h 95"/>
              <a:gd name="T58" fmla="*/ 2147483647 w 89"/>
              <a:gd name="T59" fmla="*/ 2147483647 h 95"/>
              <a:gd name="T60" fmla="*/ 2147483647 w 89"/>
              <a:gd name="T61" fmla="*/ 2147483647 h 95"/>
              <a:gd name="T62" fmla="*/ 2147483647 w 89"/>
              <a:gd name="T63" fmla="*/ 2147483647 h 95"/>
              <a:gd name="T64" fmla="*/ 2147483647 w 89"/>
              <a:gd name="T65" fmla="*/ 2147483647 h 95"/>
              <a:gd name="T66" fmla="*/ 2147483647 w 89"/>
              <a:gd name="T67" fmla="*/ 2147483647 h 95"/>
              <a:gd name="T68" fmla="*/ 2147483647 w 89"/>
              <a:gd name="T69" fmla="*/ 2147483647 h 95"/>
              <a:gd name="T70" fmla="*/ 2147483647 w 89"/>
              <a:gd name="T71" fmla="*/ 2147483647 h 95"/>
              <a:gd name="T72" fmla="*/ 2147483647 w 89"/>
              <a:gd name="T73" fmla="*/ 2147483647 h 95"/>
              <a:gd name="T74" fmla="*/ 2147483647 w 89"/>
              <a:gd name="T75" fmla="*/ 2147483647 h 95"/>
              <a:gd name="T76" fmla="*/ 2147483647 w 89"/>
              <a:gd name="T77" fmla="*/ 2147483647 h 95"/>
              <a:gd name="T78" fmla="*/ 2147483647 w 89"/>
              <a:gd name="T79" fmla="*/ 2147483647 h 95"/>
              <a:gd name="T80" fmla="*/ 2147483647 w 89"/>
              <a:gd name="T81" fmla="*/ 2147483647 h 95"/>
              <a:gd name="T82" fmla="*/ 2147483647 w 89"/>
              <a:gd name="T83" fmla="*/ 2147483647 h 95"/>
              <a:gd name="T84" fmla="*/ 2147483647 w 89"/>
              <a:gd name="T85" fmla="*/ 2147483647 h 95"/>
              <a:gd name="T86" fmla="*/ 2147483647 w 89"/>
              <a:gd name="T87" fmla="*/ 2147483647 h 95"/>
              <a:gd name="T88" fmla="*/ 2147483647 w 89"/>
              <a:gd name="T89" fmla="*/ 2147483647 h 95"/>
              <a:gd name="T90" fmla="*/ 2147483647 w 89"/>
              <a:gd name="T91" fmla="*/ 2147483647 h 95"/>
              <a:gd name="T92" fmla="*/ 0 w 89"/>
              <a:gd name="T93" fmla="*/ 2147483647 h 95"/>
              <a:gd name="T94" fmla="*/ 2147483647 w 89"/>
              <a:gd name="T95" fmla="*/ 2147483647 h 95"/>
              <a:gd name="T96" fmla="*/ 2147483647 w 89"/>
              <a:gd name="T97" fmla="*/ 2147483647 h 95"/>
              <a:gd name="T98" fmla="*/ 2147483647 w 89"/>
              <a:gd name="T99" fmla="*/ 2147483647 h 95"/>
              <a:gd name="T100" fmla="*/ 2147483647 w 89"/>
              <a:gd name="T101" fmla="*/ 2147483647 h 95"/>
              <a:gd name="T102" fmla="*/ 2147483647 w 89"/>
              <a:gd name="T103" fmla="*/ 2147483647 h 95"/>
              <a:gd name="T104" fmla="*/ 2147483647 w 89"/>
              <a:gd name="T105" fmla="*/ 0 h 95"/>
              <a:gd name="T106" fmla="*/ 2147483647 w 89"/>
              <a:gd name="T107" fmla="*/ 0 h 95"/>
              <a:gd name="T108" fmla="*/ 2147483647 w 89"/>
              <a:gd name="T109" fmla="*/ 2147483647 h 95"/>
              <a:gd name="T110" fmla="*/ 2147483647 w 89"/>
              <a:gd name="T111" fmla="*/ 2147483647 h 95"/>
              <a:gd name="T112" fmla="*/ 2147483647 w 89"/>
              <a:gd name="T113" fmla="*/ 0 h 9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9"/>
              <a:gd name="T172" fmla="*/ 0 h 95"/>
              <a:gd name="T173" fmla="*/ 89 w 89"/>
              <a:gd name="T174" fmla="*/ 95 h 9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2" name="Freeform 74"/>
          <p:cNvSpPr>
            <a:spLocks noEditPoints="1" noChangeArrowheads="1"/>
          </p:cNvSpPr>
          <p:nvPr/>
        </p:nvSpPr>
        <p:spPr bwMode="auto">
          <a:xfrm>
            <a:off x="8302625" y="1219200"/>
            <a:ext cx="368300" cy="182563"/>
          </a:xfrm>
          <a:custGeom>
            <a:avLst/>
            <a:gdLst>
              <a:gd name="T0" fmla="*/ 2147483647 w 99"/>
              <a:gd name="T1" fmla="*/ 2147483647 h 65"/>
              <a:gd name="T2" fmla="*/ 2147483647 w 99"/>
              <a:gd name="T3" fmla="*/ 2147483647 h 65"/>
              <a:gd name="T4" fmla="*/ 2147483647 w 99"/>
              <a:gd name="T5" fmla="*/ 2147483647 h 65"/>
              <a:gd name="T6" fmla="*/ 2147483647 w 99"/>
              <a:gd name="T7" fmla="*/ 2147483647 h 65"/>
              <a:gd name="T8" fmla="*/ 2147483647 w 99"/>
              <a:gd name="T9" fmla="*/ 2147483647 h 65"/>
              <a:gd name="T10" fmla="*/ 2147483647 w 99"/>
              <a:gd name="T11" fmla="*/ 2147483647 h 65"/>
              <a:gd name="T12" fmla="*/ 2147483647 w 99"/>
              <a:gd name="T13" fmla="*/ 2147483647 h 65"/>
              <a:gd name="T14" fmla="*/ 2147483647 w 99"/>
              <a:gd name="T15" fmla="*/ 2147483647 h 65"/>
              <a:gd name="T16" fmla="*/ 2147483647 w 99"/>
              <a:gd name="T17" fmla="*/ 2147483647 h 65"/>
              <a:gd name="T18" fmla="*/ 2147483647 w 99"/>
              <a:gd name="T19" fmla="*/ 2147483647 h 65"/>
              <a:gd name="T20" fmla="*/ 2147483647 w 99"/>
              <a:gd name="T21" fmla="*/ 2147483647 h 65"/>
              <a:gd name="T22" fmla="*/ 2147483647 w 99"/>
              <a:gd name="T23" fmla="*/ 2147483647 h 65"/>
              <a:gd name="T24" fmla="*/ 2147483647 w 99"/>
              <a:gd name="T25" fmla="*/ 2147483647 h 65"/>
              <a:gd name="T26" fmla="*/ 2147483647 w 99"/>
              <a:gd name="T27" fmla="*/ 2147483647 h 65"/>
              <a:gd name="T28" fmla="*/ 2147483647 w 99"/>
              <a:gd name="T29" fmla="*/ 2147483647 h 65"/>
              <a:gd name="T30" fmla="*/ 2147483647 w 99"/>
              <a:gd name="T31" fmla="*/ 2147483647 h 65"/>
              <a:gd name="T32" fmla="*/ 2147483647 w 99"/>
              <a:gd name="T33" fmla="*/ 2147483647 h 65"/>
              <a:gd name="T34" fmla="*/ 2147483647 w 99"/>
              <a:gd name="T35" fmla="*/ 0 h 65"/>
              <a:gd name="T36" fmla="*/ 2147483647 w 99"/>
              <a:gd name="T37" fmla="*/ 2147483647 h 65"/>
              <a:gd name="T38" fmla="*/ 2147483647 w 99"/>
              <a:gd name="T39" fmla="*/ 2147483647 h 65"/>
              <a:gd name="T40" fmla="*/ 2147483647 w 99"/>
              <a:gd name="T41" fmla="*/ 2147483647 h 65"/>
              <a:gd name="T42" fmla="*/ 0 w 99"/>
              <a:gd name="T43" fmla="*/ 2147483647 h 65"/>
              <a:gd name="T44" fmla="*/ 2147483647 w 99"/>
              <a:gd name="T45" fmla="*/ 2147483647 h 65"/>
              <a:gd name="T46" fmla="*/ 2147483647 w 99"/>
              <a:gd name="T47" fmla="*/ 2147483647 h 65"/>
              <a:gd name="T48" fmla="*/ 2147483647 w 99"/>
              <a:gd name="T49" fmla="*/ 2147483647 h 65"/>
              <a:gd name="T50" fmla="*/ 2147483647 w 99"/>
              <a:gd name="T51" fmla="*/ 2147483647 h 65"/>
              <a:gd name="T52" fmla="*/ 2147483647 w 99"/>
              <a:gd name="T53" fmla="*/ 2147483647 h 65"/>
              <a:gd name="T54" fmla="*/ 2147483647 w 99"/>
              <a:gd name="T55" fmla="*/ 2147483647 h 65"/>
              <a:gd name="T56" fmla="*/ 2147483647 w 99"/>
              <a:gd name="T57" fmla="*/ 2147483647 h 65"/>
              <a:gd name="T58" fmla="*/ 2147483647 w 99"/>
              <a:gd name="T59" fmla="*/ 2147483647 h 65"/>
              <a:gd name="T60" fmla="*/ 2147483647 w 99"/>
              <a:gd name="T61" fmla="*/ 2147483647 h 65"/>
              <a:gd name="T62" fmla="*/ 2147483647 w 99"/>
              <a:gd name="T63" fmla="*/ 2147483647 h 65"/>
              <a:gd name="T64" fmla="*/ 2147483647 w 99"/>
              <a:gd name="T65" fmla="*/ 2147483647 h 6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9"/>
              <a:gd name="T100" fmla="*/ 0 h 65"/>
              <a:gd name="T101" fmla="*/ 99 w 99"/>
              <a:gd name="T102" fmla="*/ 65 h 6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3" name="Freeform 75"/>
          <p:cNvSpPr>
            <a:spLocks noEditPoints="1" noChangeArrowheads="1"/>
          </p:cNvSpPr>
          <p:nvPr/>
        </p:nvSpPr>
        <p:spPr bwMode="auto">
          <a:xfrm>
            <a:off x="6242050" y="1189038"/>
            <a:ext cx="347663" cy="247650"/>
          </a:xfrm>
          <a:custGeom>
            <a:avLst/>
            <a:gdLst>
              <a:gd name="T0" fmla="*/ 2147483647 w 93"/>
              <a:gd name="T1" fmla="*/ 0 h 88"/>
              <a:gd name="T2" fmla="*/ 2147483647 w 93"/>
              <a:gd name="T3" fmla="*/ 2147483647 h 88"/>
              <a:gd name="T4" fmla="*/ 2147483647 w 93"/>
              <a:gd name="T5" fmla="*/ 2147483647 h 88"/>
              <a:gd name="T6" fmla="*/ 2147483647 w 93"/>
              <a:gd name="T7" fmla="*/ 2147483647 h 88"/>
              <a:gd name="T8" fmla="*/ 2147483647 w 93"/>
              <a:gd name="T9" fmla="*/ 2147483647 h 88"/>
              <a:gd name="T10" fmla="*/ 2147483647 w 93"/>
              <a:gd name="T11" fmla="*/ 2147483647 h 88"/>
              <a:gd name="T12" fmla="*/ 2147483647 w 93"/>
              <a:gd name="T13" fmla="*/ 2147483647 h 88"/>
              <a:gd name="T14" fmla="*/ 2147483647 w 93"/>
              <a:gd name="T15" fmla="*/ 2147483647 h 88"/>
              <a:gd name="T16" fmla="*/ 2147483647 w 93"/>
              <a:gd name="T17" fmla="*/ 2147483647 h 88"/>
              <a:gd name="T18" fmla="*/ 0 w 93"/>
              <a:gd name="T19" fmla="*/ 2147483647 h 88"/>
              <a:gd name="T20" fmla="*/ 0 w 93"/>
              <a:gd name="T21" fmla="*/ 0 h 88"/>
              <a:gd name="T22" fmla="*/ 2147483647 w 93"/>
              <a:gd name="T23" fmla="*/ 2147483647 h 88"/>
              <a:gd name="T24" fmla="*/ 2147483647 w 93"/>
              <a:gd name="T25" fmla="*/ 2147483647 h 88"/>
              <a:gd name="T26" fmla="*/ 2147483647 w 93"/>
              <a:gd name="T27" fmla="*/ 2147483647 h 88"/>
              <a:gd name="T28" fmla="*/ 2147483647 w 93"/>
              <a:gd name="T29" fmla="*/ 2147483647 h 88"/>
              <a:gd name="T30" fmla="*/ 2147483647 w 93"/>
              <a:gd name="T31" fmla="*/ 2147483647 h 88"/>
              <a:gd name="T32" fmla="*/ 2147483647 w 93"/>
              <a:gd name="T33" fmla="*/ 2147483647 h 88"/>
              <a:gd name="T34" fmla="*/ 2147483647 w 93"/>
              <a:gd name="T35" fmla="*/ 2147483647 h 88"/>
              <a:gd name="T36" fmla="*/ 2147483647 w 93"/>
              <a:gd name="T37" fmla="*/ 2147483647 h 88"/>
              <a:gd name="T38" fmla="*/ 2147483647 w 93"/>
              <a:gd name="T39" fmla="*/ 2147483647 h 88"/>
              <a:gd name="T40" fmla="*/ 2147483647 w 93"/>
              <a:gd name="T41" fmla="*/ 2147483647 h 88"/>
              <a:gd name="T42" fmla="*/ 2147483647 w 93"/>
              <a:gd name="T43" fmla="*/ 2147483647 h 88"/>
              <a:gd name="T44" fmla="*/ 2147483647 w 93"/>
              <a:gd name="T45" fmla="*/ 2147483647 h 88"/>
              <a:gd name="T46" fmla="*/ 2147483647 w 93"/>
              <a:gd name="T47" fmla="*/ 2147483647 h 88"/>
              <a:gd name="T48" fmla="*/ 2147483647 w 93"/>
              <a:gd name="T49" fmla="*/ 2147483647 h 88"/>
              <a:gd name="T50" fmla="*/ 2147483647 w 93"/>
              <a:gd name="T51" fmla="*/ 2147483647 h 88"/>
              <a:gd name="T52" fmla="*/ 2147483647 w 93"/>
              <a:gd name="T53" fmla="*/ 2147483647 h 88"/>
              <a:gd name="T54" fmla="*/ 2147483647 w 93"/>
              <a:gd name="T55" fmla="*/ 2147483647 h 88"/>
              <a:gd name="T56" fmla="*/ 2147483647 w 93"/>
              <a:gd name="T57" fmla="*/ 2147483647 h 88"/>
              <a:gd name="T58" fmla="*/ 2147483647 w 93"/>
              <a:gd name="T59" fmla="*/ 2147483647 h 88"/>
              <a:gd name="T60" fmla="*/ 2147483647 w 93"/>
              <a:gd name="T61" fmla="*/ 2147483647 h 88"/>
              <a:gd name="T62" fmla="*/ 2147483647 w 93"/>
              <a:gd name="T63" fmla="*/ 2147483647 h 88"/>
              <a:gd name="T64" fmla="*/ 2147483647 w 93"/>
              <a:gd name="T65" fmla="*/ 2147483647 h 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3"/>
              <a:gd name="T100" fmla="*/ 0 h 88"/>
              <a:gd name="T101" fmla="*/ 93 w 93"/>
              <a:gd name="T102" fmla="*/ 88 h 8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4" name="Freeform 76"/>
          <p:cNvSpPr>
            <a:spLocks noEditPoints="1" noChangeArrowheads="1"/>
          </p:cNvSpPr>
          <p:nvPr/>
        </p:nvSpPr>
        <p:spPr bwMode="auto">
          <a:xfrm>
            <a:off x="6918325" y="1655763"/>
            <a:ext cx="317500" cy="298450"/>
          </a:xfrm>
          <a:custGeom>
            <a:avLst/>
            <a:gdLst>
              <a:gd name="T0" fmla="*/ 2147483647 w 85"/>
              <a:gd name="T1" fmla="*/ 2147483647 h 106"/>
              <a:gd name="T2" fmla="*/ 2147483647 w 85"/>
              <a:gd name="T3" fmla="*/ 2147483647 h 106"/>
              <a:gd name="T4" fmla="*/ 2147483647 w 85"/>
              <a:gd name="T5" fmla="*/ 2147483647 h 106"/>
              <a:gd name="T6" fmla="*/ 2147483647 w 85"/>
              <a:gd name="T7" fmla="*/ 2147483647 h 106"/>
              <a:gd name="T8" fmla="*/ 2147483647 w 85"/>
              <a:gd name="T9" fmla="*/ 2147483647 h 106"/>
              <a:gd name="T10" fmla="*/ 2147483647 w 85"/>
              <a:gd name="T11" fmla="*/ 2147483647 h 106"/>
              <a:gd name="T12" fmla="*/ 2147483647 w 85"/>
              <a:gd name="T13" fmla="*/ 2147483647 h 106"/>
              <a:gd name="T14" fmla="*/ 2147483647 w 85"/>
              <a:gd name="T15" fmla="*/ 2147483647 h 106"/>
              <a:gd name="T16" fmla="*/ 2147483647 w 85"/>
              <a:gd name="T17" fmla="*/ 2147483647 h 106"/>
              <a:gd name="T18" fmla="*/ 2147483647 w 85"/>
              <a:gd name="T19" fmla="*/ 2147483647 h 106"/>
              <a:gd name="T20" fmla="*/ 2147483647 w 85"/>
              <a:gd name="T21" fmla="*/ 2147483647 h 106"/>
              <a:gd name="T22" fmla="*/ 2147483647 w 85"/>
              <a:gd name="T23" fmla="*/ 2147483647 h 106"/>
              <a:gd name="T24" fmla="*/ 2147483647 w 85"/>
              <a:gd name="T25" fmla="*/ 2147483647 h 106"/>
              <a:gd name="T26" fmla="*/ 2147483647 w 85"/>
              <a:gd name="T27" fmla="*/ 2147483647 h 106"/>
              <a:gd name="T28" fmla="*/ 2147483647 w 85"/>
              <a:gd name="T29" fmla="*/ 2147483647 h 106"/>
              <a:gd name="T30" fmla="*/ 2147483647 w 85"/>
              <a:gd name="T31" fmla="*/ 2147483647 h 106"/>
              <a:gd name="T32" fmla="*/ 2147483647 w 85"/>
              <a:gd name="T33" fmla="*/ 2147483647 h 106"/>
              <a:gd name="T34" fmla="*/ 2147483647 w 85"/>
              <a:gd name="T35" fmla="*/ 2147483647 h 106"/>
              <a:gd name="T36" fmla="*/ 2147483647 w 85"/>
              <a:gd name="T37" fmla="*/ 2147483647 h 106"/>
              <a:gd name="T38" fmla="*/ 2147483647 w 85"/>
              <a:gd name="T39" fmla="*/ 2147483647 h 106"/>
              <a:gd name="T40" fmla="*/ 2147483647 w 85"/>
              <a:gd name="T41" fmla="*/ 2147483647 h 106"/>
              <a:gd name="T42" fmla="*/ 2147483647 w 85"/>
              <a:gd name="T43" fmla="*/ 2147483647 h 106"/>
              <a:gd name="T44" fmla="*/ 0 w 85"/>
              <a:gd name="T45" fmla="*/ 2147483647 h 106"/>
              <a:gd name="T46" fmla="*/ 0 w 85"/>
              <a:gd name="T47" fmla="*/ 2147483647 h 106"/>
              <a:gd name="T48" fmla="*/ 2147483647 w 85"/>
              <a:gd name="T49" fmla="*/ 2147483647 h 106"/>
              <a:gd name="T50" fmla="*/ 2147483647 w 85"/>
              <a:gd name="T51" fmla="*/ 2147483647 h 106"/>
              <a:gd name="T52" fmla="*/ 2147483647 w 85"/>
              <a:gd name="T53" fmla="*/ 2147483647 h 106"/>
              <a:gd name="T54" fmla="*/ 2147483647 w 85"/>
              <a:gd name="T55" fmla="*/ 2147483647 h 106"/>
              <a:gd name="T56" fmla="*/ 2147483647 w 85"/>
              <a:gd name="T57" fmla="*/ 2147483647 h 106"/>
              <a:gd name="T58" fmla="*/ 2147483647 w 85"/>
              <a:gd name="T59" fmla="*/ 2147483647 h 106"/>
              <a:gd name="T60" fmla="*/ 2147483647 w 85"/>
              <a:gd name="T61" fmla="*/ 2147483647 h 106"/>
              <a:gd name="T62" fmla="*/ 2147483647 w 85"/>
              <a:gd name="T63" fmla="*/ 2147483647 h 106"/>
              <a:gd name="T64" fmla="*/ 2147483647 w 85"/>
              <a:gd name="T65" fmla="*/ 2147483647 h 106"/>
              <a:gd name="T66" fmla="*/ 2147483647 w 85"/>
              <a:gd name="T67" fmla="*/ 2147483647 h 106"/>
              <a:gd name="T68" fmla="*/ 2147483647 w 85"/>
              <a:gd name="T69" fmla="*/ 2147483647 h 106"/>
              <a:gd name="T70" fmla="*/ 2147483647 w 85"/>
              <a:gd name="T71" fmla="*/ 2147483647 h 106"/>
              <a:gd name="T72" fmla="*/ 2147483647 w 85"/>
              <a:gd name="T73" fmla="*/ 2147483647 h 106"/>
              <a:gd name="T74" fmla="*/ 2147483647 w 85"/>
              <a:gd name="T75" fmla="*/ 2147483647 h 106"/>
              <a:gd name="T76" fmla="*/ 2147483647 w 85"/>
              <a:gd name="T77" fmla="*/ 2147483647 h 106"/>
              <a:gd name="T78" fmla="*/ 2147483647 w 85"/>
              <a:gd name="T79" fmla="*/ 2147483647 h 106"/>
              <a:gd name="T80" fmla="*/ 2147483647 w 85"/>
              <a:gd name="T81" fmla="*/ 2147483647 h 106"/>
              <a:gd name="T82" fmla="*/ 2147483647 w 85"/>
              <a:gd name="T83" fmla="*/ 2147483647 h 106"/>
              <a:gd name="T84" fmla="*/ 2147483647 w 85"/>
              <a:gd name="T85" fmla="*/ 2147483647 h 106"/>
              <a:gd name="T86" fmla="*/ 2147483647 w 85"/>
              <a:gd name="T87" fmla="*/ 2147483647 h 106"/>
              <a:gd name="T88" fmla="*/ 2147483647 w 85"/>
              <a:gd name="T89" fmla="*/ 2147483647 h 106"/>
              <a:gd name="T90" fmla="*/ 2147483647 w 85"/>
              <a:gd name="T91" fmla="*/ 2147483647 h 106"/>
              <a:gd name="T92" fmla="*/ 2147483647 w 85"/>
              <a:gd name="T93" fmla="*/ 2147483647 h 106"/>
              <a:gd name="T94" fmla="*/ 2147483647 w 85"/>
              <a:gd name="T95" fmla="*/ 2147483647 h 106"/>
              <a:gd name="T96" fmla="*/ 2147483647 w 85"/>
              <a:gd name="T97" fmla="*/ 2147483647 h 106"/>
              <a:gd name="T98" fmla="*/ 2147483647 w 85"/>
              <a:gd name="T99" fmla="*/ 2147483647 h 106"/>
              <a:gd name="T100" fmla="*/ 2147483647 w 85"/>
              <a:gd name="T101" fmla="*/ 2147483647 h 106"/>
              <a:gd name="T102" fmla="*/ 2147483647 w 85"/>
              <a:gd name="T103" fmla="*/ 2147483647 h 106"/>
              <a:gd name="T104" fmla="*/ 2147483647 w 85"/>
              <a:gd name="T105" fmla="*/ 2147483647 h 10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5"/>
              <a:gd name="T160" fmla="*/ 0 h 106"/>
              <a:gd name="T161" fmla="*/ 85 w 85"/>
              <a:gd name="T162" fmla="*/ 106 h 10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5" h="106">
                <a:moveTo>
                  <a:pt x="49" y="26"/>
                </a:moveTo>
                <a:cubicBezTo>
                  <a:pt x="47" y="24"/>
                  <a:pt x="40" y="19"/>
                  <a:pt x="33" y="22"/>
                </a:cubicBezTo>
                <a:cubicBezTo>
                  <a:pt x="25" y="25"/>
                  <a:pt x="22" y="34"/>
                  <a:pt x="26" y="42"/>
                </a:cubicBezTo>
                <a:cubicBezTo>
                  <a:pt x="30" y="50"/>
                  <a:pt x="33" y="53"/>
                  <a:pt x="34" y="55"/>
                </a:cubicBezTo>
                <a:cubicBezTo>
                  <a:pt x="35" y="56"/>
                  <a:pt x="34" y="58"/>
                  <a:pt x="35" y="59"/>
                </a:cubicBezTo>
                <a:cubicBezTo>
                  <a:pt x="36" y="64"/>
                  <a:pt x="46" y="66"/>
                  <a:pt x="49" y="63"/>
                </a:cubicBezTo>
                <a:cubicBezTo>
                  <a:pt x="52" y="66"/>
                  <a:pt x="62" y="64"/>
                  <a:pt x="63" y="59"/>
                </a:cubicBezTo>
                <a:cubicBezTo>
                  <a:pt x="63" y="58"/>
                  <a:pt x="63" y="56"/>
                  <a:pt x="63" y="55"/>
                </a:cubicBezTo>
                <a:cubicBezTo>
                  <a:pt x="64" y="53"/>
                  <a:pt x="68" y="50"/>
                  <a:pt x="72" y="42"/>
                </a:cubicBezTo>
                <a:cubicBezTo>
                  <a:pt x="76" y="34"/>
                  <a:pt x="73" y="25"/>
                  <a:pt x="64" y="22"/>
                </a:cubicBezTo>
                <a:cubicBezTo>
                  <a:pt x="58" y="19"/>
                  <a:pt x="51" y="24"/>
                  <a:pt x="49" y="26"/>
                </a:cubicBezTo>
                <a:close/>
                <a:moveTo>
                  <a:pt x="84" y="77"/>
                </a:moveTo>
                <a:cubicBezTo>
                  <a:pt x="14" y="77"/>
                  <a:pt x="14" y="77"/>
                  <a:pt x="14" y="77"/>
                </a:cubicBezTo>
                <a:cubicBezTo>
                  <a:pt x="11" y="80"/>
                  <a:pt x="10" y="83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90"/>
                  <a:pt x="12" y="93"/>
                  <a:pt x="14" y="96"/>
                </a:cubicBezTo>
                <a:cubicBezTo>
                  <a:pt x="85" y="96"/>
                  <a:pt x="85" y="96"/>
                  <a:pt x="85" y="9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8" y="105"/>
                  <a:pt x="8" y="105"/>
                  <a:pt x="8" y="105"/>
                </a:cubicBezTo>
                <a:cubicBezTo>
                  <a:pt x="8" y="104"/>
                  <a:pt x="7" y="104"/>
                  <a:pt x="7" y="104"/>
                </a:cubicBezTo>
                <a:cubicBezTo>
                  <a:pt x="3" y="99"/>
                  <a:pt x="0" y="93"/>
                  <a:pt x="0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1"/>
                  <a:pt x="2" y="74"/>
                  <a:pt x="7" y="69"/>
                </a:cubicBezTo>
                <a:cubicBezTo>
                  <a:pt x="7" y="69"/>
                  <a:pt x="7" y="68"/>
                  <a:pt x="8" y="68"/>
                </a:cubicBezTo>
                <a:cubicBezTo>
                  <a:pt x="9" y="66"/>
                  <a:pt x="9" y="66"/>
                  <a:pt x="9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77"/>
                  <a:pt x="84" y="77"/>
                  <a:pt x="84" y="77"/>
                </a:cubicBezTo>
                <a:close/>
                <a:moveTo>
                  <a:pt x="16" y="91"/>
                </a:moveTo>
                <a:cubicBezTo>
                  <a:pt x="16" y="93"/>
                  <a:pt x="16" y="93"/>
                  <a:pt x="16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91"/>
                  <a:pt x="78" y="91"/>
                  <a:pt x="78" y="91"/>
                </a:cubicBezTo>
                <a:cubicBezTo>
                  <a:pt x="16" y="91"/>
                  <a:pt x="16" y="91"/>
                  <a:pt x="16" y="91"/>
                </a:cubicBezTo>
                <a:close/>
                <a:moveTo>
                  <a:pt x="16" y="80"/>
                </a:moveTo>
                <a:cubicBezTo>
                  <a:pt x="16" y="82"/>
                  <a:pt x="16" y="82"/>
                  <a:pt x="16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80"/>
                  <a:pt x="78" y="80"/>
                  <a:pt x="78" y="80"/>
                </a:cubicBezTo>
                <a:cubicBezTo>
                  <a:pt x="16" y="80"/>
                  <a:pt x="16" y="80"/>
                  <a:pt x="16" y="80"/>
                </a:cubicBezTo>
                <a:close/>
                <a:moveTo>
                  <a:pt x="16" y="85"/>
                </a:moveTo>
                <a:cubicBezTo>
                  <a:pt x="16" y="88"/>
                  <a:pt x="16" y="88"/>
                  <a:pt x="16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5"/>
                  <a:pt x="78" y="85"/>
                  <a:pt x="78" y="85"/>
                </a:cubicBezTo>
                <a:cubicBezTo>
                  <a:pt x="16" y="85"/>
                  <a:pt x="16" y="85"/>
                  <a:pt x="16" y="85"/>
                </a:cubicBezTo>
                <a:close/>
                <a:moveTo>
                  <a:pt x="50" y="10"/>
                </a:moveTo>
                <a:cubicBezTo>
                  <a:pt x="54" y="0"/>
                  <a:pt x="64" y="5"/>
                  <a:pt x="73" y="8"/>
                </a:cubicBezTo>
                <a:cubicBezTo>
                  <a:pt x="69" y="14"/>
                  <a:pt x="58" y="18"/>
                  <a:pt x="51" y="15"/>
                </a:cubicBezTo>
                <a:cubicBezTo>
                  <a:pt x="51" y="18"/>
                  <a:pt x="50" y="21"/>
                  <a:pt x="50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7"/>
                  <a:pt x="46" y="13"/>
                  <a:pt x="40" y="8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6"/>
                  <a:pt x="50" y="8"/>
                  <a:pt x="50" y="1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5" name="Freeform 77"/>
          <p:cNvSpPr>
            <a:spLocks noEditPoints="1" noChangeArrowheads="1"/>
          </p:cNvSpPr>
          <p:nvPr/>
        </p:nvSpPr>
        <p:spPr bwMode="auto">
          <a:xfrm>
            <a:off x="2724150" y="2212975"/>
            <a:ext cx="379413" cy="252413"/>
          </a:xfrm>
          <a:custGeom>
            <a:avLst/>
            <a:gdLst>
              <a:gd name="T0" fmla="*/ 2147483647 w 101"/>
              <a:gd name="T1" fmla="*/ 2147483647 h 90"/>
              <a:gd name="T2" fmla="*/ 2147483647 w 101"/>
              <a:gd name="T3" fmla="*/ 2147483647 h 90"/>
              <a:gd name="T4" fmla="*/ 2147483647 w 101"/>
              <a:gd name="T5" fmla="*/ 2147483647 h 90"/>
              <a:gd name="T6" fmla="*/ 2147483647 w 101"/>
              <a:gd name="T7" fmla="*/ 2147483647 h 90"/>
              <a:gd name="T8" fmla="*/ 2147483647 w 101"/>
              <a:gd name="T9" fmla="*/ 2147483647 h 90"/>
              <a:gd name="T10" fmla="*/ 2147483647 w 101"/>
              <a:gd name="T11" fmla="*/ 2147483647 h 90"/>
              <a:gd name="T12" fmla="*/ 2147483647 w 101"/>
              <a:gd name="T13" fmla="*/ 2147483647 h 90"/>
              <a:gd name="T14" fmla="*/ 2147483647 w 101"/>
              <a:gd name="T15" fmla="*/ 2147483647 h 90"/>
              <a:gd name="T16" fmla="*/ 0 w 101"/>
              <a:gd name="T17" fmla="*/ 2147483647 h 90"/>
              <a:gd name="T18" fmla="*/ 2147483647 w 101"/>
              <a:gd name="T19" fmla="*/ 2147483647 h 90"/>
              <a:gd name="T20" fmla="*/ 2147483647 w 101"/>
              <a:gd name="T21" fmla="*/ 0 h 90"/>
              <a:gd name="T22" fmla="*/ 2147483647 w 101"/>
              <a:gd name="T23" fmla="*/ 0 h 90"/>
              <a:gd name="T24" fmla="*/ 2147483647 w 101"/>
              <a:gd name="T25" fmla="*/ 2147483647 h 90"/>
              <a:gd name="T26" fmla="*/ 2147483647 w 101"/>
              <a:gd name="T27" fmla="*/ 2147483647 h 90"/>
              <a:gd name="T28" fmla="*/ 2147483647 w 101"/>
              <a:gd name="T29" fmla="*/ 2147483647 h 90"/>
              <a:gd name="T30" fmla="*/ 2147483647 w 101"/>
              <a:gd name="T31" fmla="*/ 2147483647 h 90"/>
              <a:gd name="T32" fmla="*/ 2147483647 w 101"/>
              <a:gd name="T33" fmla="*/ 2147483647 h 90"/>
              <a:gd name="T34" fmla="*/ 2147483647 w 101"/>
              <a:gd name="T35" fmla="*/ 2147483647 h 90"/>
              <a:gd name="T36" fmla="*/ 2147483647 w 101"/>
              <a:gd name="T37" fmla="*/ 2147483647 h 90"/>
              <a:gd name="T38" fmla="*/ 2147483647 w 101"/>
              <a:gd name="T39" fmla="*/ 2147483647 h 90"/>
              <a:gd name="T40" fmla="*/ 2147483647 w 101"/>
              <a:gd name="T41" fmla="*/ 2147483647 h 90"/>
              <a:gd name="T42" fmla="*/ 2147483647 w 101"/>
              <a:gd name="T43" fmla="*/ 2147483647 h 90"/>
              <a:gd name="T44" fmla="*/ 2147483647 w 101"/>
              <a:gd name="T45" fmla="*/ 2147483647 h 90"/>
              <a:gd name="T46" fmla="*/ 2147483647 w 101"/>
              <a:gd name="T47" fmla="*/ 2147483647 h 90"/>
              <a:gd name="T48" fmla="*/ 2147483647 w 101"/>
              <a:gd name="T49" fmla="*/ 2147483647 h 90"/>
              <a:gd name="T50" fmla="*/ 2147483647 w 101"/>
              <a:gd name="T51" fmla="*/ 2147483647 h 90"/>
              <a:gd name="T52" fmla="*/ 2147483647 w 101"/>
              <a:gd name="T53" fmla="*/ 2147483647 h 90"/>
              <a:gd name="T54" fmla="*/ 2147483647 w 101"/>
              <a:gd name="T55" fmla="*/ 2147483647 h 90"/>
              <a:gd name="T56" fmla="*/ 2147483647 w 101"/>
              <a:gd name="T57" fmla="*/ 2147483647 h 90"/>
              <a:gd name="T58" fmla="*/ 2147483647 w 101"/>
              <a:gd name="T59" fmla="*/ 2147483647 h 90"/>
              <a:gd name="T60" fmla="*/ 2147483647 w 101"/>
              <a:gd name="T61" fmla="*/ 2147483647 h 9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1"/>
              <a:gd name="T94" fmla="*/ 0 h 90"/>
              <a:gd name="T95" fmla="*/ 101 w 101"/>
              <a:gd name="T96" fmla="*/ 90 h 9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6" name="Freeform 78"/>
          <p:cNvSpPr>
            <a:spLocks noEditPoints="1" noChangeArrowheads="1"/>
          </p:cNvSpPr>
          <p:nvPr/>
        </p:nvSpPr>
        <p:spPr bwMode="auto">
          <a:xfrm>
            <a:off x="2743200" y="2695575"/>
            <a:ext cx="311150" cy="293688"/>
          </a:xfrm>
          <a:custGeom>
            <a:avLst/>
            <a:gdLst>
              <a:gd name="T0" fmla="*/ 2147483647 w 83"/>
              <a:gd name="T1" fmla="*/ 2147483647 h 104"/>
              <a:gd name="T2" fmla="*/ 2147483647 w 83"/>
              <a:gd name="T3" fmla="*/ 2147483647 h 104"/>
              <a:gd name="T4" fmla="*/ 2147483647 w 83"/>
              <a:gd name="T5" fmla="*/ 2147483647 h 104"/>
              <a:gd name="T6" fmla="*/ 2147483647 w 83"/>
              <a:gd name="T7" fmla="*/ 2147483647 h 104"/>
              <a:gd name="T8" fmla="*/ 2147483647 w 83"/>
              <a:gd name="T9" fmla="*/ 2147483647 h 104"/>
              <a:gd name="T10" fmla="*/ 2147483647 w 83"/>
              <a:gd name="T11" fmla="*/ 2147483647 h 104"/>
              <a:gd name="T12" fmla="*/ 2147483647 w 83"/>
              <a:gd name="T13" fmla="*/ 2147483647 h 104"/>
              <a:gd name="T14" fmla="*/ 2147483647 w 83"/>
              <a:gd name="T15" fmla="*/ 2147483647 h 104"/>
              <a:gd name="T16" fmla="*/ 2147483647 w 83"/>
              <a:gd name="T17" fmla="*/ 2147483647 h 104"/>
              <a:gd name="T18" fmla="*/ 2147483647 w 83"/>
              <a:gd name="T19" fmla="*/ 2147483647 h 104"/>
              <a:gd name="T20" fmla="*/ 2147483647 w 83"/>
              <a:gd name="T21" fmla="*/ 2147483647 h 104"/>
              <a:gd name="T22" fmla="*/ 2147483647 w 83"/>
              <a:gd name="T23" fmla="*/ 2147483647 h 104"/>
              <a:gd name="T24" fmla="*/ 2147483647 w 83"/>
              <a:gd name="T25" fmla="*/ 2147483647 h 104"/>
              <a:gd name="T26" fmla="*/ 2147483647 w 83"/>
              <a:gd name="T27" fmla="*/ 0 h 104"/>
              <a:gd name="T28" fmla="*/ 2147483647 w 83"/>
              <a:gd name="T29" fmla="*/ 2147483647 h 104"/>
              <a:gd name="T30" fmla="*/ 2147483647 w 83"/>
              <a:gd name="T31" fmla="*/ 2147483647 h 104"/>
              <a:gd name="T32" fmla="*/ 2147483647 w 83"/>
              <a:gd name="T33" fmla="*/ 2147483647 h 104"/>
              <a:gd name="T34" fmla="*/ 2147483647 w 83"/>
              <a:gd name="T35" fmla="*/ 0 h 104"/>
              <a:gd name="T36" fmla="*/ 2147483647 w 83"/>
              <a:gd name="T37" fmla="*/ 2147483647 h 104"/>
              <a:gd name="T38" fmla="*/ 2147483647 w 83"/>
              <a:gd name="T39" fmla="*/ 2147483647 h 104"/>
              <a:gd name="T40" fmla="*/ 2147483647 w 83"/>
              <a:gd name="T41" fmla="*/ 2147483647 h 104"/>
              <a:gd name="T42" fmla="*/ 2147483647 w 83"/>
              <a:gd name="T43" fmla="*/ 2147483647 h 104"/>
              <a:gd name="T44" fmla="*/ 2147483647 w 83"/>
              <a:gd name="T45" fmla="*/ 2147483647 h 104"/>
              <a:gd name="T46" fmla="*/ 2147483647 w 83"/>
              <a:gd name="T47" fmla="*/ 2147483647 h 104"/>
              <a:gd name="T48" fmla="*/ 2147483647 w 83"/>
              <a:gd name="T49" fmla="*/ 2147483647 h 104"/>
              <a:gd name="T50" fmla="*/ 2147483647 w 83"/>
              <a:gd name="T51" fmla="*/ 2147483647 h 104"/>
              <a:gd name="T52" fmla="*/ 2147483647 w 83"/>
              <a:gd name="T53" fmla="*/ 2147483647 h 104"/>
              <a:gd name="T54" fmla="*/ 2147483647 w 83"/>
              <a:gd name="T55" fmla="*/ 2147483647 h 104"/>
              <a:gd name="T56" fmla="*/ 2147483647 w 83"/>
              <a:gd name="T57" fmla="*/ 2147483647 h 104"/>
              <a:gd name="T58" fmla="*/ 2147483647 w 83"/>
              <a:gd name="T59" fmla="*/ 2147483647 h 104"/>
              <a:gd name="T60" fmla="*/ 2147483647 w 83"/>
              <a:gd name="T61" fmla="*/ 2147483647 h 104"/>
              <a:gd name="T62" fmla="*/ 2147483647 w 83"/>
              <a:gd name="T63" fmla="*/ 2147483647 h 104"/>
              <a:gd name="T64" fmla="*/ 2147483647 w 83"/>
              <a:gd name="T65" fmla="*/ 2147483647 h 104"/>
              <a:gd name="T66" fmla="*/ 2147483647 w 83"/>
              <a:gd name="T67" fmla="*/ 2147483647 h 104"/>
              <a:gd name="T68" fmla="*/ 2147483647 w 83"/>
              <a:gd name="T69" fmla="*/ 2147483647 h 104"/>
              <a:gd name="T70" fmla="*/ 2147483647 w 83"/>
              <a:gd name="T71" fmla="*/ 2147483647 h 104"/>
              <a:gd name="T72" fmla="*/ 2147483647 w 83"/>
              <a:gd name="T73" fmla="*/ 2147483647 h 104"/>
              <a:gd name="T74" fmla="*/ 2147483647 w 83"/>
              <a:gd name="T75" fmla="*/ 2147483647 h 10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83"/>
              <a:gd name="T115" fmla="*/ 0 h 104"/>
              <a:gd name="T116" fmla="*/ 83 w 83"/>
              <a:gd name="T117" fmla="*/ 104 h 10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83" h="104">
                <a:moveTo>
                  <a:pt x="46" y="66"/>
                </a:moveTo>
                <a:cubicBezTo>
                  <a:pt x="48" y="66"/>
                  <a:pt x="49" y="69"/>
                  <a:pt x="49" y="71"/>
                </a:cubicBezTo>
                <a:cubicBezTo>
                  <a:pt x="49" y="74"/>
                  <a:pt x="48" y="76"/>
                  <a:pt x="46" y="76"/>
                </a:cubicBezTo>
                <a:cubicBezTo>
                  <a:pt x="45" y="76"/>
                  <a:pt x="43" y="74"/>
                  <a:pt x="43" y="71"/>
                </a:cubicBezTo>
                <a:cubicBezTo>
                  <a:pt x="43" y="69"/>
                  <a:pt x="45" y="66"/>
                  <a:pt x="46" y="66"/>
                </a:cubicBezTo>
                <a:close/>
                <a:moveTo>
                  <a:pt x="60" y="99"/>
                </a:moveTo>
                <a:cubicBezTo>
                  <a:pt x="62" y="104"/>
                  <a:pt x="62" y="104"/>
                  <a:pt x="62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9" y="91"/>
                  <a:pt x="69" y="91"/>
                  <a:pt x="69" y="91"/>
                </a:cubicBezTo>
                <a:cubicBezTo>
                  <a:pt x="74" y="85"/>
                  <a:pt x="77" y="77"/>
                  <a:pt x="77" y="69"/>
                </a:cubicBezTo>
                <a:cubicBezTo>
                  <a:pt x="77" y="64"/>
                  <a:pt x="76" y="59"/>
                  <a:pt x="74" y="54"/>
                </a:cubicBezTo>
                <a:cubicBezTo>
                  <a:pt x="80" y="48"/>
                  <a:pt x="83" y="37"/>
                  <a:pt x="78" y="27"/>
                </a:cubicBezTo>
                <a:cubicBezTo>
                  <a:pt x="70" y="28"/>
                  <a:pt x="63" y="32"/>
                  <a:pt x="58" y="37"/>
                </a:cubicBezTo>
                <a:cubicBezTo>
                  <a:pt x="57" y="36"/>
                  <a:pt x="54" y="36"/>
                  <a:pt x="52" y="35"/>
                </a:cubicBezTo>
                <a:cubicBezTo>
                  <a:pt x="51" y="38"/>
                  <a:pt x="51" y="38"/>
                  <a:pt x="51" y="38"/>
                </a:cubicBezTo>
                <a:cubicBezTo>
                  <a:pt x="44" y="37"/>
                  <a:pt x="40" y="37"/>
                  <a:pt x="32" y="38"/>
                </a:cubicBezTo>
                <a:cubicBezTo>
                  <a:pt x="31" y="35"/>
                  <a:pt x="31" y="35"/>
                  <a:pt x="31" y="35"/>
                </a:cubicBezTo>
                <a:cubicBezTo>
                  <a:pt x="29" y="35"/>
                  <a:pt x="26" y="36"/>
                  <a:pt x="24" y="37"/>
                </a:cubicBezTo>
                <a:cubicBezTo>
                  <a:pt x="20" y="32"/>
                  <a:pt x="12" y="28"/>
                  <a:pt x="5" y="27"/>
                </a:cubicBezTo>
                <a:cubicBezTo>
                  <a:pt x="0" y="37"/>
                  <a:pt x="3" y="48"/>
                  <a:pt x="8" y="54"/>
                </a:cubicBezTo>
                <a:cubicBezTo>
                  <a:pt x="6" y="59"/>
                  <a:pt x="5" y="63"/>
                  <a:pt x="5" y="69"/>
                </a:cubicBezTo>
                <a:cubicBezTo>
                  <a:pt x="5" y="77"/>
                  <a:pt x="8" y="84"/>
                  <a:pt x="12" y="90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99"/>
                  <a:pt x="22" y="99"/>
                  <a:pt x="22" y="99"/>
                </a:cubicBezTo>
                <a:cubicBezTo>
                  <a:pt x="27" y="102"/>
                  <a:pt x="34" y="104"/>
                  <a:pt x="41" y="104"/>
                </a:cubicBezTo>
                <a:cubicBezTo>
                  <a:pt x="48" y="104"/>
                  <a:pt x="55" y="102"/>
                  <a:pt x="60" y="99"/>
                </a:cubicBezTo>
                <a:close/>
                <a:moveTo>
                  <a:pt x="42" y="0"/>
                </a:moveTo>
                <a:cubicBezTo>
                  <a:pt x="47" y="0"/>
                  <a:pt x="51" y="2"/>
                  <a:pt x="54" y="5"/>
                </a:cubicBezTo>
                <a:cubicBezTo>
                  <a:pt x="57" y="8"/>
                  <a:pt x="59" y="13"/>
                  <a:pt x="59" y="17"/>
                </a:cubicBezTo>
                <a:cubicBezTo>
                  <a:pt x="59" y="22"/>
                  <a:pt x="57" y="26"/>
                  <a:pt x="54" y="30"/>
                </a:cubicBezTo>
                <a:cubicBezTo>
                  <a:pt x="51" y="33"/>
                  <a:pt x="47" y="35"/>
                  <a:pt x="42" y="35"/>
                </a:cubicBezTo>
                <a:cubicBezTo>
                  <a:pt x="37" y="35"/>
                  <a:pt x="33" y="33"/>
                  <a:pt x="30" y="30"/>
                </a:cubicBezTo>
                <a:cubicBezTo>
                  <a:pt x="27" y="26"/>
                  <a:pt x="25" y="22"/>
                  <a:pt x="25" y="17"/>
                </a:cubicBezTo>
                <a:cubicBezTo>
                  <a:pt x="25" y="13"/>
                  <a:pt x="27" y="8"/>
                  <a:pt x="30" y="5"/>
                </a:cubicBezTo>
                <a:cubicBezTo>
                  <a:pt x="33" y="2"/>
                  <a:pt x="37" y="0"/>
                  <a:pt x="42" y="0"/>
                </a:cubicBezTo>
                <a:close/>
                <a:moveTo>
                  <a:pt x="49" y="10"/>
                </a:moveTo>
                <a:cubicBezTo>
                  <a:pt x="51" y="12"/>
                  <a:pt x="52" y="15"/>
                  <a:pt x="52" y="17"/>
                </a:cubicBezTo>
                <a:cubicBezTo>
                  <a:pt x="52" y="20"/>
                  <a:pt x="51" y="23"/>
                  <a:pt x="49" y="24"/>
                </a:cubicBezTo>
                <a:cubicBezTo>
                  <a:pt x="47" y="26"/>
                  <a:pt x="45" y="27"/>
                  <a:pt x="42" y="27"/>
                </a:cubicBezTo>
                <a:cubicBezTo>
                  <a:pt x="39" y="27"/>
                  <a:pt x="37" y="26"/>
                  <a:pt x="35" y="24"/>
                </a:cubicBezTo>
                <a:cubicBezTo>
                  <a:pt x="33" y="23"/>
                  <a:pt x="32" y="20"/>
                  <a:pt x="32" y="17"/>
                </a:cubicBezTo>
                <a:cubicBezTo>
                  <a:pt x="32" y="15"/>
                  <a:pt x="33" y="12"/>
                  <a:pt x="35" y="10"/>
                </a:cubicBezTo>
                <a:cubicBezTo>
                  <a:pt x="37" y="9"/>
                  <a:pt x="39" y="8"/>
                  <a:pt x="42" y="8"/>
                </a:cubicBezTo>
                <a:cubicBezTo>
                  <a:pt x="45" y="8"/>
                  <a:pt x="47" y="9"/>
                  <a:pt x="49" y="10"/>
                </a:cubicBezTo>
                <a:close/>
                <a:moveTo>
                  <a:pt x="41" y="57"/>
                </a:moveTo>
                <a:cubicBezTo>
                  <a:pt x="33" y="57"/>
                  <a:pt x="27" y="64"/>
                  <a:pt x="27" y="71"/>
                </a:cubicBezTo>
                <a:cubicBezTo>
                  <a:pt x="27" y="79"/>
                  <a:pt x="33" y="85"/>
                  <a:pt x="41" y="85"/>
                </a:cubicBezTo>
                <a:cubicBezTo>
                  <a:pt x="49" y="85"/>
                  <a:pt x="55" y="79"/>
                  <a:pt x="55" y="71"/>
                </a:cubicBezTo>
                <a:cubicBezTo>
                  <a:pt x="55" y="64"/>
                  <a:pt x="49" y="57"/>
                  <a:pt x="41" y="57"/>
                </a:cubicBezTo>
                <a:close/>
                <a:moveTo>
                  <a:pt x="21" y="57"/>
                </a:moveTo>
                <a:cubicBezTo>
                  <a:pt x="21" y="56"/>
                  <a:pt x="21" y="55"/>
                  <a:pt x="21" y="54"/>
                </a:cubicBezTo>
                <a:cubicBezTo>
                  <a:pt x="22" y="52"/>
                  <a:pt x="23" y="51"/>
                  <a:pt x="24" y="50"/>
                </a:cubicBezTo>
                <a:cubicBezTo>
                  <a:pt x="26" y="49"/>
                  <a:pt x="27" y="49"/>
                  <a:pt x="29" y="48"/>
                </a:cubicBezTo>
                <a:cubicBezTo>
                  <a:pt x="31" y="48"/>
                  <a:pt x="32" y="49"/>
                  <a:pt x="34" y="49"/>
                </a:cubicBezTo>
                <a:cubicBezTo>
                  <a:pt x="33" y="53"/>
                  <a:pt x="33" y="53"/>
                  <a:pt x="33" y="53"/>
                </a:cubicBezTo>
                <a:cubicBezTo>
                  <a:pt x="31" y="53"/>
                  <a:pt x="30" y="53"/>
                  <a:pt x="29" y="53"/>
                </a:cubicBezTo>
                <a:cubicBezTo>
                  <a:pt x="28" y="53"/>
                  <a:pt x="27" y="53"/>
                  <a:pt x="27" y="54"/>
                </a:cubicBezTo>
                <a:cubicBezTo>
                  <a:pt x="26" y="54"/>
                  <a:pt x="26" y="54"/>
                  <a:pt x="25" y="55"/>
                </a:cubicBezTo>
                <a:cubicBezTo>
                  <a:pt x="25" y="56"/>
                  <a:pt x="25" y="56"/>
                  <a:pt x="25" y="57"/>
                </a:cubicBezTo>
                <a:cubicBezTo>
                  <a:pt x="21" y="57"/>
                  <a:pt x="21" y="57"/>
                  <a:pt x="21" y="57"/>
                </a:cubicBezTo>
                <a:close/>
                <a:moveTo>
                  <a:pt x="62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8" y="56"/>
                  <a:pt x="58" y="56"/>
                  <a:pt x="58" y="55"/>
                </a:cubicBezTo>
                <a:cubicBezTo>
                  <a:pt x="57" y="54"/>
                  <a:pt x="57" y="54"/>
                  <a:pt x="56" y="54"/>
                </a:cubicBezTo>
                <a:cubicBezTo>
                  <a:pt x="56" y="53"/>
                  <a:pt x="55" y="53"/>
                  <a:pt x="54" y="53"/>
                </a:cubicBezTo>
                <a:cubicBezTo>
                  <a:pt x="53" y="53"/>
                  <a:pt x="51" y="53"/>
                  <a:pt x="50" y="53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2" y="48"/>
                  <a:pt x="54" y="48"/>
                </a:cubicBezTo>
                <a:cubicBezTo>
                  <a:pt x="56" y="49"/>
                  <a:pt x="57" y="49"/>
                  <a:pt x="59" y="50"/>
                </a:cubicBezTo>
                <a:cubicBezTo>
                  <a:pt x="60" y="51"/>
                  <a:pt x="61" y="52"/>
                  <a:pt x="62" y="54"/>
                </a:cubicBezTo>
                <a:cubicBezTo>
                  <a:pt x="62" y="55"/>
                  <a:pt x="62" y="56"/>
                  <a:pt x="62" y="57"/>
                </a:cubicBezTo>
                <a:close/>
                <a:moveTo>
                  <a:pt x="36" y="66"/>
                </a:moveTo>
                <a:cubicBezTo>
                  <a:pt x="37" y="66"/>
                  <a:pt x="39" y="69"/>
                  <a:pt x="39" y="71"/>
                </a:cubicBezTo>
                <a:cubicBezTo>
                  <a:pt x="39" y="74"/>
                  <a:pt x="37" y="76"/>
                  <a:pt x="36" y="76"/>
                </a:cubicBezTo>
                <a:cubicBezTo>
                  <a:pt x="34" y="76"/>
                  <a:pt x="33" y="74"/>
                  <a:pt x="33" y="71"/>
                </a:cubicBezTo>
                <a:cubicBezTo>
                  <a:pt x="33" y="69"/>
                  <a:pt x="34" y="66"/>
                  <a:pt x="36" y="66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7" name="Freeform 79"/>
          <p:cNvSpPr>
            <a:spLocks noEditPoints="1" noChangeArrowheads="1"/>
          </p:cNvSpPr>
          <p:nvPr/>
        </p:nvSpPr>
        <p:spPr bwMode="auto">
          <a:xfrm>
            <a:off x="4829175" y="1149350"/>
            <a:ext cx="371475" cy="282575"/>
          </a:xfrm>
          <a:custGeom>
            <a:avLst/>
            <a:gdLst>
              <a:gd name="T0" fmla="*/ 2147483647 w 99"/>
              <a:gd name="T1" fmla="*/ 0 h 100"/>
              <a:gd name="T2" fmla="*/ 2147483647 w 99"/>
              <a:gd name="T3" fmla="*/ 2147483647 h 100"/>
              <a:gd name="T4" fmla="*/ 2147483647 w 99"/>
              <a:gd name="T5" fmla="*/ 2147483647 h 100"/>
              <a:gd name="T6" fmla="*/ 0 w 99"/>
              <a:gd name="T7" fmla="*/ 2147483647 h 100"/>
              <a:gd name="T8" fmla="*/ 2147483647 w 99"/>
              <a:gd name="T9" fmla="*/ 0 h 100"/>
              <a:gd name="T10" fmla="*/ 2147483647 w 99"/>
              <a:gd name="T11" fmla="*/ 2147483647 h 100"/>
              <a:gd name="T12" fmla="*/ 2147483647 w 99"/>
              <a:gd name="T13" fmla="*/ 2147483647 h 100"/>
              <a:gd name="T14" fmla="*/ 2147483647 w 99"/>
              <a:gd name="T15" fmla="*/ 2147483647 h 100"/>
              <a:gd name="T16" fmla="*/ 2147483647 w 99"/>
              <a:gd name="T17" fmla="*/ 2147483647 h 100"/>
              <a:gd name="T18" fmla="*/ 2147483647 w 99"/>
              <a:gd name="T19" fmla="*/ 2147483647 h 100"/>
              <a:gd name="T20" fmla="*/ 2147483647 w 99"/>
              <a:gd name="T21" fmla="*/ 2147483647 h 100"/>
              <a:gd name="T22" fmla="*/ 2147483647 w 99"/>
              <a:gd name="T23" fmla="*/ 2147483647 h 100"/>
              <a:gd name="T24" fmla="*/ 2147483647 w 99"/>
              <a:gd name="T25" fmla="*/ 2147483647 h 100"/>
              <a:gd name="T26" fmla="*/ 2147483647 w 99"/>
              <a:gd name="T27" fmla="*/ 2147483647 h 100"/>
              <a:gd name="T28" fmla="*/ 2147483647 w 99"/>
              <a:gd name="T29" fmla="*/ 2147483647 h 100"/>
              <a:gd name="T30" fmla="*/ 2147483647 w 99"/>
              <a:gd name="T31" fmla="*/ 2147483647 h 100"/>
              <a:gd name="T32" fmla="*/ 2147483647 w 99"/>
              <a:gd name="T33" fmla="*/ 2147483647 h 100"/>
              <a:gd name="T34" fmla="*/ 2147483647 w 99"/>
              <a:gd name="T35" fmla="*/ 2147483647 h 100"/>
              <a:gd name="T36" fmla="*/ 2147483647 w 99"/>
              <a:gd name="T37" fmla="*/ 2147483647 h 100"/>
              <a:gd name="T38" fmla="*/ 2147483647 w 99"/>
              <a:gd name="T39" fmla="*/ 2147483647 h 100"/>
              <a:gd name="T40" fmla="*/ 2147483647 w 99"/>
              <a:gd name="T41" fmla="*/ 2147483647 h 100"/>
              <a:gd name="T42" fmla="*/ 2147483647 w 99"/>
              <a:gd name="T43" fmla="*/ 2147483647 h 100"/>
              <a:gd name="T44" fmla="*/ 2147483647 w 99"/>
              <a:gd name="T45" fmla="*/ 2147483647 h 100"/>
              <a:gd name="T46" fmla="*/ 2147483647 w 99"/>
              <a:gd name="T47" fmla="*/ 2147483647 h 100"/>
              <a:gd name="T48" fmla="*/ 2147483647 w 99"/>
              <a:gd name="T49" fmla="*/ 2147483647 h 100"/>
              <a:gd name="T50" fmla="*/ 2147483647 w 99"/>
              <a:gd name="T51" fmla="*/ 2147483647 h 100"/>
              <a:gd name="T52" fmla="*/ 2147483647 w 99"/>
              <a:gd name="T53" fmla="*/ 2147483647 h 100"/>
              <a:gd name="T54" fmla="*/ 2147483647 w 99"/>
              <a:gd name="T55" fmla="*/ 2147483647 h 100"/>
              <a:gd name="T56" fmla="*/ 2147483647 w 99"/>
              <a:gd name="T57" fmla="*/ 2147483647 h 10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99"/>
              <a:gd name="T88" fmla="*/ 0 h 100"/>
              <a:gd name="T89" fmla="*/ 99 w 99"/>
              <a:gd name="T90" fmla="*/ 100 h 10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99" h="100">
                <a:moveTo>
                  <a:pt x="49" y="0"/>
                </a:moveTo>
                <a:cubicBezTo>
                  <a:pt x="77" y="0"/>
                  <a:pt x="99" y="22"/>
                  <a:pt x="99" y="50"/>
                </a:cubicBezTo>
                <a:cubicBezTo>
                  <a:pt x="99" y="77"/>
                  <a:pt x="77" y="100"/>
                  <a:pt x="49" y="100"/>
                </a:cubicBezTo>
                <a:cubicBezTo>
                  <a:pt x="22" y="100"/>
                  <a:pt x="0" y="77"/>
                  <a:pt x="0" y="50"/>
                </a:cubicBezTo>
                <a:cubicBezTo>
                  <a:pt x="0" y="22"/>
                  <a:pt x="22" y="0"/>
                  <a:pt x="49" y="0"/>
                </a:cubicBezTo>
                <a:close/>
                <a:moveTo>
                  <a:pt x="45" y="15"/>
                </a:moveTo>
                <a:cubicBezTo>
                  <a:pt x="45" y="44"/>
                  <a:pt x="45" y="44"/>
                  <a:pt x="45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15"/>
                  <a:pt x="54" y="15"/>
                  <a:pt x="54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67" y="24"/>
                </a:moveTo>
                <a:cubicBezTo>
                  <a:pt x="61" y="32"/>
                  <a:pt x="61" y="32"/>
                  <a:pt x="61" y="32"/>
                </a:cubicBezTo>
                <a:cubicBezTo>
                  <a:pt x="62" y="33"/>
                  <a:pt x="63" y="34"/>
                  <a:pt x="64" y="35"/>
                </a:cubicBezTo>
                <a:cubicBezTo>
                  <a:pt x="68" y="39"/>
                  <a:pt x="70" y="44"/>
                  <a:pt x="70" y="50"/>
                </a:cubicBezTo>
                <a:cubicBezTo>
                  <a:pt x="70" y="55"/>
                  <a:pt x="68" y="61"/>
                  <a:pt x="64" y="65"/>
                </a:cubicBezTo>
                <a:cubicBezTo>
                  <a:pt x="60" y="68"/>
                  <a:pt x="55" y="71"/>
                  <a:pt x="49" y="71"/>
                </a:cubicBezTo>
                <a:cubicBezTo>
                  <a:pt x="44" y="71"/>
                  <a:pt x="38" y="68"/>
                  <a:pt x="35" y="65"/>
                </a:cubicBezTo>
                <a:cubicBezTo>
                  <a:pt x="31" y="61"/>
                  <a:pt x="28" y="55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5" y="34"/>
                  <a:pt x="36" y="33"/>
                  <a:pt x="37" y="32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5"/>
                  <a:pt x="29" y="26"/>
                  <a:pt x="27" y="28"/>
                </a:cubicBezTo>
                <a:cubicBezTo>
                  <a:pt x="22" y="33"/>
                  <a:pt x="18" y="41"/>
                  <a:pt x="18" y="50"/>
                </a:cubicBezTo>
                <a:cubicBezTo>
                  <a:pt x="18" y="58"/>
                  <a:pt x="22" y="66"/>
                  <a:pt x="27" y="72"/>
                </a:cubicBezTo>
                <a:cubicBezTo>
                  <a:pt x="33" y="77"/>
                  <a:pt x="41" y="81"/>
                  <a:pt x="49" y="81"/>
                </a:cubicBezTo>
                <a:cubicBezTo>
                  <a:pt x="58" y="81"/>
                  <a:pt x="66" y="77"/>
                  <a:pt x="72" y="72"/>
                </a:cubicBezTo>
                <a:cubicBezTo>
                  <a:pt x="77" y="66"/>
                  <a:pt x="81" y="58"/>
                  <a:pt x="81" y="50"/>
                </a:cubicBezTo>
                <a:cubicBezTo>
                  <a:pt x="81" y="41"/>
                  <a:pt x="77" y="33"/>
                  <a:pt x="72" y="28"/>
                </a:cubicBezTo>
                <a:cubicBezTo>
                  <a:pt x="70" y="26"/>
                  <a:pt x="69" y="25"/>
                  <a:pt x="67" y="2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8" name="Freeform 80"/>
          <p:cNvSpPr>
            <a:spLocks noEditPoints="1" noChangeArrowheads="1"/>
          </p:cNvSpPr>
          <p:nvPr/>
        </p:nvSpPr>
        <p:spPr bwMode="auto">
          <a:xfrm>
            <a:off x="4197350" y="2198688"/>
            <a:ext cx="241300" cy="273050"/>
          </a:xfrm>
          <a:custGeom>
            <a:avLst/>
            <a:gdLst>
              <a:gd name="T0" fmla="*/ 2147483647 w 64"/>
              <a:gd name="T1" fmla="*/ 0 h 97"/>
              <a:gd name="T2" fmla="*/ 2147483647 w 64"/>
              <a:gd name="T3" fmla="*/ 2147483647 h 97"/>
              <a:gd name="T4" fmla="*/ 2147483647 w 64"/>
              <a:gd name="T5" fmla="*/ 2147483647 h 97"/>
              <a:gd name="T6" fmla="*/ 0 w 64"/>
              <a:gd name="T7" fmla="*/ 2147483647 h 97"/>
              <a:gd name="T8" fmla="*/ 2147483647 w 64"/>
              <a:gd name="T9" fmla="*/ 2147483647 h 97"/>
              <a:gd name="T10" fmla="*/ 2147483647 w 64"/>
              <a:gd name="T11" fmla="*/ 2147483647 h 97"/>
              <a:gd name="T12" fmla="*/ 2147483647 w 64"/>
              <a:gd name="T13" fmla="*/ 2147483647 h 97"/>
              <a:gd name="T14" fmla="*/ 2147483647 w 64"/>
              <a:gd name="T15" fmla="*/ 2147483647 h 97"/>
              <a:gd name="T16" fmla="*/ 2147483647 w 64"/>
              <a:gd name="T17" fmla="*/ 2147483647 h 97"/>
              <a:gd name="T18" fmla="*/ 2147483647 w 64"/>
              <a:gd name="T19" fmla="*/ 2147483647 h 97"/>
              <a:gd name="T20" fmla="*/ 2147483647 w 64"/>
              <a:gd name="T21" fmla="*/ 2147483647 h 97"/>
              <a:gd name="T22" fmla="*/ 2147483647 w 64"/>
              <a:gd name="T23" fmla="*/ 2147483647 h 97"/>
              <a:gd name="T24" fmla="*/ 2147483647 w 64"/>
              <a:gd name="T25" fmla="*/ 2147483647 h 97"/>
              <a:gd name="T26" fmla="*/ 2147483647 w 64"/>
              <a:gd name="T27" fmla="*/ 2147483647 h 97"/>
              <a:gd name="T28" fmla="*/ 2147483647 w 64"/>
              <a:gd name="T29" fmla="*/ 2147483647 h 97"/>
              <a:gd name="T30" fmla="*/ 2147483647 w 64"/>
              <a:gd name="T31" fmla="*/ 2147483647 h 97"/>
              <a:gd name="T32" fmla="*/ 2147483647 w 64"/>
              <a:gd name="T33" fmla="*/ 2147483647 h 97"/>
              <a:gd name="T34" fmla="*/ 2147483647 w 64"/>
              <a:gd name="T35" fmla="*/ 2147483647 h 97"/>
              <a:gd name="T36" fmla="*/ 2147483647 w 64"/>
              <a:gd name="T37" fmla="*/ 2147483647 h 97"/>
              <a:gd name="T38" fmla="*/ 2147483647 w 64"/>
              <a:gd name="T39" fmla="*/ 2147483647 h 97"/>
              <a:gd name="T40" fmla="*/ 2147483647 w 64"/>
              <a:gd name="T41" fmla="*/ 2147483647 h 97"/>
              <a:gd name="T42" fmla="*/ 2147483647 w 64"/>
              <a:gd name="T43" fmla="*/ 2147483647 h 97"/>
              <a:gd name="T44" fmla="*/ 2147483647 w 64"/>
              <a:gd name="T45" fmla="*/ 2147483647 h 97"/>
              <a:gd name="T46" fmla="*/ 2147483647 w 64"/>
              <a:gd name="T47" fmla="*/ 2147483647 h 97"/>
              <a:gd name="T48" fmla="*/ 2147483647 w 64"/>
              <a:gd name="T49" fmla="*/ 2147483647 h 97"/>
              <a:gd name="T50" fmla="*/ 2147483647 w 64"/>
              <a:gd name="T51" fmla="*/ 2147483647 h 97"/>
              <a:gd name="T52" fmla="*/ 2147483647 w 64"/>
              <a:gd name="T53" fmla="*/ 2147483647 h 97"/>
              <a:gd name="T54" fmla="*/ 2147483647 w 64"/>
              <a:gd name="T55" fmla="*/ 2147483647 h 97"/>
              <a:gd name="T56" fmla="*/ 2147483647 w 64"/>
              <a:gd name="T57" fmla="*/ 2147483647 h 97"/>
              <a:gd name="T58" fmla="*/ 2147483647 w 64"/>
              <a:gd name="T59" fmla="*/ 2147483647 h 97"/>
              <a:gd name="T60" fmla="*/ 2147483647 w 64"/>
              <a:gd name="T61" fmla="*/ 2147483647 h 97"/>
              <a:gd name="T62" fmla="*/ 2147483647 w 64"/>
              <a:gd name="T63" fmla="*/ 2147483647 h 97"/>
              <a:gd name="T64" fmla="*/ 2147483647 w 64"/>
              <a:gd name="T65" fmla="*/ 2147483647 h 97"/>
              <a:gd name="T66" fmla="*/ 2147483647 w 64"/>
              <a:gd name="T67" fmla="*/ 2147483647 h 97"/>
              <a:gd name="T68" fmla="*/ 2147483647 w 64"/>
              <a:gd name="T69" fmla="*/ 2147483647 h 97"/>
              <a:gd name="T70" fmla="*/ 2147483647 w 64"/>
              <a:gd name="T71" fmla="*/ 2147483647 h 97"/>
              <a:gd name="T72" fmla="*/ 2147483647 w 64"/>
              <a:gd name="T73" fmla="*/ 2147483647 h 97"/>
              <a:gd name="T74" fmla="*/ 2147483647 w 64"/>
              <a:gd name="T75" fmla="*/ 2147483647 h 97"/>
              <a:gd name="T76" fmla="*/ 2147483647 w 64"/>
              <a:gd name="T77" fmla="*/ 2147483647 h 97"/>
              <a:gd name="T78" fmla="*/ 2147483647 w 64"/>
              <a:gd name="T79" fmla="*/ 2147483647 h 97"/>
              <a:gd name="T80" fmla="*/ 2147483647 w 64"/>
              <a:gd name="T81" fmla="*/ 2147483647 h 9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4"/>
              <a:gd name="T124" fmla="*/ 0 h 97"/>
              <a:gd name="T125" fmla="*/ 64 w 64"/>
              <a:gd name="T126" fmla="*/ 97 h 9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4" h="97">
                <a:moveTo>
                  <a:pt x="9" y="0"/>
                </a:moveTo>
                <a:cubicBezTo>
                  <a:pt x="55" y="0"/>
                  <a:pt x="55" y="0"/>
                  <a:pt x="55" y="0"/>
                </a:cubicBezTo>
                <a:cubicBezTo>
                  <a:pt x="60" y="0"/>
                  <a:pt x="64" y="4"/>
                  <a:pt x="64" y="9"/>
                </a:cubicBezTo>
                <a:cubicBezTo>
                  <a:pt x="64" y="89"/>
                  <a:pt x="64" y="89"/>
                  <a:pt x="64" y="89"/>
                </a:cubicBezTo>
                <a:cubicBezTo>
                  <a:pt x="64" y="93"/>
                  <a:pt x="60" y="97"/>
                  <a:pt x="55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4" y="97"/>
                  <a:pt x="0" y="93"/>
                  <a:pt x="0" y="8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  <a:moveTo>
                  <a:pt x="7" y="14"/>
                </a:moveTo>
                <a:cubicBezTo>
                  <a:pt x="7" y="48"/>
                  <a:pt x="7" y="48"/>
                  <a:pt x="7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7" y="14"/>
                  <a:pt x="57" y="14"/>
                  <a:pt x="57" y="14"/>
                </a:cubicBezTo>
                <a:cubicBezTo>
                  <a:pt x="7" y="14"/>
                  <a:pt x="7" y="14"/>
                  <a:pt x="7" y="14"/>
                </a:cubicBezTo>
                <a:close/>
                <a:moveTo>
                  <a:pt x="20" y="5"/>
                </a:moveTo>
                <a:cubicBezTo>
                  <a:pt x="20" y="8"/>
                  <a:pt x="20" y="8"/>
                  <a:pt x="20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5"/>
                  <a:pt x="42" y="5"/>
                  <a:pt x="42" y="5"/>
                </a:cubicBezTo>
                <a:cubicBezTo>
                  <a:pt x="20" y="5"/>
                  <a:pt x="20" y="5"/>
                  <a:pt x="20" y="5"/>
                </a:cubicBezTo>
                <a:close/>
                <a:moveTo>
                  <a:pt x="27" y="52"/>
                </a:moveTo>
                <a:cubicBezTo>
                  <a:pt x="25" y="52"/>
                  <a:pt x="24" y="53"/>
                  <a:pt x="24" y="55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1"/>
                  <a:pt x="25" y="63"/>
                  <a:pt x="27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3"/>
                  <a:pt x="39" y="61"/>
                  <a:pt x="39" y="60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3"/>
                  <a:pt x="38" y="52"/>
                  <a:pt x="36" y="52"/>
                </a:cubicBezTo>
                <a:cubicBezTo>
                  <a:pt x="27" y="52"/>
                  <a:pt x="27" y="52"/>
                  <a:pt x="27" y="52"/>
                </a:cubicBezTo>
                <a:close/>
                <a:moveTo>
                  <a:pt x="22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59"/>
                  <a:pt x="8" y="59"/>
                  <a:pt x="8" y="59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56"/>
                  <a:pt x="22" y="56"/>
                  <a:pt x="22" y="56"/>
                </a:cubicBezTo>
                <a:close/>
                <a:moveTo>
                  <a:pt x="55" y="56"/>
                </a:moveTo>
                <a:cubicBezTo>
                  <a:pt x="41" y="56"/>
                  <a:pt x="41" y="56"/>
                  <a:pt x="41" y="56"/>
                </a:cubicBezTo>
                <a:cubicBezTo>
                  <a:pt x="41" y="59"/>
                  <a:pt x="41" y="59"/>
                  <a:pt x="41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6"/>
                  <a:pt x="55" y="56"/>
                  <a:pt x="55" y="56"/>
                </a:cubicBezTo>
                <a:close/>
                <a:moveTo>
                  <a:pt x="22" y="65"/>
                </a:moveTo>
                <a:cubicBezTo>
                  <a:pt x="8" y="65"/>
                  <a:pt x="8" y="65"/>
                  <a:pt x="8" y="65"/>
                </a:cubicBezTo>
                <a:cubicBezTo>
                  <a:pt x="8" y="72"/>
                  <a:pt x="8" y="72"/>
                  <a:pt x="8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65"/>
                  <a:pt x="22" y="65"/>
                  <a:pt x="22" y="65"/>
                </a:cubicBezTo>
                <a:close/>
                <a:moveTo>
                  <a:pt x="38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5" y="72"/>
                  <a:pt x="25" y="72"/>
                  <a:pt x="25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65"/>
                  <a:pt x="38" y="65"/>
                  <a:pt x="38" y="65"/>
                </a:cubicBezTo>
                <a:close/>
                <a:moveTo>
                  <a:pt x="55" y="65"/>
                </a:moveTo>
                <a:cubicBezTo>
                  <a:pt x="41" y="65"/>
                  <a:pt x="41" y="65"/>
                  <a:pt x="41" y="65"/>
                </a:cubicBezTo>
                <a:cubicBezTo>
                  <a:pt x="41" y="72"/>
                  <a:pt x="41" y="72"/>
                  <a:pt x="41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65"/>
                  <a:pt x="55" y="65"/>
                  <a:pt x="55" y="65"/>
                </a:cubicBezTo>
                <a:close/>
                <a:moveTo>
                  <a:pt x="22" y="74"/>
                </a:moveTo>
                <a:cubicBezTo>
                  <a:pt x="8" y="74"/>
                  <a:pt x="8" y="74"/>
                  <a:pt x="8" y="74"/>
                </a:cubicBezTo>
                <a:cubicBezTo>
                  <a:pt x="8" y="80"/>
                  <a:pt x="8" y="80"/>
                  <a:pt x="8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74"/>
                  <a:pt x="22" y="74"/>
                  <a:pt x="22" y="74"/>
                </a:cubicBezTo>
                <a:close/>
                <a:moveTo>
                  <a:pt x="38" y="74"/>
                </a:moveTo>
                <a:cubicBezTo>
                  <a:pt x="25" y="74"/>
                  <a:pt x="25" y="74"/>
                  <a:pt x="25" y="74"/>
                </a:cubicBezTo>
                <a:cubicBezTo>
                  <a:pt x="25" y="80"/>
                  <a:pt x="25" y="80"/>
                  <a:pt x="25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74"/>
                  <a:pt x="38" y="74"/>
                  <a:pt x="38" y="74"/>
                </a:cubicBezTo>
                <a:close/>
                <a:moveTo>
                  <a:pt x="55" y="74"/>
                </a:moveTo>
                <a:cubicBezTo>
                  <a:pt x="41" y="74"/>
                  <a:pt x="41" y="74"/>
                  <a:pt x="41" y="74"/>
                </a:cubicBezTo>
                <a:cubicBezTo>
                  <a:pt x="41" y="80"/>
                  <a:pt x="41" y="80"/>
                  <a:pt x="41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74"/>
                  <a:pt x="55" y="74"/>
                  <a:pt x="55" y="74"/>
                </a:cubicBezTo>
                <a:close/>
                <a:moveTo>
                  <a:pt x="22" y="83"/>
                </a:move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8" y="89"/>
                  <a:pt x="8" y="89"/>
                </a:cubicBezTo>
                <a:cubicBezTo>
                  <a:pt x="22" y="89"/>
                  <a:pt x="22" y="89"/>
                  <a:pt x="22" y="89"/>
                </a:cubicBezTo>
                <a:cubicBezTo>
                  <a:pt x="22" y="83"/>
                  <a:pt x="22" y="83"/>
                  <a:pt x="22" y="83"/>
                </a:cubicBezTo>
                <a:close/>
                <a:moveTo>
                  <a:pt x="38" y="83"/>
                </a:moveTo>
                <a:cubicBezTo>
                  <a:pt x="25" y="83"/>
                  <a:pt x="25" y="83"/>
                  <a:pt x="25" y="83"/>
                </a:cubicBezTo>
                <a:cubicBezTo>
                  <a:pt x="25" y="89"/>
                  <a:pt x="25" y="89"/>
                  <a:pt x="25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83"/>
                  <a:pt x="38" y="83"/>
                  <a:pt x="38" y="83"/>
                </a:cubicBezTo>
                <a:close/>
                <a:moveTo>
                  <a:pt x="55" y="83"/>
                </a:moveTo>
                <a:cubicBezTo>
                  <a:pt x="41" y="83"/>
                  <a:pt x="41" y="83"/>
                  <a:pt x="41" y="83"/>
                </a:cubicBezTo>
                <a:cubicBezTo>
                  <a:pt x="41" y="89"/>
                  <a:pt x="41" y="89"/>
                  <a:pt x="41" y="89"/>
                </a:cubicBezTo>
                <a:cubicBezTo>
                  <a:pt x="55" y="89"/>
                  <a:pt x="55" y="89"/>
                  <a:pt x="55" y="89"/>
                </a:cubicBezTo>
                <a:lnTo>
                  <a:pt x="55" y="83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9" name="Freeform 81"/>
          <p:cNvSpPr>
            <a:spLocks noEditPoints="1" noChangeArrowheads="1"/>
          </p:cNvSpPr>
          <p:nvPr/>
        </p:nvSpPr>
        <p:spPr bwMode="auto">
          <a:xfrm>
            <a:off x="2032000" y="2711450"/>
            <a:ext cx="317500" cy="295275"/>
          </a:xfrm>
          <a:custGeom>
            <a:avLst/>
            <a:gdLst>
              <a:gd name="T0" fmla="*/ 0 w 85"/>
              <a:gd name="T1" fmla="*/ 2147483647 h 105"/>
              <a:gd name="T2" fmla="*/ 2147483647 w 85"/>
              <a:gd name="T3" fmla="*/ 0 h 105"/>
              <a:gd name="T4" fmla="*/ 2147483647 w 85"/>
              <a:gd name="T5" fmla="*/ 2147483647 h 105"/>
              <a:gd name="T6" fmla="*/ 2147483647 w 85"/>
              <a:gd name="T7" fmla="*/ 2147483647 h 105"/>
              <a:gd name="T8" fmla="*/ 2147483647 w 85"/>
              <a:gd name="T9" fmla="*/ 2147483647 h 105"/>
              <a:gd name="T10" fmla="*/ 2147483647 w 85"/>
              <a:gd name="T11" fmla="*/ 2147483647 h 105"/>
              <a:gd name="T12" fmla="*/ 2147483647 w 85"/>
              <a:gd name="T13" fmla="*/ 2147483647 h 105"/>
              <a:gd name="T14" fmla="*/ 2147483647 w 85"/>
              <a:gd name="T15" fmla="*/ 2147483647 h 105"/>
              <a:gd name="T16" fmla="*/ 2147483647 w 85"/>
              <a:gd name="T17" fmla="*/ 2147483647 h 105"/>
              <a:gd name="T18" fmla="*/ 2147483647 w 85"/>
              <a:gd name="T19" fmla="*/ 2147483647 h 105"/>
              <a:gd name="T20" fmla="*/ 2147483647 w 85"/>
              <a:gd name="T21" fmla="*/ 2147483647 h 105"/>
              <a:gd name="T22" fmla="*/ 2147483647 w 85"/>
              <a:gd name="T23" fmla="*/ 2147483647 h 105"/>
              <a:gd name="T24" fmla="*/ 2147483647 w 85"/>
              <a:gd name="T25" fmla="*/ 2147483647 h 105"/>
              <a:gd name="T26" fmla="*/ 2147483647 w 85"/>
              <a:gd name="T27" fmla="*/ 2147483647 h 105"/>
              <a:gd name="T28" fmla="*/ 2147483647 w 85"/>
              <a:gd name="T29" fmla="*/ 2147483647 h 105"/>
              <a:gd name="T30" fmla="*/ 2147483647 w 85"/>
              <a:gd name="T31" fmla="*/ 2147483647 h 105"/>
              <a:gd name="T32" fmla="*/ 2147483647 w 85"/>
              <a:gd name="T33" fmla="*/ 2147483647 h 105"/>
              <a:gd name="T34" fmla="*/ 2147483647 w 85"/>
              <a:gd name="T35" fmla="*/ 2147483647 h 105"/>
              <a:gd name="T36" fmla="*/ 2147483647 w 85"/>
              <a:gd name="T37" fmla="*/ 2147483647 h 105"/>
              <a:gd name="T38" fmla="*/ 2147483647 w 85"/>
              <a:gd name="T39" fmla="*/ 2147483647 h 105"/>
              <a:gd name="T40" fmla="*/ 2147483647 w 85"/>
              <a:gd name="T41" fmla="*/ 2147483647 h 105"/>
              <a:gd name="T42" fmla="*/ 2147483647 w 85"/>
              <a:gd name="T43" fmla="*/ 2147483647 h 105"/>
              <a:gd name="T44" fmla="*/ 2147483647 w 85"/>
              <a:gd name="T45" fmla="*/ 2147483647 h 105"/>
              <a:gd name="T46" fmla="*/ 2147483647 w 85"/>
              <a:gd name="T47" fmla="*/ 2147483647 h 105"/>
              <a:gd name="T48" fmla="*/ 2147483647 w 85"/>
              <a:gd name="T49" fmla="*/ 2147483647 h 105"/>
              <a:gd name="T50" fmla="*/ 0 w 85"/>
              <a:gd name="T51" fmla="*/ 2147483647 h 105"/>
              <a:gd name="T52" fmla="*/ 2147483647 w 85"/>
              <a:gd name="T53" fmla="*/ 2147483647 h 105"/>
              <a:gd name="T54" fmla="*/ 2147483647 w 85"/>
              <a:gd name="T55" fmla="*/ 2147483647 h 105"/>
              <a:gd name="T56" fmla="*/ 2147483647 w 85"/>
              <a:gd name="T57" fmla="*/ 2147483647 h 105"/>
              <a:gd name="T58" fmla="*/ 2147483647 w 85"/>
              <a:gd name="T59" fmla="*/ 2147483647 h 105"/>
              <a:gd name="T60" fmla="*/ 2147483647 w 85"/>
              <a:gd name="T61" fmla="*/ 2147483647 h 10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85"/>
              <a:gd name="T94" fmla="*/ 0 h 105"/>
              <a:gd name="T95" fmla="*/ 85 w 85"/>
              <a:gd name="T96" fmla="*/ 105 h 10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85" h="105">
                <a:moveTo>
                  <a:pt x="0" y="29"/>
                </a:moveTo>
                <a:cubicBezTo>
                  <a:pt x="13" y="12"/>
                  <a:pt x="30" y="3"/>
                  <a:pt x="50" y="0"/>
                </a:cubicBezTo>
                <a:cubicBezTo>
                  <a:pt x="56" y="11"/>
                  <a:pt x="63" y="23"/>
                  <a:pt x="70" y="35"/>
                </a:cubicBezTo>
                <a:cubicBezTo>
                  <a:pt x="56" y="42"/>
                  <a:pt x="56" y="42"/>
                  <a:pt x="56" y="42"/>
                </a:cubicBezTo>
                <a:cubicBezTo>
                  <a:pt x="69" y="64"/>
                  <a:pt x="69" y="64"/>
                  <a:pt x="69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73"/>
                  <a:pt x="70" y="73"/>
                  <a:pt x="70" y="73"/>
                </a:cubicBezTo>
                <a:cubicBezTo>
                  <a:pt x="72" y="77"/>
                  <a:pt x="72" y="77"/>
                  <a:pt x="72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81" y="85"/>
                  <a:pt x="81" y="85"/>
                  <a:pt x="81" y="85"/>
                </a:cubicBezTo>
                <a:cubicBezTo>
                  <a:pt x="80" y="89"/>
                  <a:pt x="80" y="89"/>
                  <a:pt x="80" y="89"/>
                </a:cubicBezTo>
                <a:cubicBezTo>
                  <a:pt x="85" y="91"/>
                  <a:pt x="85" y="91"/>
                  <a:pt x="85" y="91"/>
                </a:cubicBezTo>
                <a:cubicBezTo>
                  <a:pt x="79" y="98"/>
                  <a:pt x="79" y="98"/>
                  <a:pt x="79" y="98"/>
                </a:cubicBezTo>
                <a:cubicBezTo>
                  <a:pt x="69" y="81"/>
                  <a:pt x="69" y="81"/>
                  <a:pt x="69" y="81"/>
                </a:cubicBezTo>
                <a:cubicBezTo>
                  <a:pt x="65" y="83"/>
                  <a:pt x="65" y="83"/>
                  <a:pt x="65" y="83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4"/>
                  <a:pt x="45" y="64"/>
                  <a:pt x="45" y="64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34" y="55"/>
                  <a:pt x="34" y="55"/>
                  <a:pt x="34" y="55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52"/>
                  <a:pt x="7" y="40"/>
                  <a:pt x="0" y="29"/>
                </a:cubicBezTo>
                <a:close/>
                <a:moveTo>
                  <a:pt x="14" y="28"/>
                </a:moveTo>
                <a:cubicBezTo>
                  <a:pt x="22" y="42"/>
                  <a:pt x="22" y="42"/>
                  <a:pt x="22" y="42"/>
                </a:cubicBezTo>
                <a:cubicBezTo>
                  <a:pt x="49" y="26"/>
                  <a:pt x="49" y="26"/>
                  <a:pt x="49" y="26"/>
                </a:cubicBezTo>
                <a:cubicBezTo>
                  <a:pt x="42" y="12"/>
                  <a:pt x="42" y="12"/>
                  <a:pt x="42" y="12"/>
                </a:cubicBezTo>
                <a:lnTo>
                  <a:pt x="14" y="28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0" name="Freeform 82"/>
          <p:cNvSpPr>
            <a:spLocks noEditPoints="1" noChangeArrowheads="1"/>
          </p:cNvSpPr>
          <p:nvPr/>
        </p:nvSpPr>
        <p:spPr bwMode="auto">
          <a:xfrm>
            <a:off x="2032000" y="2216150"/>
            <a:ext cx="371475" cy="271463"/>
          </a:xfrm>
          <a:custGeom>
            <a:avLst/>
            <a:gdLst>
              <a:gd name="T0" fmla="*/ 2147483647 w 99"/>
              <a:gd name="T1" fmla="*/ 2147483647 h 97"/>
              <a:gd name="T2" fmla="*/ 2147483647 w 99"/>
              <a:gd name="T3" fmla="*/ 2147483647 h 97"/>
              <a:gd name="T4" fmla="*/ 2147483647 w 99"/>
              <a:gd name="T5" fmla="*/ 2147483647 h 97"/>
              <a:gd name="T6" fmla="*/ 2147483647 w 99"/>
              <a:gd name="T7" fmla="*/ 2147483647 h 97"/>
              <a:gd name="T8" fmla="*/ 2147483647 w 99"/>
              <a:gd name="T9" fmla="*/ 2147483647 h 97"/>
              <a:gd name="T10" fmla="*/ 2147483647 w 99"/>
              <a:gd name="T11" fmla="*/ 2147483647 h 97"/>
              <a:gd name="T12" fmla="*/ 2147483647 w 99"/>
              <a:gd name="T13" fmla="*/ 2147483647 h 97"/>
              <a:gd name="T14" fmla="*/ 2147483647 w 99"/>
              <a:gd name="T15" fmla="*/ 2147483647 h 97"/>
              <a:gd name="T16" fmla="*/ 2147483647 w 99"/>
              <a:gd name="T17" fmla="*/ 2147483647 h 97"/>
              <a:gd name="T18" fmla="*/ 2147483647 w 99"/>
              <a:gd name="T19" fmla="*/ 2147483647 h 97"/>
              <a:gd name="T20" fmla="*/ 2147483647 w 99"/>
              <a:gd name="T21" fmla="*/ 2147483647 h 97"/>
              <a:gd name="T22" fmla="*/ 2147483647 w 99"/>
              <a:gd name="T23" fmla="*/ 2147483647 h 97"/>
              <a:gd name="T24" fmla="*/ 2147483647 w 99"/>
              <a:gd name="T25" fmla="*/ 2147483647 h 97"/>
              <a:gd name="T26" fmla="*/ 2147483647 w 99"/>
              <a:gd name="T27" fmla="*/ 2147483647 h 97"/>
              <a:gd name="T28" fmla="*/ 2147483647 w 99"/>
              <a:gd name="T29" fmla="*/ 2147483647 h 97"/>
              <a:gd name="T30" fmla="*/ 0 w 99"/>
              <a:gd name="T31" fmla="*/ 2147483647 h 97"/>
              <a:gd name="T32" fmla="*/ 2147483647 w 99"/>
              <a:gd name="T33" fmla="*/ 2147483647 h 97"/>
              <a:gd name="T34" fmla="*/ 2147483647 w 99"/>
              <a:gd name="T35" fmla="*/ 2147483647 h 97"/>
              <a:gd name="T36" fmla="*/ 2147483647 w 99"/>
              <a:gd name="T37" fmla="*/ 0 h 97"/>
              <a:gd name="T38" fmla="*/ 2147483647 w 99"/>
              <a:gd name="T39" fmla="*/ 2147483647 h 97"/>
              <a:gd name="T40" fmla="*/ 2147483647 w 99"/>
              <a:gd name="T41" fmla="*/ 2147483647 h 97"/>
              <a:gd name="T42" fmla="*/ 2147483647 w 99"/>
              <a:gd name="T43" fmla="*/ 2147483647 h 97"/>
              <a:gd name="T44" fmla="*/ 2147483647 w 99"/>
              <a:gd name="T45" fmla="*/ 2147483647 h 97"/>
              <a:gd name="T46" fmla="*/ 2147483647 w 99"/>
              <a:gd name="T47" fmla="*/ 2147483647 h 97"/>
              <a:gd name="T48" fmla="*/ 2147483647 w 99"/>
              <a:gd name="T49" fmla="*/ 2147483647 h 97"/>
              <a:gd name="T50" fmla="*/ 2147483647 w 99"/>
              <a:gd name="T51" fmla="*/ 2147483647 h 97"/>
              <a:gd name="T52" fmla="*/ 2147483647 w 99"/>
              <a:gd name="T53" fmla="*/ 2147483647 h 97"/>
              <a:gd name="T54" fmla="*/ 2147483647 w 99"/>
              <a:gd name="T55" fmla="*/ 2147483647 h 97"/>
              <a:gd name="T56" fmla="*/ 2147483647 w 99"/>
              <a:gd name="T57" fmla="*/ 2147483647 h 97"/>
              <a:gd name="T58" fmla="*/ 2147483647 w 99"/>
              <a:gd name="T59" fmla="*/ 2147483647 h 97"/>
              <a:gd name="T60" fmla="*/ 2147483647 w 99"/>
              <a:gd name="T61" fmla="*/ 2147483647 h 97"/>
              <a:gd name="T62" fmla="*/ 2147483647 w 99"/>
              <a:gd name="T63" fmla="*/ 2147483647 h 97"/>
              <a:gd name="T64" fmla="*/ 2147483647 w 99"/>
              <a:gd name="T65" fmla="*/ 2147483647 h 97"/>
              <a:gd name="T66" fmla="*/ 2147483647 w 99"/>
              <a:gd name="T67" fmla="*/ 2147483647 h 97"/>
              <a:gd name="T68" fmla="*/ 2147483647 w 99"/>
              <a:gd name="T69" fmla="*/ 2147483647 h 97"/>
              <a:gd name="T70" fmla="*/ 2147483647 w 99"/>
              <a:gd name="T71" fmla="*/ 2147483647 h 97"/>
              <a:gd name="T72" fmla="*/ 2147483647 w 99"/>
              <a:gd name="T73" fmla="*/ 2147483647 h 97"/>
              <a:gd name="T74" fmla="*/ 2147483647 w 99"/>
              <a:gd name="T75" fmla="*/ 2147483647 h 97"/>
              <a:gd name="T76" fmla="*/ 2147483647 w 99"/>
              <a:gd name="T77" fmla="*/ 2147483647 h 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9"/>
              <a:gd name="T118" fmla="*/ 0 h 97"/>
              <a:gd name="T119" fmla="*/ 99 w 99"/>
              <a:gd name="T120" fmla="*/ 97 h 9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1" name="Freeform 83"/>
          <p:cNvSpPr>
            <a:spLocks noEditPoints="1" noChangeArrowheads="1"/>
          </p:cNvSpPr>
          <p:nvPr/>
        </p:nvSpPr>
        <p:spPr bwMode="auto">
          <a:xfrm>
            <a:off x="4822825" y="1663700"/>
            <a:ext cx="400050" cy="304800"/>
          </a:xfrm>
          <a:custGeom>
            <a:avLst/>
            <a:gdLst>
              <a:gd name="T0" fmla="*/ 2147483647 w 107"/>
              <a:gd name="T1" fmla="*/ 2147483647 h 108"/>
              <a:gd name="T2" fmla="*/ 2147483647 w 107"/>
              <a:gd name="T3" fmla="*/ 2147483647 h 108"/>
              <a:gd name="T4" fmla="*/ 2147483647 w 107"/>
              <a:gd name="T5" fmla="*/ 2147483647 h 108"/>
              <a:gd name="T6" fmla="*/ 2147483647 w 107"/>
              <a:gd name="T7" fmla="*/ 2147483647 h 108"/>
              <a:gd name="T8" fmla="*/ 2147483647 w 107"/>
              <a:gd name="T9" fmla="*/ 2147483647 h 108"/>
              <a:gd name="T10" fmla="*/ 2147483647 w 107"/>
              <a:gd name="T11" fmla="*/ 2147483647 h 108"/>
              <a:gd name="T12" fmla="*/ 2147483647 w 107"/>
              <a:gd name="T13" fmla="*/ 2147483647 h 108"/>
              <a:gd name="T14" fmla="*/ 2147483647 w 107"/>
              <a:gd name="T15" fmla="*/ 2147483647 h 108"/>
              <a:gd name="T16" fmla="*/ 2147483647 w 107"/>
              <a:gd name="T17" fmla="*/ 2147483647 h 108"/>
              <a:gd name="T18" fmla="*/ 2147483647 w 107"/>
              <a:gd name="T19" fmla="*/ 2147483647 h 108"/>
              <a:gd name="T20" fmla="*/ 2147483647 w 107"/>
              <a:gd name="T21" fmla="*/ 2147483647 h 108"/>
              <a:gd name="T22" fmla="*/ 2147483647 w 107"/>
              <a:gd name="T23" fmla="*/ 2147483647 h 108"/>
              <a:gd name="T24" fmla="*/ 2147483647 w 107"/>
              <a:gd name="T25" fmla="*/ 2147483647 h 108"/>
              <a:gd name="T26" fmla="*/ 2147483647 w 107"/>
              <a:gd name="T27" fmla="*/ 2147483647 h 108"/>
              <a:gd name="T28" fmla="*/ 2147483647 w 107"/>
              <a:gd name="T29" fmla="*/ 2147483647 h 108"/>
              <a:gd name="T30" fmla="*/ 2147483647 w 107"/>
              <a:gd name="T31" fmla="*/ 2147483647 h 108"/>
              <a:gd name="T32" fmla="*/ 2147483647 w 107"/>
              <a:gd name="T33" fmla="*/ 2147483647 h 108"/>
              <a:gd name="T34" fmla="*/ 2147483647 w 107"/>
              <a:gd name="T35" fmla="*/ 2147483647 h 108"/>
              <a:gd name="T36" fmla="*/ 2147483647 w 107"/>
              <a:gd name="T37" fmla="*/ 2147483647 h 108"/>
              <a:gd name="T38" fmla="*/ 2147483647 w 107"/>
              <a:gd name="T39" fmla="*/ 2147483647 h 108"/>
              <a:gd name="T40" fmla="*/ 2147483647 w 107"/>
              <a:gd name="T41" fmla="*/ 2147483647 h 108"/>
              <a:gd name="T42" fmla="*/ 2147483647 w 107"/>
              <a:gd name="T43" fmla="*/ 2147483647 h 108"/>
              <a:gd name="T44" fmla="*/ 2147483647 w 107"/>
              <a:gd name="T45" fmla="*/ 2147483647 h 108"/>
              <a:gd name="T46" fmla="*/ 2147483647 w 107"/>
              <a:gd name="T47" fmla="*/ 2147483647 h 108"/>
              <a:gd name="T48" fmla="*/ 2147483647 w 107"/>
              <a:gd name="T49" fmla="*/ 2147483647 h 108"/>
              <a:gd name="T50" fmla="*/ 2147483647 w 107"/>
              <a:gd name="T51" fmla="*/ 2147483647 h 108"/>
              <a:gd name="T52" fmla="*/ 2147483647 w 107"/>
              <a:gd name="T53" fmla="*/ 2147483647 h 108"/>
              <a:gd name="T54" fmla="*/ 2147483647 w 107"/>
              <a:gd name="T55" fmla="*/ 2147483647 h 108"/>
              <a:gd name="T56" fmla="*/ 2147483647 w 107"/>
              <a:gd name="T57" fmla="*/ 2147483647 h 108"/>
              <a:gd name="T58" fmla="*/ 2147483647 w 107"/>
              <a:gd name="T59" fmla="*/ 2147483647 h 108"/>
              <a:gd name="T60" fmla="*/ 2147483647 w 107"/>
              <a:gd name="T61" fmla="*/ 2147483647 h 108"/>
              <a:gd name="T62" fmla="*/ 2147483647 w 107"/>
              <a:gd name="T63" fmla="*/ 2147483647 h 108"/>
              <a:gd name="T64" fmla="*/ 2147483647 w 107"/>
              <a:gd name="T65" fmla="*/ 2147483647 h 108"/>
              <a:gd name="T66" fmla="*/ 2147483647 w 107"/>
              <a:gd name="T67" fmla="*/ 2147483647 h 108"/>
              <a:gd name="T68" fmla="*/ 2147483647 w 107"/>
              <a:gd name="T69" fmla="*/ 2147483647 h 108"/>
              <a:gd name="T70" fmla="*/ 2147483647 w 107"/>
              <a:gd name="T71" fmla="*/ 2147483647 h 108"/>
              <a:gd name="T72" fmla="*/ 2147483647 w 107"/>
              <a:gd name="T73" fmla="*/ 2147483647 h 108"/>
              <a:gd name="T74" fmla="*/ 2147483647 w 107"/>
              <a:gd name="T75" fmla="*/ 2147483647 h 108"/>
              <a:gd name="T76" fmla="*/ 2147483647 w 107"/>
              <a:gd name="T77" fmla="*/ 2147483647 h 108"/>
              <a:gd name="T78" fmla="*/ 2147483647 w 107"/>
              <a:gd name="T79" fmla="*/ 2147483647 h 108"/>
              <a:gd name="T80" fmla="*/ 2147483647 w 107"/>
              <a:gd name="T81" fmla="*/ 2147483647 h 108"/>
              <a:gd name="T82" fmla="*/ 2147483647 w 107"/>
              <a:gd name="T83" fmla="*/ 2147483647 h 108"/>
              <a:gd name="T84" fmla="*/ 2147483647 w 107"/>
              <a:gd name="T85" fmla="*/ 2147483647 h 108"/>
              <a:gd name="T86" fmla="*/ 2147483647 w 107"/>
              <a:gd name="T87" fmla="*/ 2147483647 h 108"/>
              <a:gd name="T88" fmla="*/ 2147483647 w 107"/>
              <a:gd name="T89" fmla="*/ 2147483647 h 108"/>
              <a:gd name="T90" fmla="*/ 2147483647 w 107"/>
              <a:gd name="T91" fmla="*/ 2147483647 h 108"/>
              <a:gd name="T92" fmla="*/ 2147483647 w 107"/>
              <a:gd name="T93" fmla="*/ 2147483647 h 108"/>
              <a:gd name="T94" fmla="*/ 2147483647 w 107"/>
              <a:gd name="T95" fmla="*/ 2147483647 h 108"/>
              <a:gd name="T96" fmla="*/ 2147483647 w 107"/>
              <a:gd name="T97" fmla="*/ 2147483647 h 108"/>
              <a:gd name="T98" fmla="*/ 2147483647 w 107"/>
              <a:gd name="T99" fmla="*/ 2147483647 h 108"/>
              <a:gd name="T100" fmla="*/ 2147483647 w 107"/>
              <a:gd name="T101" fmla="*/ 2147483647 h 108"/>
              <a:gd name="T102" fmla="*/ 2147483647 w 107"/>
              <a:gd name="T103" fmla="*/ 2147483647 h 10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07"/>
              <a:gd name="T157" fmla="*/ 0 h 108"/>
              <a:gd name="T158" fmla="*/ 107 w 107"/>
              <a:gd name="T159" fmla="*/ 108 h 10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07" h="108">
                <a:moveTo>
                  <a:pt x="94" y="30"/>
                </a:moveTo>
                <a:cubicBezTo>
                  <a:pt x="107" y="53"/>
                  <a:pt x="100" y="82"/>
                  <a:pt x="77" y="95"/>
                </a:cubicBezTo>
                <a:cubicBezTo>
                  <a:pt x="54" y="108"/>
                  <a:pt x="26" y="100"/>
                  <a:pt x="13" y="77"/>
                </a:cubicBezTo>
                <a:cubicBezTo>
                  <a:pt x="0" y="55"/>
                  <a:pt x="7" y="26"/>
                  <a:pt x="30" y="13"/>
                </a:cubicBezTo>
                <a:cubicBezTo>
                  <a:pt x="52" y="0"/>
                  <a:pt x="81" y="8"/>
                  <a:pt x="94" y="30"/>
                </a:cubicBezTo>
                <a:close/>
                <a:moveTo>
                  <a:pt x="68" y="46"/>
                </a:moveTo>
                <a:cubicBezTo>
                  <a:pt x="68" y="46"/>
                  <a:pt x="68" y="46"/>
                  <a:pt x="68" y="46"/>
                </a:cubicBezTo>
                <a:cubicBezTo>
                  <a:pt x="65" y="42"/>
                  <a:pt x="62" y="39"/>
                  <a:pt x="58" y="38"/>
                </a:cubicBezTo>
                <a:cubicBezTo>
                  <a:pt x="54" y="37"/>
                  <a:pt x="49" y="37"/>
                  <a:pt x="4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1" y="42"/>
                  <a:pt x="39" y="46"/>
                  <a:pt x="38" y="50"/>
                </a:cubicBezTo>
                <a:cubicBezTo>
                  <a:pt x="37" y="54"/>
                  <a:pt x="37" y="58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2" y="66"/>
                  <a:pt x="45" y="68"/>
                  <a:pt x="49" y="69"/>
                </a:cubicBezTo>
                <a:cubicBezTo>
                  <a:pt x="53" y="71"/>
                  <a:pt x="58" y="70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6"/>
                  <a:pt x="68" y="62"/>
                  <a:pt x="69" y="58"/>
                </a:cubicBezTo>
                <a:cubicBezTo>
                  <a:pt x="70" y="54"/>
                  <a:pt x="70" y="50"/>
                  <a:pt x="68" y="46"/>
                </a:cubicBezTo>
                <a:close/>
                <a:moveTo>
                  <a:pt x="63" y="56"/>
                </a:moveTo>
                <a:cubicBezTo>
                  <a:pt x="64" y="54"/>
                  <a:pt x="64" y="51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1" y="46"/>
                  <a:pt x="59" y="45"/>
                  <a:pt x="56" y="44"/>
                </a:cubicBezTo>
                <a:cubicBezTo>
                  <a:pt x="54" y="43"/>
                  <a:pt x="51" y="44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6" y="46"/>
                  <a:pt x="44" y="49"/>
                  <a:pt x="44" y="51"/>
                </a:cubicBezTo>
                <a:cubicBezTo>
                  <a:pt x="43" y="54"/>
                  <a:pt x="43" y="56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6" y="61"/>
                  <a:pt x="48" y="63"/>
                  <a:pt x="51" y="64"/>
                </a:cubicBezTo>
                <a:cubicBezTo>
                  <a:pt x="53" y="64"/>
                  <a:pt x="56" y="64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61" y="61"/>
                  <a:pt x="63" y="59"/>
                  <a:pt x="63" y="56"/>
                </a:cubicBezTo>
                <a:close/>
                <a:moveTo>
                  <a:pt x="29" y="24"/>
                </a:moveTo>
                <a:cubicBezTo>
                  <a:pt x="16" y="36"/>
                  <a:pt x="14" y="50"/>
                  <a:pt x="17" y="65"/>
                </a:cubicBezTo>
                <a:cubicBezTo>
                  <a:pt x="20" y="64"/>
                  <a:pt x="23" y="64"/>
                  <a:pt x="25" y="63"/>
                </a:cubicBezTo>
                <a:cubicBezTo>
                  <a:pt x="21" y="49"/>
                  <a:pt x="22" y="36"/>
                  <a:pt x="29" y="24"/>
                </a:cubicBezTo>
                <a:close/>
                <a:moveTo>
                  <a:pt x="69" y="37"/>
                </a:moveTo>
                <a:cubicBezTo>
                  <a:pt x="70" y="38"/>
                  <a:pt x="72" y="40"/>
                  <a:pt x="73" y="42"/>
                </a:cubicBezTo>
                <a:cubicBezTo>
                  <a:pt x="74" y="43"/>
                  <a:pt x="74" y="44"/>
                  <a:pt x="74" y="45"/>
                </a:cubicBezTo>
                <a:cubicBezTo>
                  <a:pt x="91" y="38"/>
                  <a:pt x="91" y="38"/>
                  <a:pt x="91" y="38"/>
                </a:cubicBezTo>
                <a:cubicBezTo>
                  <a:pt x="90" y="36"/>
                  <a:pt x="89" y="35"/>
                  <a:pt x="89" y="33"/>
                </a:cubicBezTo>
                <a:cubicBezTo>
                  <a:pt x="87" y="30"/>
                  <a:pt x="85" y="28"/>
                  <a:pt x="82" y="25"/>
                </a:cubicBezTo>
                <a:cubicBezTo>
                  <a:pt x="69" y="37"/>
                  <a:pt x="69" y="37"/>
                  <a:pt x="69" y="37"/>
                </a:cubicBezTo>
                <a:close/>
                <a:moveTo>
                  <a:pt x="92" y="43"/>
                </a:moveTo>
                <a:cubicBezTo>
                  <a:pt x="75" y="47"/>
                  <a:pt x="75" y="47"/>
                  <a:pt x="75" y="47"/>
                </a:cubicBezTo>
                <a:cubicBezTo>
                  <a:pt x="76" y="49"/>
                  <a:pt x="76" y="51"/>
                  <a:pt x="76" y="53"/>
                </a:cubicBezTo>
                <a:cubicBezTo>
                  <a:pt x="93" y="54"/>
                  <a:pt x="93" y="54"/>
                  <a:pt x="93" y="54"/>
                </a:cubicBezTo>
                <a:cubicBezTo>
                  <a:pt x="94" y="50"/>
                  <a:pt x="93" y="46"/>
                  <a:pt x="92" y="43"/>
                </a:cubicBezTo>
                <a:close/>
                <a:moveTo>
                  <a:pt x="70" y="44"/>
                </a:moveTo>
                <a:cubicBezTo>
                  <a:pt x="65" y="35"/>
                  <a:pt x="53" y="32"/>
                  <a:pt x="44" y="37"/>
                </a:cubicBezTo>
                <a:cubicBezTo>
                  <a:pt x="35" y="42"/>
                  <a:pt x="32" y="54"/>
                  <a:pt x="37" y="63"/>
                </a:cubicBezTo>
                <a:cubicBezTo>
                  <a:pt x="42" y="72"/>
                  <a:pt x="54" y="76"/>
                  <a:pt x="63" y="70"/>
                </a:cubicBezTo>
                <a:cubicBezTo>
                  <a:pt x="72" y="65"/>
                  <a:pt x="75" y="53"/>
                  <a:pt x="70" y="4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2" name="Freeform 84"/>
          <p:cNvSpPr>
            <a:spLocks noChangeArrowheads="1"/>
          </p:cNvSpPr>
          <p:nvPr/>
        </p:nvSpPr>
        <p:spPr bwMode="auto">
          <a:xfrm>
            <a:off x="5537200" y="1689100"/>
            <a:ext cx="393700" cy="244475"/>
          </a:xfrm>
          <a:custGeom>
            <a:avLst/>
            <a:gdLst>
              <a:gd name="T0" fmla="*/ 2147483647 w 105"/>
              <a:gd name="T1" fmla="*/ 2147483647 h 87"/>
              <a:gd name="T2" fmla="*/ 2147483647 w 105"/>
              <a:gd name="T3" fmla="*/ 2147483647 h 87"/>
              <a:gd name="T4" fmla="*/ 2147483647 w 105"/>
              <a:gd name="T5" fmla="*/ 2147483647 h 87"/>
              <a:gd name="T6" fmla="*/ 2147483647 w 105"/>
              <a:gd name="T7" fmla="*/ 0 h 87"/>
              <a:gd name="T8" fmla="*/ 2147483647 w 105"/>
              <a:gd name="T9" fmla="*/ 2147483647 h 87"/>
              <a:gd name="T10" fmla="*/ 2147483647 w 105"/>
              <a:gd name="T11" fmla="*/ 2147483647 h 87"/>
              <a:gd name="T12" fmla="*/ 2147483647 w 105"/>
              <a:gd name="T13" fmla="*/ 2147483647 h 87"/>
              <a:gd name="T14" fmla="*/ 2147483647 w 105"/>
              <a:gd name="T15" fmla="*/ 2147483647 h 87"/>
              <a:gd name="T16" fmla="*/ 2147483647 w 105"/>
              <a:gd name="T17" fmla="*/ 2147483647 h 87"/>
              <a:gd name="T18" fmla="*/ 2147483647 w 105"/>
              <a:gd name="T19" fmla="*/ 2147483647 h 87"/>
              <a:gd name="T20" fmla="*/ 2147483647 w 105"/>
              <a:gd name="T21" fmla="*/ 2147483647 h 87"/>
              <a:gd name="T22" fmla="*/ 2147483647 w 105"/>
              <a:gd name="T23" fmla="*/ 2147483647 h 87"/>
              <a:gd name="T24" fmla="*/ 2147483647 w 105"/>
              <a:gd name="T25" fmla="*/ 2147483647 h 8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5"/>
              <a:gd name="T40" fmla="*/ 0 h 87"/>
              <a:gd name="T41" fmla="*/ 105 w 105"/>
              <a:gd name="T42" fmla="*/ 87 h 8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5" h="87">
                <a:moveTo>
                  <a:pt x="85" y="87"/>
                </a:moveTo>
                <a:cubicBezTo>
                  <a:pt x="105" y="66"/>
                  <a:pt x="83" y="46"/>
                  <a:pt x="80" y="30"/>
                </a:cubicBezTo>
                <a:cubicBezTo>
                  <a:pt x="75" y="32"/>
                  <a:pt x="71" y="38"/>
                  <a:pt x="69" y="43"/>
                </a:cubicBezTo>
                <a:cubicBezTo>
                  <a:pt x="68" y="21"/>
                  <a:pt x="49" y="18"/>
                  <a:pt x="54" y="0"/>
                </a:cubicBezTo>
                <a:cubicBezTo>
                  <a:pt x="41" y="8"/>
                  <a:pt x="22" y="20"/>
                  <a:pt x="24" y="49"/>
                </a:cubicBezTo>
                <a:cubicBezTo>
                  <a:pt x="24" y="42"/>
                  <a:pt x="16" y="44"/>
                  <a:pt x="15" y="34"/>
                </a:cubicBezTo>
                <a:cubicBezTo>
                  <a:pt x="0" y="53"/>
                  <a:pt x="1" y="71"/>
                  <a:pt x="11" y="87"/>
                </a:cubicBezTo>
                <a:cubicBezTo>
                  <a:pt x="28" y="87"/>
                  <a:pt x="28" y="87"/>
                  <a:pt x="28" y="87"/>
                </a:cubicBezTo>
                <a:cubicBezTo>
                  <a:pt x="16" y="64"/>
                  <a:pt x="51" y="57"/>
                  <a:pt x="44" y="42"/>
                </a:cubicBezTo>
                <a:cubicBezTo>
                  <a:pt x="51" y="46"/>
                  <a:pt x="61" y="52"/>
                  <a:pt x="60" y="68"/>
                </a:cubicBezTo>
                <a:cubicBezTo>
                  <a:pt x="62" y="64"/>
                  <a:pt x="64" y="64"/>
                  <a:pt x="65" y="60"/>
                </a:cubicBezTo>
                <a:cubicBezTo>
                  <a:pt x="72" y="70"/>
                  <a:pt x="72" y="79"/>
                  <a:pt x="68" y="87"/>
                </a:cubicBezTo>
                <a:lnTo>
                  <a:pt x="85" y="87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3" name="Freeform 85"/>
          <p:cNvSpPr>
            <a:spLocks noEditPoints="1" noChangeArrowheads="1"/>
          </p:cNvSpPr>
          <p:nvPr/>
        </p:nvSpPr>
        <p:spPr bwMode="auto">
          <a:xfrm>
            <a:off x="2759075" y="1677988"/>
            <a:ext cx="307975" cy="271462"/>
          </a:xfrm>
          <a:custGeom>
            <a:avLst/>
            <a:gdLst>
              <a:gd name="T0" fmla="*/ 2147483647 w 82"/>
              <a:gd name="T1" fmla="*/ 0 h 96"/>
              <a:gd name="T2" fmla="*/ 2147483647 w 82"/>
              <a:gd name="T3" fmla="*/ 2147483647 h 96"/>
              <a:gd name="T4" fmla="*/ 2147483647 w 82"/>
              <a:gd name="T5" fmla="*/ 2147483647 h 96"/>
              <a:gd name="T6" fmla="*/ 2147483647 w 82"/>
              <a:gd name="T7" fmla="*/ 2147483647 h 96"/>
              <a:gd name="T8" fmla="*/ 2147483647 w 82"/>
              <a:gd name="T9" fmla="*/ 2147483647 h 96"/>
              <a:gd name="T10" fmla="*/ 2147483647 w 82"/>
              <a:gd name="T11" fmla="*/ 2147483647 h 96"/>
              <a:gd name="T12" fmla="*/ 2147483647 w 82"/>
              <a:gd name="T13" fmla="*/ 2147483647 h 96"/>
              <a:gd name="T14" fmla="*/ 2147483647 w 82"/>
              <a:gd name="T15" fmla="*/ 2147483647 h 96"/>
              <a:gd name="T16" fmla="*/ 2147483647 w 82"/>
              <a:gd name="T17" fmla="*/ 2147483647 h 96"/>
              <a:gd name="T18" fmla="*/ 2147483647 w 82"/>
              <a:gd name="T19" fmla="*/ 2147483647 h 96"/>
              <a:gd name="T20" fmla="*/ 2147483647 w 82"/>
              <a:gd name="T21" fmla="*/ 2147483647 h 96"/>
              <a:gd name="T22" fmla="*/ 2147483647 w 82"/>
              <a:gd name="T23" fmla="*/ 2147483647 h 96"/>
              <a:gd name="T24" fmla="*/ 0 w 82"/>
              <a:gd name="T25" fmla="*/ 2147483647 h 96"/>
              <a:gd name="T26" fmla="*/ 2147483647 w 82"/>
              <a:gd name="T27" fmla="*/ 2147483647 h 96"/>
              <a:gd name="T28" fmla="*/ 2147483647 w 82"/>
              <a:gd name="T29" fmla="*/ 2147483647 h 96"/>
              <a:gd name="T30" fmla="*/ 2147483647 w 82"/>
              <a:gd name="T31" fmla="*/ 2147483647 h 96"/>
              <a:gd name="T32" fmla="*/ 2147483647 w 82"/>
              <a:gd name="T33" fmla="*/ 2147483647 h 96"/>
              <a:gd name="T34" fmla="*/ 2147483647 w 82"/>
              <a:gd name="T35" fmla="*/ 2147483647 h 96"/>
              <a:gd name="T36" fmla="*/ 2147483647 w 82"/>
              <a:gd name="T37" fmla="*/ 2147483647 h 96"/>
              <a:gd name="T38" fmla="*/ 2147483647 w 82"/>
              <a:gd name="T39" fmla="*/ 2147483647 h 96"/>
              <a:gd name="T40" fmla="*/ 2147483647 w 82"/>
              <a:gd name="T41" fmla="*/ 2147483647 h 96"/>
              <a:gd name="T42" fmla="*/ 2147483647 w 82"/>
              <a:gd name="T43" fmla="*/ 2147483647 h 96"/>
              <a:gd name="T44" fmla="*/ 2147483647 w 82"/>
              <a:gd name="T45" fmla="*/ 2147483647 h 96"/>
              <a:gd name="T46" fmla="*/ 2147483647 w 82"/>
              <a:gd name="T47" fmla="*/ 2147483647 h 96"/>
              <a:gd name="T48" fmla="*/ 2147483647 w 82"/>
              <a:gd name="T49" fmla="*/ 2147483647 h 96"/>
              <a:gd name="T50" fmla="*/ 2147483647 w 82"/>
              <a:gd name="T51" fmla="*/ 2147483647 h 96"/>
              <a:gd name="T52" fmla="*/ 2147483647 w 82"/>
              <a:gd name="T53" fmla="*/ 2147483647 h 96"/>
              <a:gd name="T54" fmla="*/ 2147483647 w 82"/>
              <a:gd name="T55" fmla="*/ 2147483647 h 96"/>
              <a:gd name="T56" fmla="*/ 2147483647 w 82"/>
              <a:gd name="T57" fmla="*/ 2147483647 h 96"/>
              <a:gd name="T58" fmla="*/ 2147483647 w 82"/>
              <a:gd name="T59" fmla="*/ 2147483647 h 96"/>
              <a:gd name="T60" fmla="*/ 2147483647 w 82"/>
              <a:gd name="T61" fmla="*/ 2147483647 h 96"/>
              <a:gd name="T62" fmla="*/ 2147483647 w 82"/>
              <a:gd name="T63" fmla="*/ 2147483647 h 96"/>
              <a:gd name="T64" fmla="*/ 2147483647 w 82"/>
              <a:gd name="T65" fmla="*/ 2147483647 h 96"/>
              <a:gd name="T66" fmla="*/ 2147483647 w 82"/>
              <a:gd name="T67" fmla="*/ 2147483647 h 96"/>
              <a:gd name="T68" fmla="*/ 2147483647 w 82"/>
              <a:gd name="T69" fmla="*/ 2147483647 h 96"/>
              <a:gd name="T70" fmla="*/ 2147483647 w 82"/>
              <a:gd name="T71" fmla="*/ 2147483647 h 96"/>
              <a:gd name="T72" fmla="*/ 2147483647 w 82"/>
              <a:gd name="T73" fmla="*/ 2147483647 h 96"/>
              <a:gd name="T74" fmla="*/ 2147483647 w 82"/>
              <a:gd name="T75" fmla="*/ 2147483647 h 96"/>
              <a:gd name="T76" fmla="*/ 2147483647 w 82"/>
              <a:gd name="T77" fmla="*/ 2147483647 h 96"/>
              <a:gd name="T78" fmla="*/ 2147483647 w 82"/>
              <a:gd name="T79" fmla="*/ 2147483647 h 96"/>
              <a:gd name="T80" fmla="*/ 2147483647 w 82"/>
              <a:gd name="T81" fmla="*/ 2147483647 h 96"/>
              <a:gd name="T82" fmla="*/ 2147483647 w 82"/>
              <a:gd name="T83" fmla="*/ 2147483647 h 96"/>
              <a:gd name="T84" fmla="*/ 2147483647 w 82"/>
              <a:gd name="T85" fmla="*/ 2147483647 h 96"/>
              <a:gd name="T86" fmla="*/ 2147483647 w 82"/>
              <a:gd name="T87" fmla="*/ 2147483647 h 96"/>
              <a:gd name="T88" fmla="*/ 2147483647 w 82"/>
              <a:gd name="T89" fmla="*/ 2147483647 h 96"/>
              <a:gd name="T90" fmla="*/ 2147483647 w 82"/>
              <a:gd name="T91" fmla="*/ 2147483647 h 96"/>
              <a:gd name="T92" fmla="*/ 2147483647 w 82"/>
              <a:gd name="T93" fmla="*/ 2147483647 h 96"/>
              <a:gd name="T94" fmla="*/ 2147483647 w 82"/>
              <a:gd name="T95" fmla="*/ 2147483647 h 96"/>
              <a:gd name="T96" fmla="*/ 2147483647 w 82"/>
              <a:gd name="T97" fmla="*/ 2147483647 h 96"/>
              <a:gd name="T98" fmla="*/ 2147483647 w 82"/>
              <a:gd name="T99" fmla="*/ 2147483647 h 96"/>
              <a:gd name="T100" fmla="*/ 2147483647 w 82"/>
              <a:gd name="T101" fmla="*/ 2147483647 h 96"/>
              <a:gd name="T102" fmla="*/ 2147483647 w 82"/>
              <a:gd name="T103" fmla="*/ 2147483647 h 9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2"/>
              <a:gd name="T157" fmla="*/ 0 h 96"/>
              <a:gd name="T158" fmla="*/ 82 w 82"/>
              <a:gd name="T159" fmla="*/ 96 h 9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2" h="96">
                <a:moveTo>
                  <a:pt x="42" y="0"/>
                </a:move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52" y="2"/>
                  <a:pt x="56" y="6"/>
                </a:cubicBezTo>
                <a:cubicBezTo>
                  <a:pt x="59" y="9"/>
                  <a:pt x="62" y="14"/>
                  <a:pt x="62" y="20"/>
                </a:cubicBezTo>
                <a:cubicBezTo>
                  <a:pt x="62" y="28"/>
                  <a:pt x="62" y="28"/>
                  <a:pt x="62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0"/>
                  <a:pt x="67" y="20"/>
                  <a:pt x="6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8"/>
                  <a:pt x="77" y="28"/>
                  <a:pt x="77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82" y="35"/>
                  <a:pt x="82" y="35"/>
                  <a:pt x="82" y="35"/>
                </a:cubicBezTo>
                <a:cubicBezTo>
                  <a:pt x="77" y="35"/>
                  <a:pt x="77" y="35"/>
                  <a:pt x="77" y="35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52"/>
                  <a:pt x="73" y="61"/>
                  <a:pt x="67" y="67"/>
                </a:cubicBezTo>
                <a:cubicBezTo>
                  <a:pt x="61" y="72"/>
                  <a:pt x="54" y="76"/>
                  <a:pt x="47" y="77"/>
                </a:cubicBezTo>
                <a:cubicBezTo>
                  <a:pt x="47" y="85"/>
                  <a:pt x="47" y="85"/>
                  <a:pt x="47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67" y="96"/>
                  <a:pt x="67" y="96"/>
                  <a:pt x="67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17" y="85"/>
                  <a:pt x="17" y="85"/>
                  <a:pt x="17" y="85"/>
                </a:cubicBezTo>
                <a:cubicBezTo>
                  <a:pt x="35" y="85"/>
                  <a:pt x="35" y="85"/>
                  <a:pt x="35" y="85"/>
                </a:cubicBezTo>
                <a:cubicBezTo>
                  <a:pt x="35" y="77"/>
                  <a:pt x="35" y="77"/>
                  <a:pt x="35" y="77"/>
                </a:cubicBezTo>
                <a:cubicBezTo>
                  <a:pt x="28" y="76"/>
                  <a:pt x="21" y="72"/>
                  <a:pt x="16" y="67"/>
                </a:cubicBezTo>
                <a:cubicBezTo>
                  <a:pt x="10" y="61"/>
                  <a:pt x="6" y="52"/>
                  <a:pt x="6" y="42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8"/>
                  <a:pt x="0" y="28"/>
                  <a:pt x="0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0"/>
                  <a:pt x="6" y="20"/>
                  <a:pt x="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4"/>
                  <a:pt x="24" y="9"/>
                  <a:pt x="27" y="6"/>
                </a:cubicBezTo>
                <a:cubicBezTo>
                  <a:pt x="31" y="2"/>
                  <a:pt x="36" y="0"/>
                  <a:pt x="42" y="0"/>
                </a:cubicBezTo>
                <a:close/>
                <a:moveTo>
                  <a:pt x="50" y="12"/>
                </a:moveTo>
                <a:cubicBezTo>
                  <a:pt x="50" y="14"/>
                  <a:pt x="49" y="15"/>
                  <a:pt x="47" y="15"/>
                </a:cubicBezTo>
                <a:cubicBezTo>
                  <a:pt x="46" y="15"/>
                  <a:pt x="45" y="14"/>
                  <a:pt x="45" y="12"/>
                </a:cubicBezTo>
                <a:cubicBezTo>
                  <a:pt x="45" y="11"/>
                  <a:pt x="46" y="10"/>
                  <a:pt x="46" y="10"/>
                </a:cubicBezTo>
                <a:cubicBezTo>
                  <a:pt x="45" y="9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39" y="9"/>
                  <a:pt x="37" y="9"/>
                  <a:pt x="36" y="10"/>
                </a:cubicBezTo>
                <a:cubicBezTo>
                  <a:pt x="36" y="11"/>
                  <a:pt x="36" y="11"/>
                  <a:pt x="36" y="12"/>
                </a:cubicBezTo>
                <a:cubicBezTo>
                  <a:pt x="36" y="14"/>
                  <a:pt x="35" y="15"/>
                  <a:pt x="34" y="15"/>
                </a:cubicBezTo>
                <a:cubicBezTo>
                  <a:pt x="33" y="15"/>
                  <a:pt x="32" y="14"/>
                  <a:pt x="32" y="14"/>
                </a:cubicBezTo>
                <a:cubicBezTo>
                  <a:pt x="32" y="15"/>
                  <a:pt x="31" y="15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3" y="16"/>
                  <a:pt x="34" y="17"/>
                  <a:pt x="34" y="18"/>
                </a:cubicBezTo>
                <a:cubicBezTo>
                  <a:pt x="34" y="20"/>
                  <a:pt x="33" y="21"/>
                  <a:pt x="31" y="21"/>
                </a:cubicBezTo>
                <a:cubicBezTo>
                  <a:pt x="31" y="21"/>
                  <a:pt x="31" y="21"/>
                  <a:pt x="30" y="21"/>
                </a:cubicBezTo>
                <a:cubicBezTo>
                  <a:pt x="30" y="28"/>
                  <a:pt x="30" y="28"/>
                  <a:pt x="30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0"/>
                  <a:pt x="53" y="20"/>
                  <a:pt x="53" y="20"/>
                </a:cubicBezTo>
                <a:cubicBezTo>
                  <a:pt x="52" y="21"/>
                  <a:pt x="52" y="21"/>
                  <a:pt x="51" y="21"/>
                </a:cubicBezTo>
                <a:cubicBezTo>
                  <a:pt x="50" y="21"/>
                  <a:pt x="49" y="20"/>
                  <a:pt x="49" y="18"/>
                </a:cubicBezTo>
                <a:cubicBezTo>
                  <a:pt x="49" y="17"/>
                  <a:pt x="50" y="16"/>
                  <a:pt x="51" y="16"/>
                </a:cubicBezTo>
                <a:cubicBezTo>
                  <a:pt x="51" y="16"/>
                  <a:pt x="52" y="16"/>
                  <a:pt x="52" y="16"/>
                </a:cubicBezTo>
                <a:cubicBezTo>
                  <a:pt x="52" y="15"/>
                  <a:pt x="51" y="13"/>
                  <a:pt x="50" y="12"/>
                </a:cubicBezTo>
                <a:close/>
                <a:moveTo>
                  <a:pt x="41" y="10"/>
                </a:moveTo>
                <a:cubicBezTo>
                  <a:pt x="39" y="10"/>
                  <a:pt x="38" y="11"/>
                  <a:pt x="38" y="12"/>
                </a:cubicBezTo>
                <a:cubicBezTo>
                  <a:pt x="38" y="14"/>
                  <a:pt x="39" y="15"/>
                  <a:pt x="41" y="15"/>
                </a:cubicBezTo>
                <a:cubicBezTo>
                  <a:pt x="42" y="15"/>
                  <a:pt x="43" y="14"/>
                  <a:pt x="43" y="12"/>
                </a:cubicBezTo>
                <a:cubicBezTo>
                  <a:pt x="43" y="11"/>
                  <a:pt x="42" y="10"/>
                  <a:pt x="41" y="10"/>
                </a:cubicBezTo>
                <a:close/>
                <a:moveTo>
                  <a:pt x="44" y="16"/>
                </a:moveTo>
                <a:cubicBezTo>
                  <a:pt x="43" y="16"/>
                  <a:pt x="42" y="17"/>
                  <a:pt x="42" y="18"/>
                </a:cubicBezTo>
                <a:cubicBezTo>
                  <a:pt x="42" y="20"/>
                  <a:pt x="43" y="21"/>
                  <a:pt x="44" y="21"/>
                </a:cubicBezTo>
                <a:cubicBezTo>
                  <a:pt x="46" y="21"/>
                  <a:pt x="47" y="20"/>
                  <a:pt x="47" y="18"/>
                </a:cubicBezTo>
                <a:cubicBezTo>
                  <a:pt x="47" y="17"/>
                  <a:pt x="46" y="16"/>
                  <a:pt x="44" y="16"/>
                </a:cubicBezTo>
                <a:close/>
                <a:moveTo>
                  <a:pt x="37" y="16"/>
                </a:moveTo>
                <a:cubicBezTo>
                  <a:pt x="36" y="16"/>
                  <a:pt x="35" y="17"/>
                  <a:pt x="35" y="18"/>
                </a:cubicBezTo>
                <a:cubicBezTo>
                  <a:pt x="35" y="20"/>
                  <a:pt x="36" y="21"/>
                  <a:pt x="37" y="21"/>
                </a:cubicBezTo>
                <a:cubicBezTo>
                  <a:pt x="39" y="21"/>
                  <a:pt x="40" y="20"/>
                  <a:pt x="40" y="18"/>
                </a:cubicBezTo>
                <a:cubicBezTo>
                  <a:pt x="40" y="17"/>
                  <a:pt x="39" y="16"/>
                  <a:pt x="37" y="16"/>
                </a:cubicBezTo>
                <a:close/>
                <a:moveTo>
                  <a:pt x="48" y="22"/>
                </a:moveTo>
                <a:cubicBezTo>
                  <a:pt x="47" y="22"/>
                  <a:pt x="46" y="23"/>
                  <a:pt x="46" y="24"/>
                </a:cubicBezTo>
                <a:cubicBezTo>
                  <a:pt x="46" y="26"/>
                  <a:pt x="47" y="27"/>
                  <a:pt x="48" y="27"/>
                </a:cubicBezTo>
                <a:cubicBezTo>
                  <a:pt x="50" y="27"/>
                  <a:pt x="51" y="26"/>
                  <a:pt x="51" y="24"/>
                </a:cubicBezTo>
                <a:cubicBezTo>
                  <a:pt x="51" y="23"/>
                  <a:pt x="50" y="22"/>
                  <a:pt x="48" y="22"/>
                </a:cubicBezTo>
                <a:close/>
                <a:moveTo>
                  <a:pt x="41" y="22"/>
                </a:moveTo>
                <a:cubicBezTo>
                  <a:pt x="40" y="22"/>
                  <a:pt x="39" y="23"/>
                  <a:pt x="39" y="24"/>
                </a:cubicBezTo>
                <a:cubicBezTo>
                  <a:pt x="39" y="26"/>
                  <a:pt x="40" y="27"/>
                  <a:pt x="41" y="27"/>
                </a:cubicBezTo>
                <a:cubicBezTo>
                  <a:pt x="43" y="27"/>
                  <a:pt x="44" y="26"/>
                  <a:pt x="44" y="24"/>
                </a:cubicBezTo>
                <a:cubicBezTo>
                  <a:pt x="44" y="23"/>
                  <a:pt x="43" y="22"/>
                  <a:pt x="41" y="22"/>
                </a:cubicBezTo>
                <a:close/>
                <a:moveTo>
                  <a:pt x="34" y="22"/>
                </a:moveTo>
                <a:cubicBezTo>
                  <a:pt x="33" y="22"/>
                  <a:pt x="32" y="23"/>
                  <a:pt x="32" y="24"/>
                </a:cubicBezTo>
                <a:cubicBezTo>
                  <a:pt x="32" y="26"/>
                  <a:pt x="33" y="27"/>
                  <a:pt x="34" y="27"/>
                </a:cubicBezTo>
                <a:cubicBezTo>
                  <a:pt x="36" y="27"/>
                  <a:pt x="37" y="26"/>
                  <a:pt x="37" y="24"/>
                </a:cubicBezTo>
                <a:cubicBezTo>
                  <a:pt x="37" y="23"/>
                  <a:pt x="36" y="22"/>
                  <a:pt x="34" y="22"/>
                </a:cubicBezTo>
                <a:close/>
                <a:moveTo>
                  <a:pt x="62" y="35"/>
                </a:moveTo>
                <a:cubicBezTo>
                  <a:pt x="62" y="40"/>
                  <a:pt x="62" y="40"/>
                  <a:pt x="62" y="40"/>
                </a:cubicBezTo>
                <a:cubicBezTo>
                  <a:pt x="62" y="46"/>
                  <a:pt x="59" y="51"/>
                  <a:pt x="56" y="55"/>
                </a:cubicBezTo>
                <a:cubicBezTo>
                  <a:pt x="52" y="58"/>
                  <a:pt x="47" y="61"/>
                  <a:pt x="42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36" y="61"/>
                  <a:pt x="31" y="58"/>
                  <a:pt x="27" y="55"/>
                </a:cubicBezTo>
                <a:cubicBezTo>
                  <a:pt x="24" y="51"/>
                  <a:pt x="21" y="46"/>
                  <a:pt x="21" y="40"/>
                </a:cubicBezTo>
                <a:cubicBezTo>
                  <a:pt x="21" y="35"/>
                  <a:pt x="21" y="35"/>
                  <a:pt x="21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9" y="68"/>
                  <a:pt x="55" y="65"/>
                  <a:pt x="60" y="60"/>
                </a:cubicBezTo>
                <a:cubicBezTo>
                  <a:pt x="65" y="56"/>
                  <a:pt x="67" y="49"/>
                  <a:pt x="67" y="42"/>
                </a:cubicBezTo>
                <a:cubicBezTo>
                  <a:pt x="67" y="35"/>
                  <a:pt x="67" y="35"/>
                  <a:pt x="67" y="35"/>
                </a:cubicBezTo>
                <a:lnTo>
                  <a:pt x="62" y="35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4" name="Freeform 86"/>
          <p:cNvSpPr>
            <a:spLocks noEditPoints="1" noChangeArrowheads="1"/>
          </p:cNvSpPr>
          <p:nvPr/>
        </p:nvSpPr>
        <p:spPr bwMode="auto">
          <a:xfrm>
            <a:off x="4181475" y="1182688"/>
            <a:ext cx="273050" cy="225425"/>
          </a:xfrm>
          <a:custGeom>
            <a:avLst/>
            <a:gdLst>
              <a:gd name="T0" fmla="*/ 2147483647 w 172"/>
              <a:gd name="T1" fmla="*/ 0 h 189"/>
              <a:gd name="T2" fmla="*/ 2147483647 w 172"/>
              <a:gd name="T3" fmla="*/ 0 h 189"/>
              <a:gd name="T4" fmla="*/ 2147483647 w 172"/>
              <a:gd name="T5" fmla="*/ 2147483647 h 189"/>
              <a:gd name="T6" fmla="*/ 2147483647 w 172"/>
              <a:gd name="T7" fmla="*/ 2147483647 h 189"/>
              <a:gd name="T8" fmla="*/ 2147483647 w 172"/>
              <a:gd name="T9" fmla="*/ 2147483647 h 189"/>
              <a:gd name="T10" fmla="*/ 2147483647 w 172"/>
              <a:gd name="T11" fmla="*/ 2147483647 h 189"/>
              <a:gd name="T12" fmla="*/ 2147483647 w 172"/>
              <a:gd name="T13" fmla="*/ 2147483647 h 189"/>
              <a:gd name="T14" fmla="*/ 0 w 172"/>
              <a:gd name="T15" fmla="*/ 2147483647 h 189"/>
              <a:gd name="T16" fmla="*/ 0 w 172"/>
              <a:gd name="T17" fmla="*/ 2147483647 h 189"/>
              <a:gd name="T18" fmla="*/ 2147483647 w 172"/>
              <a:gd name="T19" fmla="*/ 2147483647 h 189"/>
              <a:gd name="T20" fmla="*/ 2147483647 w 172"/>
              <a:gd name="T21" fmla="*/ 2147483647 h 189"/>
              <a:gd name="T22" fmla="*/ 0 w 172"/>
              <a:gd name="T23" fmla="*/ 2147483647 h 189"/>
              <a:gd name="T24" fmla="*/ 0 w 172"/>
              <a:gd name="T25" fmla="*/ 2147483647 h 189"/>
              <a:gd name="T26" fmla="*/ 2147483647 w 172"/>
              <a:gd name="T27" fmla="*/ 0 h 189"/>
              <a:gd name="T28" fmla="*/ 2147483647 w 172"/>
              <a:gd name="T29" fmla="*/ 0 h 189"/>
              <a:gd name="T30" fmla="*/ 2147483647 w 172"/>
              <a:gd name="T31" fmla="*/ 2147483647 h 189"/>
              <a:gd name="T32" fmla="*/ 2147483647 w 172"/>
              <a:gd name="T33" fmla="*/ 2147483647 h 189"/>
              <a:gd name="T34" fmla="*/ 2147483647 w 172"/>
              <a:gd name="T35" fmla="*/ 2147483647 h 189"/>
              <a:gd name="T36" fmla="*/ 2147483647 w 172"/>
              <a:gd name="T37" fmla="*/ 2147483647 h 189"/>
              <a:gd name="T38" fmla="*/ 2147483647 w 172"/>
              <a:gd name="T39" fmla="*/ 2147483647 h 189"/>
              <a:gd name="T40" fmla="*/ 2147483647 w 172"/>
              <a:gd name="T41" fmla="*/ 2147483647 h 189"/>
              <a:gd name="T42" fmla="*/ 2147483647 w 172"/>
              <a:gd name="T43" fmla="*/ 2147483647 h 189"/>
              <a:gd name="T44" fmla="*/ 2147483647 w 172"/>
              <a:gd name="T45" fmla="*/ 2147483647 h 189"/>
              <a:gd name="T46" fmla="*/ 2147483647 w 172"/>
              <a:gd name="T47" fmla="*/ 2147483647 h 189"/>
              <a:gd name="T48" fmla="*/ 2147483647 w 172"/>
              <a:gd name="T49" fmla="*/ 2147483647 h 189"/>
              <a:gd name="T50" fmla="*/ 2147483647 w 172"/>
              <a:gd name="T51" fmla="*/ 2147483647 h 189"/>
              <a:gd name="T52" fmla="*/ 2147483647 w 172"/>
              <a:gd name="T53" fmla="*/ 2147483647 h 189"/>
              <a:gd name="T54" fmla="*/ 2147483647 w 172"/>
              <a:gd name="T55" fmla="*/ 2147483647 h 189"/>
              <a:gd name="T56" fmla="*/ 2147483647 w 172"/>
              <a:gd name="T57" fmla="*/ 2147483647 h 189"/>
              <a:gd name="T58" fmla="*/ 2147483647 w 172"/>
              <a:gd name="T59" fmla="*/ 2147483647 h 189"/>
              <a:gd name="T60" fmla="*/ 2147483647 w 172"/>
              <a:gd name="T61" fmla="*/ 2147483647 h 189"/>
              <a:gd name="T62" fmla="*/ 2147483647 w 172"/>
              <a:gd name="T63" fmla="*/ 2147483647 h 189"/>
              <a:gd name="T64" fmla="*/ 2147483647 w 172"/>
              <a:gd name="T65" fmla="*/ 2147483647 h 189"/>
              <a:gd name="T66" fmla="*/ 2147483647 w 172"/>
              <a:gd name="T67" fmla="*/ 2147483647 h 189"/>
              <a:gd name="T68" fmla="*/ 2147483647 w 172"/>
              <a:gd name="T69" fmla="*/ 2147483647 h 189"/>
              <a:gd name="T70" fmla="*/ 2147483647 w 172"/>
              <a:gd name="T71" fmla="*/ 2147483647 h 189"/>
              <a:gd name="T72" fmla="*/ 2147483647 w 172"/>
              <a:gd name="T73" fmla="*/ 2147483647 h 189"/>
              <a:gd name="T74" fmla="*/ 2147483647 w 172"/>
              <a:gd name="T75" fmla="*/ 2147483647 h 189"/>
              <a:gd name="T76" fmla="*/ 2147483647 w 172"/>
              <a:gd name="T77" fmla="*/ 2147483647 h 189"/>
              <a:gd name="T78" fmla="*/ 2147483647 w 172"/>
              <a:gd name="T79" fmla="*/ 2147483647 h 189"/>
              <a:gd name="T80" fmla="*/ 2147483647 w 172"/>
              <a:gd name="T81" fmla="*/ 2147483647 h 189"/>
              <a:gd name="T82" fmla="*/ 2147483647 w 172"/>
              <a:gd name="T83" fmla="*/ 2147483647 h 189"/>
              <a:gd name="T84" fmla="*/ 2147483647 w 172"/>
              <a:gd name="T85" fmla="*/ 2147483647 h 189"/>
              <a:gd name="T86" fmla="*/ 2147483647 w 172"/>
              <a:gd name="T87" fmla="*/ 2147483647 h 189"/>
              <a:gd name="T88" fmla="*/ 2147483647 w 172"/>
              <a:gd name="T89" fmla="*/ 2147483647 h 189"/>
              <a:gd name="T90" fmla="*/ 2147483647 w 172"/>
              <a:gd name="T91" fmla="*/ 2147483647 h 189"/>
              <a:gd name="T92" fmla="*/ 2147483647 w 172"/>
              <a:gd name="T93" fmla="*/ 2147483647 h 189"/>
              <a:gd name="T94" fmla="*/ 2147483647 w 172"/>
              <a:gd name="T95" fmla="*/ 2147483647 h 189"/>
              <a:gd name="T96" fmla="*/ 2147483647 w 172"/>
              <a:gd name="T97" fmla="*/ 2147483647 h 189"/>
              <a:gd name="T98" fmla="*/ 2147483647 w 172"/>
              <a:gd name="T99" fmla="*/ 2147483647 h 18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72"/>
              <a:gd name="T151" fmla="*/ 0 h 189"/>
              <a:gd name="T152" fmla="*/ 172 w 172"/>
              <a:gd name="T153" fmla="*/ 189 h 18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72" h="189">
                <a:moveTo>
                  <a:pt x="37" y="0"/>
                </a:moveTo>
                <a:lnTo>
                  <a:pt x="172" y="0"/>
                </a:lnTo>
                <a:lnTo>
                  <a:pt x="172" y="64"/>
                </a:lnTo>
                <a:lnTo>
                  <a:pt x="163" y="64"/>
                </a:lnTo>
                <a:lnTo>
                  <a:pt x="163" y="116"/>
                </a:lnTo>
                <a:lnTo>
                  <a:pt x="172" y="116"/>
                </a:lnTo>
                <a:lnTo>
                  <a:pt x="172" y="189"/>
                </a:lnTo>
                <a:lnTo>
                  <a:pt x="0" y="189"/>
                </a:lnTo>
                <a:lnTo>
                  <a:pt x="0" y="116"/>
                </a:lnTo>
                <a:lnTo>
                  <a:pt x="7" y="116"/>
                </a:lnTo>
                <a:lnTo>
                  <a:pt x="7" y="90"/>
                </a:lnTo>
                <a:lnTo>
                  <a:pt x="0" y="90"/>
                </a:lnTo>
                <a:lnTo>
                  <a:pt x="0" y="35"/>
                </a:lnTo>
                <a:lnTo>
                  <a:pt x="37" y="0"/>
                </a:lnTo>
                <a:close/>
                <a:moveTo>
                  <a:pt x="14" y="35"/>
                </a:moveTo>
                <a:lnTo>
                  <a:pt x="14" y="76"/>
                </a:lnTo>
                <a:lnTo>
                  <a:pt x="33" y="76"/>
                </a:lnTo>
                <a:lnTo>
                  <a:pt x="33" y="35"/>
                </a:lnTo>
                <a:lnTo>
                  <a:pt x="14" y="35"/>
                </a:lnTo>
                <a:close/>
                <a:moveTo>
                  <a:pt x="141" y="9"/>
                </a:moveTo>
                <a:lnTo>
                  <a:pt x="141" y="47"/>
                </a:lnTo>
                <a:lnTo>
                  <a:pt x="160" y="47"/>
                </a:lnTo>
                <a:lnTo>
                  <a:pt x="160" y="9"/>
                </a:lnTo>
                <a:lnTo>
                  <a:pt x="141" y="9"/>
                </a:lnTo>
                <a:close/>
                <a:moveTo>
                  <a:pt x="115" y="9"/>
                </a:moveTo>
                <a:lnTo>
                  <a:pt x="115" y="47"/>
                </a:lnTo>
                <a:lnTo>
                  <a:pt x="134" y="47"/>
                </a:lnTo>
                <a:lnTo>
                  <a:pt x="134" y="9"/>
                </a:lnTo>
                <a:lnTo>
                  <a:pt x="115" y="9"/>
                </a:lnTo>
                <a:close/>
                <a:moveTo>
                  <a:pt x="89" y="9"/>
                </a:moveTo>
                <a:lnTo>
                  <a:pt x="89" y="47"/>
                </a:lnTo>
                <a:lnTo>
                  <a:pt x="108" y="47"/>
                </a:lnTo>
                <a:lnTo>
                  <a:pt x="108" y="9"/>
                </a:lnTo>
                <a:lnTo>
                  <a:pt x="89" y="9"/>
                </a:lnTo>
                <a:close/>
                <a:moveTo>
                  <a:pt x="66" y="9"/>
                </a:moveTo>
                <a:lnTo>
                  <a:pt x="66" y="47"/>
                </a:lnTo>
                <a:lnTo>
                  <a:pt x="85" y="47"/>
                </a:lnTo>
                <a:lnTo>
                  <a:pt x="85" y="9"/>
                </a:lnTo>
                <a:lnTo>
                  <a:pt x="66" y="9"/>
                </a:lnTo>
                <a:close/>
                <a:moveTo>
                  <a:pt x="40" y="9"/>
                </a:moveTo>
                <a:lnTo>
                  <a:pt x="40" y="47"/>
                </a:lnTo>
                <a:lnTo>
                  <a:pt x="59" y="47"/>
                </a:lnTo>
                <a:lnTo>
                  <a:pt x="59" y="9"/>
                </a:lnTo>
                <a:lnTo>
                  <a:pt x="40" y="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5" name="Freeform 87"/>
          <p:cNvSpPr>
            <a:spLocks noEditPoints="1" noChangeArrowheads="1"/>
          </p:cNvSpPr>
          <p:nvPr/>
        </p:nvSpPr>
        <p:spPr bwMode="auto">
          <a:xfrm>
            <a:off x="2060575" y="1684338"/>
            <a:ext cx="280988" cy="185737"/>
          </a:xfrm>
          <a:custGeom>
            <a:avLst/>
            <a:gdLst>
              <a:gd name="T0" fmla="*/ 2147483647 w 75"/>
              <a:gd name="T1" fmla="*/ 2147483647 h 66"/>
              <a:gd name="T2" fmla="*/ 2147483647 w 75"/>
              <a:gd name="T3" fmla="*/ 2147483647 h 66"/>
              <a:gd name="T4" fmla="*/ 2147483647 w 75"/>
              <a:gd name="T5" fmla="*/ 2147483647 h 66"/>
              <a:gd name="T6" fmla="*/ 2147483647 w 75"/>
              <a:gd name="T7" fmla="*/ 2147483647 h 66"/>
              <a:gd name="T8" fmla="*/ 2147483647 w 75"/>
              <a:gd name="T9" fmla="*/ 2147483647 h 66"/>
              <a:gd name="T10" fmla="*/ 0 w 75"/>
              <a:gd name="T11" fmla="*/ 2147483647 h 66"/>
              <a:gd name="T12" fmla="*/ 2147483647 w 75"/>
              <a:gd name="T13" fmla="*/ 2147483647 h 66"/>
              <a:gd name="T14" fmla="*/ 2147483647 w 75"/>
              <a:gd name="T15" fmla="*/ 2147483647 h 66"/>
              <a:gd name="T16" fmla="*/ 2147483647 w 75"/>
              <a:gd name="T17" fmla="*/ 0 h 66"/>
              <a:gd name="T18" fmla="*/ 2147483647 w 75"/>
              <a:gd name="T19" fmla="*/ 0 h 66"/>
              <a:gd name="T20" fmla="*/ 2147483647 w 75"/>
              <a:gd name="T21" fmla="*/ 0 h 66"/>
              <a:gd name="T22" fmla="*/ 2147483647 w 75"/>
              <a:gd name="T23" fmla="*/ 0 h 66"/>
              <a:gd name="T24" fmla="*/ 2147483647 w 75"/>
              <a:gd name="T25" fmla="*/ 2147483647 h 66"/>
              <a:gd name="T26" fmla="*/ 2147483647 w 75"/>
              <a:gd name="T27" fmla="*/ 2147483647 h 66"/>
              <a:gd name="T28" fmla="*/ 2147483647 w 75"/>
              <a:gd name="T29" fmla="*/ 2147483647 h 66"/>
              <a:gd name="T30" fmla="*/ 2147483647 w 75"/>
              <a:gd name="T31" fmla="*/ 2147483647 h 66"/>
              <a:gd name="T32" fmla="*/ 2147483647 w 75"/>
              <a:gd name="T33" fmla="*/ 2147483647 h 66"/>
              <a:gd name="T34" fmla="*/ 2147483647 w 75"/>
              <a:gd name="T35" fmla="*/ 2147483647 h 66"/>
              <a:gd name="T36" fmla="*/ 2147483647 w 75"/>
              <a:gd name="T37" fmla="*/ 2147483647 h 66"/>
              <a:gd name="T38" fmla="*/ 2147483647 w 75"/>
              <a:gd name="T39" fmla="*/ 2147483647 h 66"/>
              <a:gd name="T40" fmla="*/ 2147483647 w 75"/>
              <a:gd name="T41" fmla="*/ 2147483647 h 66"/>
              <a:gd name="T42" fmla="*/ 2147483647 w 75"/>
              <a:gd name="T43" fmla="*/ 2147483647 h 6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75"/>
              <a:gd name="T67" fmla="*/ 0 h 66"/>
              <a:gd name="T68" fmla="*/ 75 w 75"/>
              <a:gd name="T69" fmla="*/ 66 h 6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75" h="66">
                <a:moveTo>
                  <a:pt x="72" y="4"/>
                </a:moveTo>
                <a:cubicBezTo>
                  <a:pt x="73" y="6"/>
                  <a:pt x="74" y="10"/>
                  <a:pt x="74" y="13"/>
                </a:cubicBezTo>
                <a:cubicBezTo>
                  <a:pt x="75" y="16"/>
                  <a:pt x="75" y="19"/>
                  <a:pt x="75" y="23"/>
                </a:cubicBezTo>
                <a:cubicBezTo>
                  <a:pt x="75" y="47"/>
                  <a:pt x="59" y="66"/>
                  <a:pt x="38" y="66"/>
                </a:cubicBezTo>
                <a:cubicBezTo>
                  <a:pt x="27" y="66"/>
                  <a:pt x="18" y="61"/>
                  <a:pt x="11" y="53"/>
                </a:cubicBezTo>
                <a:cubicBezTo>
                  <a:pt x="4" y="45"/>
                  <a:pt x="0" y="34"/>
                  <a:pt x="0" y="23"/>
                </a:cubicBezTo>
                <a:cubicBezTo>
                  <a:pt x="0" y="19"/>
                  <a:pt x="1" y="16"/>
                  <a:pt x="1" y="13"/>
                </a:cubicBezTo>
                <a:cubicBezTo>
                  <a:pt x="2" y="10"/>
                  <a:pt x="3" y="6"/>
                  <a:pt x="4" y="4"/>
                </a:cubicBezTo>
                <a:cubicBezTo>
                  <a:pt x="6" y="0"/>
                  <a:pt x="6" y="0"/>
                  <a:pt x="6" y="0"/>
                </a:cubicBezTo>
                <a:cubicBezTo>
                  <a:pt x="9" y="0"/>
                  <a:pt x="9" y="0"/>
                  <a:pt x="9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2" y="4"/>
                  <a:pt x="72" y="4"/>
                  <a:pt x="72" y="4"/>
                </a:cubicBezTo>
                <a:close/>
                <a:moveTo>
                  <a:pt x="64" y="15"/>
                </a:moveTo>
                <a:cubicBezTo>
                  <a:pt x="63" y="14"/>
                  <a:pt x="63" y="12"/>
                  <a:pt x="6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2"/>
                  <a:pt x="12" y="14"/>
                  <a:pt x="12" y="15"/>
                </a:cubicBezTo>
                <a:cubicBezTo>
                  <a:pt x="12" y="17"/>
                  <a:pt x="11" y="20"/>
                  <a:pt x="11" y="23"/>
                </a:cubicBezTo>
                <a:cubicBezTo>
                  <a:pt x="11" y="32"/>
                  <a:pt x="14" y="40"/>
                  <a:pt x="19" y="46"/>
                </a:cubicBezTo>
                <a:cubicBezTo>
                  <a:pt x="24" y="52"/>
                  <a:pt x="31" y="55"/>
                  <a:pt x="38" y="55"/>
                </a:cubicBezTo>
                <a:cubicBezTo>
                  <a:pt x="53" y="55"/>
                  <a:pt x="64" y="41"/>
                  <a:pt x="64" y="23"/>
                </a:cubicBezTo>
                <a:cubicBezTo>
                  <a:pt x="64" y="20"/>
                  <a:pt x="64" y="17"/>
                  <a:pt x="64" y="15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6" name="Freeform 88"/>
          <p:cNvSpPr>
            <a:spLocks noEditPoints="1" noChangeArrowheads="1"/>
          </p:cNvSpPr>
          <p:nvPr/>
        </p:nvSpPr>
        <p:spPr bwMode="auto">
          <a:xfrm>
            <a:off x="2098675" y="1768475"/>
            <a:ext cx="209550" cy="182563"/>
          </a:xfrm>
          <a:custGeom>
            <a:avLst/>
            <a:gdLst>
              <a:gd name="T0" fmla="*/ 2147483647 w 56"/>
              <a:gd name="T1" fmla="*/ 0 h 65"/>
              <a:gd name="T2" fmla="*/ 2147483647 w 56"/>
              <a:gd name="T3" fmla="*/ 2147483647 h 65"/>
              <a:gd name="T4" fmla="*/ 2147483647 w 56"/>
              <a:gd name="T5" fmla="*/ 2147483647 h 65"/>
              <a:gd name="T6" fmla="*/ 2147483647 w 56"/>
              <a:gd name="T7" fmla="*/ 0 h 65"/>
              <a:gd name="T8" fmla="*/ 2147483647 w 56"/>
              <a:gd name="T9" fmla="*/ 0 h 65"/>
              <a:gd name="T10" fmla="*/ 0 w 56"/>
              <a:gd name="T11" fmla="*/ 2147483647 h 65"/>
              <a:gd name="T12" fmla="*/ 2147483647 w 56"/>
              <a:gd name="T13" fmla="*/ 2147483647 h 65"/>
              <a:gd name="T14" fmla="*/ 2147483647 w 56"/>
              <a:gd name="T15" fmla="*/ 2147483647 h 65"/>
              <a:gd name="T16" fmla="*/ 2147483647 w 56"/>
              <a:gd name="T17" fmla="*/ 2147483647 h 65"/>
              <a:gd name="T18" fmla="*/ 2147483647 w 56"/>
              <a:gd name="T19" fmla="*/ 2147483647 h 65"/>
              <a:gd name="T20" fmla="*/ 2147483647 w 56"/>
              <a:gd name="T21" fmla="*/ 2147483647 h 65"/>
              <a:gd name="T22" fmla="*/ 2147483647 w 56"/>
              <a:gd name="T23" fmla="*/ 2147483647 h 65"/>
              <a:gd name="T24" fmla="*/ 0 w 56"/>
              <a:gd name="T25" fmla="*/ 2147483647 h 65"/>
              <a:gd name="T26" fmla="*/ 0 w 56"/>
              <a:gd name="T27" fmla="*/ 2147483647 h 6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6"/>
              <a:gd name="T43" fmla="*/ 0 h 65"/>
              <a:gd name="T44" fmla="*/ 56 w 56"/>
              <a:gd name="T45" fmla="*/ 65 h 6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6" h="65">
                <a:moveTo>
                  <a:pt x="9" y="0"/>
                </a:moveTo>
                <a:cubicBezTo>
                  <a:pt x="10" y="7"/>
                  <a:pt x="13" y="13"/>
                  <a:pt x="16" y="17"/>
                </a:cubicBezTo>
                <a:cubicBezTo>
                  <a:pt x="21" y="22"/>
                  <a:pt x="26" y="26"/>
                  <a:pt x="33" y="26"/>
                </a:cubicBezTo>
                <a:cubicBezTo>
                  <a:pt x="45" y="26"/>
                  <a:pt x="55" y="14"/>
                  <a:pt x="56" y="0"/>
                </a:cubicBezTo>
                <a:cubicBezTo>
                  <a:pt x="9" y="0"/>
                  <a:pt x="9" y="0"/>
                  <a:pt x="9" y="0"/>
                </a:cubicBezTo>
                <a:close/>
                <a:moveTo>
                  <a:pt x="0" y="53"/>
                </a:moveTo>
                <a:cubicBezTo>
                  <a:pt x="21" y="53"/>
                  <a:pt x="21" y="53"/>
                  <a:pt x="21" y="53"/>
                </a:cubicBezTo>
                <a:cubicBezTo>
                  <a:pt x="21" y="28"/>
                  <a:pt x="21" y="28"/>
                  <a:pt x="21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3"/>
                  <a:pt x="34" y="53"/>
                  <a:pt x="34" y="53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65"/>
                  <a:pt x="55" y="65"/>
                  <a:pt x="55" y="65"/>
                </a:cubicBezTo>
                <a:cubicBezTo>
                  <a:pt x="0" y="65"/>
                  <a:pt x="0" y="65"/>
                  <a:pt x="0" y="65"/>
                </a:cubicBezTo>
                <a:lnTo>
                  <a:pt x="0" y="53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7" name="Freeform 89"/>
          <p:cNvSpPr>
            <a:spLocks noEditPoints="1" noChangeArrowheads="1"/>
          </p:cNvSpPr>
          <p:nvPr/>
        </p:nvSpPr>
        <p:spPr bwMode="auto">
          <a:xfrm>
            <a:off x="3429000" y="1174750"/>
            <a:ext cx="390525" cy="222250"/>
          </a:xfrm>
          <a:custGeom>
            <a:avLst/>
            <a:gdLst>
              <a:gd name="T0" fmla="*/ 2147483647 w 104"/>
              <a:gd name="T1" fmla="*/ 2147483647 h 79"/>
              <a:gd name="T2" fmla="*/ 2147483647 w 104"/>
              <a:gd name="T3" fmla="*/ 2147483647 h 79"/>
              <a:gd name="T4" fmla="*/ 0 w 104"/>
              <a:gd name="T5" fmla="*/ 2147483647 h 79"/>
              <a:gd name="T6" fmla="*/ 2147483647 w 104"/>
              <a:gd name="T7" fmla="*/ 2147483647 h 79"/>
              <a:gd name="T8" fmla="*/ 2147483647 w 104"/>
              <a:gd name="T9" fmla="*/ 2147483647 h 79"/>
              <a:gd name="T10" fmla="*/ 2147483647 w 104"/>
              <a:gd name="T11" fmla="*/ 2147483647 h 79"/>
              <a:gd name="T12" fmla="*/ 2147483647 w 104"/>
              <a:gd name="T13" fmla="*/ 2147483647 h 79"/>
              <a:gd name="T14" fmla="*/ 2147483647 w 104"/>
              <a:gd name="T15" fmla="*/ 2147483647 h 79"/>
              <a:gd name="T16" fmla="*/ 2147483647 w 104"/>
              <a:gd name="T17" fmla="*/ 2147483647 h 79"/>
              <a:gd name="T18" fmla="*/ 2147483647 w 104"/>
              <a:gd name="T19" fmla="*/ 2147483647 h 79"/>
              <a:gd name="T20" fmla="*/ 2147483647 w 104"/>
              <a:gd name="T21" fmla="*/ 2147483647 h 79"/>
              <a:gd name="T22" fmla="*/ 2147483647 w 104"/>
              <a:gd name="T23" fmla="*/ 2147483647 h 79"/>
              <a:gd name="T24" fmla="*/ 2147483647 w 104"/>
              <a:gd name="T25" fmla="*/ 2147483647 h 79"/>
              <a:gd name="T26" fmla="*/ 2147483647 w 104"/>
              <a:gd name="T27" fmla="*/ 2147483647 h 79"/>
              <a:gd name="T28" fmla="*/ 2147483647 w 104"/>
              <a:gd name="T29" fmla="*/ 2147483647 h 79"/>
              <a:gd name="T30" fmla="*/ 2147483647 w 104"/>
              <a:gd name="T31" fmla="*/ 2147483647 h 79"/>
              <a:gd name="T32" fmla="*/ 2147483647 w 104"/>
              <a:gd name="T33" fmla="*/ 2147483647 h 79"/>
              <a:gd name="T34" fmla="*/ 2147483647 w 104"/>
              <a:gd name="T35" fmla="*/ 2147483647 h 79"/>
              <a:gd name="T36" fmla="*/ 2147483647 w 104"/>
              <a:gd name="T37" fmla="*/ 2147483647 h 79"/>
              <a:gd name="T38" fmla="*/ 2147483647 w 104"/>
              <a:gd name="T39" fmla="*/ 2147483647 h 79"/>
              <a:gd name="T40" fmla="*/ 2147483647 w 104"/>
              <a:gd name="T41" fmla="*/ 2147483647 h 79"/>
              <a:gd name="T42" fmla="*/ 2147483647 w 104"/>
              <a:gd name="T43" fmla="*/ 2147483647 h 79"/>
              <a:gd name="T44" fmla="*/ 2147483647 w 104"/>
              <a:gd name="T45" fmla="*/ 2147483647 h 79"/>
              <a:gd name="T46" fmla="*/ 2147483647 w 104"/>
              <a:gd name="T47" fmla="*/ 2147483647 h 79"/>
              <a:gd name="T48" fmla="*/ 2147483647 w 104"/>
              <a:gd name="T49" fmla="*/ 2147483647 h 79"/>
              <a:gd name="T50" fmla="*/ 2147483647 w 104"/>
              <a:gd name="T51" fmla="*/ 2147483647 h 79"/>
              <a:gd name="T52" fmla="*/ 2147483647 w 104"/>
              <a:gd name="T53" fmla="*/ 2147483647 h 79"/>
              <a:gd name="T54" fmla="*/ 2147483647 w 104"/>
              <a:gd name="T55" fmla="*/ 2147483647 h 79"/>
              <a:gd name="T56" fmla="*/ 2147483647 w 104"/>
              <a:gd name="T57" fmla="*/ 2147483647 h 79"/>
              <a:gd name="T58" fmla="*/ 2147483647 w 104"/>
              <a:gd name="T59" fmla="*/ 2147483647 h 79"/>
              <a:gd name="T60" fmla="*/ 2147483647 w 104"/>
              <a:gd name="T61" fmla="*/ 2147483647 h 79"/>
              <a:gd name="T62" fmla="*/ 2147483647 w 104"/>
              <a:gd name="T63" fmla="*/ 2147483647 h 79"/>
              <a:gd name="T64" fmla="*/ 2147483647 w 104"/>
              <a:gd name="T65" fmla="*/ 2147483647 h 79"/>
              <a:gd name="T66" fmla="*/ 2147483647 w 104"/>
              <a:gd name="T67" fmla="*/ 2147483647 h 79"/>
              <a:gd name="T68" fmla="*/ 2147483647 w 104"/>
              <a:gd name="T69" fmla="*/ 2147483647 h 79"/>
              <a:gd name="T70" fmla="*/ 2147483647 w 104"/>
              <a:gd name="T71" fmla="*/ 2147483647 h 79"/>
              <a:gd name="T72" fmla="*/ 2147483647 w 104"/>
              <a:gd name="T73" fmla="*/ 2147483647 h 79"/>
              <a:gd name="T74" fmla="*/ 2147483647 w 104"/>
              <a:gd name="T75" fmla="*/ 2147483647 h 7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4"/>
              <a:gd name="T115" fmla="*/ 0 h 79"/>
              <a:gd name="T116" fmla="*/ 104 w 104"/>
              <a:gd name="T117" fmla="*/ 79 h 7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4" h="79">
                <a:moveTo>
                  <a:pt x="6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48" y="65"/>
                  <a:pt x="48" y="65"/>
                  <a:pt x="48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79"/>
                  <a:pt x="54" y="79"/>
                  <a:pt x="54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0" y="65"/>
                  <a:pt x="0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57"/>
                  <a:pt x="6" y="57"/>
                  <a:pt x="6" y="57"/>
                </a:cubicBezTo>
                <a:close/>
                <a:moveTo>
                  <a:pt x="104" y="39"/>
                </a:moveTo>
                <a:cubicBezTo>
                  <a:pt x="102" y="14"/>
                  <a:pt x="102" y="14"/>
                  <a:pt x="102" y="14"/>
                </a:cubicBezTo>
                <a:cubicBezTo>
                  <a:pt x="87" y="29"/>
                  <a:pt x="87" y="29"/>
                  <a:pt x="87" y="29"/>
                </a:cubicBezTo>
                <a:cubicBezTo>
                  <a:pt x="70" y="31"/>
                  <a:pt x="70" y="31"/>
                  <a:pt x="70" y="31"/>
                </a:cubicBezTo>
                <a:cubicBezTo>
                  <a:pt x="65" y="34"/>
                  <a:pt x="65" y="34"/>
                  <a:pt x="65" y="34"/>
                </a:cubicBezTo>
                <a:cubicBezTo>
                  <a:pt x="69" y="36"/>
                  <a:pt x="69" y="36"/>
                  <a:pt x="69" y="36"/>
                </a:cubicBezTo>
                <a:cubicBezTo>
                  <a:pt x="68" y="37"/>
                  <a:pt x="68" y="37"/>
                  <a:pt x="68" y="37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2"/>
                  <a:pt x="61" y="32"/>
                  <a:pt x="61" y="32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31"/>
                  <a:pt x="54" y="31"/>
                  <a:pt x="54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2" y="26"/>
                  <a:pt x="52" y="26"/>
                  <a:pt x="52" y="26"/>
                </a:cubicBezTo>
                <a:cubicBezTo>
                  <a:pt x="47" y="23"/>
                  <a:pt x="47" y="23"/>
                  <a:pt x="47" y="23"/>
                </a:cubicBezTo>
                <a:cubicBezTo>
                  <a:pt x="51" y="15"/>
                  <a:pt x="51" y="15"/>
                  <a:pt x="51" y="15"/>
                </a:cubicBezTo>
                <a:cubicBezTo>
                  <a:pt x="53" y="17"/>
                  <a:pt x="53" y="17"/>
                  <a:pt x="53" y="17"/>
                </a:cubicBezTo>
                <a:cubicBezTo>
                  <a:pt x="55" y="12"/>
                  <a:pt x="55" y="12"/>
                  <a:pt x="55" y="12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4"/>
                  <a:pt x="27" y="4"/>
                  <a:pt x="27" y="4"/>
                </a:cubicBezTo>
                <a:cubicBezTo>
                  <a:pt x="30" y="6"/>
                  <a:pt x="30" y="6"/>
                  <a:pt x="30" y="6"/>
                </a:cubicBezTo>
                <a:cubicBezTo>
                  <a:pt x="25" y="16"/>
                  <a:pt x="25" y="16"/>
                  <a:pt x="25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18" y="24"/>
                  <a:pt x="18" y="24"/>
                  <a:pt x="18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14" y="38"/>
                  <a:pt x="14" y="38"/>
                  <a:pt x="14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0" y="42"/>
                  <a:pt x="10" y="42"/>
                  <a:pt x="10" y="42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5" y="48"/>
                  <a:pt x="35" y="48"/>
                  <a:pt x="35" y="48"/>
                </a:cubicBezTo>
                <a:cubicBezTo>
                  <a:pt x="40" y="39"/>
                  <a:pt x="40" y="39"/>
                  <a:pt x="40" y="39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38"/>
                  <a:pt x="47" y="38"/>
                  <a:pt x="47" y="38"/>
                </a:cubicBezTo>
                <a:cubicBezTo>
                  <a:pt x="50" y="39"/>
                  <a:pt x="50" y="39"/>
                  <a:pt x="50" y="39"/>
                </a:cubicBezTo>
                <a:cubicBezTo>
                  <a:pt x="49" y="41"/>
                  <a:pt x="49" y="41"/>
                  <a:pt x="49" y="41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2"/>
                  <a:pt x="56" y="42"/>
                  <a:pt x="56" y="42"/>
                </a:cubicBezTo>
                <a:cubicBezTo>
                  <a:pt x="64" y="46"/>
                  <a:pt x="64" y="46"/>
                  <a:pt x="64" y="46"/>
                </a:cubicBezTo>
                <a:cubicBezTo>
                  <a:pt x="62" y="49"/>
                  <a:pt x="62" y="49"/>
                  <a:pt x="62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65" y="55"/>
                  <a:pt x="65" y="55"/>
                  <a:pt x="65" y="55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72" y="59"/>
                  <a:pt x="72" y="59"/>
                  <a:pt x="72" y="59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9"/>
                  <a:pt x="74" y="59"/>
                  <a:pt x="74" y="59"/>
                </a:cubicBezTo>
                <a:cubicBezTo>
                  <a:pt x="79" y="61"/>
                  <a:pt x="79" y="61"/>
                  <a:pt x="79" y="61"/>
                </a:cubicBezTo>
                <a:cubicBezTo>
                  <a:pt x="81" y="58"/>
                  <a:pt x="81" y="58"/>
                  <a:pt x="81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61"/>
                  <a:pt x="82" y="61"/>
                  <a:pt x="82" y="61"/>
                </a:cubicBezTo>
                <a:cubicBezTo>
                  <a:pt x="87" y="63"/>
                  <a:pt x="87" y="63"/>
                  <a:pt x="87" y="63"/>
                </a:cubicBezTo>
                <a:cubicBezTo>
                  <a:pt x="88" y="62"/>
                  <a:pt x="88" y="62"/>
                  <a:pt x="88" y="62"/>
                </a:cubicBezTo>
                <a:cubicBezTo>
                  <a:pt x="91" y="60"/>
                  <a:pt x="91" y="60"/>
                  <a:pt x="91" y="60"/>
                </a:cubicBezTo>
                <a:cubicBezTo>
                  <a:pt x="97" y="63"/>
                  <a:pt x="97" y="63"/>
                  <a:pt x="97" y="63"/>
                </a:cubicBezTo>
                <a:cubicBezTo>
                  <a:pt x="100" y="60"/>
                  <a:pt x="102" y="57"/>
                  <a:pt x="102" y="52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4" y="39"/>
                  <a:pt x="104" y="39"/>
                  <a:pt x="104" y="39"/>
                </a:cubicBezTo>
                <a:close/>
                <a:moveTo>
                  <a:pt x="26" y="29"/>
                </a:moveTo>
                <a:cubicBezTo>
                  <a:pt x="24" y="32"/>
                  <a:pt x="24" y="32"/>
                  <a:pt x="24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17" y="39"/>
                  <a:pt x="17" y="39"/>
                  <a:pt x="17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27"/>
                  <a:pt x="22" y="27"/>
                  <a:pt x="22" y="2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9"/>
                  <a:pt x="35" y="9"/>
                  <a:pt x="35" y="9"/>
                </a:cubicBezTo>
                <a:lnTo>
                  <a:pt x="26" y="2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8" name="Freeform 90"/>
          <p:cNvSpPr>
            <a:spLocks noEditPoints="1" noChangeArrowheads="1"/>
          </p:cNvSpPr>
          <p:nvPr/>
        </p:nvSpPr>
        <p:spPr bwMode="auto">
          <a:xfrm>
            <a:off x="5553075" y="654050"/>
            <a:ext cx="327025" cy="242888"/>
          </a:xfrm>
          <a:custGeom>
            <a:avLst/>
            <a:gdLst>
              <a:gd name="T0" fmla="*/ 2147483647 w 87"/>
              <a:gd name="T1" fmla="*/ 2147483647 h 86"/>
              <a:gd name="T2" fmla="*/ 0 w 87"/>
              <a:gd name="T3" fmla="*/ 2147483647 h 86"/>
              <a:gd name="T4" fmla="*/ 2147483647 w 87"/>
              <a:gd name="T5" fmla="*/ 2147483647 h 86"/>
              <a:gd name="T6" fmla="*/ 2147483647 w 87"/>
              <a:gd name="T7" fmla="*/ 2147483647 h 86"/>
              <a:gd name="T8" fmla="*/ 2147483647 w 87"/>
              <a:gd name="T9" fmla="*/ 2147483647 h 86"/>
              <a:gd name="T10" fmla="*/ 2147483647 w 87"/>
              <a:gd name="T11" fmla="*/ 2147483647 h 86"/>
              <a:gd name="T12" fmla="*/ 2147483647 w 87"/>
              <a:gd name="T13" fmla="*/ 2147483647 h 86"/>
              <a:gd name="T14" fmla="*/ 2147483647 w 87"/>
              <a:gd name="T15" fmla="*/ 2147483647 h 86"/>
              <a:gd name="T16" fmla="*/ 2147483647 w 87"/>
              <a:gd name="T17" fmla="*/ 2147483647 h 86"/>
              <a:gd name="T18" fmla="*/ 2147483647 w 87"/>
              <a:gd name="T19" fmla="*/ 2147483647 h 86"/>
              <a:gd name="T20" fmla="*/ 2147483647 w 87"/>
              <a:gd name="T21" fmla="*/ 0 h 86"/>
              <a:gd name="T22" fmla="*/ 2147483647 w 87"/>
              <a:gd name="T23" fmla="*/ 2147483647 h 86"/>
              <a:gd name="T24" fmla="*/ 2147483647 w 87"/>
              <a:gd name="T25" fmla="*/ 2147483647 h 86"/>
              <a:gd name="T26" fmla="*/ 2147483647 w 87"/>
              <a:gd name="T27" fmla="*/ 2147483647 h 86"/>
              <a:gd name="T28" fmla="*/ 2147483647 w 87"/>
              <a:gd name="T29" fmla="*/ 2147483647 h 86"/>
              <a:gd name="T30" fmla="*/ 2147483647 w 87"/>
              <a:gd name="T31" fmla="*/ 2147483647 h 86"/>
              <a:gd name="T32" fmla="*/ 2147483647 w 87"/>
              <a:gd name="T33" fmla="*/ 2147483647 h 86"/>
              <a:gd name="T34" fmla="*/ 2147483647 w 87"/>
              <a:gd name="T35" fmla="*/ 2147483647 h 86"/>
              <a:gd name="T36" fmla="*/ 2147483647 w 87"/>
              <a:gd name="T37" fmla="*/ 2147483647 h 86"/>
              <a:gd name="T38" fmla="*/ 2147483647 w 87"/>
              <a:gd name="T39" fmla="*/ 2147483647 h 86"/>
              <a:gd name="T40" fmla="*/ 2147483647 w 87"/>
              <a:gd name="T41" fmla="*/ 2147483647 h 86"/>
              <a:gd name="T42" fmla="*/ 2147483647 w 87"/>
              <a:gd name="T43" fmla="*/ 2147483647 h 86"/>
              <a:gd name="T44" fmla="*/ 2147483647 w 87"/>
              <a:gd name="T45" fmla="*/ 2147483647 h 86"/>
              <a:gd name="T46" fmla="*/ 2147483647 w 87"/>
              <a:gd name="T47" fmla="*/ 2147483647 h 86"/>
              <a:gd name="T48" fmla="*/ 2147483647 w 87"/>
              <a:gd name="T49" fmla="*/ 2147483647 h 86"/>
              <a:gd name="T50" fmla="*/ 2147483647 w 87"/>
              <a:gd name="T51" fmla="*/ 2147483647 h 86"/>
              <a:gd name="T52" fmla="*/ 2147483647 w 87"/>
              <a:gd name="T53" fmla="*/ 2147483647 h 86"/>
              <a:gd name="T54" fmla="*/ 2147483647 w 87"/>
              <a:gd name="T55" fmla="*/ 2147483647 h 86"/>
              <a:gd name="T56" fmla="*/ 2147483647 w 87"/>
              <a:gd name="T57" fmla="*/ 2147483647 h 86"/>
              <a:gd name="T58" fmla="*/ 2147483647 w 87"/>
              <a:gd name="T59" fmla="*/ 2147483647 h 86"/>
              <a:gd name="T60" fmla="*/ 2147483647 w 87"/>
              <a:gd name="T61" fmla="*/ 2147483647 h 86"/>
              <a:gd name="T62" fmla="*/ 2147483647 w 87"/>
              <a:gd name="T63" fmla="*/ 2147483647 h 86"/>
              <a:gd name="T64" fmla="*/ 2147483647 w 87"/>
              <a:gd name="T65" fmla="*/ 2147483647 h 86"/>
              <a:gd name="T66" fmla="*/ 2147483647 w 87"/>
              <a:gd name="T67" fmla="*/ 2147483647 h 86"/>
              <a:gd name="T68" fmla="*/ 2147483647 w 87"/>
              <a:gd name="T69" fmla="*/ 2147483647 h 86"/>
              <a:gd name="T70" fmla="*/ 2147483647 w 87"/>
              <a:gd name="T71" fmla="*/ 0 h 86"/>
              <a:gd name="T72" fmla="*/ 2147483647 w 87"/>
              <a:gd name="T73" fmla="*/ 2147483647 h 86"/>
              <a:gd name="T74" fmla="*/ 2147483647 w 87"/>
              <a:gd name="T75" fmla="*/ 2147483647 h 86"/>
              <a:gd name="T76" fmla="*/ 2147483647 w 87"/>
              <a:gd name="T77" fmla="*/ 2147483647 h 86"/>
              <a:gd name="T78" fmla="*/ 2147483647 w 87"/>
              <a:gd name="T79" fmla="*/ 2147483647 h 86"/>
              <a:gd name="T80" fmla="*/ 2147483647 w 87"/>
              <a:gd name="T81" fmla="*/ 2147483647 h 86"/>
              <a:gd name="T82" fmla="*/ 2147483647 w 87"/>
              <a:gd name="T83" fmla="*/ 0 h 8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87"/>
              <a:gd name="T127" fmla="*/ 0 h 86"/>
              <a:gd name="T128" fmla="*/ 87 w 87"/>
              <a:gd name="T129" fmla="*/ 86 h 8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87" h="86">
                <a:moveTo>
                  <a:pt x="19" y="40"/>
                </a:moveTo>
                <a:cubicBezTo>
                  <a:pt x="9" y="50"/>
                  <a:pt x="3" y="61"/>
                  <a:pt x="0" y="75"/>
                </a:cubicBezTo>
                <a:cubicBezTo>
                  <a:pt x="2" y="79"/>
                  <a:pt x="4" y="82"/>
                  <a:pt x="6" y="86"/>
                </a:cubicBezTo>
                <a:cubicBezTo>
                  <a:pt x="31" y="86"/>
                  <a:pt x="56" y="86"/>
                  <a:pt x="80" y="86"/>
                </a:cubicBezTo>
                <a:cubicBezTo>
                  <a:pt x="82" y="82"/>
                  <a:pt x="85" y="79"/>
                  <a:pt x="87" y="75"/>
                </a:cubicBezTo>
                <a:cubicBezTo>
                  <a:pt x="83" y="61"/>
                  <a:pt x="77" y="50"/>
                  <a:pt x="68" y="40"/>
                </a:cubicBezTo>
                <a:cubicBezTo>
                  <a:pt x="68" y="26"/>
                  <a:pt x="68" y="26"/>
                  <a:pt x="68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lose/>
                <a:moveTo>
                  <a:pt x="50" y="0"/>
                </a:moveTo>
                <a:cubicBezTo>
                  <a:pt x="55" y="0"/>
                  <a:pt x="59" y="4"/>
                  <a:pt x="59" y="9"/>
                </a:cubicBezTo>
                <a:cubicBezTo>
                  <a:pt x="59" y="11"/>
                  <a:pt x="59" y="12"/>
                  <a:pt x="58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7"/>
                  <a:pt x="81" y="17"/>
                  <a:pt x="81" y="17"/>
                </a:cubicBezTo>
                <a:cubicBezTo>
                  <a:pt x="81" y="33"/>
                  <a:pt x="81" y="33"/>
                  <a:pt x="81" y="33"/>
                </a:cubicBezTo>
                <a:cubicBezTo>
                  <a:pt x="77" y="38"/>
                  <a:pt x="77" y="38"/>
                  <a:pt x="77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29"/>
                  <a:pt x="70" y="29"/>
                  <a:pt x="70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22"/>
                  <a:pt x="73" y="22"/>
                  <a:pt x="7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9"/>
                  <a:pt x="14" y="29"/>
                  <a:pt x="14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8"/>
                  <a:pt x="17" y="38"/>
                  <a:pt x="17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3"/>
                  <a:pt x="5" y="13"/>
                  <a:pt x="5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2"/>
                  <a:pt x="25" y="11"/>
                  <a:pt x="25" y="9"/>
                </a:cubicBezTo>
                <a:cubicBezTo>
                  <a:pt x="25" y="4"/>
                  <a:pt x="29" y="0"/>
                  <a:pt x="34" y="0"/>
                </a:cubicBezTo>
                <a:cubicBezTo>
                  <a:pt x="36" y="0"/>
                  <a:pt x="38" y="1"/>
                  <a:pt x="40" y="2"/>
                </a:cubicBezTo>
                <a:cubicBezTo>
                  <a:pt x="38" y="4"/>
                  <a:pt x="37" y="7"/>
                  <a:pt x="37" y="9"/>
                </a:cubicBezTo>
                <a:cubicBezTo>
                  <a:pt x="37" y="11"/>
                  <a:pt x="37" y="12"/>
                  <a:pt x="37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1" y="9"/>
                </a:cubicBezTo>
                <a:cubicBezTo>
                  <a:pt x="41" y="4"/>
                  <a:pt x="45" y="0"/>
                  <a:pt x="50" y="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9" name="Freeform 91"/>
          <p:cNvSpPr>
            <a:spLocks noEditPoints="1" noChangeArrowheads="1"/>
          </p:cNvSpPr>
          <p:nvPr/>
        </p:nvSpPr>
        <p:spPr bwMode="auto">
          <a:xfrm>
            <a:off x="6191250" y="657225"/>
            <a:ext cx="406400" cy="247650"/>
          </a:xfrm>
          <a:custGeom>
            <a:avLst/>
            <a:gdLst>
              <a:gd name="T0" fmla="*/ 2147483647 w 109"/>
              <a:gd name="T1" fmla="*/ 2147483647 h 88"/>
              <a:gd name="T2" fmla="*/ 2147483647 w 109"/>
              <a:gd name="T3" fmla="*/ 2147483647 h 88"/>
              <a:gd name="T4" fmla="*/ 2147483647 w 109"/>
              <a:gd name="T5" fmla="*/ 2147483647 h 88"/>
              <a:gd name="T6" fmla="*/ 2147483647 w 109"/>
              <a:gd name="T7" fmla="*/ 0 h 88"/>
              <a:gd name="T8" fmla="*/ 2147483647 w 109"/>
              <a:gd name="T9" fmla="*/ 2147483647 h 88"/>
              <a:gd name="T10" fmla="*/ 2147483647 w 109"/>
              <a:gd name="T11" fmla="*/ 2147483647 h 88"/>
              <a:gd name="T12" fmla="*/ 2147483647 w 109"/>
              <a:gd name="T13" fmla="*/ 2147483647 h 88"/>
              <a:gd name="T14" fmla="*/ 2147483647 w 109"/>
              <a:gd name="T15" fmla="*/ 2147483647 h 88"/>
              <a:gd name="T16" fmla="*/ 2147483647 w 109"/>
              <a:gd name="T17" fmla="*/ 2147483647 h 88"/>
              <a:gd name="T18" fmla="*/ 0 w 109"/>
              <a:gd name="T19" fmla="*/ 2147483647 h 88"/>
              <a:gd name="T20" fmla="*/ 2147483647 w 109"/>
              <a:gd name="T21" fmla="*/ 2147483647 h 88"/>
              <a:gd name="T22" fmla="*/ 2147483647 w 109"/>
              <a:gd name="T23" fmla="*/ 2147483647 h 88"/>
              <a:gd name="T24" fmla="*/ 2147483647 w 109"/>
              <a:gd name="T25" fmla="*/ 2147483647 h 88"/>
              <a:gd name="T26" fmla="*/ 2147483647 w 109"/>
              <a:gd name="T27" fmla="*/ 2147483647 h 88"/>
              <a:gd name="T28" fmla="*/ 2147483647 w 109"/>
              <a:gd name="T29" fmla="*/ 2147483647 h 88"/>
              <a:gd name="T30" fmla="*/ 2147483647 w 109"/>
              <a:gd name="T31" fmla="*/ 2147483647 h 88"/>
              <a:gd name="T32" fmla="*/ 2147483647 w 109"/>
              <a:gd name="T33" fmla="*/ 2147483647 h 88"/>
              <a:gd name="T34" fmla="*/ 2147483647 w 109"/>
              <a:gd name="T35" fmla="*/ 2147483647 h 88"/>
              <a:gd name="T36" fmla="*/ 2147483647 w 109"/>
              <a:gd name="T37" fmla="*/ 2147483647 h 88"/>
              <a:gd name="T38" fmla="*/ 2147483647 w 109"/>
              <a:gd name="T39" fmla="*/ 2147483647 h 88"/>
              <a:gd name="T40" fmla="*/ 2147483647 w 109"/>
              <a:gd name="T41" fmla="*/ 2147483647 h 88"/>
              <a:gd name="T42" fmla="*/ 2147483647 w 109"/>
              <a:gd name="T43" fmla="*/ 2147483647 h 88"/>
              <a:gd name="T44" fmla="*/ 2147483647 w 109"/>
              <a:gd name="T45" fmla="*/ 2147483647 h 88"/>
              <a:gd name="T46" fmla="*/ 2147483647 w 109"/>
              <a:gd name="T47" fmla="*/ 2147483647 h 88"/>
              <a:gd name="T48" fmla="*/ 2147483647 w 109"/>
              <a:gd name="T49" fmla="*/ 2147483647 h 88"/>
              <a:gd name="T50" fmla="*/ 2147483647 w 109"/>
              <a:gd name="T51" fmla="*/ 2147483647 h 88"/>
              <a:gd name="T52" fmla="*/ 2147483647 w 109"/>
              <a:gd name="T53" fmla="*/ 2147483647 h 88"/>
              <a:gd name="T54" fmla="*/ 2147483647 w 109"/>
              <a:gd name="T55" fmla="*/ 2147483647 h 88"/>
              <a:gd name="T56" fmla="*/ 2147483647 w 109"/>
              <a:gd name="T57" fmla="*/ 2147483647 h 88"/>
              <a:gd name="T58" fmla="*/ 2147483647 w 109"/>
              <a:gd name="T59" fmla="*/ 2147483647 h 88"/>
              <a:gd name="T60" fmla="*/ 2147483647 w 109"/>
              <a:gd name="T61" fmla="*/ 2147483647 h 88"/>
              <a:gd name="T62" fmla="*/ 2147483647 w 109"/>
              <a:gd name="T63" fmla="*/ 2147483647 h 88"/>
              <a:gd name="T64" fmla="*/ 2147483647 w 109"/>
              <a:gd name="T65" fmla="*/ 2147483647 h 88"/>
              <a:gd name="T66" fmla="*/ 2147483647 w 109"/>
              <a:gd name="T67" fmla="*/ 2147483647 h 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09"/>
              <a:gd name="T103" fmla="*/ 0 h 88"/>
              <a:gd name="T104" fmla="*/ 109 w 109"/>
              <a:gd name="T105" fmla="*/ 88 h 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0" name="Freeform 92"/>
          <p:cNvSpPr>
            <a:spLocks noEditPoints="1" noChangeArrowheads="1"/>
          </p:cNvSpPr>
          <p:nvPr/>
        </p:nvSpPr>
        <p:spPr bwMode="auto">
          <a:xfrm>
            <a:off x="3457575" y="1674813"/>
            <a:ext cx="352425" cy="265112"/>
          </a:xfrm>
          <a:custGeom>
            <a:avLst/>
            <a:gdLst>
              <a:gd name="T0" fmla="*/ 2147483647 w 94"/>
              <a:gd name="T1" fmla="*/ 2147483647 h 94"/>
              <a:gd name="T2" fmla="*/ 2147483647 w 94"/>
              <a:gd name="T3" fmla="*/ 2147483647 h 94"/>
              <a:gd name="T4" fmla="*/ 2147483647 w 94"/>
              <a:gd name="T5" fmla="*/ 2147483647 h 94"/>
              <a:gd name="T6" fmla="*/ 2147483647 w 94"/>
              <a:gd name="T7" fmla="*/ 2147483647 h 94"/>
              <a:gd name="T8" fmla="*/ 2147483647 w 94"/>
              <a:gd name="T9" fmla="*/ 2147483647 h 94"/>
              <a:gd name="T10" fmla="*/ 2147483647 w 94"/>
              <a:gd name="T11" fmla="*/ 2147483647 h 94"/>
              <a:gd name="T12" fmla="*/ 2147483647 w 94"/>
              <a:gd name="T13" fmla="*/ 2147483647 h 94"/>
              <a:gd name="T14" fmla="*/ 2147483647 w 94"/>
              <a:gd name="T15" fmla="*/ 2147483647 h 94"/>
              <a:gd name="T16" fmla="*/ 2147483647 w 94"/>
              <a:gd name="T17" fmla="*/ 2147483647 h 94"/>
              <a:gd name="T18" fmla="*/ 2147483647 w 94"/>
              <a:gd name="T19" fmla="*/ 2147483647 h 94"/>
              <a:gd name="T20" fmla="*/ 2147483647 w 94"/>
              <a:gd name="T21" fmla="*/ 2147483647 h 94"/>
              <a:gd name="T22" fmla="*/ 2147483647 w 94"/>
              <a:gd name="T23" fmla="*/ 2147483647 h 94"/>
              <a:gd name="T24" fmla="*/ 2147483647 w 94"/>
              <a:gd name="T25" fmla="*/ 2147483647 h 94"/>
              <a:gd name="T26" fmla="*/ 2147483647 w 94"/>
              <a:gd name="T27" fmla="*/ 2147483647 h 94"/>
              <a:gd name="T28" fmla="*/ 2147483647 w 94"/>
              <a:gd name="T29" fmla="*/ 2147483647 h 94"/>
              <a:gd name="T30" fmla="*/ 2147483647 w 94"/>
              <a:gd name="T31" fmla="*/ 2147483647 h 94"/>
              <a:gd name="T32" fmla="*/ 2147483647 w 94"/>
              <a:gd name="T33" fmla="*/ 2147483647 h 94"/>
              <a:gd name="T34" fmla="*/ 2147483647 w 94"/>
              <a:gd name="T35" fmla="*/ 2147483647 h 94"/>
              <a:gd name="T36" fmla="*/ 2147483647 w 94"/>
              <a:gd name="T37" fmla="*/ 2147483647 h 94"/>
              <a:gd name="T38" fmla="*/ 2147483647 w 94"/>
              <a:gd name="T39" fmla="*/ 2147483647 h 94"/>
              <a:gd name="T40" fmla="*/ 2147483647 w 94"/>
              <a:gd name="T41" fmla="*/ 2147483647 h 94"/>
              <a:gd name="T42" fmla="*/ 2147483647 w 94"/>
              <a:gd name="T43" fmla="*/ 2147483647 h 94"/>
              <a:gd name="T44" fmla="*/ 2147483647 w 94"/>
              <a:gd name="T45" fmla="*/ 2147483647 h 94"/>
              <a:gd name="T46" fmla="*/ 2147483647 w 94"/>
              <a:gd name="T47" fmla="*/ 2147483647 h 94"/>
              <a:gd name="T48" fmla="*/ 2147483647 w 94"/>
              <a:gd name="T49" fmla="*/ 2147483647 h 94"/>
              <a:gd name="T50" fmla="*/ 2147483647 w 94"/>
              <a:gd name="T51" fmla="*/ 2147483647 h 94"/>
              <a:gd name="T52" fmla="*/ 2147483647 w 94"/>
              <a:gd name="T53" fmla="*/ 2147483647 h 94"/>
              <a:gd name="T54" fmla="*/ 2147483647 w 94"/>
              <a:gd name="T55" fmla="*/ 2147483647 h 94"/>
              <a:gd name="T56" fmla="*/ 2147483647 w 94"/>
              <a:gd name="T57" fmla="*/ 2147483647 h 94"/>
              <a:gd name="T58" fmla="*/ 2147483647 w 94"/>
              <a:gd name="T59" fmla="*/ 2147483647 h 94"/>
              <a:gd name="T60" fmla="*/ 2147483647 w 94"/>
              <a:gd name="T61" fmla="*/ 2147483647 h 94"/>
              <a:gd name="T62" fmla="*/ 2147483647 w 94"/>
              <a:gd name="T63" fmla="*/ 2147483647 h 94"/>
              <a:gd name="T64" fmla="*/ 2147483647 w 94"/>
              <a:gd name="T65" fmla="*/ 2147483647 h 94"/>
              <a:gd name="T66" fmla="*/ 2147483647 w 94"/>
              <a:gd name="T67" fmla="*/ 2147483647 h 94"/>
              <a:gd name="T68" fmla="*/ 2147483647 w 94"/>
              <a:gd name="T69" fmla="*/ 2147483647 h 94"/>
              <a:gd name="T70" fmla="*/ 2147483647 w 94"/>
              <a:gd name="T71" fmla="*/ 2147483647 h 94"/>
              <a:gd name="T72" fmla="*/ 2147483647 w 94"/>
              <a:gd name="T73" fmla="*/ 2147483647 h 94"/>
              <a:gd name="T74" fmla="*/ 2147483647 w 94"/>
              <a:gd name="T75" fmla="*/ 2147483647 h 94"/>
              <a:gd name="T76" fmla="*/ 2147483647 w 94"/>
              <a:gd name="T77" fmla="*/ 2147483647 h 94"/>
              <a:gd name="T78" fmla="*/ 2147483647 w 94"/>
              <a:gd name="T79" fmla="*/ 2147483647 h 94"/>
              <a:gd name="T80" fmla="*/ 2147483647 w 94"/>
              <a:gd name="T81" fmla="*/ 2147483647 h 94"/>
              <a:gd name="T82" fmla="*/ 2147483647 w 94"/>
              <a:gd name="T83" fmla="*/ 2147483647 h 94"/>
              <a:gd name="T84" fmla="*/ 2147483647 w 94"/>
              <a:gd name="T85" fmla="*/ 2147483647 h 94"/>
              <a:gd name="T86" fmla="*/ 2147483647 w 94"/>
              <a:gd name="T87" fmla="*/ 2147483647 h 94"/>
              <a:gd name="T88" fmla="*/ 2147483647 w 94"/>
              <a:gd name="T89" fmla="*/ 2147483647 h 94"/>
              <a:gd name="T90" fmla="*/ 2147483647 w 94"/>
              <a:gd name="T91" fmla="*/ 2147483647 h 94"/>
              <a:gd name="T92" fmla="*/ 2147483647 w 94"/>
              <a:gd name="T93" fmla="*/ 2147483647 h 94"/>
              <a:gd name="T94" fmla="*/ 2147483647 w 94"/>
              <a:gd name="T95" fmla="*/ 2147483647 h 94"/>
              <a:gd name="T96" fmla="*/ 2147483647 w 94"/>
              <a:gd name="T97" fmla="*/ 2147483647 h 94"/>
              <a:gd name="T98" fmla="*/ 2147483647 w 94"/>
              <a:gd name="T99" fmla="*/ 2147483647 h 94"/>
              <a:gd name="T100" fmla="*/ 2147483647 w 94"/>
              <a:gd name="T101" fmla="*/ 2147483647 h 94"/>
              <a:gd name="T102" fmla="*/ 2147483647 w 94"/>
              <a:gd name="T103" fmla="*/ 2147483647 h 94"/>
              <a:gd name="T104" fmla="*/ 2147483647 w 94"/>
              <a:gd name="T105" fmla="*/ 2147483647 h 94"/>
              <a:gd name="T106" fmla="*/ 2147483647 w 94"/>
              <a:gd name="T107" fmla="*/ 2147483647 h 94"/>
              <a:gd name="T108" fmla="*/ 2147483647 w 94"/>
              <a:gd name="T109" fmla="*/ 2147483647 h 94"/>
              <a:gd name="T110" fmla="*/ 2147483647 w 94"/>
              <a:gd name="T111" fmla="*/ 2147483647 h 94"/>
              <a:gd name="T112" fmla="*/ 2147483647 w 94"/>
              <a:gd name="T113" fmla="*/ 2147483647 h 94"/>
              <a:gd name="T114" fmla="*/ 2147483647 w 94"/>
              <a:gd name="T115" fmla="*/ 2147483647 h 94"/>
              <a:gd name="T116" fmla="*/ 2147483647 w 94"/>
              <a:gd name="T117" fmla="*/ 2147483647 h 94"/>
              <a:gd name="T118" fmla="*/ 2147483647 w 94"/>
              <a:gd name="T119" fmla="*/ 2147483647 h 94"/>
              <a:gd name="T120" fmla="*/ 2147483647 w 94"/>
              <a:gd name="T121" fmla="*/ 2147483647 h 9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94"/>
              <a:gd name="T184" fmla="*/ 0 h 94"/>
              <a:gd name="T185" fmla="*/ 94 w 94"/>
              <a:gd name="T186" fmla="*/ 94 h 9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94" h="94">
                <a:moveTo>
                  <a:pt x="6" y="28"/>
                </a:moveTo>
                <a:cubicBezTo>
                  <a:pt x="11" y="16"/>
                  <a:pt x="21" y="8"/>
                  <a:pt x="32" y="4"/>
                </a:cubicBezTo>
                <a:cubicBezTo>
                  <a:pt x="43" y="0"/>
                  <a:pt x="56" y="1"/>
                  <a:pt x="67" y="6"/>
                </a:cubicBezTo>
                <a:cubicBezTo>
                  <a:pt x="78" y="12"/>
                  <a:pt x="86" y="21"/>
                  <a:pt x="90" y="32"/>
                </a:cubicBezTo>
                <a:cubicBezTo>
                  <a:pt x="94" y="43"/>
                  <a:pt x="94" y="56"/>
                  <a:pt x="88" y="67"/>
                </a:cubicBezTo>
                <a:cubicBezTo>
                  <a:pt x="88" y="67"/>
                  <a:pt x="88" y="67"/>
                  <a:pt x="88" y="67"/>
                </a:cubicBezTo>
                <a:cubicBezTo>
                  <a:pt x="83" y="78"/>
                  <a:pt x="73" y="87"/>
                  <a:pt x="62" y="90"/>
                </a:cubicBezTo>
                <a:cubicBezTo>
                  <a:pt x="51" y="94"/>
                  <a:pt x="39" y="94"/>
                  <a:pt x="27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16" y="83"/>
                  <a:pt x="8" y="73"/>
                  <a:pt x="4" y="62"/>
                </a:cubicBezTo>
                <a:cubicBezTo>
                  <a:pt x="0" y="51"/>
                  <a:pt x="1" y="39"/>
                  <a:pt x="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20" y="27"/>
                </a:moveTo>
                <a:cubicBezTo>
                  <a:pt x="18" y="29"/>
                  <a:pt x="17" y="30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4"/>
                  <a:pt x="15" y="35"/>
                </a:cubicBezTo>
                <a:cubicBezTo>
                  <a:pt x="21" y="34"/>
                  <a:pt x="28" y="34"/>
                  <a:pt x="36" y="37"/>
                </a:cubicBezTo>
                <a:cubicBezTo>
                  <a:pt x="35" y="38"/>
                  <a:pt x="35" y="39"/>
                  <a:pt x="34" y="40"/>
                </a:cubicBezTo>
                <a:cubicBezTo>
                  <a:pt x="33" y="42"/>
                  <a:pt x="32" y="43"/>
                  <a:pt x="32" y="45"/>
                </a:cubicBezTo>
                <a:cubicBezTo>
                  <a:pt x="26" y="45"/>
                  <a:pt x="20" y="47"/>
                  <a:pt x="13" y="53"/>
                </a:cubicBezTo>
                <a:cubicBezTo>
                  <a:pt x="14" y="55"/>
                  <a:pt x="14" y="57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60"/>
                  <a:pt x="16" y="60"/>
                  <a:pt x="16" y="60"/>
                </a:cubicBezTo>
                <a:cubicBezTo>
                  <a:pt x="21" y="56"/>
                  <a:pt x="25" y="54"/>
                  <a:pt x="29" y="54"/>
                </a:cubicBezTo>
                <a:cubicBezTo>
                  <a:pt x="27" y="61"/>
                  <a:pt x="26" y="68"/>
                  <a:pt x="26" y="74"/>
                </a:cubicBezTo>
                <a:cubicBezTo>
                  <a:pt x="28" y="76"/>
                  <a:pt x="30" y="77"/>
                  <a:pt x="32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3" y="78"/>
                  <a:pt x="33" y="78"/>
                  <a:pt x="33" y="79"/>
                </a:cubicBezTo>
                <a:cubicBezTo>
                  <a:pt x="34" y="78"/>
                  <a:pt x="34" y="78"/>
                  <a:pt x="34" y="78"/>
                </a:cubicBezTo>
                <a:cubicBezTo>
                  <a:pt x="33" y="72"/>
                  <a:pt x="34" y="64"/>
                  <a:pt x="36" y="55"/>
                </a:cubicBezTo>
                <a:cubicBezTo>
                  <a:pt x="41" y="58"/>
                  <a:pt x="44" y="62"/>
                  <a:pt x="48" y="67"/>
                </a:cubicBezTo>
                <a:cubicBezTo>
                  <a:pt x="52" y="71"/>
                  <a:pt x="56" y="76"/>
                  <a:pt x="60" y="79"/>
                </a:cubicBezTo>
                <a:cubicBezTo>
                  <a:pt x="62" y="78"/>
                  <a:pt x="63" y="78"/>
                  <a:pt x="65" y="77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1"/>
                  <a:pt x="58" y="67"/>
                  <a:pt x="54" y="62"/>
                </a:cubicBezTo>
                <a:cubicBezTo>
                  <a:pt x="49" y="56"/>
                  <a:pt x="44" y="51"/>
                  <a:pt x="39" y="48"/>
                </a:cubicBezTo>
                <a:cubicBezTo>
                  <a:pt x="40" y="46"/>
                  <a:pt x="40" y="45"/>
                  <a:pt x="41" y="43"/>
                </a:cubicBezTo>
                <a:cubicBezTo>
                  <a:pt x="42" y="42"/>
                  <a:pt x="42" y="40"/>
                  <a:pt x="43" y="39"/>
                </a:cubicBezTo>
                <a:cubicBezTo>
                  <a:pt x="45" y="40"/>
                  <a:pt x="47" y="41"/>
                  <a:pt x="49" y="42"/>
                </a:cubicBezTo>
                <a:cubicBezTo>
                  <a:pt x="61" y="47"/>
                  <a:pt x="71" y="55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9" y="60"/>
                  <a:pt x="80" y="58"/>
                  <a:pt x="80" y="56"/>
                </a:cubicBezTo>
                <a:cubicBezTo>
                  <a:pt x="74" y="47"/>
                  <a:pt x="63" y="40"/>
                  <a:pt x="53" y="35"/>
                </a:cubicBezTo>
                <a:cubicBezTo>
                  <a:pt x="51" y="34"/>
                  <a:pt x="49" y="33"/>
                  <a:pt x="47" y="32"/>
                </a:cubicBezTo>
                <a:cubicBezTo>
                  <a:pt x="48" y="31"/>
                  <a:pt x="49" y="29"/>
                  <a:pt x="50" y="28"/>
                </a:cubicBezTo>
                <a:cubicBezTo>
                  <a:pt x="52" y="29"/>
                  <a:pt x="54" y="30"/>
                  <a:pt x="56" y="30"/>
                </a:cubicBezTo>
                <a:cubicBezTo>
                  <a:pt x="66" y="32"/>
                  <a:pt x="73" y="28"/>
                  <a:pt x="74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2"/>
                  <a:pt x="70" y="22"/>
                  <a:pt x="70" y="22"/>
                </a:cubicBezTo>
                <a:cubicBezTo>
                  <a:pt x="68" y="22"/>
                  <a:pt x="63" y="24"/>
                  <a:pt x="58" y="23"/>
                </a:cubicBezTo>
                <a:cubicBezTo>
                  <a:pt x="57" y="23"/>
                  <a:pt x="56" y="22"/>
                  <a:pt x="55" y="22"/>
                </a:cubicBezTo>
                <a:cubicBezTo>
                  <a:pt x="57" y="20"/>
                  <a:pt x="60" y="18"/>
                  <a:pt x="62" y="16"/>
                </a:cubicBezTo>
                <a:cubicBezTo>
                  <a:pt x="59" y="15"/>
                  <a:pt x="56" y="14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47" y="16"/>
                  <a:pt x="45" y="15"/>
                  <a:pt x="43" y="13"/>
                </a:cubicBezTo>
                <a:cubicBezTo>
                  <a:pt x="41" y="14"/>
                  <a:pt x="39" y="14"/>
                  <a:pt x="37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9" y="20"/>
                  <a:pt x="44" y="24"/>
                </a:cubicBezTo>
                <a:cubicBezTo>
                  <a:pt x="42" y="26"/>
                  <a:pt x="41" y="28"/>
                  <a:pt x="40" y="30"/>
                </a:cubicBezTo>
                <a:cubicBezTo>
                  <a:pt x="33" y="28"/>
                  <a:pt x="26" y="27"/>
                  <a:pt x="20" y="27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1" name="Freeform 93"/>
          <p:cNvSpPr>
            <a:spLocks noEditPoints="1" noChangeArrowheads="1"/>
          </p:cNvSpPr>
          <p:nvPr/>
        </p:nvSpPr>
        <p:spPr bwMode="auto">
          <a:xfrm>
            <a:off x="4838700" y="638175"/>
            <a:ext cx="371475" cy="280988"/>
          </a:xfrm>
          <a:custGeom>
            <a:avLst/>
            <a:gdLst>
              <a:gd name="T0" fmla="*/ 2147483647 w 99"/>
              <a:gd name="T1" fmla="*/ 2147483647 h 100"/>
              <a:gd name="T2" fmla="*/ 2147483647 w 99"/>
              <a:gd name="T3" fmla="*/ 2147483647 h 100"/>
              <a:gd name="T4" fmla="*/ 2147483647 w 99"/>
              <a:gd name="T5" fmla="*/ 2147483647 h 100"/>
              <a:gd name="T6" fmla="*/ 2147483647 w 99"/>
              <a:gd name="T7" fmla="*/ 2147483647 h 100"/>
              <a:gd name="T8" fmla="*/ 2147483647 w 99"/>
              <a:gd name="T9" fmla="*/ 2147483647 h 100"/>
              <a:gd name="T10" fmla="*/ 2147483647 w 99"/>
              <a:gd name="T11" fmla="*/ 2147483647 h 100"/>
              <a:gd name="T12" fmla="*/ 2147483647 w 99"/>
              <a:gd name="T13" fmla="*/ 2147483647 h 100"/>
              <a:gd name="T14" fmla="*/ 2147483647 w 99"/>
              <a:gd name="T15" fmla="*/ 2147483647 h 100"/>
              <a:gd name="T16" fmla="*/ 2147483647 w 99"/>
              <a:gd name="T17" fmla="*/ 2147483647 h 100"/>
              <a:gd name="T18" fmla="*/ 2147483647 w 99"/>
              <a:gd name="T19" fmla="*/ 2147483647 h 100"/>
              <a:gd name="T20" fmla="*/ 2147483647 w 99"/>
              <a:gd name="T21" fmla="*/ 2147483647 h 1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9"/>
              <a:gd name="T34" fmla="*/ 0 h 100"/>
              <a:gd name="T35" fmla="*/ 99 w 99"/>
              <a:gd name="T36" fmla="*/ 100 h 1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9" h="100">
                <a:moveTo>
                  <a:pt x="22" y="2"/>
                </a:moveTo>
                <a:cubicBezTo>
                  <a:pt x="3" y="2"/>
                  <a:pt x="0" y="16"/>
                  <a:pt x="1" y="33"/>
                </a:cubicBezTo>
                <a:cubicBezTo>
                  <a:pt x="2" y="62"/>
                  <a:pt x="20" y="100"/>
                  <a:pt x="53" y="96"/>
                </a:cubicBezTo>
                <a:cubicBezTo>
                  <a:pt x="99" y="91"/>
                  <a:pt x="98" y="24"/>
                  <a:pt x="86" y="20"/>
                </a:cubicBezTo>
                <a:cubicBezTo>
                  <a:pt x="76" y="16"/>
                  <a:pt x="73" y="22"/>
                  <a:pt x="64" y="25"/>
                </a:cubicBezTo>
                <a:cubicBezTo>
                  <a:pt x="42" y="34"/>
                  <a:pt x="51" y="0"/>
                  <a:pt x="22" y="2"/>
                </a:cubicBezTo>
                <a:close/>
                <a:moveTo>
                  <a:pt x="73" y="37"/>
                </a:moveTo>
                <a:cubicBezTo>
                  <a:pt x="76" y="38"/>
                  <a:pt x="79" y="43"/>
                  <a:pt x="78" y="49"/>
                </a:cubicBezTo>
                <a:cubicBezTo>
                  <a:pt x="77" y="56"/>
                  <a:pt x="74" y="60"/>
                  <a:pt x="70" y="60"/>
                </a:cubicBezTo>
                <a:cubicBezTo>
                  <a:pt x="66" y="59"/>
                  <a:pt x="64" y="54"/>
                  <a:pt x="64" y="48"/>
                </a:cubicBezTo>
                <a:cubicBezTo>
                  <a:pt x="65" y="42"/>
                  <a:pt x="69" y="37"/>
                  <a:pt x="73" y="37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2" name="Freeform 94"/>
          <p:cNvSpPr>
            <a:spLocks noEditPoints="1" noChangeArrowheads="1"/>
          </p:cNvSpPr>
          <p:nvPr/>
        </p:nvSpPr>
        <p:spPr bwMode="auto">
          <a:xfrm>
            <a:off x="3482975" y="628650"/>
            <a:ext cx="273050" cy="301625"/>
          </a:xfrm>
          <a:custGeom>
            <a:avLst/>
            <a:gdLst>
              <a:gd name="T0" fmla="*/ 2147483647 w 73"/>
              <a:gd name="T1" fmla="*/ 2147483647 h 107"/>
              <a:gd name="T2" fmla="*/ 2147483647 w 73"/>
              <a:gd name="T3" fmla="*/ 2147483647 h 107"/>
              <a:gd name="T4" fmla="*/ 2147483647 w 73"/>
              <a:gd name="T5" fmla="*/ 2147483647 h 107"/>
              <a:gd name="T6" fmla="*/ 2147483647 w 73"/>
              <a:gd name="T7" fmla="*/ 2147483647 h 107"/>
              <a:gd name="T8" fmla="*/ 2147483647 w 73"/>
              <a:gd name="T9" fmla="*/ 2147483647 h 107"/>
              <a:gd name="T10" fmla="*/ 2147483647 w 73"/>
              <a:gd name="T11" fmla="*/ 2147483647 h 107"/>
              <a:gd name="T12" fmla="*/ 2147483647 w 73"/>
              <a:gd name="T13" fmla="*/ 2147483647 h 107"/>
              <a:gd name="T14" fmla="*/ 2147483647 w 73"/>
              <a:gd name="T15" fmla="*/ 2147483647 h 107"/>
              <a:gd name="T16" fmla="*/ 2147483647 w 73"/>
              <a:gd name="T17" fmla="*/ 2147483647 h 107"/>
              <a:gd name="T18" fmla="*/ 2147483647 w 73"/>
              <a:gd name="T19" fmla="*/ 2147483647 h 107"/>
              <a:gd name="T20" fmla="*/ 2147483647 w 73"/>
              <a:gd name="T21" fmla="*/ 2147483647 h 107"/>
              <a:gd name="T22" fmla="*/ 2147483647 w 73"/>
              <a:gd name="T23" fmla="*/ 2147483647 h 107"/>
              <a:gd name="T24" fmla="*/ 2147483647 w 73"/>
              <a:gd name="T25" fmla="*/ 2147483647 h 107"/>
              <a:gd name="T26" fmla="*/ 2147483647 w 73"/>
              <a:gd name="T27" fmla="*/ 2147483647 h 107"/>
              <a:gd name="T28" fmla="*/ 2147483647 w 73"/>
              <a:gd name="T29" fmla="*/ 2147483647 h 107"/>
              <a:gd name="T30" fmla="*/ 2147483647 w 73"/>
              <a:gd name="T31" fmla="*/ 2147483647 h 107"/>
              <a:gd name="T32" fmla="*/ 2147483647 w 73"/>
              <a:gd name="T33" fmla="*/ 2147483647 h 107"/>
              <a:gd name="T34" fmla="*/ 2147483647 w 73"/>
              <a:gd name="T35" fmla="*/ 2147483647 h 107"/>
              <a:gd name="T36" fmla="*/ 2147483647 w 73"/>
              <a:gd name="T37" fmla="*/ 2147483647 h 107"/>
              <a:gd name="T38" fmla="*/ 2147483647 w 73"/>
              <a:gd name="T39" fmla="*/ 2147483647 h 107"/>
              <a:gd name="T40" fmla="*/ 2147483647 w 73"/>
              <a:gd name="T41" fmla="*/ 2147483647 h 107"/>
              <a:gd name="T42" fmla="*/ 2147483647 w 73"/>
              <a:gd name="T43" fmla="*/ 2147483647 h 107"/>
              <a:gd name="T44" fmla="*/ 2147483647 w 73"/>
              <a:gd name="T45" fmla="*/ 2147483647 h 107"/>
              <a:gd name="T46" fmla="*/ 2147483647 w 73"/>
              <a:gd name="T47" fmla="*/ 2147483647 h 107"/>
              <a:gd name="T48" fmla="*/ 2147483647 w 73"/>
              <a:gd name="T49" fmla="*/ 2147483647 h 107"/>
              <a:gd name="T50" fmla="*/ 2147483647 w 73"/>
              <a:gd name="T51" fmla="*/ 2147483647 h 107"/>
              <a:gd name="T52" fmla="*/ 2147483647 w 73"/>
              <a:gd name="T53" fmla="*/ 2147483647 h 107"/>
              <a:gd name="T54" fmla="*/ 2147483647 w 73"/>
              <a:gd name="T55" fmla="*/ 2147483647 h 107"/>
              <a:gd name="T56" fmla="*/ 2147483647 w 73"/>
              <a:gd name="T57" fmla="*/ 2147483647 h 107"/>
              <a:gd name="T58" fmla="*/ 2147483647 w 73"/>
              <a:gd name="T59" fmla="*/ 2147483647 h 107"/>
              <a:gd name="T60" fmla="*/ 2147483647 w 73"/>
              <a:gd name="T61" fmla="*/ 2147483647 h 107"/>
              <a:gd name="T62" fmla="*/ 2147483647 w 73"/>
              <a:gd name="T63" fmla="*/ 2147483647 h 107"/>
              <a:gd name="T64" fmla="*/ 2147483647 w 73"/>
              <a:gd name="T65" fmla="*/ 2147483647 h 107"/>
              <a:gd name="T66" fmla="*/ 2147483647 w 73"/>
              <a:gd name="T67" fmla="*/ 2147483647 h 107"/>
              <a:gd name="T68" fmla="*/ 2147483647 w 73"/>
              <a:gd name="T69" fmla="*/ 2147483647 h 107"/>
              <a:gd name="T70" fmla="*/ 2147483647 w 73"/>
              <a:gd name="T71" fmla="*/ 2147483647 h 107"/>
              <a:gd name="T72" fmla="*/ 2147483647 w 73"/>
              <a:gd name="T73" fmla="*/ 2147483647 h 107"/>
              <a:gd name="T74" fmla="*/ 2147483647 w 73"/>
              <a:gd name="T75" fmla="*/ 2147483647 h 107"/>
              <a:gd name="T76" fmla="*/ 2147483647 w 73"/>
              <a:gd name="T77" fmla="*/ 2147483647 h 107"/>
              <a:gd name="T78" fmla="*/ 2147483647 w 73"/>
              <a:gd name="T79" fmla="*/ 2147483647 h 107"/>
              <a:gd name="T80" fmla="*/ 2147483647 w 73"/>
              <a:gd name="T81" fmla="*/ 2147483647 h 107"/>
              <a:gd name="T82" fmla="*/ 2147483647 w 73"/>
              <a:gd name="T83" fmla="*/ 2147483647 h 107"/>
              <a:gd name="T84" fmla="*/ 2147483647 w 73"/>
              <a:gd name="T85" fmla="*/ 2147483647 h 107"/>
              <a:gd name="T86" fmla="*/ 2147483647 w 73"/>
              <a:gd name="T87" fmla="*/ 2147483647 h 107"/>
              <a:gd name="T88" fmla="*/ 2147483647 w 73"/>
              <a:gd name="T89" fmla="*/ 2147483647 h 107"/>
              <a:gd name="T90" fmla="*/ 2147483647 w 73"/>
              <a:gd name="T91" fmla="*/ 2147483647 h 10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3"/>
              <a:gd name="T139" fmla="*/ 0 h 107"/>
              <a:gd name="T140" fmla="*/ 73 w 73"/>
              <a:gd name="T141" fmla="*/ 107 h 10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3" name="Freeform 95"/>
          <p:cNvSpPr>
            <a:spLocks noEditPoints="1" noChangeArrowheads="1"/>
          </p:cNvSpPr>
          <p:nvPr/>
        </p:nvSpPr>
        <p:spPr bwMode="auto">
          <a:xfrm>
            <a:off x="1987550" y="723900"/>
            <a:ext cx="444500" cy="155575"/>
          </a:xfrm>
          <a:custGeom>
            <a:avLst/>
            <a:gdLst>
              <a:gd name="T0" fmla="*/ 2147483647 w 281"/>
              <a:gd name="T1" fmla="*/ 0 h 130"/>
              <a:gd name="T2" fmla="*/ 2147483647 w 281"/>
              <a:gd name="T3" fmla="*/ 0 h 130"/>
              <a:gd name="T4" fmla="*/ 2147483647 w 281"/>
              <a:gd name="T5" fmla="*/ 0 h 130"/>
              <a:gd name="T6" fmla="*/ 2147483647 w 281"/>
              <a:gd name="T7" fmla="*/ 0 h 130"/>
              <a:gd name="T8" fmla="*/ 2147483647 w 281"/>
              <a:gd name="T9" fmla="*/ 0 h 130"/>
              <a:gd name="T10" fmla="*/ 2147483647 w 281"/>
              <a:gd name="T11" fmla="*/ 2147483647 h 130"/>
              <a:gd name="T12" fmla="*/ 2147483647 w 281"/>
              <a:gd name="T13" fmla="*/ 2147483647 h 130"/>
              <a:gd name="T14" fmla="*/ 2147483647 w 281"/>
              <a:gd name="T15" fmla="*/ 2147483647 h 130"/>
              <a:gd name="T16" fmla="*/ 2147483647 w 281"/>
              <a:gd name="T17" fmla="*/ 2147483647 h 130"/>
              <a:gd name="T18" fmla="*/ 2147483647 w 281"/>
              <a:gd name="T19" fmla="*/ 2147483647 h 130"/>
              <a:gd name="T20" fmla="*/ 2147483647 w 281"/>
              <a:gd name="T21" fmla="*/ 2147483647 h 130"/>
              <a:gd name="T22" fmla="*/ 2147483647 w 281"/>
              <a:gd name="T23" fmla="*/ 2147483647 h 130"/>
              <a:gd name="T24" fmla="*/ 2147483647 w 281"/>
              <a:gd name="T25" fmla="*/ 2147483647 h 130"/>
              <a:gd name="T26" fmla="*/ 2147483647 w 281"/>
              <a:gd name="T27" fmla="*/ 2147483647 h 130"/>
              <a:gd name="T28" fmla="*/ 2147483647 w 281"/>
              <a:gd name="T29" fmla="*/ 2147483647 h 130"/>
              <a:gd name="T30" fmla="*/ 2147483647 w 281"/>
              <a:gd name="T31" fmla="*/ 2147483647 h 130"/>
              <a:gd name="T32" fmla="*/ 2147483647 w 281"/>
              <a:gd name="T33" fmla="*/ 2147483647 h 130"/>
              <a:gd name="T34" fmla="*/ 0 w 281"/>
              <a:gd name="T35" fmla="*/ 2147483647 h 130"/>
              <a:gd name="T36" fmla="*/ 2147483647 w 281"/>
              <a:gd name="T37" fmla="*/ 2147483647 h 130"/>
              <a:gd name="T38" fmla="*/ 2147483647 w 281"/>
              <a:gd name="T39" fmla="*/ 0 h 130"/>
              <a:gd name="T40" fmla="*/ 2147483647 w 281"/>
              <a:gd name="T41" fmla="*/ 0 h 130"/>
              <a:gd name="T42" fmla="*/ 2147483647 w 281"/>
              <a:gd name="T43" fmla="*/ 2147483647 h 130"/>
              <a:gd name="T44" fmla="*/ 2147483647 w 281"/>
              <a:gd name="T45" fmla="*/ 2147483647 h 130"/>
              <a:gd name="T46" fmla="*/ 2147483647 w 281"/>
              <a:gd name="T47" fmla="*/ 2147483647 h 130"/>
              <a:gd name="T48" fmla="*/ 2147483647 w 281"/>
              <a:gd name="T49" fmla="*/ 2147483647 h 130"/>
              <a:gd name="T50" fmla="*/ 2147483647 w 281"/>
              <a:gd name="T51" fmla="*/ 2147483647 h 130"/>
              <a:gd name="T52" fmla="*/ 2147483647 w 281"/>
              <a:gd name="T53" fmla="*/ 2147483647 h 130"/>
              <a:gd name="T54" fmla="*/ 2147483647 w 281"/>
              <a:gd name="T55" fmla="*/ 2147483647 h 130"/>
              <a:gd name="T56" fmla="*/ 2147483647 w 281"/>
              <a:gd name="T57" fmla="*/ 2147483647 h 130"/>
              <a:gd name="T58" fmla="*/ 2147483647 w 281"/>
              <a:gd name="T59" fmla="*/ 2147483647 h 130"/>
              <a:gd name="T60" fmla="*/ 2147483647 w 281"/>
              <a:gd name="T61" fmla="*/ 2147483647 h 130"/>
              <a:gd name="T62" fmla="*/ 2147483647 w 281"/>
              <a:gd name="T63" fmla="*/ 2147483647 h 130"/>
              <a:gd name="T64" fmla="*/ 2147483647 w 281"/>
              <a:gd name="T65" fmla="*/ 2147483647 h 130"/>
              <a:gd name="T66" fmla="*/ 2147483647 w 281"/>
              <a:gd name="T67" fmla="*/ 2147483647 h 130"/>
              <a:gd name="T68" fmla="*/ 2147483647 w 281"/>
              <a:gd name="T69" fmla="*/ 2147483647 h 130"/>
              <a:gd name="T70" fmla="*/ 2147483647 w 281"/>
              <a:gd name="T71" fmla="*/ 2147483647 h 130"/>
              <a:gd name="T72" fmla="*/ 2147483647 w 281"/>
              <a:gd name="T73" fmla="*/ 2147483647 h 130"/>
              <a:gd name="T74" fmla="*/ 2147483647 w 281"/>
              <a:gd name="T75" fmla="*/ 2147483647 h 130"/>
              <a:gd name="T76" fmla="*/ 2147483647 w 281"/>
              <a:gd name="T77" fmla="*/ 2147483647 h 130"/>
              <a:gd name="T78" fmla="*/ 2147483647 w 281"/>
              <a:gd name="T79" fmla="*/ 2147483647 h 130"/>
              <a:gd name="T80" fmla="*/ 2147483647 w 281"/>
              <a:gd name="T81" fmla="*/ 2147483647 h 130"/>
              <a:gd name="T82" fmla="*/ 2147483647 w 281"/>
              <a:gd name="T83" fmla="*/ 2147483647 h 130"/>
              <a:gd name="T84" fmla="*/ 2147483647 w 281"/>
              <a:gd name="T85" fmla="*/ 2147483647 h 130"/>
              <a:gd name="T86" fmla="*/ 2147483647 w 281"/>
              <a:gd name="T87" fmla="*/ 2147483647 h 130"/>
              <a:gd name="T88" fmla="*/ 2147483647 w 281"/>
              <a:gd name="T89" fmla="*/ 2147483647 h 130"/>
              <a:gd name="T90" fmla="*/ 2147483647 w 281"/>
              <a:gd name="T91" fmla="*/ 2147483647 h 130"/>
              <a:gd name="T92" fmla="*/ 2147483647 w 281"/>
              <a:gd name="T93" fmla="*/ 2147483647 h 130"/>
              <a:gd name="T94" fmla="*/ 2147483647 w 281"/>
              <a:gd name="T95" fmla="*/ 2147483647 h 130"/>
              <a:gd name="T96" fmla="*/ 2147483647 w 281"/>
              <a:gd name="T97" fmla="*/ 2147483647 h 130"/>
              <a:gd name="T98" fmla="*/ 2147483647 w 281"/>
              <a:gd name="T99" fmla="*/ 2147483647 h 130"/>
              <a:gd name="T100" fmla="*/ 2147483647 w 281"/>
              <a:gd name="T101" fmla="*/ 2147483647 h 130"/>
              <a:gd name="T102" fmla="*/ 2147483647 w 281"/>
              <a:gd name="T103" fmla="*/ 2147483647 h 13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81"/>
              <a:gd name="T157" fmla="*/ 0 h 130"/>
              <a:gd name="T158" fmla="*/ 281 w 281"/>
              <a:gd name="T159" fmla="*/ 130 h 13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81" h="130">
                <a:moveTo>
                  <a:pt x="54" y="0"/>
                </a:moveTo>
                <a:lnTo>
                  <a:pt x="54" y="0"/>
                </a:lnTo>
                <a:lnTo>
                  <a:pt x="57" y="0"/>
                </a:lnTo>
                <a:lnTo>
                  <a:pt x="165" y="0"/>
                </a:lnTo>
                <a:lnTo>
                  <a:pt x="186" y="24"/>
                </a:lnTo>
                <a:lnTo>
                  <a:pt x="236" y="24"/>
                </a:lnTo>
                <a:lnTo>
                  <a:pt x="281" y="73"/>
                </a:lnTo>
                <a:lnTo>
                  <a:pt x="267" y="73"/>
                </a:lnTo>
                <a:lnTo>
                  <a:pt x="267" y="120"/>
                </a:lnTo>
                <a:lnTo>
                  <a:pt x="267" y="130"/>
                </a:lnTo>
                <a:lnTo>
                  <a:pt x="257" y="130"/>
                </a:lnTo>
                <a:lnTo>
                  <a:pt x="19" y="130"/>
                </a:lnTo>
                <a:lnTo>
                  <a:pt x="12" y="130"/>
                </a:lnTo>
                <a:lnTo>
                  <a:pt x="12" y="120"/>
                </a:lnTo>
                <a:lnTo>
                  <a:pt x="12" y="73"/>
                </a:lnTo>
                <a:lnTo>
                  <a:pt x="7" y="73"/>
                </a:lnTo>
                <a:lnTo>
                  <a:pt x="0" y="59"/>
                </a:lnTo>
                <a:lnTo>
                  <a:pt x="54" y="2"/>
                </a:lnTo>
                <a:lnTo>
                  <a:pt x="54" y="0"/>
                </a:lnTo>
                <a:close/>
                <a:moveTo>
                  <a:pt x="224" y="73"/>
                </a:moveTo>
                <a:lnTo>
                  <a:pt x="224" y="97"/>
                </a:lnTo>
                <a:lnTo>
                  <a:pt x="205" y="97"/>
                </a:lnTo>
                <a:lnTo>
                  <a:pt x="205" y="73"/>
                </a:lnTo>
                <a:lnTo>
                  <a:pt x="186" y="73"/>
                </a:lnTo>
                <a:lnTo>
                  <a:pt x="175" y="59"/>
                </a:lnTo>
                <a:lnTo>
                  <a:pt x="106" y="59"/>
                </a:lnTo>
                <a:lnTo>
                  <a:pt x="66" y="14"/>
                </a:lnTo>
                <a:lnTo>
                  <a:pt x="26" y="57"/>
                </a:lnTo>
                <a:lnTo>
                  <a:pt x="28" y="57"/>
                </a:lnTo>
                <a:lnTo>
                  <a:pt x="28" y="66"/>
                </a:lnTo>
                <a:lnTo>
                  <a:pt x="28" y="111"/>
                </a:lnTo>
                <a:lnTo>
                  <a:pt x="111" y="111"/>
                </a:lnTo>
                <a:lnTo>
                  <a:pt x="111" y="69"/>
                </a:lnTo>
                <a:lnTo>
                  <a:pt x="135" y="69"/>
                </a:lnTo>
                <a:lnTo>
                  <a:pt x="135" y="111"/>
                </a:lnTo>
                <a:lnTo>
                  <a:pt x="250" y="111"/>
                </a:lnTo>
                <a:lnTo>
                  <a:pt x="248" y="73"/>
                </a:lnTo>
                <a:lnTo>
                  <a:pt x="224" y="73"/>
                </a:lnTo>
                <a:close/>
                <a:moveTo>
                  <a:pt x="153" y="71"/>
                </a:moveTo>
                <a:lnTo>
                  <a:pt x="153" y="97"/>
                </a:lnTo>
                <a:lnTo>
                  <a:pt x="172" y="97"/>
                </a:lnTo>
                <a:lnTo>
                  <a:pt x="172" y="71"/>
                </a:lnTo>
                <a:lnTo>
                  <a:pt x="153" y="71"/>
                </a:lnTo>
                <a:close/>
                <a:moveTo>
                  <a:pt x="54" y="71"/>
                </a:moveTo>
                <a:lnTo>
                  <a:pt x="54" y="97"/>
                </a:lnTo>
                <a:lnTo>
                  <a:pt x="73" y="97"/>
                </a:lnTo>
                <a:lnTo>
                  <a:pt x="73" y="71"/>
                </a:lnTo>
                <a:lnTo>
                  <a:pt x="54" y="71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4" name="Freeform 96"/>
          <p:cNvSpPr>
            <a:spLocks noEditPoints="1" noChangeArrowheads="1"/>
          </p:cNvSpPr>
          <p:nvPr/>
        </p:nvSpPr>
        <p:spPr bwMode="auto">
          <a:xfrm>
            <a:off x="7626350" y="620713"/>
            <a:ext cx="311150" cy="314325"/>
          </a:xfrm>
          <a:custGeom>
            <a:avLst/>
            <a:gdLst>
              <a:gd name="T0" fmla="*/ 2147483647 w 83"/>
              <a:gd name="T1" fmla="*/ 2147483647 h 112"/>
              <a:gd name="T2" fmla="*/ 2147483647 w 83"/>
              <a:gd name="T3" fmla="*/ 2147483647 h 112"/>
              <a:gd name="T4" fmla="*/ 2147483647 w 83"/>
              <a:gd name="T5" fmla="*/ 2147483647 h 112"/>
              <a:gd name="T6" fmla="*/ 2147483647 w 83"/>
              <a:gd name="T7" fmla="*/ 2147483647 h 112"/>
              <a:gd name="T8" fmla="*/ 2147483647 w 83"/>
              <a:gd name="T9" fmla="*/ 2147483647 h 112"/>
              <a:gd name="T10" fmla="*/ 2147483647 w 83"/>
              <a:gd name="T11" fmla="*/ 2147483647 h 112"/>
              <a:gd name="T12" fmla="*/ 2147483647 w 83"/>
              <a:gd name="T13" fmla="*/ 2147483647 h 112"/>
              <a:gd name="T14" fmla="*/ 2147483647 w 83"/>
              <a:gd name="T15" fmla="*/ 2147483647 h 112"/>
              <a:gd name="T16" fmla="*/ 2147483647 w 83"/>
              <a:gd name="T17" fmla="*/ 2147483647 h 112"/>
              <a:gd name="T18" fmla="*/ 2147483647 w 83"/>
              <a:gd name="T19" fmla="*/ 2147483647 h 112"/>
              <a:gd name="T20" fmla="*/ 2147483647 w 83"/>
              <a:gd name="T21" fmla="*/ 2147483647 h 112"/>
              <a:gd name="T22" fmla="*/ 2147483647 w 83"/>
              <a:gd name="T23" fmla="*/ 2147483647 h 112"/>
              <a:gd name="T24" fmla="*/ 2147483647 w 83"/>
              <a:gd name="T25" fmla="*/ 2147483647 h 112"/>
              <a:gd name="T26" fmla="*/ 2147483647 w 83"/>
              <a:gd name="T27" fmla="*/ 2147483647 h 112"/>
              <a:gd name="T28" fmla="*/ 2147483647 w 83"/>
              <a:gd name="T29" fmla="*/ 2147483647 h 112"/>
              <a:gd name="T30" fmla="*/ 2147483647 w 83"/>
              <a:gd name="T31" fmla="*/ 2147483647 h 112"/>
              <a:gd name="T32" fmla="*/ 2147483647 w 83"/>
              <a:gd name="T33" fmla="*/ 2147483647 h 112"/>
              <a:gd name="T34" fmla="*/ 2147483647 w 83"/>
              <a:gd name="T35" fmla="*/ 2147483647 h 112"/>
              <a:gd name="T36" fmla="*/ 2147483647 w 83"/>
              <a:gd name="T37" fmla="*/ 2147483647 h 112"/>
              <a:gd name="T38" fmla="*/ 2147483647 w 83"/>
              <a:gd name="T39" fmla="*/ 2147483647 h 112"/>
              <a:gd name="T40" fmla="*/ 2147483647 w 83"/>
              <a:gd name="T41" fmla="*/ 2147483647 h 112"/>
              <a:gd name="T42" fmla="*/ 2147483647 w 83"/>
              <a:gd name="T43" fmla="*/ 2147483647 h 112"/>
              <a:gd name="T44" fmla="*/ 2147483647 w 83"/>
              <a:gd name="T45" fmla="*/ 2147483647 h 112"/>
              <a:gd name="T46" fmla="*/ 2147483647 w 83"/>
              <a:gd name="T47" fmla="*/ 2147483647 h 112"/>
              <a:gd name="T48" fmla="*/ 2147483647 w 83"/>
              <a:gd name="T49" fmla="*/ 2147483647 h 112"/>
              <a:gd name="T50" fmla="*/ 2147483647 w 83"/>
              <a:gd name="T51" fmla="*/ 2147483647 h 112"/>
              <a:gd name="T52" fmla="*/ 2147483647 w 83"/>
              <a:gd name="T53" fmla="*/ 2147483647 h 112"/>
              <a:gd name="T54" fmla="*/ 2147483647 w 83"/>
              <a:gd name="T55" fmla="*/ 2147483647 h 112"/>
              <a:gd name="T56" fmla="*/ 2147483647 w 83"/>
              <a:gd name="T57" fmla="*/ 2147483647 h 112"/>
              <a:gd name="T58" fmla="*/ 2147483647 w 83"/>
              <a:gd name="T59" fmla="*/ 2147483647 h 112"/>
              <a:gd name="T60" fmla="*/ 2147483647 w 83"/>
              <a:gd name="T61" fmla="*/ 2147483647 h 112"/>
              <a:gd name="T62" fmla="*/ 2147483647 w 83"/>
              <a:gd name="T63" fmla="*/ 2147483647 h 112"/>
              <a:gd name="T64" fmla="*/ 2147483647 w 83"/>
              <a:gd name="T65" fmla="*/ 2147483647 h 112"/>
              <a:gd name="T66" fmla="*/ 2147483647 w 83"/>
              <a:gd name="T67" fmla="*/ 2147483647 h 112"/>
              <a:gd name="T68" fmla="*/ 2147483647 w 83"/>
              <a:gd name="T69" fmla="*/ 2147483647 h 112"/>
              <a:gd name="T70" fmla="*/ 2147483647 w 83"/>
              <a:gd name="T71" fmla="*/ 2147483647 h 112"/>
              <a:gd name="T72" fmla="*/ 0 w 83"/>
              <a:gd name="T73" fmla="*/ 2147483647 h 112"/>
              <a:gd name="T74" fmla="*/ 2147483647 w 83"/>
              <a:gd name="T75" fmla="*/ 0 h 112"/>
              <a:gd name="T76" fmla="*/ 2147483647 w 83"/>
              <a:gd name="T77" fmla="*/ 2147483647 h 112"/>
              <a:gd name="T78" fmla="*/ 2147483647 w 83"/>
              <a:gd name="T79" fmla="*/ 2147483647 h 112"/>
              <a:gd name="T80" fmla="*/ 2147483647 w 83"/>
              <a:gd name="T81" fmla="*/ 2147483647 h 112"/>
              <a:gd name="T82" fmla="*/ 2147483647 w 83"/>
              <a:gd name="T83" fmla="*/ 2147483647 h 112"/>
              <a:gd name="T84" fmla="*/ 2147483647 w 83"/>
              <a:gd name="T85" fmla="*/ 2147483647 h 11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3"/>
              <a:gd name="T130" fmla="*/ 0 h 112"/>
              <a:gd name="T131" fmla="*/ 83 w 83"/>
              <a:gd name="T132" fmla="*/ 112 h 11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5" name="Freeform 97"/>
          <p:cNvSpPr>
            <a:spLocks noEditPoints="1" noChangeArrowheads="1"/>
          </p:cNvSpPr>
          <p:nvPr/>
        </p:nvSpPr>
        <p:spPr bwMode="auto">
          <a:xfrm>
            <a:off x="4165600" y="158750"/>
            <a:ext cx="330200" cy="225425"/>
          </a:xfrm>
          <a:custGeom>
            <a:avLst/>
            <a:gdLst>
              <a:gd name="T0" fmla="*/ 2147483647 w 208"/>
              <a:gd name="T1" fmla="*/ 0 h 189"/>
              <a:gd name="T2" fmla="*/ 2147483647 w 208"/>
              <a:gd name="T3" fmla="*/ 2147483647 h 189"/>
              <a:gd name="T4" fmla="*/ 2147483647 w 208"/>
              <a:gd name="T5" fmla="*/ 2147483647 h 189"/>
              <a:gd name="T6" fmla="*/ 2147483647 w 208"/>
              <a:gd name="T7" fmla="*/ 2147483647 h 189"/>
              <a:gd name="T8" fmla="*/ 2147483647 w 208"/>
              <a:gd name="T9" fmla="*/ 2147483647 h 189"/>
              <a:gd name="T10" fmla="*/ 2147483647 w 208"/>
              <a:gd name="T11" fmla="*/ 2147483647 h 189"/>
              <a:gd name="T12" fmla="*/ 2147483647 w 208"/>
              <a:gd name="T13" fmla="*/ 2147483647 h 189"/>
              <a:gd name="T14" fmla="*/ 2147483647 w 208"/>
              <a:gd name="T15" fmla="*/ 2147483647 h 189"/>
              <a:gd name="T16" fmla="*/ 2147483647 w 208"/>
              <a:gd name="T17" fmla="*/ 2147483647 h 189"/>
              <a:gd name="T18" fmla="*/ 2147483647 w 208"/>
              <a:gd name="T19" fmla="*/ 2147483647 h 189"/>
              <a:gd name="T20" fmla="*/ 2147483647 w 208"/>
              <a:gd name="T21" fmla="*/ 2147483647 h 189"/>
              <a:gd name="T22" fmla="*/ 2147483647 w 208"/>
              <a:gd name="T23" fmla="*/ 2147483647 h 189"/>
              <a:gd name="T24" fmla="*/ 2147483647 w 208"/>
              <a:gd name="T25" fmla="*/ 2147483647 h 189"/>
              <a:gd name="T26" fmla="*/ 2147483647 w 208"/>
              <a:gd name="T27" fmla="*/ 2147483647 h 189"/>
              <a:gd name="T28" fmla="*/ 2147483647 w 208"/>
              <a:gd name="T29" fmla="*/ 2147483647 h 189"/>
              <a:gd name="T30" fmla="*/ 2147483647 w 208"/>
              <a:gd name="T31" fmla="*/ 2147483647 h 189"/>
              <a:gd name="T32" fmla="*/ 2147483647 w 208"/>
              <a:gd name="T33" fmla="*/ 2147483647 h 189"/>
              <a:gd name="T34" fmla="*/ 2147483647 w 208"/>
              <a:gd name="T35" fmla="*/ 2147483647 h 189"/>
              <a:gd name="T36" fmla="*/ 2147483647 w 208"/>
              <a:gd name="T37" fmla="*/ 2147483647 h 189"/>
              <a:gd name="T38" fmla="*/ 2147483647 w 208"/>
              <a:gd name="T39" fmla="*/ 2147483647 h 189"/>
              <a:gd name="T40" fmla="*/ 2147483647 w 208"/>
              <a:gd name="T41" fmla="*/ 2147483647 h 189"/>
              <a:gd name="T42" fmla="*/ 2147483647 w 208"/>
              <a:gd name="T43" fmla="*/ 2147483647 h 189"/>
              <a:gd name="T44" fmla="*/ 2147483647 w 208"/>
              <a:gd name="T45" fmla="*/ 2147483647 h 189"/>
              <a:gd name="T46" fmla="*/ 2147483647 w 208"/>
              <a:gd name="T47" fmla="*/ 2147483647 h 189"/>
              <a:gd name="T48" fmla="*/ 2147483647 w 208"/>
              <a:gd name="T49" fmla="*/ 2147483647 h 189"/>
              <a:gd name="T50" fmla="*/ 0 w 208"/>
              <a:gd name="T51" fmla="*/ 2147483647 h 189"/>
              <a:gd name="T52" fmla="*/ 2147483647 w 208"/>
              <a:gd name="T53" fmla="*/ 2147483647 h 189"/>
              <a:gd name="T54" fmla="*/ 0 w 208"/>
              <a:gd name="T55" fmla="*/ 2147483647 h 189"/>
              <a:gd name="T56" fmla="*/ 2147483647 w 208"/>
              <a:gd name="T57" fmla="*/ 2147483647 h 189"/>
              <a:gd name="T58" fmla="*/ 0 w 208"/>
              <a:gd name="T59" fmla="*/ 2147483647 h 189"/>
              <a:gd name="T60" fmla="*/ 2147483647 w 208"/>
              <a:gd name="T61" fmla="*/ 2147483647 h 189"/>
              <a:gd name="T62" fmla="*/ 0 w 208"/>
              <a:gd name="T63" fmla="*/ 2147483647 h 189"/>
              <a:gd name="T64" fmla="*/ 2147483647 w 208"/>
              <a:gd name="T65" fmla="*/ 2147483647 h 189"/>
              <a:gd name="T66" fmla="*/ 0 w 208"/>
              <a:gd name="T67" fmla="*/ 2147483647 h 189"/>
              <a:gd name="T68" fmla="*/ 2147483647 w 208"/>
              <a:gd name="T69" fmla="*/ 2147483647 h 189"/>
              <a:gd name="T70" fmla="*/ 2147483647 w 208"/>
              <a:gd name="T71" fmla="*/ 0 h 189"/>
              <a:gd name="T72" fmla="*/ 2147483647 w 208"/>
              <a:gd name="T73" fmla="*/ 2147483647 h 189"/>
              <a:gd name="T74" fmla="*/ 2147483647 w 208"/>
              <a:gd name="T75" fmla="*/ 2147483647 h 189"/>
              <a:gd name="T76" fmla="*/ 2147483647 w 208"/>
              <a:gd name="T77" fmla="*/ 2147483647 h 189"/>
              <a:gd name="T78" fmla="*/ 2147483647 w 208"/>
              <a:gd name="T79" fmla="*/ 2147483647 h 189"/>
              <a:gd name="T80" fmla="*/ 2147483647 w 208"/>
              <a:gd name="T81" fmla="*/ 2147483647 h 189"/>
              <a:gd name="T82" fmla="*/ 2147483647 w 208"/>
              <a:gd name="T83" fmla="*/ 2147483647 h 189"/>
              <a:gd name="T84" fmla="*/ 2147483647 w 208"/>
              <a:gd name="T85" fmla="*/ 2147483647 h 189"/>
              <a:gd name="T86" fmla="*/ 2147483647 w 208"/>
              <a:gd name="T87" fmla="*/ 2147483647 h 189"/>
              <a:gd name="T88" fmla="*/ 2147483647 w 208"/>
              <a:gd name="T89" fmla="*/ 2147483647 h 189"/>
              <a:gd name="T90" fmla="*/ 2147483647 w 208"/>
              <a:gd name="T91" fmla="*/ 2147483647 h 189"/>
              <a:gd name="T92" fmla="*/ 2147483647 w 208"/>
              <a:gd name="T93" fmla="*/ 2147483647 h 189"/>
              <a:gd name="T94" fmla="*/ 2147483647 w 208"/>
              <a:gd name="T95" fmla="*/ 2147483647 h 189"/>
              <a:gd name="T96" fmla="*/ 2147483647 w 208"/>
              <a:gd name="T97" fmla="*/ 2147483647 h 189"/>
              <a:gd name="T98" fmla="*/ 2147483647 w 208"/>
              <a:gd name="T99" fmla="*/ 2147483647 h 189"/>
              <a:gd name="T100" fmla="*/ 2147483647 w 208"/>
              <a:gd name="T101" fmla="*/ 2147483647 h 189"/>
              <a:gd name="T102" fmla="*/ 2147483647 w 208"/>
              <a:gd name="T103" fmla="*/ 2147483647 h 189"/>
              <a:gd name="T104" fmla="*/ 2147483647 w 208"/>
              <a:gd name="T105" fmla="*/ 2147483647 h 189"/>
              <a:gd name="T106" fmla="*/ 2147483647 w 208"/>
              <a:gd name="T107" fmla="*/ 2147483647 h 189"/>
              <a:gd name="T108" fmla="*/ 2147483647 w 208"/>
              <a:gd name="T109" fmla="*/ 2147483647 h 18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08"/>
              <a:gd name="T166" fmla="*/ 0 h 189"/>
              <a:gd name="T167" fmla="*/ 208 w 208"/>
              <a:gd name="T168" fmla="*/ 189 h 18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08" h="189">
                <a:moveTo>
                  <a:pt x="29" y="0"/>
                </a:moveTo>
                <a:lnTo>
                  <a:pt x="161" y="0"/>
                </a:lnTo>
                <a:lnTo>
                  <a:pt x="170" y="0"/>
                </a:lnTo>
                <a:lnTo>
                  <a:pt x="170" y="7"/>
                </a:lnTo>
                <a:lnTo>
                  <a:pt x="170" y="38"/>
                </a:lnTo>
                <a:lnTo>
                  <a:pt x="154" y="55"/>
                </a:lnTo>
                <a:lnTo>
                  <a:pt x="154" y="14"/>
                </a:lnTo>
                <a:lnTo>
                  <a:pt x="36" y="14"/>
                </a:lnTo>
                <a:lnTo>
                  <a:pt x="36" y="26"/>
                </a:lnTo>
                <a:lnTo>
                  <a:pt x="45" y="24"/>
                </a:lnTo>
                <a:lnTo>
                  <a:pt x="52" y="19"/>
                </a:lnTo>
                <a:lnTo>
                  <a:pt x="59" y="36"/>
                </a:lnTo>
                <a:lnTo>
                  <a:pt x="50" y="38"/>
                </a:lnTo>
                <a:lnTo>
                  <a:pt x="36" y="45"/>
                </a:lnTo>
                <a:lnTo>
                  <a:pt x="36" y="52"/>
                </a:lnTo>
                <a:lnTo>
                  <a:pt x="45" y="50"/>
                </a:lnTo>
                <a:lnTo>
                  <a:pt x="52" y="45"/>
                </a:lnTo>
                <a:lnTo>
                  <a:pt x="59" y="62"/>
                </a:lnTo>
                <a:lnTo>
                  <a:pt x="50" y="64"/>
                </a:lnTo>
                <a:lnTo>
                  <a:pt x="36" y="71"/>
                </a:lnTo>
                <a:lnTo>
                  <a:pt x="36" y="81"/>
                </a:lnTo>
                <a:lnTo>
                  <a:pt x="45" y="78"/>
                </a:lnTo>
                <a:lnTo>
                  <a:pt x="52" y="73"/>
                </a:lnTo>
                <a:lnTo>
                  <a:pt x="59" y="90"/>
                </a:lnTo>
                <a:lnTo>
                  <a:pt x="50" y="92"/>
                </a:lnTo>
                <a:lnTo>
                  <a:pt x="36" y="99"/>
                </a:lnTo>
                <a:lnTo>
                  <a:pt x="36" y="107"/>
                </a:lnTo>
                <a:lnTo>
                  <a:pt x="45" y="104"/>
                </a:lnTo>
                <a:lnTo>
                  <a:pt x="52" y="99"/>
                </a:lnTo>
                <a:lnTo>
                  <a:pt x="59" y="116"/>
                </a:lnTo>
                <a:lnTo>
                  <a:pt x="50" y="118"/>
                </a:lnTo>
                <a:lnTo>
                  <a:pt x="36" y="125"/>
                </a:lnTo>
                <a:lnTo>
                  <a:pt x="36" y="135"/>
                </a:lnTo>
                <a:lnTo>
                  <a:pt x="45" y="133"/>
                </a:lnTo>
                <a:lnTo>
                  <a:pt x="52" y="130"/>
                </a:lnTo>
                <a:lnTo>
                  <a:pt x="59" y="144"/>
                </a:lnTo>
                <a:lnTo>
                  <a:pt x="50" y="147"/>
                </a:lnTo>
                <a:lnTo>
                  <a:pt x="36" y="154"/>
                </a:lnTo>
                <a:lnTo>
                  <a:pt x="36" y="168"/>
                </a:lnTo>
                <a:lnTo>
                  <a:pt x="36" y="173"/>
                </a:lnTo>
                <a:lnTo>
                  <a:pt x="154" y="173"/>
                </a:lnTo>
                <a:lnTo>
                  <a:pt x="154" y="137"/>
                </a:lnTo>
                <a:lnTo>
                  <a:pt x="170" y="121"/>
                </a:lnTo>
                <a:lnTo>
                  <a:pt x="170" y="180"/>
                </a:lnTo>
                <a:lnTo>
                  <a:pt x="170" y="189"/>
                </a:lnTo>
                <a:lnTo>
                  <a:pt x="161" y="189"/>
                </a:lnTo>
                <a:lnTo>
                  <a:pt x="29" y="189"/>
                </a:lnTo>
                <a:lnTo>
                  <a:pt x="19" y="189"/>
                </a:lnTo>
                <a:lnTo>
                  <a:pt x="19" y="180"/>
                </a:lnTo>
                <a:lnTo>
                  <a:pt x="19" y="168"/>
                </a:lnTo>
                <a:lnTo>
                  <a:pt x="3" y="168"/>
                </a:lnTo>
                <a:lnTo>
                  <a:pt x="0" y="151"/>
                </a:lnTo>
                <a:lnTo>
                  <a:pt x="19" y="144"/>
                </a:lnTo>
                <a:lnTo>
                  <a:pt x="19" y="140"/>
                </a:lnTo>
                <a:lnTo>
                  <a:pt x="3" y="140"/>
                </a:lnTo>
                <a:lnTo>
                  <a:pt x="0" y="123"/>
                </a:lnTo>
                <a:lnTo>
                  <a:pt x="19" y="114"/>
                </a:lnTo>
                <a:lnTo>
                  <a:pt x="3" y="114"/>
                </a:lnTo>
                <a:lnTo>
                  <a:pt x="0" y="97"/>
                </a:lnTo>
                <a:lnTo>
                  <a:pt x="19" y="88"/>
                </a:lnTo>
                <a:lnTo>
                  <a:pt x="19" y="85"/>
                </a:lnTo>
                <a:lnTo>
                  <a:pt x="3" y="85"/>
                </a:lnTo>
                <a:lnTo>
                  <a:pt x="0" y="69"/>
                </a:lnTo>
                <a:lnTo>
                  <a:pt x="19" y="59"/>
                </a:lnTo>
                <a:lnTo>
                  <a:pt x="3" y="59"/>
                </a:lnTo>
                <a:lnTo>
                  <a:pt x="0" y="43"/>
                </a:lnTo>
                <a:lnTo>
                  <a:pt x="19" y="33"/>
                </a:lnTo>
                <a:lnTo>
                  <a:pt x="19" y="7"/>
                </a:lnTo>
                <a:lnTo>
                  <a:pt x="19" y="0"/>
                </a:lnTo>
                <a:lnTo>
                  <a:pt x="29" y="0"/>
                </a:lnTo>
                <a:close/>
                <a:moveTo>
                  <a:pt x="73" y="90"/>
                </a:moveTo>
                <a:lnTo>
                  <a:pt x="73" y="99"/>
                </a:lnTo>
                <a:lnTo>
                  <a:pt x="95" y="99"/>
                </a:lnTo>
                <a:lnTo>
                  <a:pt x="95" y="90"/>
                </a:lnTo>
                <a:lnTo>
                  <a:pt x="73" y="90"/>
                </a:lnTo>
                <a:close/>
                <a:moveTo>
                  <a:pt x="73" y="71"/>
                </a:moveTo>
                <a:lnTo>
                  <a:pt x="73" y="78"/>
                </a:lnTo>
                <a:lnTo>
                  <a:pt x="114" y="78"/>
                </a:lnTo>
                <a:lnTo>
                  <a:pt x="114" y="71"/>
                </a:lnTo>
                <a:lnTo>
                  <a:pt x="73" y="71"/>
                </a:lnTo>
                <a:close/>
                <a:moveTo>
                  <a:pt x="73" y="50"/>
                </a:moveTo>
                <a:lnTo>
                  <a:pt x="73" y="59"/>
                </a:lnTo>
                <a:lnTo>
                  <a:pt x="132" y="59"/>
                </a:lnTo>
                <a:lnTo>
                  <a:pt x="132" y="50"/>
                </a:lnTo>
                <a:lnTo>
                  <a:pt x="73" y="50"/>
                </a:lnTo>
                <a:close/>
                <a:moveTo>
                  <a:pt x="73" y="31"/>
                </a:moveTo>
                <a:lnTo>
                  <a:pt x="73" y="40"/>
                </a:lnTo>
                <a:lnTo>
                  <a:pt x="132" y="40"/>
                </a:lnTo>
                <a:lnTo>
                  <a:pt x="132" y="31"/>
                </a:lnTo>
                <a:lnTo>
                  <a:pt x="73" y="31"/>
                </a:lnTo>
                <a:close/>
                <a:moveTo>
                  <a:pt x="97" y="151"/>
                </a:moveTo>
                <a:lnTo>
                  <a:pt x="109" y="149"/>
                </a:lnTo>
                <a:lnTo>
                  <a:pt x="123" y="149"/>
                </a:lnTo>
                <a:lnTo>
                  <a:pt x="111" y="137"/>
                </a:lnTo>
                <a:lnTo>
                  <a:pt x="99" y="123"/>
                </a:lnTo>
                <a:lnTo>
                  <a:pt x="97" y="137"/>
                </a:lnTo>
                <a:lnTo>
                  <a:pt x="97" y="151"/>
                </a:lnTo>
                <a:close/>
                <a:moveTo>
                  <a:pt x="184" y="40"/>
                </a:moveTo>
                <a:lnTo>
                  <a:pt x="109" y="114"/>
                </a:lnTo>
                <a:lnTo>
                  <a:pt x="132" y="140"/>
                </a:lnTo>
                <a:lnTo>
                  <a:pt x="208" y="66"/>
                </a:lnTo>
                <a:lnTo>
                  <a:pt x="184" y="4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6" name="Freeform 98"/>
          <p:cNvSpPr>
            <a:spLocks noEditPoints="1" noChangeArrowheads="1"/>
          </p:cNvSpPr>
          <p:nvPr/>
        </p:nvSpPr>
        <p:spPr bwMode="auto">
          <a:xfrm>
            <a:off x="4813300" y="168275"/>
            <a:ext cx="388938" cy="223838"/>
          </a:xfrm>
          <a:custGeom>
            <a:avLst/>
            <a:gdLst>
              <a:gd name="T0" fmla="*/ 2147483647 w 104"/>
              <a:gd name="T1" fmla="*/ 2147483647 h 80"/>
              <a:gd name="T2" fmla="*/ 2147483647 w 104"/>
              <a:gd name="T3" fmla="*/ 2147483647 h 80"/>
              <a:gd name="T4" fmla="*/ 2147483647 w 104"/>
              <a:gd name="T5" fmla="*/ 2147483647 h 80"/>
              <a:gd name="T6" fmla="*/ 2147483647 w 104"/>
              <a:gd name="T7" fmla="*/ 2147483647 h 80"/>
              <a:gd name="T8" fmla="*/ 2147483647 w 104"/>
              <a:gd name="T9" fmla="*/ 2147483647 h 80"/>
              <a:gd name="T10" fmla="*/ 2147483647 w 104"/>
              <a:gd name="T11" fmla="*/ 2147483647 h 80"/>
              <a:gd name="T12" fmla="*/ 2147483647 w 104"/>
              <a:gd name="T13" fmla="*/ 2147483647 h 80"/>
              <a:gd name="T14" fmla="*/ 2147483647 w 104"/>
              <a:gd name="T15" fmla="*/ 2147483647 h 80"/>
              <a:gd name="T16" fmla="*/ 2147483647 w 104"/>
              <a:gd name="T17" fmla="*/ 2147483647 h 80"/>
              <a:gd name="T18" fmla="*/ 2147483647 w 104"/>
              <a:gd name="T19" fmla="*/ 2147483647 h 80"/>
              <a:gd name="T20" fmla="*/ 2147483647 w 104"/>
              <a:gd name="T21" fmla="*/ 2147483647 h 80"/>
              <a:gd name="T22" fmla="*/ 2147483647 w 104"/>
              <a:gd name="T23" fmla="*/ 2147483647 h 80"/>
              <a:gd name="T24" fmla="*/ 2147483647 w 104"/>
              <a:gd name="T25" fmla="*/ 2147483647 h 80"/>
              <a:gd name="T26" fmla="*/ 2147483647 w 104"/>
              <a:gd name="T27" fmla="*/ 2147483647 h 80"/>
              <a:gd name="T28" fmla="*/ 2147483647 w 104"/>
              <a:gd name="T29" fmla="*/ 2147483647 h 80"/>
              <a:gd name="T30" fmla="*/ 2147483647 w 104"/>
              <a:gd name="T31" fmla="*/ 2147483647 h 80"/>
              <a:gd name="T32" fmla="*/ 2147483647 w 104"/>
              <a:gd name="T33" fmla="*/ 2147483647 h 80"/>
              <a:gd name="T34" fmla="*/ 2147483647 w 104"/>
              <a:gd name="T35" fmla="*/ 0 h 80"/>
              <a:gd name="T36" fmla="*/ 0 w 104"/>
              <a:gd name="T37" fmla="*/ 2147483647 h 80"/>
              <a:gd name="T38" fmla="*/ 0 w 104"/>
              <a:gd name="T39" fmla="*/ 2147483647 h 80"/>
              <a:gd name="T40" fmla="*/ 2147483647 w 104"/>
              <a:gd name="T41" fmla="*/ 2147483647 h 80"/>
              <a:gd name="T42" fmla="*/ 2147483647 w 104"/>
              <a:gd name="T43" fmla="*/ 2147483647 h 80"/>
              <a:gd name="T44" fmla="*/ 2147483647 w 104"/>
              <a:gd name="T45" fmla="*/ 2147483647 h 80"/>
              <a:gd name="T46" fmla="*/ 2147483647 w 104"/>
              <a:gd name="T47" fmla="*/ 2147483647 h 80"/>
              <a:gd name="T48" fmla="*/ 2147483647 w 104"/>
              <a:gd name="T49" fmla="*/ 2147483647 h 80"/>
              <a:gd name="T50" fmla="*/ 2147483647 w 104"/>
              <a:gd name="T51" fmla="*/ 2147483647 h 80"/>
              <a:gd name="T52" fmla="*/ 2147483647 w 104"/>
              <a:gd name="T53" fmla="*/ 2147483647 h 80"/>
              <a:gd name="T54" fmla="*/ 2147483647 w 104"/>
              <a:gd name="T55" fmla="*/ 2147483647 h 80"/>
              <a:gd name="T56" fmla="*/ 2147483647 w 104"/>
              <a:gd name="T57" fmla="*/ 2147483647 h 80"/>
              <a:gd name="T58" fmla="*/ 2147483647 w 104"/>
              <a:gd name="T59" fmla="*/ 2147483647 h 80"/>
              <a:gd name="T60" fmla="*/ 2147483647 w 104"/>
              <a:gd name="T61" fmla="*/ 2147483647 h 8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4"/>
              <a:gd name="T94" fmla="*/ 0 h 80"/>
              <a:gd name="T95" fmla="*/ 104 w 104"/>
              <a:gd name="T96" fmla="*/ 80 h 8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4" h="80">
                <a:moveTo>
                  <a:pt x="21" y="44"/>
                </a:moveTo>
                <a:cubicBezTo>
                  <a:pt x="13" y="73"/>
                  <a:pt x="13" y="73"/>
                  <a:pt x="1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8" y="78"/>
                  <a:pt x="44" y="80"/>
                  <a:pt x="51" y="80"/>
                </a:cubicBezTo>
                <a:cubicBezTo>
                  <a:pt x="58" y="80"/>
                  <a:pt x="64" y="78"/>
                  <a:pt x="69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1" y="44"/>
                  <a:pt x="81" y="44"/>
                  <a:pt x="81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28"/>
                  <a:pt x="86" y="28"/>
                  <a:pt x="86" y="28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34"/>
                  <a:pt x="97" y="34"/>
                  <a:pt x="97" y="34"/>
                </a:cubicBezTo>
                <a:cubicBezTo>
                  <a:pt x="95" y="51"/>
                  <a:pt x="95" y="51"/>
                  <a:pt x="95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0" y="22"/>
                  <a:pt x="0" y="22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71" y="44"/>
                </a:moveTo>
                <a:cubicBezTo>
                  <a:pt x="72" y="46"/>
                  <a:pt x="72" y="47"/>
                  <a:pt x="72" y="48"/>
                </a:cubicBezTo>
                <a:cubicBezTo>
                  <a:pt x="72" y="55"/>
                  <a:pt x="69" y="61"/>
                  <a:pt x="65" y="66"/>
                </a:cubicBezTo>
                <a:cubicBezTo>
                  <a:pt x="62" y="70"/>
                  <a:pt x="57" y="73"/>
                  <a:pt x="51" y="73"/>
                </a:cubicBezTo>
                <a:cubicBezTo>
                  <a:pt x="46" y="73"/>
                  <a:pt x="41" y="70"/>
                  <a:pt x="37" y="66"/>
                </a:cubicBezTo>
                <a:cubicBezTo>
                  <a:pt x="33" y="61"/>
                  <a:pt x="31" y="55"/>
                  <a:pt x="31" y="48"/>
                </a:cubicBezTo>
                <a:cubicBezTo>
                  <a:pt x="31" y="47"/>
                  <a:pt x="31" y="46"/>
                  <a:pt x="31" y="44"/>
                </a:cubicBezTo>
                <a:lnTo>
                  <a:pt x="71" y="44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7" name="Freeform 99"/>
          <p:cNvSpPr>
            <a:spLocks noEditPoints="1" noChangeArrowheads="1"/>
          </p:cNvSpPr>
          <p:nvPr/>
        </p:nvSpPr>
        <p:spPr bwMode="auto">
          <a:xfrm>
            <a:off x="8277225" y="701675"/>
            <a:ext cx="390525" cy="171450"/>
          </a:xfrm>
          <a:custGeom>
            <a:avLst/>
            <a:gdLst>
              <a:gd name="T0" fmla="*/ 2147483647 w 246"/>
              <a:gd name="T1" fmla="*/ 0 h 144"/>
              <a:gd name="T2" fmla="*/ 2147483647 w 246"/>
              <a:gd name="T3" fmla="*/ 0 h 144"/>
              <a:gd name="T4" fmla="*/ 2147483647 w 246"/>
              <a:gd name="T5" fmla="*/ 2147483647 h 144"/>
              <a:gd name="T6" fmla="*/ 2147483647 w 246"/>
              <a:gd name="T7" fmla="*/ 2147483647 h 144"/>
              <a:gd name="T8" fmla="*/ 2147483647 w 246"/>
              <a:gd name="T9" fmla="*/ 2147483647 h 144"/>
              <a:gd name="T10" fmla="*/ 2147483647 w 246"/>
              <a:gd name="T11" fmla="*/ 2147483647 h 144"/>
              <a:gd name="T12" fmla="*/ 2147483647 w 246"/>
              <a:gd name="T13" fmla="*/ 2147483647 h 144"/>
              <a:gd name="T14" fmla="*/ 0 w 246"/>
              <a:gd name="T15" fmla="*/ 2147483647 h 144"/>
              <a:gd name="T16" fmla="*/ 0 w 246"/>
              <a:gd name="T17" fmla="*/ 2147483647 h 144"/>
              <a:gd name="T18" fmla="*/ 2147483647 w 246"/>
              <a:gd name="T19" fmla="*/ 2147483647 h 144"/>
              <a:gd name="T20" fmla="*/ 2147483647 w 246"/>
              <a:gd name="T21" fmla="*/ 2147483647 h 144"/>
              <a:gd name="T22" fmla="*/ 2147483647 w 246"/>
              <a:gd name="T23" fmla="*/ 2147483647 h 144"/>
              <a:gd name="T24" fmla="*/ 0 w 246"/>
              <a:gd name="T25" fmla="*/ 2147483647 h 144"/>
              <a:gd name="T26" fmla="*/ 2147483647 w 246"/>
              <a:gd name="T27" fmla="*/ 0 h 144"/>
              <a:gd name="T28" fmla="*/ 2147483647 w 246"/>
              <a:gd name="T29" fmla="*/ 0 h 144"/>
              <a:gd name="T30" fmla="*/ 2147483647 w 246"/>
              <a:gd name="T31" fmla="*/ 2147483647 h 144"/>
              <a:gd name="T32" fmla="*/ 2147483647 w 246"/>
              <a:gd name="T33" fmla="*/ 2147483647 h 144"/>
              <a:gd name="T34" fmla="*/ 2147483647 w 246"/>
              <a:gd name="T35" fmla="*/ 2147483647 h 144"/>
              <a:gd name="T36" fmla="*/ 2147483647 w 246"/>
              <a:gd name="T37" fmla="*/ 2147483647 h 144"/>
              <a:gd name="T38" fmla="*/ 2147483647 w 246"/>
              <a:gd name="T39" fmla="*/ 2147483647 h 144"/>
              <a:gd name="T40" fmla="*/ 2147483647 w 246"/>
              <a:gd name="T41" fmla="*/ 2147483647 h 144"/>
              <a:gd name="T42" fmla="*/ 2147483647 w 246"/>
              <a:gd name="T43" fmla="*/ 2147483647 h 144"/>
              <a:gd name="T44" fmla="*/ 2147483647 w 246"/>
              <a:gd name="T45" fmla="*/ 2147483647 h 144"/>
              <a:gd name="T46" fmla="*/ 2147483647 w 246"/>
              <a:gd name="T47" fmla="*/ 2147483647 h 144"/>
              <a:gd name="T48" fmla="*/ 2147483647 w 246"/>
              <a:gd name="T49" fmla="*/ 2147483647 h 144"/>
              <a:gd name="T50" fmla="*/ 2147483647 w 246"/>
              <a:gd name="T51" fmla="*/ 2147483647 h 144"/>
              <a:gd name="T52" fmla="*/ 2147483647 w 246"/>
              <a:gd name="T53" fmla="*/ 2147483647 h 144"/>
              <a:gd name="T54" fmla="*/ 2147483647 w 246"/>
              <a:gd name="T55" fmla="*/ 2147483647 h 144"/>
              <a:gd name="T56" fmla="*/ 2147483647 w 246"/>
              <a:gd name="T57" fmla="*/ 2147483647 h 144"/>
              <a:gd name="T58" fmla="*/ 2147483647 w 246"/>
              <a:gd name="T59" fmla="*/ 2147483647 h 144"/>
              <a:gd name="T60" fmla="*/ 2147483647 w 246"/>
              <a:gd name="T61" fmla="*/ 2147483647 h 144"/>
              <a:gd name="T62" fmla="*/ 2147483647 w 246"/>
              <a:gd name="T63" fmla="*/ 2147483647 h 144"/>
              <a:gd name="T64" fmla="*/ 2147483647 w 246"/>
              <a:gd name="T65" fmla="*/ 2147483647 h 144"/>
              <a:gd name="T66" fmla="*/ 2147483647 w 246"/>
              <a:gd name="T67" fmla="*/ 2147483647 h 144"/>
              <a:gd name="T68" fmla="*/ 2147483647 w 246"/>
              <a:gd name="T69" fmla="*/ 2147483647 h 144"/>
              <a:gd name="T70" fmla="*/ 2147483647 w 246"/>
              <a:gd name="T71" fmla="*/ 2147483647 h 144"/>
              <a:gd name="T72" fmla="*/ 2147483647 w 246"/>
              <a:gd name="T73" fmla="*/ 2147483647 h 144"/>
              <a:gd name="T74" fmla="*/ 2147483647 w 246"/>
              <a:gd name="T75" fmla="*/ 2147483647 h 144"/>
              <a:gd name="T76" fmla="*/ 2147483647 w 246"/>
              <a:gd name="T77" fmla="*/ 2147483647 h 144"/>
              <a:gd name="T78" fmla="*/ 2147483647 w 246"/>
              <a:gd name="T79" fmla="*/ 2147483647 h 14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46"/>
              <a:gd name="T121" fmla="*/ 0 h 144"/>
              <a:gd name="T122" fmla="*/ 246 w 246"/>
              <a:gd name="T123" fmla="*/ 144 h 14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46" h="144">
                <a:moveTo>
                  <a:pt x="62" y="0"/>
                </a:moveTo>
                <a:lnTo>
                  <a:pt x="189" y="0"/>
                </a:lnTo>
                <a:lnTo>
                  <a:pt x="246" y="80"/>
                </a:lnTo>
                <a:lnTo>
                  <a:pt x="232" y="80"/>
                </a:lnTo>
                <a:lnTo>
                  <a:pt x="232" y="130"/>
                </a:lnTo>
                <a:lnTo>
                  <a:pt x="246" y="130"/>
                </a:lnTo>
                <a:lnTo>
                  <a:pt x="246" y="144"/>
                </a:lnTo>
                <a:lnTo>
                  <a:pt x="0" y="144"/>
                </a:lnTo>
                <a:lnTo>
                  <a:pt x="0" y="130"/>
                </a:lnTo>
                <a:lnTo>
                  <a:pt x="19" y="130"/>
                </a:lnTo>
                <a:lnTo>
                  <a:pt x="19" y="88"/>
                </a:lnTo>
                <a:lnTo>
                  <a:pt x="7" y="88"/>
                </a:lnTo>
                <a:lnTo>
                  <a:pt x="0" y="73"/>
                </a:lnTo>
                <a:lnTo>
                  <a:pt x="62" y="0"/>
                </a:lnTo>
                <a:close/>
                <a:moveTo>
                  <a:pt x="213" y="130"/>
                </a:moveTo>
                <a:lnTo>
                  <a:pt x="213" y="80"/>
                </a:lnTo>
                <a:lnTo>
                  <a:pt x="142" y="80"/>
                </a:lnTo>
                <a:lnTo>
                  <a:pt x="142" y="130"/>
                </a:lnTo>
                <a:lnTo>
                  <a:pt x="152" y="130"/>
                </a:lnTo>
                <a:lnTo>
                  <a:pt x="152" y="85"/>
                </a:lnTo>
                <a:lnTo>
                  <a:pt x="180" y="85"/>
                </a:lnTo>
                <a:lnTo>
                  <a:pt x="180" y="130"/>
                </a:lnTo>
                <a:lnTo>
                  <a:pt x="213" y="130"/>
                </a:lnTo>
                <a:close/>
                <a:moveTo>
                  <a:pt x="123" y="130"/>
                </a:moveTo>
                <a:lnTo>
                  <a:pt x="123" y="80"/>
                </a:lnTo>
                <a:lnTo>
                  <a:pt x="118" y="80"/>
                </a:lnTo>
                <a:lnTo>
                  <a:pt x="71" y="14"/>
                </a:lnTo>
                <a:lnTo>
                  <a:pt x="26" y="69"/>
                </a:lnTo>
                <a:lnTo>
                  <a:pt x="29" y="69"/>
                </a:lnTo>
                <a:lnTo>
                  <a:pt x="38" y="69"/>
                </a:lnTo>
                <a:lnTo>
                  <a:pt x="38" y="130"/>
                </a:lnTo>
                <a:lnTo>
                  <a:pt x="123" y="130"/>
                </a:lnTo>
                <a:close/>
                <a:moveTo>
                  <a:pt x="62" y="78"/>
                </a:moveTo>
                <a:lnTo>
                  <a:pt x="62" y="114"/>
                </a:lnTo>
                <a:lnTo>
                  <a:pt x="85" y="114"/>
                </a:lnTo>
                <a:lnTo>
                  <a:pt x="85" y="78"/>
                </a:lnTo>
                <a:lnTo>
                  <a:pt x="62" y="78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8" name="Freeform 100"/>
          <p:cNvSpPr>
            <a:spLocks noEditPoints="1" noChangeArrowheads="1"/>
          </p:cNvSpPr>
          <p:nvPr/>
        </p:nvSpPr>
        <p:spPr bwMode="auto">
          <a:xfrm>
            <a:off x="5527675" y="157163"/>
            <a:ext cx="361950" cy="220662"/>
          </a:xfrm>
          <a:custGeom>
            <a:avLst/>
            <a:gdLst>
              <a:gd name="T0" fmla="*/ 2147483647 w 97"/>
              <a:gd name="T1" fmla="*/ 2147483647 h 79"/>
              <a:gd name="T2" fmla="*/ 2147483647 w 97"/>
              <a:gd name="T3" fmla="*/ 2147483647 h 79"/>
              <a:gd name="T4" fmla="*/ 2147483647 w 97"/>
              <a:gd name="T5" fmla="*/ 2147483647 h 79"/>
              <a:gd name="T6" fmla="*/ 2147483647 w 97"/>
              <a:gd name="T7" fmla="*/ 2147483647 h 79"/>
              <a:gd name="T8" fmla="*/ 2147483647 w 97"/>
              <a:gd name="T9" fmla="*/ 0 h 79"/>
              <a:gd name="T10" fmla="*/ 2147483647 w 97"/>
              <a:gd name="T11" fmla="*/ 2147483647 h 79"/>
              <a:gd name="T12" fmla="*/ 2147483647 w 97"/>
              <a:gd name="T13" fmla="*/ 2147483647 h 79"/>
              <a:gd name="T14" fmla="*/ 2147483647 w 97"/>
              <a:gd name="T15" fmla="*/ 2147483647 h 79"/>
              <a:gd name="T16" fmla="*/ 2147483647 w 97"/>
              <a:gd name="T17" fmla="*/ 2147483647 h 79"/>
              <a:gd name="T18" fmla="*/ 2147483647 w 97"/>
              <a:gd name="T19" fmla="*/ 2147483647 h 79"/>
              <a:gd name="T20" fmla="*/ 0 w 97"/>
              <a:gd name="T21" fmla="*/ 2147483647 h 79"/>
              <a:gd name="T22" fmla="*/ 2147483647 w 97"/>
              <a:gd name="T23" fmla="*/ 2147483647 h 79"/>
              <a:gd name="T24" fmla="*/ 2147483647 w 97"/>
              <a:gd name="T25" fmla="*/ 2147483647 h 79"/>
              <a:gd name="T26" fmla="*/ 2147483647 w 97"/>
              <a:gd name="T27" fmla="*/ 2147483647 h 79"/>
              <a:gd name="T28" fmla="*/ 2147483647 w 97"/>
              <a:gd name="T29" fmla="*/ 0 h 79"/>
              <a:gd name="T30" fmla="*/ 2147483647 w 97"/>
              <a:gd name="T31" fmla="*/ 2147483647 h 79"/>
              <a:gd name="T32" fmla="*/ 2147483647 w 97"/>
              <a:gd name="T33" fmla="*/ 2147483647 h 79"/>
              <a:gd name="T34" fmla="*/ 2147483647 w 97"/>
              <a:gd name="T35" fmla="*/ 2147483647 h 79"/>
              <a:gd name="T36" fmla="*/ 2147483647 w 97"/>
              <a:gd name="T37" fmla="*/ 2147483647 h 79"/>
              <a:gd name="T38" fmla="*/ 2147483647 w 97"/>
              <a:gd name="T39" fmla="*/ 2147483647 h 79"/>
              <a:gd name="T40" fmla="*/ 2147483647 w 97"/>
              <a:gd name="T41" fmla="*/ 2147483647 h 79"/>
              <a:gd name="T42" fmla="*/ 2147483647 w 97"/>
              <a:gd name="T43" fmla="*/ 2147483647 h 79"/>
              <a:gd name="T44" fmla="*/ 2147483647 w 97"/>
              <a:gd name="T45" fmla="*/ 2147483647 h 79"/>
              <a:gd name="T46" fmla="*/ 2147483647 w 97"/>
              <a:gd name="T47" fmla="*/ 2147483647 h 79"/>
              <a:gd name="T48" fmla="*/ 2147483647 w 97"/>
              <a:gd name="T49" fmla="*/ 2147483647 h 79"/>
              <a:gd name="T50" fmla="*/ 2147483647 w 97"/>
              <a:gd name="T51" fmla="*/ 2147483647 h 79"/>
              <a:gd name="T52" fmla="*/ 2147483647 w 97"/>
              <a:gd name="T53" fmla="*/ 2147483647 h 79"/>
              <a:gd name="T54" fmla="*/ 2147483647 w 97"/>
              <a:gd name="T55" fmla="*/ 2147483647 h 79"/>
              <a:gd name="T56" fmla="*/ 2147483647 w 97"/>
              <a:gd name="T57" fmla="*/ 2147483647 h 79"/>
              <a:gd name="T58" fmla="*/ 2147483647 w 97"/>
              <a:gd name="T59" fmla="*/ 2147483647 h 7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7"/>
              <a:gd name="T91" fmla="*/ 0 h 79"/>
              <a:gd name="T92" fmla="*/ 97 w 97"/>
              <a:gd name="T93" fmla="*/ 79 h 7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7" h="79">
                <a:moveTo>
                  <a:pt x="76" y="7"/>
                </a:moveTo>
                <a:cubicBezTo>
                  <a:pt x="86" y="24"/>
                  <a:pt x="80" y="47"/>
                  <a:pt x="63" y="57"/>
                </a:cubicBezTo>
                <a:cubicBezTo>
                  <a:pt x="46" y="68"/>
                  <a:pt x="23" y="62"/>
                  <a:pt x="13" y="45"/>
                </a:cubicBezTo>
                <a:cubicBezTo>
                  <a:pt x="76" y="7"/>
                  <a:pt x="76" y="7"/>
                  <a:pt x="76" y="7"/>
                </a:cubicBezTo>
                <a:close/>
                <a:moveTo>
                  <a:pt x="88" y="0"/>
                </a:moveTo>
                <a:cubicBezTo>
                  <a:pt x="80" y="5"/>
                  <a:pt x="80" y="5"/>
                  <a:pt x="80" y="5"/>
                </a:cubicBezTo>
                <a:cubicBezTo>
                  <a:pt x="86" y="15"/>
                  <a:pt x="87" y="26"/>
                  <a:pt x="84" y="36"/>
                </a:cubicBezTo>
                <a:cubicBezTo>
                  <a:pt x="82" y="47"/>
                  <a:pt x="75" y="56"/>
                  <a:pt x="65" y="62"/>
                </a:cubicBezTo>
                <a:cubicBezTo>
                  <a:pt x="55" y="68"/>
                  <a:pt x="44" y="70"/>
                  <a:pt x="33" y="67"/>
                </a:cubicBezTo>
                <a:cubicBezTo>
                  <a:pt x="23" y="65"/>
                  <a:pt x="14" y="58"/>
                  <a:pt x="8" y="48"/>
                </a:cubicBezTo>
                <a:cubicBezTo>
                  <a:pt x="0" y="53"/>
                  <a:pt x="0" y="53"/>
                  <a:pt x="0" y="53"/>
                </a:cubicBezTo>
                <a:cubicBezTo>
                  <a:pt x="7" y="65"/>
                  <a:pt x="18" y="73"/>
                  <a:pt x="31" y="76"/>
                </a:cubicBezTo>
                <a:cubicBezTo>
                  <a:pt x="44" y="79"/>
                  <a:pt x="58" y="78"/>
                  <a:pt x="70" y="70"/>
                </a:cubicBezTo>
                <a:cubicBezTo>
                  <a:pt x="82" y="63"/>
                  <a:pt x="90" y="51"/>
                  <a:pt x="93" y="39"/>
                </a:cubicBezTo>
                <a:cubicBezTo>
                  <a:pt x="97" y="26"/>
                  <a:pt x="95" y="12"/>
                  <a:pt x="88" y="0"/>
                </a:cubicBezTo>
                <a:close/>
                <a:moveTo>
                  <a:pt x="31" y="41"/>
                </a:moveTo>
                <a:cubicBezTo>
                  <a:pt x="31" y="41"/>
                  <a:pt x="19" y="48"/>
                  <a:pt x="26" y="52"/>
                </a:cubicBezTo>
                <a:cubicBezTo>
                  <a:pt x="33" y="55"/>
                  <a:pt x="31" y="41"/>
                  <a:pt x="31" y="41"/>
                </a:cubicBezTo>
                <a:close/>
                <a:moveTo>
                  <a:pt x="61" y="33"/>
                </a:moveTo>
                <a:cubicBezTo>
                  <a:pt x="60" y="33"/>
                  <a:pt x="69" y="44"/>
                  <a:pt x="72" y="36"/>
                </a:cubicBezTo>
                <a:cubicBezTo>
                  <a:pt x="74" y="29"/>
                  <a:pt x="61" y="33"/>
                  <a:pt x="61" y="33"/>
                </a:cubicBezTo>
                <a:close/>
                <a:moveTo>
                  <a:pt x="64" y="20"/>
                </a:moveTo>
                <a:cubicBezTo>
                  <a:pt x="64" y="21"/>
                  <a:pt x="75" y="29"/>
                  <a:pt x="76" y="21"/>
                </a:cubicBezTo>
                <a:cubicBezTo>
                  <a:pt x="76" y="13"/>
                  <a:pt x="64" y="20"/>
                  <a:pt x="64" y="20"/>
                </a:cubicBezTo>
                <a:close/>
                <a:moveTo>
                  <a:pt x="54" y="41"/>
                </a:moveTo>
                <a:cubicBezTo>
                  <a:pt x="54" y="41"/>
                  <a:pt x="52" y="55"/>
                  <a:pt x="59" y="52"/>
                </a:cubicBezTo>
                <a:cubicBezTo>
                  <a:pt x="66" y="49"/>
                  <a:pt x="55" y="41"/>
                  <a:pt x="54" y="41"/>
                </a:cubicBezTo>
                <a:close/>
                <a:moveTo>
                  <a:pt x="43" y="44"/>
                </a:moveTo>
                <a:cubicBezTo>
                  <a:pt x="43" y="44"/>
                  <a:pt x="34" y="54"/>
                  <a:pt x="41" y="55"/>
                </a:cubicBezTo>
                <a:cubicBezTo>
                  <a:pt x="49" y="56"/>
                  <a:pt x="44" y="44"/>
                  <a:pt x="43" y="4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9" name="Freeform 101"/>
          <p:cNvSpPr>
            <a:spLocks noEditPoints="1" noChangeArrowheads="1"/>
          </p:cNvSpPr>
          <p:nvPr/>
        </p:nvSpPr>
        <p:spPr bwMode="auto">
          <a:xfrm>
            <a:off x="7645400" y="125413"/>
            <a:ext cx="311150" cy="266700"/>
          </a:xfrm>
          <a:custGeom>
            <a:avLst/>
            <a:gdLst>
              <a:gd name="T0" fmla="*/ 2147483647 w 83"/>
              <a:gd name="T1" fmla="*/ 2147483647 h 95"/>
              <a:gd name="T2" fmla="*/ 2147483647 w 83"/>
              <a:gd name="T3" fmla="*/ 2147483647 h 95"/>
              <a:gd name="T4" fmla="*/ 2147483647 w 83"/>
              <a:gd name="T5" fmla="*/ 2147483647 h 95"/>
              <a:gd name="T6" fmla="*/ 2147483647 w 83"/>
              <a:gd name="T7" fmla="*/ 2147483647 h 95"/>
              <a:gd name="T8" fmla="*/ 2147483647 w 83"/>
              <a:gd name="T9" fmla="*/ 2147483647 h 95"/>
              <a:gd name="T10" fmla="*/ 2147483647 w 83"/>
              <a:gd name="T11" fmla="*/ 2147483647 h 95"/>
              <a:gd name="T12" fmla="*/ 2147483647 w 83"/>
              <a:gd name="T13" fmla="*/ 2147483647 h 95"/>
              <a:gd name="T14" fmla="*/ 2147483647 w 83"/>
              <a:gd name="T15" fmla="*/ 2147483647 h 95"/>
              <a:gd name="T16" fmla="*/ 2147483647 w 83"/>
              <a:gd name="T17" fmla="*/ 2147483647 h 95"/>
              <a:gd name="T18" fmla="*/ 2147483647 w 83"/>
              <a:gd name="T19" fmla="*/ 2147483647 h 95"/>
              <a:gd name="T20" fmla="*/ 2147483647 w 83"/>
              <a:gd name="T21" fmla="*/ 2147483647 h 95"/>
              <a:gd name="T22" fmla="*/ 2147483647 w 83"/>
              <a:gd name="T23" fmla="*/ 2147483647 h 95"/>
              <a:gd name="T24" fmla="*/ 2147483647 w 83"/>
              <a:gd name="T25" fmla="*/ 2147483647 h 95"/>
              <a:gd name="T26" fmla="*/ 2147483647 w 83"/>
              <a:gd name="T27" fmla="*/ 2147483647 h 95"/>
              <a:gd name="T28" fmla="*/ 2147483647 w 83"/>
              <a:gd name="T29" fmla="*/ 2147483647 h 95"/>
              <a:gd name="T30" fmla="*/ 2147483647 w 83"/>
              <a:gd name="T31" fmla="*/ 2147483647 h 95"/>
              <a:gd name="T32" fmla="*/ 2147483647 w 83"/>
              <a:gd name="T33" fmla="*/ 2147483647 h 95"/>
              <a:gd name="T34" fmla="*/ 2147483647 w 83"/>
              <a:gd name="T35" fmla="*/ 2147483647 h 95"/>
              <a:gd name="T36" fmla="*/ 2147483647 w 83"/>
              <a:gd name="T37" fmla="*/ 2147483647 h 95"/>
              <a:gd name="T38" fmla="*/ 2147483647 w 83"/>
              <a:gd name="T39" fmla="*/ 2147483647 h 95"/>
              <a:gd name="T40" fmla="*/ 2147483647 w 83"/>
              <a:gd name="T41" fmla="*/ 2147483647 h 95"/>
              <a:gd name="T42" fmla="*/ 2147483647 w 83"/>
              <a:gd name="T43" fmla="*/ 2147483647 h 95"/>
              <a:gd name="T44" fmla="*/ 2147483647 w 83"/>
              <a:gd name="T45" fmla="*/ 2147483647 h 95"/>
              <a:gd name="T46" fmla="*/ 2147483647 w 83"/>
              <a:gd name="T47" fmla="*/ 2147483647 h 95"/>
              <a:gd name="T48" fmla="*/ 2147483647 w 83"/>
              <a:gd name="T49" fmla="*/ 2147483647 h 95"/>
              <a:gd name="T50" fmla="*/ 2147483647 w 83"/>
              <a:gd name="T51" fmla="*/ 2147483647 h 95"/>
              <a:gd name="T52" fmla="*/ 2147483647 w 83"/>
              <a:gd name="T53" fmla="*/ 2147483647 h 95"/>
              <a:gd name="T54" fmla="*/ 2147483647 w 83"/>
              <a:gd name="T55" fmla="*/ 2147483647 h 95"/>
              <a:gd name="T56" fmla="*/ 2147483647 w 83"/>
              <a:gd name="T57" fmla="*/ 2147483647 h 95"/>
              <a:gd name="T58" fmla="*/ 2147483647 w 83"/>
              <a:gd name="T59" fmla="*/ 2147483647 h 95"/>
              <a:gd name="T60" fmla="*/ 2147483647 w 83"/>
              <a:gd name="T61" fmla="*/ 2147483647 h 95"/>
              <a:gd name="T62" fmla="*/ 2147483647 w 83"/>
              <a:gd name="T63" fmla="*/ 2147483647 h 95"/>
              <a:gd name="T64" fmla="*/ 2147483647 w 83"/>
              <a:gd name="T65" fmla="*/ 2147483647 h 95"/>
              <a:gd name="T66" fmla="*/ 2147483647 w 83"/>
              <a:gd name="T67" fmla="*/ 2147483647 h 9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3"/>
              <a:gd name="T103" fmla="*/ 0 h 95"/>
              <a:gd name="T104" fmla="*/ 83 w 83"/>
              <a:gd name="T105" fmla="*/ 95 h 9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3" h="95">
                <a:moveTo>
                  <a:pt x="42" y="18"/>
                </a:moveTo>
                <a:cubicBezTo>
                  <a:pt x="47" y="18"/>
                  <a:pt x="51" y="22"/>
                  <a:pt x="51" y="28"/>
                </a:cubicBezTo>
                <a:cubicBezTo>
                  <a:pt x="51" y="30"/>
                  <a:pt x="50" y="33"/>
                  <a:pt x="49" y="34"/>
                </a:cubicBezTo>
                <a:cubicBezTo>
                  <a:pt x="57" y="58"/>
                  <a:pt x="57" y="58"/>
                  <a:pt x="57" y="58"/>
                </a:cubicBezTo>
                <a:cubicBezTo>
                  <a:pt x="68" y="89"/>
                  <a:pt x="68" y="89"/>
                  <a:pt x="68" y="89"/>
                </a:cubicBezTo>
                <a:cubicBezTo>
                  <a:pt x="70" y="95"/>
                  <a:pt x="70" y="95"/>
                  <a:pt x="7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26" y="95"/>
                  <a:pt x="56" y="95"/>
                  <a:pt x="20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6" y="89"/>
                  <a:pt x="16" y="89"/>
                  <a:pt x="16" y="89"/>
                </a:cubicBezTo>
                <a:cubicBezTo>
                  <a:pt x="27" y="58"/>
                  <a:pt x="27" y="58"/>
                  <a:pt x="27" y="58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3"/>
                  <a:pt x="32" y="30"/>
                  <a:pt x="32" y="28"/>
                </a:cubicBezTo>
                <a:cubicBezTo>
                  <a:pt x="32" y="22"/>
                  <a:pt x="36" y="18"/>
                  <a:pt x="42" y="18"/>
                </a:cubicBezTo>
                <a:close/>
                <a:moveTo>
                  <a:pt x="44" y="46"/>
                </a:moveTo>
                <a:cubicBezTo>
                  <a:pt x="44" y="45"/>
                  <a:pt x="44" y="45"/>
                  <a:pt x="44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50"/>
                  <a:pt x="39" y="50"/>
                  <a:pt x="39" y="50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50"/>
                </a:moveTo>
                <a:cubicBezTo>
                  <a:pt x="37" y="58"/>
                  <a:pt x="37" y="58"/>
                  <a:pt x="3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50" y="64"/>
                </a:moveTo>
                <a:cubicBezTo>
                  <a:pt x="36" y="73"/>
                  <a:pt x="36" y="73"/>
                  <a:pt x="36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6" y="79"/>
                </a:moveTo>
                <a:cubicBezTo>
                  <a:pt x="40" y="86"/>
                  <a:pt x="40" y="86"/>
                  <a:pt x="40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29" y="86"/>
                </a:moveTo>
                <a:cubicBezTo>
                  <a:pt x="47" y="78"/>
                  <a:pt x="47" y="78"/>
                  <a:pt x="4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6" y="86"/>
                  <a:pt x="26" y="86"/>
                  <a:pt x="26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1" y="70"/>
                </a:moveTo>
                <a:cubicBezTo>
                  <a:pt x="43" y="63"/>
                  <a:pt x="43" y="63"/>
                  <a:pt x="43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73" y="0"/>
                </a:moveTo>
                <a:cubicBezTo>
                  <a:pt x="67" y="6"/>
                  <a:pt x="67" y="6"/>
                  <a:pt x="67" y="6"/>
                </a:cubicBezTo>
                <a:cubicBezTo>
                  <a:pt x="72" y="12"/>
                  <a:pt x="75" y="19"/>
                  <a:pt x="75" y="28"/>
                </a:cubicBezTo>
                <a:cubicBezTo>
                  <a:pt x="75" y="36"/>
                  <a:pt x="71" y="44"/>
                  <a:pt x="66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9" y="48"/>
                  <a:pt x="83" y="38"/>
                  <a:pt x="83" y="28"/>
                </a:cubicBezTo>
                <a:cubicBezTo>
                  <a:pt x="83" y="17"/>
                  <a:pt x="79" y="8"/>
                  <a:pt x="73" y="0"/>
                </a:cubicBezTo>
                <a:close/>
                <a:moveTo>
                  <a:pt x="11" y="55"/>
                </a:moveTo>
                <a:cubicBezTo>
                  <a:pt x="17" y="49"/>
                  <a:pt x="17" y="49"/>
                  <a:pt x="17" y="49"/>
                </a:cubicBezTo>
                <a:cubicBezTo>
                  <a:pt x="12" y="44"/>
                  <a:pt x="9" y="36"/>
                  <a:pt x="9" y="28"/>
                </a:cubicBezTo>
                <a:cubicBezTo>
                  <a:pt x="9" y="19"/>
                  <a:pt x="12" y="12"/>
                  <a:pt x="17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8"/>
                  <a:pt x="0" y="17"/>
                  <a:pt x="0" y="28"/>
                </a:cubicBezTo>
                <a:cubicBezTo>
                  <a:pt x="0" y="38"/>
                  <a:pt x="4" y="47"/>
                  <a:pt x="11" y="55"/>
                </a:cubicBezTo>
                <a:close/>
                <a:moveTo>
                  <a:pt x="61" y="10"/>
                </a:moveTo>
                <a:cubicBezTo>
                  <a:pt x="55" y="16"/>
                  <a:pt x="55" y="16"/>
                  <a:pt x="55" y="16"/>
                </a:cubicBezTo>
                <a:cubicBezTo>
                  <a:pt x="58" y="19"/>
                  <a:pt x="59" y="23"/>
                  <a:pt x="59" y="28"/>
                </a:cubicBezTo>
                <a:cubicBezTo>
                  <a:pt x="59" y="32"/>
                  <a:pt x="57" y="36"/>
                  <a:pt x="55" y="39"/>
                </a:cubicBezTo>
                <a:cubicBezTo>
                  <a:pt x="61" y="45"/>
                  <a:pt x="61" y="45"/>
                  <a:pt x="61" y="45"/>
                </a:cubicBezTo>
                <a:cubicBezTo>
                  <a:pt x="65" y="40"/>
                  <a:pt x="68" y="34"/>
                  <a:pt x="68" y="28"/>
                </a:cubicBezTo>
                <a:cubicBezTo>
                  <a:pt x="68" y="21"/>
                  <a:pt x="65" y="15"/>
                  <a:pt x="61" y="10"/>
                </a:cubicBezTo>
                <a:close/>
                <a:moveTo>
                  <a:pt x="22" y="45"/>
                </a:moveTo>
                <a:cubicBezTo>
                  <a:pt x="29" y="39"/>
                  <a:pt x="29" y="39"/>
                  <a:pt x="29" y="39"/>
                </a:cubicBezTo>
                <a:cubicBezTo>
                  <a:pt x="26" y="36"/>
                  <a:pt x="24" y="32"/>
                  <a:pt x="24" y="28"/>
                </a:cubicBezTo>
                <a:cubicBezTo>
                  <a:pt x="24" y="23"/>
                  <a:pt x="26" y="19"/>
                  <a:pt x="29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8" y="15"/>
                  <a:pt x="16" y="21"/>
                  <a:pt x="16" y="28"/>
                </a:cubicBezTo>
                <a:cubicBezTo>
                  <a:pt x="16" y="34"/>
                  <a:pt x="18" y="40"/>
                  <a:pt x="22" y="45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70" name="Freeform 102"/>
          <p:cNvSpPr>
            <a:spLocks noEditPoints="1" noChangeArrowheads="1"/>
          </p:cNvSpPr>
          <p:nvPr/>
        </p:nvSpPr>
        <p:spPr bwMode="auto">
          <a:xfrm>
            <a:off x="8286750" y="123825"/>
            <a:ext cx="390525" cy="300038"/>
          </a:xfrm>
          <a:custGeom>
            <a:avLst/>
            <a:gdLst>
              <a:gd name="T0" fmla="*/ 2147483647 w 104"/>
              <a:gd name="T1" fmla="*/ 2147483647 h 107"/>
              <a:gd name="T2" fmla="*/ 2147483647 w 104"/>
              <a:gd name="T3" fmla="*/ 2147483647 h 107"/>
              <a:gd name="T4" fmla="*/ 2147483647 w 104"/>
              <a:gd name="T5" fmla="*/ 2147483647 h 107"/>
              <a:gd name="T6" fmla="*/ 2147483647 w 104"/>
              <a:gd name="T7" fmla="*/ 2147483647 h 107"/>
              <a:gd name="T8" fmla="*/ 2147483647 w 104"/>
              <a:gd name="T9" fmla="*/ 2147483647 h 107"/>
              <a:gd name="T10" fmla="*/ 2147483647 w 104"/>
              <a:gd name="T11" fmla="*/ 2147483647 h 107"/>
              <a:gd name="T12" fmla="*/ 2147483647 w 104"/>
              <a:gd name="T13" fmla="*/ 2147483647 h 107"/>
              <a:gd name="T14" fmla="*/ 2147483647 w 104"/>
              <a:gd name="T15" fmla="*/ 2147483647 h 107"/>
              <a:gd name="T16" fmla="*/ 2147483647 w 104"/>
              <a:gd name="T17" fmla="*/ 0 h 107"/>
              <a:gd name="T18" fmla="*/ 2147483647 w 104"/>
              <a:gd name="T19" fmla="*/ 2147483647 h 107"/>
              <a:gd name="T20" fmla="*/ 2147483647 w 104"/>
              <a:gd name="T21" fmla="*/ 2147483647 h 107"/>
              <a:gd name="T22" fmla="*/ 2147483647 w 104"/>
              <a:gd name="T23" fmla="*/ 2147483647 h 107"/>
              <a:gd name="T24" fmla="*/ 2147483647 w 104"/>
              <a:gd name="T25" fmla="*/ 2147483647 h 107"/>
              <a:gd name="T26" fmla="*/ 2147483647 w 104"/>
              <a:gd name="T27" fmla="*/ 2147483647 h 107"/>
              <a:gd name="T28" fmla="*/ 2147483647 w 104"/>
              <a:gd name="T29" fmla="*/ 2147483647 h 107"/>
              <a:gd name="T30" fmla="*/ 2147483647 w 104"/>
              <a:gd name="T31" fmla="*/ 2147483647 h 107"/>
              <a:gd name="T32" fmla="*/ 2147483647 w 104"/>
              <a:gd name="T33" fmla="*/ 2147483647 h 107"/>
              <a:gd name="T34" fmla="*/ 2147483647 w 104"/>
              <a:gd name="T35" fmla="*/ 2147483647 h 107"/>
              <a:gd name="T36" fmla="*/ 2147483647 w 104"/>
              <a:gd name="T37" fmla="*/ 2147483647 h 107"/>
              <a:gd name="T38" fmla="*/ 2147483647 w 104"/>
              <a:gd name="T39" fmla="*/ 2147483647 h 107"/>
              <a:gd name="T40" fmla="*/ 2147483647 w 104"/>
              <a:gd name="T41" fmla="*/ 2147483647 h 107"/>
              <a:gd name="T42" fmla="*/ 2147483647 w 104"/>
              <a:gd name="T43" fmla="*/ 2147483647 h 107"/>
              <a:gd name="T44" fmla="*/ 2147483647 w 104"/>
              <a:gd name="T45" fmla="*/ 2147483647 h 107"/>
              <a:gd name="T46" fmla="*/ 2147483647 w 104"/>
              <a:gd name="T47" fmla="*/ 2147483647 h 107"/>
              <a:gd name="T48" fmla="*/ 2147483647 w 104"/>
              <a:gd name="T49" fmla="*/ 2147483647 h 107"/>
              <a:gd name="T50" fmla="*/ 2147483647 w 104"/>
              <a:gd name="T51" fmla="*/ 2147483647 h 107"/>
              <a:gd name="T52" fmla="*/ 2147483647 w 104"/>
              <a:gd name="T53" fmla="*/ 2147483647 h 107"/>
              <a:gd name="T54" fmla="*/ 2147483647 w 104"/>
              <a:gd name="T55" fmla="*/ 2147483647 h 107"/>
              <a:gd name="T56" fmla="*/ 2147483647 w 104"/>
              <a:gd name="T57" fmla="*/ 2147483647 h 107"/>
              <a:gd name="T58" fmla="*/ 2147483647 w 104"/>
              <a:gd name="T59" fmla="*/ 2147483647 h 107"/>
              <a:gd name="T60" fmla="*/ 2147483647 w 104"/>
              <a:gd name="T61" fmla="*/ 2147483647 h 107"/>
              <a:gd name="T62" fmla="*/ 2147483647 w 104"/>
              <a:gd name="T63" fmla="*/ 2147483647 h 107"/>
              <a:gd name="T64" fmla="*/ 2147483647 w 104"/>
              <a:gd name="T65" fmla="*/ 2147483647 h 107"/>
              <a:gd name="T66" fmla="*/ 2147483647 w 104"/>
              <a:gd name="T67" fmla="*/ 2147483647 h 107"/>
              <a:gd name="T68" fmla="*/ 2147483647 w 104"/>
              <a:gd name="T69" fmla="*/ 2147483647 h 107"/>
              <a:gd name="T70" fmla="*/ 2147483647 w 104"/>
              <a:gd name="T71" fmla="*/ 2147483647 h 107"/>
              <a:gd name="T72" fmla="*/ 2147483647 w 104"/>
              <a:gd name="T73" fmla="*/ 2147483647 h 107"/>
              <a:gd name="T74" fmla="*/ 2147483647 w 104"/>
              <a:gd name="T75" fmla="*/ 2147483647 h 107"/>
              <a:gd name="T76" fmla="*/ 2147483647 w 104"/>
              <a:gd name="T77" fmla="*/ 2147483647 h 107"/>
              <a:gd name="T78" fmla="*/ 2147483647 w 104"/>
              <a:gd name="T79" fmla="*/ 2147483647 h 107"/>
              <a:gd name="T80" fmla="*/ 2147483647 w 104"/>
              <a:gd name="T81" fmla="*/ 2147483647 h 107"/>
              <a:gd name="T82" fmla="*/ 2147483647 w 104"/>
              <a:gd name="T83" fmla="*/ 2147483647 h 10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4"/>
              <a:gd name="T127" fmla="*/ 0 h 107"/>
              <a:gd name="T128" fmla="*/ 104 w 104"/>
              <a:gd name="T129" fmla="*/ 107 h 10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4" h="107">
                <a:moveTo>
                  <a:pt x="16" y="42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33"/>
                  <a:pt x="19" y="33"/>
                  <a:pt x="19" y="33"/>
                </a:cubicBezTo>
                <a:cubicBezTo>
                  <a:pt x="25" y="35"/>
                  <a:pt x="25" y="35"/>
                  <a:pt x="25" y="35"/>
                </a:cubicBezTo>
                <a:cubicBezTo>
                  <a:pt x="28" y="33"/>
                  <a:pt x="28" y="33"/>
                  <a:pt x="28" y="33"/>
                </a:cubicBezTo>
                <a:cubicBezTo>
                  <a:pt x="27" y="26"/>
                  <a:pt x="27" y="26"/>
                  <a:pt x="27" y="26"/>
                </a:cubicBezTo>
                <a:cubicBezTo>
                  <a:pt x="34" y="29"/>
                  <a:pt x="34" y="29"/>
                  <a:pt x="34" y="29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0"/>
                  <a:pt x="36" y="20"/>
                  <a:pt x="36" y="20"/>
                </a:cubicBezTo>
                <a:cubicBezTo>
                  <a:pt x="42" y="22"/>
                  <a:pt x="42" y="22"/>
                  <a:pt x="42" y="22"/>
                </a:cubicBezTo>
                <a:cubicBezTo>
                  <a:pt x="45" y="19"/>
                  <a:pt x="45" y="19"/>
                  <a:pt x="45" y="19"/>
                </a:cubicBezTo>
                <a:cubicBezTo>
                  <a:pt x="44" y="13"/>
                  <a:pt x="44" y="13"/>
                  <a:pt x="44" y="13"/>
                </a:cubicBezTo>
                <a:cubicBezTo>
                  <a:pt x="51" y="15"/>
                  <a:pt x="51" y="15"/>
                  <a:pt x="51" y="15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6"/>
                  <a:pt x="53" y="6"/>
                  <a:pt x="53" y="6"/>
                </a:cubicBezTo>
                <a:cubicBezTo>
                  <a:pt x="60" y="8"/>
                  <a:pt x="60" y="8"/>
                  <a:pt x="60" y="8"/>
                </a:cubicBezTo>
                <a:cubicBezTo>
                  <a:pt x="63" y="6"/>
                  <a:pt x="63" y="6"/>
                  <a:pt x="63" y="6"/>
                </a:cubicBezTo>
                <a:cubicBezTo>
                  <a:pt x="62" y="0"/>
                  <a:pt x="62" y="0"/>
                  <a:pt x="62" y="0"/>
                </a:cubicBezTo>
                <a:cubicBezTo>
                  <a:pt x="72" y="3"/>
                  <a:pt x="72" y="3"/>
                  <a:pt x="72" y="3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8"/>
                  <a:pt x="99" y="38"/>
                  <a:pt x="99" y="38"/>
                </a:cubicBezTo>
                <a:cubicBezTo>
                  <a:pt x="102" y="41"/>
                  <a:pt x="103" y="44"/>
                  <a:pt x="103" y="47"/>
                </a:cubicBezTo>
                <a:cubicBezTo>
                  <a:pt x="104" y="51"/>
                  <a:pt x="103" y="54"/>
                  <a:pt x="101" y="58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2" y="104"/>
                  <a:pt x="40" y="106"/>
                  <a:pt x="37" y="106"/>
                </a:cubicBezTo>
                <a:cubicBezTo>
                  <a:pt x="34" y="107"/>
                  <a:pt x="31" y="106"/>
                  <a:pt x="28" y="105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1" y="70"/>
                  <a:pt x="1" y="70"/>
                  <a:pt x="1" y="70"/>
                </a:cubicBezTo>
                <a:cubicBezTo>
                  <a:pt x="0" y="68"/>
                  <a:pt x="0" y="68"/>
                  <a:pt x="0" y="68"/>
                </a:cubicBezTo>
                <a:cubicBezTo>
                  <a:pt x="1" y="66"/>
                  <a:pt x="1" y="66"/>
                  <a:pt x="1" y="66"/>
                </a:cubicBezTo>
                <a:cubicBezTo>
                  <a:pt x="6" y="56"/>
                  <a:pt x="6" y="56"/>
                  <a:pt x="6" y="56"/>
                </a:cubicBezTo>
                <a:cubicBezTo>
                  <a:pt x="8" y="52"/>
                  <a:pt x="8" y="52"/>
                  <a:pt x="8" y="52"/>
                </a:cubicBezTo>
                <a:cubicBezTo>
                  <a:pt x="12" y="56"/>
                  <a:pt x="12" y="56"/>
                  <a:pt x="12" y="56"/>
                </a:cubicBezTo>
                <a:cubicBezTo>
                  <a:pt x="33" y="83"/>
                  <a:pt x="33" y="83"/>
                  <a:pt x="33" y="83"/>
                </a:cubicBezTo>
                <a:cubicBezTo>
                  <a:pt x="27" y="87"/>
                  <a:pt x="27" y="87"/>
                  <a:pt x="27" y="87"/>
                </a:cubicBezTo>
                <a:cubicBezTo>
                  <a:pt x="10" y="64"/>
                  <a:pt x="10" y="64"/>
                  <a:pt x="10" y="64"/>
                </a:cubicBezTo>
                <a:cubicBezTo>
                  <a:pt x="8" y="68"/>
                  <a:pt x="8" y="68"/>
                  <a:pt x="8" y="68"/>
                </a:cubicBezTo>
                <a:cubicBezTo>
                  <a:pt x="32" y="99"/>
                  <a:pt x="32" y="99"/>
                  <a:pt x="32" y="99"/>
                </a:cubicBezTo>
                <a:cubicBezTo>
                  <a:pt x="33" y="100"/>
                  <a:pt x="34" y="100"/>
                  <a:pt x="35" y="99"/>
                </a:cubicBezTo>
                <a:cubicBezTo>
                  <a:pt x="37" y="99"/>
                  <a:pt x="38" y="99"/>
                  <a:pt x="39" y="98"/>
                </a:cubicBezTo>
                <a:cubicBezTo>
                  <a:pt x="40" y="95"/>
                  <a:pt x="40" y="93"/>
                  <a:pt x="40" y="91"/>
                </a:cubicBezTo>
                <a:cubicBezTo>
                  <a:pt x="40" y="88"/>
                  <a:pt x="39" y="86"/>
                  <a:pt x="37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40"/>
                  <a:pt x="10" y="40"/>
                  <a:pt x="10" y="40"/>
                </a:cubicBezTo>
                <a:cubicBezTo>
                  <a:pt x="16" y="42"/>
                  <a:pt x="16" y="42"/>
                  <a:pt x="16" y="42"/>
                </a:cubicBezTo>
                <a:close/>
                <a:moveTo>
                  <a:pt x="28" y="48"/>
                </a:moveTo>
                <a:cubicBezTo>
                  <a:pt x="40" y="64"/>
                  <a:pt x="40" y="64"/>
                  <a:pt x="40" y="64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18"/>
                  <a:pt x="66" y="18"/>
                  <a:pt x="66" y="1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67" y="59"/>
                </a:moveTo>
                <a:cubicBezTo>
                  <a:pt x="70" y="62"/>
                  <a:pt x="70" y="62"/>
                  <a:pt x="70" y="62"/>
                </a:cubicBezTo>
                <a:cubicBezTo>
                  <a:pt x="88" y="48"/>
                  <a:pt x="88" y="48"/>
                  <a:pt x="88" y="48"/>
                </a:cubicBezTo>
                <a:cubicBezTo>
                  <a:pt x="85" y="45"/>
                  <a:pt x="85" y="45"/>
                  <a:pt x="85" y="45"/>
                </a:cubicBezTo>
                <a:cubicBezTo>
                  <a:pt x="67" y="59"/>
                  <a:pt x="67" y="59"/>
                  <a:pt x="67" y="59"/>
                </a:cubicBezTo>
                <a:close/>
                <a:moveTo>
                  <a:pt x="46" y="75"/>
                </a:moveTo>
                <a:cubicBezTo>
                  <a:pt x="49" y="79"/>
                  <a:pt x="49" y="79"/>
                  <a:pt x="49" y="79"/>
                </a:cubicBezTo>
                <a:cubicBezTo>
                  <a:pt x="67" y="65"/>
                  <a:pt x="67" y="65"/>
                  <a:pt x="67" y="65"/>
                </a:cubicBezTo>
                <a:cubicBezTo>
                  <a:pt x="64" y="61"/>
                  <a:pt x="64" y="61"/>
                  <a:pt x="64" y="61"/>
                </a:cubicBezTo>
                <a:cubicBezTo>
                  <a:pt x="46" y="75"/>
                  <a:pt x="46" y="75"/>
                  <a:pt x="46" y="75"/>
                </a:cubicBezTo>
                <a:close/>
                <a:moveTo>
                  <a:pt x="63" y="52"/>
                </a:moveTo>
                <a:cubicBezTo>
                  <a:pt x="66" y="56"/>
                  <a:pt x="66" y="56"/>
                  <a:pt x="66" y="56"/>
                </a:cubicBezTo>
                <a:cubicBezTo>
                  <a:pt x="84" y="42"/>
                  <a:pt x="84" y="42"/>
                  <a:pt x="84" y="42"/>
                </a:cubicBezTo>
                <a:cubicBezTo>
                  <a:pt x="81" y="38"/>
                  <a:pt x="81" y="38"/>
                  <a:pt x="81" y="38"/>
                </a:cubicBezTo>
                <a:cubicBezTo>
                  <a:pt x="63" y="52"/>
                  <a:pt x="63" y="52"/>
                  <a:pt x="63" y="52"/>
                </a:cubicBezTo>
                <a:close/>
                <a:moveTo>
                  <a:pt x="42" y="68"/>
                </a:moveTo>
                <a:cubicBezTo>
                  <a:pt x="45" y="72"/>
                  <a:pt x="45" y="72"/>
                  <a:pt x="45" y="72"/>
                </a:cubicBezTo>
                <a:cubicBezTo>
                  <a:pt x="63" y="58"/>
                  <a:pt x="63" y="58"/>
                  <a:pt x="63" y="58"/>
                </a:cubicBezTo>
                <a:cubicBezTo>
                  <a:pt x="60" y="54"/>
                  <a:pt x="60" y="54"/>
                  <a:pt x="60" y="54"/>
                </a:cubicBezTo>
                <a:cubicBezTo>
                  <a:pt x="42" y="68"/>
                  <a:pt x="42" y="68"/>
                  <a:pt x="42" y="68"/>
                </a:cubicBezTo>
                <a:close/>
                <a:moveTo>
                  <a:pt x="69" y="10"/>
                </a:moveTo>
                <a:cubicBezTo>
                  <a:pt x="19" y="49"/>
                  <a:pt x="19" y="49"/>
                  <a:pt x="19" y="49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5" y="83"/>
                  <a:pt x="46" y="86"/>
                  <a:pt x="47" y="90"/>
                </a:cubicBezTo>
                <a:cubicBezTo>
                  <a:pt x="47" y="90"/>
                  <a:pt x="47" y="91"/>
                  <a:pt x="47" y="91"/>
                </a:cubicBezTo>
                <a:cubicBezTo>
                  <a:pt x="95" y="54"/>
                  <a:pt x="95" y="54"/>
                  <a:pt x="95" y="54"/>
                </a:cubicBezTo>
                <a:cubicBezTo>
                  <a:pt x="96" y="52"/>
                  <a:pt x="97" y="50"/>
                  <a:pt x="96" y="48"/>
                </a:cubicBezTo>
                <a:cubicBezTo>
                  <a:pt x="96" y="46"/>
                  <a:pt x="95" y="44"/>
                  <a:pt x="94" y="42"/>
                </a:cubicBezTo>
                <a:cubicBezTo>
                  <a:pt x="94" y="42"/>
                  <a:pt x="94" y="42"/>
                  <a:pt x="94" y="42"/>
                </a:cubicBezTo>
                <a:lnTo>
                  <a:pt x="69" y="1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71" name="Freeform 103"/>
          <p:cNvSpPr>
            <a:spLocks noEditPoints="1" noChangeArrowheads="1"/>
          </p:cNvSpPr>
          <p:nvPr/>
        </p:nvSpPr>
        <p:spPr bwMode="auto">
          <a:xfrm>
            <a:off x="2736850" y="142875"/>
            <a:ext cx="346075" cy="247650"/>
          </a:xfrm>
          <a:custGeom>
            <a:avLst/>
            <a:gdLst>
              <a:gd name="T0" fmla="*/ 2147483647 w 218"/>
              <a:gd name="T1" fmla="*/ 2147483647 h 208"/>
              <a:gd name="T2" fmla="*/ 2147483647 w 218"/>
              <a:gd name="T3" fmla="*/ 2147483647 h 208"/>
              <a:gd name="T4" fmla="*/ 2147483647 w 218"/>
              <a:gd name="T5" fmla="*/ 2147483647 h 208"/>
              <a:gd name="T6" fmla="*/ 2147483647 w 218"/>
              <a:gd name="T7" fmla="*/ 2147483647 h 208"/>
              <a:gd name="T8" fmla="*/ 2147483647 w 218"/>
              <a:gd name="T9" fmla="*/ 2147483647 h 208"/>
              <a:gd name="T10" fmla="*/ 2147483647 w 218"/>
              <a:gd name="T11" fmla="*/ 2147483647 h 208"/>
              <a:gd name="T12" fmla="*/ 2147483647 w 218"/>
              <a:gd name="T13" fmla="*/ 2147483647 h 208"/>
              <a:gd name="T14" fmla="*/ 2147483647 w 218"/>
              <a:gd name="T15" fmla="*/ 2147483647 h 208"/>
              <a:gd name="T16" fmla="*/ 2147483647 w 218"/>
              <a:gd name="T17" fmla="*/ 2147483647 h 208"/>
              <a:gd name="T18" fmla="*/ 2147483647 w 218"/>
              <a:gd name="T19" fmla="*/ 2147483647 h 208"/>
              <a:gd name="T20" fmla="*/ 2147483647 w 218"/>
              <a:gd name="T21" fmla="*/ 2147483647 h 208"/>
              <a:gd name="T22" fmla="*/ 2147483647 w 218"/>
              <a:gd name="T23" fmla="*/ 2147483647 h 208"/>
              <a:gd name="T24" fmla="*/ 2147483647 w 218"/>
              <a:gd name="T25" fmla="*/ 2147483647 h 208"/>
              <a:gd name="T26" fmla="*/ 2147483647 w 218"/>
              <a:gd name="T27" fmla="*/ 2147483647 h 208"/>
              <a:gd name="T28" fmla="*/ 2147483647 w 218"/>
              <a:gd name="T29" fmla="*/ 2147483647 h 208"/>
              <a:gd name="T30" fmla="*/ 2147483647 w 218"/>
              <a:gd name="T31" fmla="*/ 2147483647 h 208"/>
              <a:gd name="T32" fmla="*/ 2147483647 w 218"/>
              <a:gd name="T33" fmla="*/ 2147483647 h 208"/>
              <a:gd name="T34" fmla="*/ 2147483647 w 218"/>
              <a:gd name="T35" fmla="*/ 2147483647 h 208"/>
              <a:gd name="T36" fmla="*/ 2147483647 w 218"/>
              <a:gd name="T37" fmla="*/ 2147483647 h 208"/>
              <a:gd name="T38" fmla="*/ 2147483647 w 218"/>
              <a:gd name="T39" fmla="*/ 2147483647 h 208"/>
              <a:gd name="T40" fmla="*/ 2147483647 w 218"/>
              <a:gd name="T41" fmla="*/ 2147483647 h 208"/>
              <a:gd name="T42" fmla="*/ 2147483647 w 218"/>
              <a:gd name="T43" fmla="*/ 2147483647 h 208"/>
              <a:gd name="T44" fmla="*/ 2147483647 w 218"/>
              <a:gd name="T45" fmla="*/ 2147483647 h 208"/>
              <a:gd name="T46" fmla="*/ 2147483647 w 218"/>
              <a:gd name="T47" fmla="*/ 2147483647 h 208"/>
              <a:gd name="T48" fmla="*/ 2147483647 w 218"/>
              <a:gd name="T49" fmla="*/ 2147483647 h 208"/>
              <a:gd name="T50" fmla="*/ 2147483647 w 218"/>
              <a:gd name="T51" fmla="*/ 2147483647 h 208"/>
              <a:gd name="T52" fmla="*/ 2147483647 w 218"/>
              <a:gd name="T53" fmla="*/ 2147483647 h 208"/>
              <a:gd name="T54" fmla="*/ 2147483647 w 218"/>
              <a:gd name="T55" fmla="*/ 2147483647 h 208"/>
              <a:gd name="T56" fmla="*/ 2147483647 w 218"/>
              <a:gd name="T57" fmla="*/ 2147483647 h 208"/>
              <a:gd name="T58" fmla="*/ 0 w 218"/>
              <a:gd name="T59" fmla="*/ 2147483647 h 208"/>
              <a:gd name="T60" fmla="*/ 2147483647 w 218"/>
              <a:gd name="T61" fmla="*/ 2147483647 h 208"/>
              <a:gd name="T62" fmla="*/ 2147483647 w 218"/>
              <a:gd name="T63" fmla="*/ 2147483647 h 208"/>
              <a:gd name="T64" fmla="*/ 2147483647 w 218"/>
              <a:gd name="T65" fmla="*/ 2147483647 h 208"/>
              <a:gd name="T66" fmla="*/ 2147483647 w 218"/>
              <a:gd name="T67" fmla="*/ 2147483647 h 208"/>
              <a:gd name="T68" fmla="*/ 2147483647 w 218"/>
              <a:gd name="T69" fmla="*/ 2147483647 h 208"/>
              <a:gd name="T70" fmla="*/ 2147483647 w 218"/>
              <a:gd name="T71" fmla="*/ 2147483647 h 208"/>
              <a:gd name="T72" fmla="*/ 2147483647 w 218"/>
              <a:gd name="T73" fmla="*/ 0 h 208"/>
              <a:gd name="T74" fmla="*/ 2147483647 w 218"/>
              <a:gd name="T75" fmla="*/ 2147483647 h 208"/>
              <a:gd name="T76" fmla="*/ 2147483647 w 218"/>
              <a:gd name="T77" fmla="*/ 2147483647 h 208"/>
              <a:gd name="T78" fmla="*/ 2147483647 w 218"/>
              <a:gd name="T79" fmla="*/ 2147483647 h 208"/>
              <a:gd name="T80" fmla="*/ 2147483647 w 218"/>
              <a:gd name="T81" fmla="*/ 2147483647 h 208"/>
              <a:gd name="T82" fmla="*/ 2147483647 w 218"/>
              <a:gd name="T83" fmla="*/ 2147483647 h 208"/>
              <a:gd name="T84" fmla="*/ 2147483647 w 218"/>
              <a:gd name="T85" fmla="*/ 2147483647 h 208"/>
              <a:gd name="T86" fmla="*/ 2147483647 w 218"/>
              <a:gd name="T87" fmla="*/ 2147483647 h 208"/>
              <a:gd name="T88" fmla="*/ 2147483647 w 218"/>
              <a:gd name="T89" fmla="*/ 2147483647 h 208"/>
              <a:gd name="T90" fmla="*/ 2147483647 w 218"/>
              <a:gd name="T91" fmla="*/ 2147483647 h 20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8"/>
              <a:gd name="T139" fmla="*/ 0 h 208"/>
              <a:gd name="T140" fmla="*/ 218 w 218"/>
              <a:gd name="T141" fmla="*/ 208 h 20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8" h="208">
                <a:moveTo>
                  <a:pt x="88" y="43"/>
                </a:moveTo>
                <a:lnTo>
                  <a:pt x="36" y="43"/>
                </a:lnTo>
                <a:lnTo>
                  <a:pt x="26" y="57"/>
                </a:lnTo>
                <a:lnTo>
                  <a:pt x="36" y="71"/>
                </a:lnTo>
                <a:lnTo>
                  <a:pt x="88" y="71"/>
                </a:lnTo>
                <a:lnTo>
                  <a:pt x="88" y="43"/>
                </a:lnTo>
                <a:close/>
                <a:moveTo>
                  <a:pt x="125" y="71"/>
                </a:moveTo>
                <a:lnTo>
                  <a:pt x="187" y="71"/>
                </a:lnTo>
                <a:lnTo>
                  <a:pt x="194" y="71"/>
                </a:lnTo>
                <a:lnTo>
                  <a:pt x="196" y="76"/>
                </a:lnTo>
                <a:lnTo>
                  <a:pt x="213" y="102"/>
                </a:lnTo>
                <a:lnTo>
                  <a:pt x="218" y="109"/>
                </a:lnTo>
                <a:lnTo>
                  <a:pt x="213" y="113"/>
                </a:lnTo>
                <a:lnTo>
                  <a:pt x="196" y="139"/>
                </a:lnTo>
                <a:lnTo>
                  <a:pt x="194" y="147"/>
                </a:lnTo>
                <a:lnTo>
                  <a:pt x="187" y="147"/>
                </a:lnTo>
                <a:lnTo>
                  <a:pt x="125" y="147"/>
                </a:lnTo>
                <a:lnTo>
                  <a:pt x="125" y="180"/>
                </a:lnTo>
                <a:lnTo>
                  <a:pt x="180" y="180"/>
                </a:lnTo>
                <a:lnTo>
                  <a:pt x="180" y="208"/>
                </a:lnTo>
                <a:lnTo>
                  <a:pt x="40" y="208"/>
                </a:lnTo>
                <a:lnTo>
                  <a:pt x="40" y="180"/>
                </a:lnTo>
                <a:lnTo>
                  <a:pt x="90" y="180"/>
                </a:lnTo>
                <a:lnTo>
                  <a:pt x="90" y="95"/>
                </a:lnTo>
                <a:lnTo>
                  <a:pt x="29" y="95"/>
                </a:lnTo>
                <a:lnTo>
                  <a:pt x="22" y="95"/>
                </a:lnTo>
                <a:lnTo>
                  <a:pt x="19" y="87"/>
                </a:lnTo>
                <a:lnTo>
                  <a:pt x="3" y="61"/>
                </a:lnTo>
                <a:lnTo>
                  <a:pt x="0" y="57"/>
                </a:lnTo>
                <a:lnTo>
                  <a:pt x="3" y="50"/>
                </a:lnTo>
                <a:lnTo>
                  <a:pt x="19" y="24"/>
                </a:lnTo>
                <a:lnTo>
                  <a:pt x="22" y="19"/>
                </a:lnTo>
                <a:lnTo>
                  <a:pt x="29" y="19"/>
                </a:lnTo>
                <a:lnTo>
                  <a:pt x="90" y="19"/>
                </a:lnTo>
                <a:lnTo>
                  <a:pt x="90" y="14"/>
                </a:lnTo>
                <a:lnTo>
                  <a:pt x="109" y="0"/>
                </a:lnTo>
                <a:lnTo>
                  <a:pt x="125" y="14"/>
                </a:lnTo>
                <a:lnTo>
                  <a:pt x="125" y="71"/>
                </a:lnTo>
                <a:close/>
                <a:moveTo>
                  <a:pt x="182" y="92"/>
                </a:moveTo>
                <a:lnTo>
                  <a:pt x="128" y="92"/>
                </a:lnTo>
                <a:lnTo>
                  <a:pt x="128" y="123"/>
                </a:lnTo>
                <a:lnTo>
                  <a:pt x="182" y="123"/>
                </a:lnTo>
                <a:lnTo>
                  <a:pt x="192" y="109"/>
                </a:lnTo>
                <a:lnTo>
                  <a:pt x="182" y="92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72" name="Freeform 104"/>
          <p:cNvSpPr>
            <a:spLocks noEditPoints="1" noChangeArrowheads="1"/>
          </p:cNvSpPr>
          <p:nvPr/>
        </p:nvSpPr>
        <p:spPr bwMode="auto">
          <a:xfrm>
            <a:off x="2041525" y="165100"/>
            <a:ext cx="307975" cy="225425"/>
          </a:xfrm>
          <a:custGeom>
            <a:avLst/>
            <a:gdLst>
              <a:gd name="T0" fmla="*/ 2147483647 w 82"/>
              <a:gd name="T1" fmla="*/ 2147483647 h 80"/>
              <a:gd name="T2" fmla="*/ 2147483647 w 82"/>
              <a:gd name="T3" fmla="*/ 2147483647 h 80"/>
              <a:gd name="T4" fmla="*/ 2147483647 w 82"/>
              <a:gd name="T5" fmla="*/ 2147483647 h 80"/>
              <a:gd name="T6" fmla="*/ 2147483647 w 82"/>
              <a:gd name="T7" fmla="*/ 2147483647 h 80"/>
              <a:gd name="T8" fmla="*/ 2147483647 w 82"/>
              <a:gd name="T9" fmla="*/ 2147483647 h 80"/>
              <a:gd name="T10" fmla="*/ 2147483647 w 82"/>
              <a:gd name="T11" fmla="*/ 2147483647 h 80"/>
              <a:gd name="T12" fmla="*/ 2147483647 w 82"/>
              <a:gd name="T13" fmla="*/ 2147483647 h 80"/>
              <a:gd name="T14" fmla="*/ 2147483647 w 82"/>
              <a:gd name="T15" fmla="*/ 2147483647 h 80"/>
              <a:gd name="T16" fmla="*/ 2147483647 w 82"/>
              <a:gd name="T17" fmla="*/ 2147483647 h 80"/>
              <a:gd name="T18" fmla="*/ 2147483647 w 82"/>
              <a:gd name="T19" fmla="*/ 2147483647 h 80"/>
              <a:gd name="T20" fmla="*/ 2147483647 w 82"/>
              <a:gd name="T21" fmla="*/ 2147483647 h 80"/>
              <a:gd name="T22" fmla="*/ 2147483647 w 82"/>
              <a:gd name="T23" fmla="*/ 2147483647 h 80"/>
              <a:gd name="T24" fmla="*/ 2147483647 w 82"/>
              <a:gd name="T25" fmla="*/ 2147483647 h 80"/>
              <a:gd name="T26" fmla="*/ 2147483647 w 82"/>
              <a:gd name="T27" fmla="*/ 2147483647 h 80"/>
              <a:gd name="T28" fmla="*/ 2147483647 w 82"/>
              <a:gd name="T29" fmla="*/ 2147483647 h 80"/>
              <a:gd name="T30" fmla="*/ 2147483647 w 82"/>
              <a:gd name="T31" fmla="*/ 2147483647 h 80"/>
              <a:gd name="T32" fmla="*/ 2147483647 w 82"/>
              <a:gd name="T33" fmla="*/ 2147483647 h 80"/>
              <a:gd name="T34" fmla="*/ 0 w 82"/>
              <a:gd name="T35" fmla="*/ 2147483647 h 80"/>
              <a:gd name="T36" fmla="*/ 2147483647 w 82"/>
              <a:gd name="T37" fmla="*/ 2147483647 h 80"/>
              <a:gd name="T38" fmla="*/ 2147483647 w 82"/>
              <a:gd name="T39" fmla="*/ 2147483647 h 80"/>
              <a:gd name="T40" fmla="*/ 2147483647 w 82"/>
              <a:gd name="T41" fmla="*/ 2147483647 h 80"/>
              <a:gd name="T42" fmla="*/ 2147483647 w 82"/>
              <a:gd name="T43" fmla="*/ 2147483647 h 80"/>
              <a:gd name="T44" fmla="*/ 2147483647 w 82"/>
              <a:gd name="T45" fmla="*/ 2147483647 h 80"/>
              <a:gd name="T46" fmla="*/ 2147483647 w 82"/>
              <a:gd name="T47" fmla="*/ 2147483647 h 80"/>
              <a:gd name="T48" fmla="*/ 2147483647 w 82"/>
              <a:gd name="T49" fmla="*/ 2147483647 h 80"/>
              <a:gd name="T50" fmla="*/ 2147483647 w 82"/>
              <a:gd name="T51" fmla="*/ 2147483647 h 80"/>
              <a:gd name="T52" fmla="*/ 2147483647 w 82"/>
              <a:gd name="T53" fmla="*/ 2147483647 h 80"/>
              <a:gd name="T54" fmla="*/ 2147483647 w 82"/>
              <a:gd name="T55" fmla="*/ 0 h 80"/>
              <a:gd name="T56" fmla="*/ 2147483647 w 82"/>
              <a:gd name="T57" fmla="*/ 2147483647 h 80"/>
              <a:gd name="T58" fmla="*/ 2147483647 w 82"/>
              <a:gd name="T59" fmla="*/ 2147483647 h 80"/>
              <a:gd name="T60" fmla="*/ 2147483647 w 82"/>
              <a:gd name="T61" fmla="*/ 2147483647 h 80"/>
              <a:gd name="T62" fmla="*/ 2147483647 w 82"/>
              <a:gd name="T63" fmla="*/ 0 h 8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2"/>
              <a:gd name="T97" fmla="*/ 0 h 80"/>
              <a:gd name="T98" fmla="*/ 82 w 82"/>
              <a:gd name="T99" fmla="*/ 80 h 8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73" name="Freeform 105"/>
          <p:cNvSpPr>
            <a:spLocks noEditPoints="1" noChangeArrowheads="1"/>
          </p:cNvSpPr>
          <p:nvPr/>
        </p:nvSpPr>
        <p:spPr bwMode="auto">
          <a:xfrm>
            <a:off x="6257925" y="133350"/>
            <a:ext cx="288925" cy="263525"/>
          </a:xfrm>
          <a:custGeom>
            <a:avLst/>
            <a:gdLst>
              <a:gd name="T0" fmla="*/ 0 w 77"/>
              <a:gd name="T1" fmla="*/ 2147483647 h 93"/>
              <a:gd name="T2" fmla="*/ 2147483647 w 77"/>
              <a:gd name="T3" fmla="*/ 2147483647 h 93"/>
              <a:gd name="T4" fmla="*/ 2147483647 w 77"/>
              <a:gd name="T5" fmla="*/ 2147483647 h 93"/>
              <a:gd name="T6" fmla="*/ 2147483647 w 77"/>
              <a:gd name="T7" fmla="*/ 2147483647 h 93"/>
              <a:gd name="T8" fmla="*/ 2147483647 w 77"/>
              <a:gd name="T9" fmla="*/ 2147483647 h 93"/>
              <a:gd name="T10" fmla="*/ 2147483647 w 77"/>
              <a:gd name="T11" fmla="*/ 2147483647 h 93"/>
              <a:gd name="T12" fmla="*/ 2147483647 w 77"/>
              <a:gd name="T13" fmla="*/ 2147483647 h 93"/>
              <a:gd name="T14" fmla="*/ 2147483647 w 77"/>
              <a:gd name="T15" fmla="*/ 2147483647 h 93"/>
              <a:gd name="T16" fmla="*/ 2147483647 w 77"/>
              <a:gd name="T17" fmla="*/ 2147483647 h 93"/>
              <a:gd name="T18" fmla="*/ 2147483647 w 77"/>
              <a:gd name="T19" fmla="*/ 2147483647 h 93"/>
              <a:gd name="T20" fmla="*/ 2147483647 w 77"/>
              <a:gd name="T21" fmla="*/ 2147483647 h 93"/>
              <a:gd name="T22" fmla="*/ 2147483647 w 77"/>
              <a:gd name="T23" fmla="*/ 2147483647 h 93"/>
              <a:gd name="T24" fmla="*/ 2147483647 w 77"/>
              <a:gd name="T25" fmla="*/ 2147483647 h 93"/>
              <a:gd name="T26" fmla="*/ 2147483647 w 77"/>
              <a:gd name="T27" fmla="*/ 2147483647 h 93"/>
              <a:gd name="T28" fmla="*/ 2147483647 w 77"/>
              <a:gd name="T29" fmla="*/ 2147483647 h 93"/>
              <a:gd name="T30" fmla="*/ 2147483647 w 77"/>
              <a:gd name="T31" fmla="*/ 2147483647 h 93"/>
              <a:gd name="T32" fmla="*/ 2147483647 w 77"/>
              <a:gd name="T33" fmla="*/ 2147483647 h 93"/>
              <a:gd name="T34" fmla="*/ 2147483647 w 77"/>
              <a:gd name="T35" fmla="*/ 2147483647 h 93"/>
              <a:gd name="T36" fmla="*/ 2147483647 w 77"/>
              <a:gd name="T37" fmla="*/ 2147483647 h 93"/>
              <a:gd name="T38" fmla="*/ 2147483647 w 77"/>
              <a:gd name="T39" fmla="*/ 2147483647 h 93"/>
              <a:gd name="T40" fmla="*/ 2147483647 w 77"/>
              <a:gd name="T41" fmla="*/ 2147483647 h 93"/>
              <a:gd name="T42" fmla="*/ 2147483647 w 77"/>
              <a:gd name="T43" fmla="*/ 2147483647 h 93"/>
              <a:gd name="T44" fmla="*/ 2147483647 w 77"/>
              <a:gd name="T45" fmla="*/ 2147483647 h 93"/>
              <a:gd name="T46" fmla="*/ 2147483647 w 77"/>
              <a:gd name="T47" fmla="*/ 2147483647 h 93"/>
              <a:gd name="T48" fmla="*/ 2147483647 w 77"/>
              <a:gd name="T49" fmla="*/ 2147483647 h 93"/>
              <a:gd name="T50" fmla="*/ 2147483647 w 77"/>
              <a:gd name="T51" fmla="*/ 2147483647 h 93"/>
              <a:gd name="T52" fmla="*/ 2147483647 w 77"/>
              <a:gd name="T53" fmla="*/ 2147483647 h 93"/>
              <a:gd name="T54" fmla="*/ 2147483647 w 77"/>
              <a:gd name="T55" fmla="*/ 2147483647 h 93"/>
              <a:gd name="T56" fmla="*/ 2147483647 w 77"/>
              <a:gd name="T57" fmla="*/ 2147483647 h 93"/>
              <a:gd name="T58" fmla="*/ 2147483647 w 77"/>
              <a:gd name="T59" fmla="*/ 2147483647 h 93"/>
              <a:gd name="T60" fmla="*/ 2147483647 w 77"/>
              <a:gd name="T61" fmla="*/ 2147483647 h 93"/>
              <a:gd name="T62" fmla="*/ 2147483647 w 77"/>
              <a:gd name="T63" fmla="*/ 2147483647 h 93"/>
              <a:gd name="T64" fmla="*/ 2147483647 w 77"/>
              <a:gd name="T65" fmla="*/ 2147483647 h 93"/>
              <a:gd name="T66" fmla="*/ 2147483647 w 77"/>
              <a:gd name="T67" fmla="*/ 2147483647 h 93"/>
              <a:gd name="T68" fmla="*/ 2147483647 w 77"/>
              <a:gd name="T69" fmla="*/ 2147483647 h 93"/>
              <a:gd name="T70" fmla="*/ 2147483647 w 77"/>
              <a:gd name="T71" fmla="*/ 2147483647 h 93"/>
              <a:gd name="T72" fmla="*/ 2147483647 w 77"/>
              <a:gd name="T73" fmla="*/ 0 h 93"/>
              <a:gd name="T74" fmla="*/ 2147483647 w 77"/>
              <a:gd name="T75" fmla="*/ 2147483647 h 9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7"/>
              <a:gd name="T115" fmla="*/ 0 h 93"/>
              <a:gd name="T116" fmla="*/ 77 w 77"/>
              <a:gd name="T117" fmla="*/ 93 h 9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74" name="Freeform 106"/>
          <p:cNvSpPr>
            <a:spLocks noChangeArrowheads="1"/>
          </p:cNvSpPr>
          <p:nvPr/>
        </p:nvSpPr>
        <p:spPr bwMode="auto">
          <a:xfrm>
            <a:off x="6962775" y="123825"/>
            <a:ext cx="231775" cy="319088"/>
          </a:xfrm>
          <a:custGeom>
            <a:avLst/>
            <a:gdLst>
              <a:gd name="T0" fmla="*/ 2147483647 w 147"/>
              <a:gd name="T1" fmla="*/ 0 h 269"/>
              <a:gd name="T2" fmla="*/ 2147483647 w 147"/>
              <a:gd name="T3" fmla="*/ 0 h 269"/>
              <a:gd name="T4" fmla="*/ 2147483647 w 147"/>
              <a:gd name="T5" fmla="*/ 2147483647 h 269"/>
              <a:gd name="T6" fmla="*/ 2147483647 w 147"/>
              <a:gd name="T7" fmla="*/ 2147483647 h 269"/>
              <a:gd name="T8" fmla="*/ 2147483647 w 147"/>
              <a:gd name="T9" fmla="*/ 2147483647 h 269"/>
              <a:gd name="T10" fmla="*/ 2147483647 w 147"/>
              <a:gd name="T11" fmla="*/ 2147483647 h 269"/>
              <a:gd name="T12" fmla="*/ 2147483647 w 147"/>
              <a:gd name="T13" fmla="*/ 2147483647 h 269"/>
              <a:gd name="T14" fmla="*/ 2147483647 w 147"/>
              <a:gd name="T15" fmla="*/ 2147483647 h 269"/>
              <a:gd name="T16" fmla="*/ 2147483647 w 147"/>
              <a:gd name="T17" fmla="*/ 2147483647 h 269"/>
              <a:gd name="T18" fmla="*/ 0 w 147"/>
              <a:gd name="T19" fmla="*/ 2147483647 h 269"/>
              <a:gd name="T20" fmla="*/ 2147483647 w 147"/>
              <a:gd name="T21" fmla="*/ 2147483647 h 269"/>
              <a:gd name="T22" fmla="*/ 2147483647 w 147"/>
              <a:gd name="T23" fmla="*/ 2147483647 h 269"/>
              <a:gd name="T24" fmla="*/ 2147483647 w 147"/>
              <a:gd name="T25" fmla="*/ 2147483647 h 269"/>
              <a:gd name="T26" fmla="*/ 2147483647 w 147"/>
              <a:gd name="T27" fmla="*/ 0 h 26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7"/>
              <a:gd name="T43" fmla="*/ 0 h 269"/>
              <a:gd name="T44" fmla="*/ 147 w 147"/>
              <a:gd name="T45" fmla="*/ 269 h 26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7" h="269">
                <a:moveTo>
                  <a:pt x="62" y="0"/>
                </a:moveTo>
                <a:lnTo>
                  <a:pt x="133" y="0"/>
                </a:lnTo>
                <a:lnTo>
                  <a:pt x="133" y="44"/>
                </a:lnTo>
                <a:lnTo>
                  <a:pt x="118" y="44"/>
                </a:lnTo>
                <a:lnTo>
                  <a:pt x="147" y="222"/>
                </a:lnTo>
                <a:lnTo>
                  <a:pt x="99" y="269"/>
                </a:lnTo>
                <a:lnTo>
                  <a:pt x="45" y="224"/>
                </a:lnTo>
                <a:lnTo>
                  <a:pt x="62" y="127"/>
                </a:lnTo>
                <a:lnTo>
                  <a:pt x="12" y="170"/>
                </a:lnTo>
                <a:lnTo>
                  <a:pt x="0" y="153"/>
                </a:lnTo>
                <a:lnTo>
                  <a:pt x="71" y="77"/>
                </a:lnTo>
                <a:lnTo>
                  <a:pt x="76" y="44"/>
                </a:lnTo>
                <a:lnTo>
                  <a:pt x="62" y="44"/>
                </a:lnTo>
                <a:lnTo>
                  <a:pt x="62" y="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75" name="矩形 216"/>
          <p:cNvSpPr>
            <a:spLocks noChangeArrowheads="1"/>
          </p:cNvSpPr>
          <p:nvPr/>
        </p:nvSpPr>
        <p:spPr bwMode="auto">
          <a:xfrm>
            <a:off x="200025" y="-17463"/>
            <a:ext cx="1419225" cy="5119688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600" b="1">
                <a:solidFill>
                  <a:srgbClr val="FFFFFF"/>
                </a:solidFill>
                <a:latin typeface="时尚中黑简体" pitchFamily="2" charset="-122"/>
                <a:ea typeface="时尚中黑简体" pitchFamily="2" charset="-122"/>
                <a:sym typeface="时尚中黑简体" pitchFamily="2" charset="-122"/>
              </a:rPr>
              <a:t>赠送素材</a:t>
            </a:r>
            <a:endParaRPr lang="en-US" sz="6600" b="1">
              <a:solidFill>
                <a:srgbClr val="FFFFFF"/>
              </a:solidFill>
              <a:latin typeface="时尚中黑简体" pitchFamily="2" charset="-122"/>
              <a:ea typeface="时尚中黑简体" pitchFamily="2" charset="-122"/>
              <a:sym typeface="时尚中黑简体" pitchFamily="2" charset="-122"/>
            </a:endParaRPr>
          </a:p>
          <a:p>
            <a:pPr algn="ctr"/>
            <a:r>
              <a:rPr lang="zh-CN" altLang="en-US" sz="6600" b="1">
                <a:solidFill>
                  <a:srgbClr val="FFFFFF"/>
                </a:solidFill>
                <a:latin typeface="时尚中黑简体" pitchFamily="2" charset="-122"/>
                <a:ea typeface="时尚中黑简体" pitchFamily="2" charset="-122"/>
                <a:sym typeface="时尚中黑简体" pitchFamily="2" charset="-122"/>
              </a:rPr>
              <a:t>2</a:t>
            </a:r>
            <a:endParaRPr lang="en-US" altLang="zh-CN" sz="6600" b="1">
              <a:solidFill>
                <a:srgbClr val="FFFFFF"/>
              </a:solidFill>
              <a:latin typeface="时尚中黑简体" pitchFamily="2" charset="-122"/>
              <a:ea typeface="时尚中黑简体" pitchFamily="2" charset="-122"/>
              <a:sym typeface="时尚中黑简体" pitchFamily="2" charset="-122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秘书处文字"/>
          <p:cNvSpPr>
            <a:spLocks noChangeArrowheads="1"/>
          </p:cNvSpPr>
          <p:nvPr/>
        </p:nvSpPr>
        <p:spPr bwMode="auto">
          <a:xfrm>
            <a:off x="0" y="2035175"/>
            <a:ext cx="698500" cy="21224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目录页</a:t>
            </a:r>
          </a:p>
        </p:txBody>
      </p:sp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2482850" y="1651000"/>
            <a:ext cx="2755900" cy="2752725"/>
            <a:chOff x="0" y="0"/>
            <a:chExt cx="2754313" cy="2754312"/>
          </a:xfrm>
        </p:grpSpPr>
        <p:grpSp>
          <p:nvGrpSpPr>
            <p:cNvPr id="11293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2754313" cy="2754312"/>
              <a:chOff x="0" y="0"/>
              <a:chExt cx="3060000" cy="3060000"/>
            </a:xfrm>
          </p:grpSpPr>
          <p:sp>
            <p:nvSpPr>
              <p:cNvPr id="11295" name="椭圆 2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3060000" cy="3060000"/>
              </a:xfrm>
              <a:prstGeom prst="ellipse">
                <a:avLst/>
              </a:prstGeom>
              <a:solidFill>
                <a:srgbClr val="C1D800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endParaRPr>
              </a:p>
            </p:txBody>
          </p:sp>
          <p:sp>
            <p:nvSpPr>
              <p:cNvPr id="11296" name="椭圆 3"/>
              <p:cNvSpPr>
                <a:spLocks noChangeAspect="1" noChangeArrowheads="1"/>
              </p:cNvSpPr>
              <p:nvPr/>
            </p:nvSpPr>
            <p:spPr bwMode="auto">
              <a:xfrm>
                <a:off x="234571" y="234570"/>
                <a:ext cx="2590858" cy="2590860"/>
              </a:xfrm>
              <a:prstGeom prst="ellipse">
                <a:avLst/>
              </a:prstGeom>
              <a:solidFill>
                <a:srgbClr val="D6DB91">
                  <a:alpha val="25098"/>
                </a:srgbClr>
              </a:solidFill>
              <a:ln w="76200">
                <a:solidFill>
                  <a:srgbClr val="595959">
                    <a:alpha val="25098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endParaRPr>
              </a:p>
            </p:txBody>
          </p:sp>
        </p:grpSp>
        <p:sp>
          <p:nvSpPr>
            <p:cNvPr id="11294" name="Rectangle 13"/>
            <p:cNvSpPr>
              <a:spLocks noChangeArrowheads="1"/>
            </p:cNvSpPr>
            <p:nvPr/>
          </p:nvSpPr>
          <p:spPr bwMode="auto">
            <a:xfrm>
              <a:off x="690563" y="1023937"/>
              <a:ext cx="137318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1268" name="TextBox 146"/>
          <p:cNvSpPr>
            <a:spLocks noChangeArrowheads="1"/>
          </p:cNvSpPr>
          <p:nvPr/>
        </p:nvSpPr>
        <p:spPr bwMode="auto">
          <a:xfrm>
            <a:off x="5149850" y="2112963"/>
            <a:ext cx="2314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B8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FFB8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69" name="矩形 6"/>
          <p:cNvSpPr>
            <a:spLocks noChangeArrowheads="1"/>
          </p:cNvSpPr>
          <p:nvPr/>
        </p:nvSpPr>
        <p:spPr bwMode="auto">
          <a:xfrm>
            <a:off x="4810125" y="1668463"/>
            <a:ext cx="2355850" cy="388937"/>
          </a:xfrm>
          <a:prstGeom prst="rect">
            <a:avLst/>
          </a:prstGeom>
          <a:solidFill>
            <a:srgbClr val="FFB800">
              <a:alpha val="78038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zh-CN" sz="2000">
              <a:solidFill>
                <a:schemeClr val="tx2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11270" name="Group 10"/>
          <p:cNvGrpSpPr>
            <a:grpSpLocks noChangeAspect="1"/>
          </p:cNvGrpSpPr>
          <p:nvPr/>
        </p:nvGrpSpPr>
        <p:grpSpPr bwMode="auto">
          <a:xfrm>
            <a:off x="4137025" y="1492250"/>
            <a:ext cx="742950" cy="739775"/>
            <a:chOff x="0" y="0"/>
            <a:chExt cx="823237" cy="823237"/>
          </a:xfrm>
        </p:grpSpPr>
        <p:sp>
          <p:nvSpPr>
            <p:cNvPr id="11291" name="椭圆 11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3237" cy="823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chemeClr val="tx2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11292" name="椭圆 12"/>
            <p:cNvSpPr>
              <a:spLocks noChangeAspect="1" noChangeArrowheads="1"/>
            </p:cNvSpPr>
            <p:nvPr/>
          </p:nvSpPr>
          <p:spPr bwMode="auto">
            <a:xfrm>
              <a:off x="51620" y="51621"/>
              <a:ext cx="720000" cy="720000"/>
            </a:xfrm>
            <a:prstGeom prst="ellipse">
              <a:avLst/>
            </a:prstGeom>
            <a:solidFill>
              <a:srgbClr val="FFB800">
                <a:alpha val="78038"/>
              </a:srgb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chemeClr val="tx2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11271" name="TextBox 146"/>
          <p:cNvSpPr>
            <a:spLocks noChangeArrowheads="1"/>
          </p:cNvSpPr>
          <p:nvPr/>
        </p:nvSpPr>
        <p:spPr bwMode="auto">
          <a:xfrm>
            <a:off x="5003800" y="1724025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72" name="Rectangle 13"/>
          <p:cNvSpPr>
            <a:spLocks noChangeArrowheads="1"/>
          </p:cNvSpPr>
          <p:nvPr/>
        </p:nvSpPr>
        <p:spPr bwMode="auto">
          <a:xfrm>
            <a:off x="4133850" y="1662113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20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73" name="TextBox 146"/>
          <p:cNvSpPr>
            <a:spLocks noChangeArrowheads="1"/>
          </p:cNvSpPr>
          <p:nvPr/>
        </p:nvSpPr>
        <p:spPr bwMode="auto">
          <a:xfrm>
            <a:off x="5518150" y="3275013"/>
            <a:ext cx="2101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74" name="矩形 19"/>
          <p:cNvSpPr>
            <a:spLocks noChangeArrowheads="1"/>
          </p:cNvSpPr>
          <p:nvPr/>
        </p:nvSpPr>
        <p:spPr bwMode="auto">
          <a:xfrm>
            <a:off x="5454650" y="2833688"/>
            <a:ext cx="2008188" cy="388937"/>
          </a:xfrm>
          <a:prstGeom prst="rect">
            <a:avLst/>
          </a:prstGeom>
          <a:solidFill>
            <a:srgbClr val="007C00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Clr>
                <a:srgbClr val="FF0000"/>
              </a:buClr>
              <a:buSzPct val="70000"/>
            </a:pPr>
            <a:endParaRPr lang="zh-CN" altLang="zh-CN" sz="2000">
              <a:solidFill>
                <a:schemeClr val="tx2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11275" name="Group 17"/>
          <p:cNvGrpSpPr>
            <a:grpSpLocks noChangeAspect="1"/>
          </p:cNvGrpSpPr>
          <p:nvPr/>
        </p:nvGrpSpPr>
        <p:grpSpPr bwMode="auto">
          <a:xfrm>
            <a:off x="4845050" y="2659063"/>
            <a:ext cx="739775" cy="739775"/>
            <a:chOff x="0" y="0"/>
            <a:chExt cx="822211" cy="822211"/>
          </a:xfrm>
        </p:grpSpPr>
        <p:sp>
          <p:nvSpPr>
            <p:cNvPr id="11289" name="椭圆 8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2211" cy="8222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chemeClr val="tx2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11290" name="椭圆 9"/>
            <p:cNvSpPr>
              <a:spLocks noChangeAspect="1" noChangeArrowheads="1"/>
            </p:cNvSpPr>
            <p:nvPr/>
          </p:nvSpPr>
          <p:spPr bwMode="auto">
            <a:xfrm>
              <a:off x="51168" y="51168"/>
              <a:ext cx="719876" cy="719876"/>
            </a:xfrm>
            <a:prstGeom prst="ellipse">
              <a:avLst/>
            </a:prstGeom>
            <a:solidFill>
              <a:srgbClr val="007C00">
                <a:alpha val="79999"/>
              </a:srgbClr>
            </a:solidFill>
            <a:ln w="12700">
              <a:solidFill>
                <a:srgbClr val="7F7F7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chemeClr val="tx2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11276" name="TextBox 146"/>
          <p:cNvSpPr>
            <a:spLocks noChangeArrowheads="1"/>
          </p:cNvSpPr>
          <p:nvPr/>
        </p:nvSpPr>
        <p:spPr bwMode="auto">
          <a:xfrm>
            <a:off x="5708650" y="2890838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4841875" y="282892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20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78" name="TextBox 146"/>
          <p:cNvSpPr>
            <a:spLocks noChangeArrowheads="1"/>
          </p:cNvSpPr>
          <p:nvPr/>
        </p:nvSpPr>
        <p:spPr bwMode="auto">
          <a:xfrm>
            <a:off x="5003800" y="4454525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79" name="矩形 4"/>
          <p:cNvSpPr>
            <a:spLocks noChangeArrowheads="1"/>
          </p:cNvSpPr>
          <p:nvPr/>
        </p:nvSpPr>
        <p:spPr bwMode="auto">
          <a:xfrm>
            <a:off x="4810125" y="4008438"/>
            <a:ext cx="2355850" cy="388937"/>
          </a:xfrm>
          <a:prstGeom prst="rect">
            <a:avLst/>
          </a:prstGeom>
          <a:solidFill>
            <a:srgbClr val="007C00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Clr>
                <a:srgbClr val="FF0000"/>
              </a:buClr>
              <a:buSzPct val="70000"/>
            </a:pPr>
            <a:endParaRPr lang="zh-CN" altLang="zh-CN" sz="2000">
              <a:solidFill>
                <a:schemeClr val="tx2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11280" name="Group 24"/>
          <p:cNvGrpSpPr>
            <a:grpSpLocks noChangeAspect="1"/>
          </p:cNvGrpSpPr>
          <p:nvPr/>
        </p:nvGrpSpPr>
        <p:grpSpPr bwMode="auto">
          <a:xfrm>
            <a:off x="4140200" y="3833813"/>
            <a:ext cx="739775" cy="739775"/>
            <a:chOff x="0" y="0"/>
            <a:chExt cx="822355" cy="822355"/>
          </a:xfrm>
        </p:grpSpPr>
        <p:sp>
          <p:nvSpPr>
            <p:cNvPr id="11287" name="椭圆 14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2355" cy="8223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chemeClr val="tx2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11288" name="椭圆 32"/>
            <p:cNvSpPr>
              <a:spLocks noChangeAspect="1" noChangeArrowheads="1"/>
            </p:cNvSpPr>
            <p:nvPr/>
          </p:nvSpPr>
          <p:spPr bwMode="auto">
            <a:xfrm>
              <a:off x="51176" y="51177"/>
              <a:ext cx="720002" cy="720002"/>
            </a:xfrm>
            <a:prstGeom prst="ellipse">
              <a:avLst/>
            </a:prstGeom>
            <a:solidFill>
              <a:srgbClr val="007C0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chemeClr val="tx2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11281" name="TextBox 146"/>
          <p:cNvSpPr>
            <a:spLocks noChangeArrowheads="1"/>
          </p:cNvSpPr>
          <p:nvPr/>
        </p:nvSpPr>
        <p:spPr bwMode="auto">
          <a:xfrm>
            <a:off x="5003800" y="4065588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82" name="Rectangle 13"/>
          <p:cNvSpPr>
            <a:spLocks noChangeArrowheads="1"/>
          </p:cNvSpPr>
          <p:nvPr/>
        </p:nvSpPr>
        <p:spPr bwMode="auto">
          <a:xfrm>
            <a:off x="4133850" y="400367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20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83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128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6" name="矩形 26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reeform 6"/>
          <p:cNvSpPr>
            <a:spLocks noEditPoints="1" noChangeArrowheads="1"/>
          </p:cNvSpPr>
          <p:nvPr/>
        </p:nvSpPr>
        <p:spPr bwMode="auto">
          <a:xfrm>
            <a:off x="7607300" y="2728913"/>
            <a:ext cx="314325" cy="258762"/>
          </a:xfrm>
          <a:custGeom>
            <a:avLst/>
            <a:gdLst>
              <a:gd name="T0" fmla="*/ 2147483647 w 84"/>
              <a:gd name="T1" fmla="*/ 0 h 92"/>
              <a:gd name="T2" fmla="*/ 2147483647 w 84"/>
              <a:gd name="T3" fmla="*/ 2147483647 h 92"/>
              <a:gd name="T4" fmla="*/ 2147483647 w 84"/>
              <a:gd name="T5" fmla="*/ 2147483647 h 92"/>
              <a:gd name="T6" fmla="*/ 0 w 84"/>
              <a:gd name="T7" fmla="*/ 2147483647 h 92"/>
              <a:gd name="T8" fmla="*/ 2147483647 w 84"/>
              <a:gd name="T9" fmla="*/ 2147483647 h 92"/>
              <a:gd name="T10" fmla="*/ 2147483647 w 84"/>
              <a:gd name="T11" fmla="*/ 2147483647 h 92"/>
              <a:gd name="T12" fmla="*/ 2147483647 w 84"/>
              <a:gd name="T13" fmla="*/ 2147483647 h 92"/>
              <a:gd name="T14" fmla="*/ 2147483647 w 84"/>
              <a:gd name="T15" fmla="*/ 2147483647 h 92"/>
              <a:gd name="T16" fmla="*/ 2147483647 w 84"/>
              <a:gd name="T17" fmla="*/ 2147483647 h 92"/>
              <a:gd name="T18" fmla="*/ 2147483647 w 84"/>
              <a:gd name="T19" fmla="*/ 2147483647 h 92"/>
              <a:gd name="T20" fmla="*/ 2147483647 w 84"/>
              <a:gd name="T21" fmla="*/ 2147483647 h 92"/>
              <a:gd name="T22" fmla="*/ 2147483647 w 84"/>
              <a:gd name="T23" fmla="*/ 2147483647 h 92"/>
              <a:gd name="T24" fmla="*/ 2147483647 w 84"/>
              <a:gd name="T25" fmla="*/ 2147483647 h 92"/>
              <a:gd name="T26" fmla="*/ 2147483647 w 84"/>
              <a:gd name="T27" fmla="*/ 2147483647 h 92"/>
              <a:gd name="T28" fmla="*/ 2147483647 w 84"/>
              <a:gd name="T29" fmla="*/ 2147483647 h 92"/>
              <a:gd name="T30" fmla="*/ 2147483647 w 84"/>
              <a:gd name="T31" fmla="*/ 2147483647 h 92"/>
              <a:gd name="T32" fmla="*/ 2147483647 w 84"/>
              <a:gd name="T33" fmla="*/ 2147483647 h 92"/>
              <a:gd name="T34" fmla="*/ 2147483647 w 84"/>
              <a:gd name="T35" fmla="*/ 2147483647 h 92"/>
              <a:gd name="T36" fmla="*/ 2147483647 w 84"/>
              <a:gd name="T37" fmla="*/ 2147483647 h 92"/>
              <a:gd name="T38" fmla="*/ 2147483647 w 84"/>
              <a:gd name="T39" fmla="*/ 2147483647 h 92"/>
              <a:gd name="T40" fmla="*/ 2147483647 w 84"/>
              <a:gd name="T41" fmla="*/ 2147483647 h 92"/>
              <a:gd name="T42" fmla="*/ 2147483647 w 84"/>
              <a:gd name="T43" fmla="*/ 2147483647 h 92"/>
              <a:gd name="T44" fmla="*/ 2147483647 w 84"/>
              <a:gd name="T45" fmla="*/ 2147483647 h 92"/>
              <a:gd name="T46" fmla="*/ 2147483647 w 84"/>
              <a:gd name="T47" fmla="*/ 2147483647 h 92"/>
              <a:gd name="T48" fmla="*/ 2147483647 w 84"/>
              <a:gd name="T49" fmla="*/ 2147483647 h 92"/>
              <a:gd name="T50" fmla="*/ 2147483647 w 84"/>
              <a:gd name="T51" fmla="*/ 2147483647 h 92"/>
              <a:gd name="T52" fmla="*/ 2147483647 w 84"/>
              <a:gd name="T53" fmla="*/ 2147483647 h 92"/>
              <a:gd name="T54" fmla="*/ 2147483647 w 84"/>
              <a:gd name="T55" fmla="*/ 2147483647 h 92"/>
              <a:gd name="T56" fmla="*/ 2147483647 w 84"/>
              <a:gd name="T57" fmla="*/ 2147483647 h 92"/>
              <a:gd name="T58" fmla="*/ 2147483647 w 84"/>
              <a:gd name="T59" fmla="*/ 2147483647 h 92"/>
              <a:gd name="T60" fmla="*/ 2147483647 w 84"/>
              <a:gd name="T61" fmla="*/ 2147483647 h 92"/>
              <a:gd name="T62" fmla="*/ 2147483647 w 84"/>
              <a:gd name="T63" fmla="*/ 2147483647 h 9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4"/>
              <a:gd name="T97" fmla="*/ 0 h 92"/>
              <a:gd name="T98" fmla="*/ 84 w 84"/>
              <a:gd name="T99" fmla="*/ 92 h 9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4" h="92">
                <a:moveTo>
                  <a:pt x="6" y="0"/>
                </a:moveTo>
                <a:cubicBezTo>
                  <a:pt x="77" y="0"/>
                  <a:pt x="77" y="0"/>
                  <a:pt x="77" y="0"/>
                </a:cubicBezTo>
                <a:cubicBezTo>
                  <a:pt x="81" y="0"/>
                  <a:pt x="84" y="2"/>
                  <a:pt x="84" y="6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8"/>
                  <a:pt x="81" y="81"/>
                  <a:pt x="77" y="81"/>
                </a:cubicBezTo>
                <a:cubicBezTo>
                  <a:pt x="6" y="81"/>
                  <a:pt x="6" y="81"/>
                  <a:pt x="6" y="81"/>
                </a:cubicBezTo>
                <a:cubicBezTo>
                  <a:pt x="3" y="81"/>
                  <a:pt x="0" y="78"/>
                  <a:pt x="0" y="74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72" y="83"/>
                </a:moveTo>
                <a:cubicBezTo>
                  <a:pt x="62" y="83"/>
                  <a:pt x="62" y="83"/>
                  <a:pt x="62" y="83"/>
                </a:cubicBezTo>
                <a:cubicBezTo>
                  <a:pt x="62" y="92"/>
                  <a:pt x="62" y="92"/>
                  <a:pt x="62" y="92"/>
                </a:cubicBezTo>
                <a:cubicBezTo>
                  <a:pt x="68" y="92"/>
                  <a:pt x="68" y="92"/>
                  <a:pt x="68" y="92"/>
                </a:cubicBezTo>
                <a:cubicBezTo>
                  <a:pt x="72" y="83"/>
                  <a:pt x="72" y="83"/>
                  <a:pt x="72" y="83"/>
                </a:cubicBezTo>
                <a:close/>
                <a:moveTo>
                  <a:pt x="9" y="83"/>
                </a:moveTo>
                <a:cubicBezTo>
                  <a:pt x="19" y="83"/>
                  <a:pt x="19" y="83"/>
                  <a:pt x="19" y="83"/>
                </a:cubicBezTo>
                <a:cubicBezTo>
                  <a:pt x="19" y="92"/>
                  <a:pt x="19" y="92"/>
                  <a:pt x="1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9" y="83"/>
                  <a:pt x="9" y="83"/>
                  <a:pt x="9" y="83"/>
                </a:cubicBezTo>
                <a:close/>
                <a:moveTo>
                  <a:pt x="31" y="17"/>
                </a:moveTo>
                <a:cubicBezTo>
                  <a:pt x="21" y="17"/>
                  <a:pt x="13" y="25"/>
                  <a:pt x="13" y="35"/>
                </a:cubicBezTo>
                <a:cubicBezTo>
                  <a:pt x="13" y="44"/>
                  <a:pt x="21" y="52"/>
                  <a:pt x="31" y="52"/>
                </a:cubicBezTo>
                <a:cubicBezTo>
                  <a:pt x="40" y="52"/>
                  <a:pt x="48" y="44"/>
                  <a:pt x="48" y="35"/>
                </a:cubicBezTo>
                <a:cubicBezTo>
                  <a:pt x="48" y="25"/>
                  <a:pt x="40" y="17"/>
                  <a:pt x="31" y="17"/>
                </a:cubicBezTo>
                <a:close/>
                <a:moveTo>
                  <a:pt x="70" y="27"/>
                </a:moveTo>
                <a:cubicBezTo>
                  <a:pt x="66" y="26"/>
                  <a:pt x="62" y="28"/>
                  <a:pt x="61" y="31"/>
                </a:cubicBezTo>
                <a:cubicBezTo>
                  <a:pt x="60" y="34"/>
                  <a:pt x="61" y="36"/>
                  <a:pt x="63" y="38"/>
                </a:cubicBezTo>
                <a:cubicBezTo>
                  <a:pt x="54" y="59"/>
                  <a:pt x="54" y="59"/>
                  <a:pt x="54" y="59"/>
                </a:cubicBezTo>
                <a:cubicBezTo>
                  <a:pt x="56" y="62"/>
                  <a:pt x="60" y="63"/>
                  <a:pt x="65" y="63"/>
                </a:cubicBezTo>
                <a:cubicBezTo>
                  <a:pt x="69" y="40"/>
                  <a:pt x="69" y="40"/>
                  <a:pt x="69" y="40"/>
                </a:cubicBezTo>
                <a:cubicBezTo>
                  <a:pt x="72" y="39"/>
                  <a:pt x="74" y="38"/>
                  <a:pt x="74" y="35"/>
                </a:cubicBezTo>
                <a:cubicBezTo>
                  <a:pt x="75" y="32"/>
                  <a:pt x="73" y="28"/>
                  <a:pt x="70" y="27"/>
                </a:cubicBezTo>
                <a:close/>
                <a:moveTo>
                  <a:pt x="31" y="26"/>
                </a:moveTo>
                <a:cubicBezTo>
                  <a:pt x="31" y="20"/>
                  <a:pt x="31" y="20"/>
                  <a:pt x="31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7"/>
                  <a:pt x="29" y="27"/>
                  <a:pt x="29" y="27"/>
                </a:cubicBezTo>
                <a:cubicBezTo>
                  <a:pt x="28" y="27"/>
                  <a:pt x="26" y="27"/>
                  <a:pt x="25" y="28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4" y="30"/>
                  <a:pt x="24" y="30"/>
                  <a:pt x="24" y="30"/>
                </a:cubicBezTo>
                <a:cubicBezTo>
                  <a:pt x="23" y="31"/>
                  <a:pt x="23" y="32"/>
                  <a:pt x="23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6"/>
                  <a:pt x="17" y="36"/>
                  <a:pt x="1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4" y="39"/>
                  <a:pt x="25" y="40"/>
                </a:cubicBezTo>
                <a:cubicBezTo>
                  <a:pt x="20" y="44"/>
                  <a:pt x="20" y="44"/>
                  <a:pt x="20" y="44"/>
                </a:cubicBezTo>
                <a:cubicBezTo>
                  <a:pt x="22" y="46"/>
                  <a:pt x="22" y="46"/>
                  <a:pt x="22" y="46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42"/>
                  <a:pt x="29" y="42"/>
                  <a:pt x="30" y="43"/>
                </a:cubicBezTo>
                <a:cubicBezTo>
                  <a:pt x="30" y="49"/>
                  <a:pt x="30" y="49"/>
                  <a:pt x="30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2"/>
                  <a:pt x="32" y="42"/>
                  <a:pt x="32" y="42"/>
                </a:cubicBezTo>
                <a:cubicBezTo>
                  <a:pt x="34" y="42"/>
                  <a:pt x="35" y="42"/>
                  <a:pt x="36" y="41"/>
                </a:cubicBezTo>
                <a:cubicBezTo>
                  <a:pt x="40" y="45"/>
                  <a:pt x="40" y="45"/>
                  <a:pt x="40" y="45"/>
                </a:cubicBezTo>
                <a:cubicBezTo>
                  <a:pt x="42" y="44"/>
                  <a:pt x="42" y="44"/>
                  <a:pt x="42" y="44"/>
                </a:cubicBezTo>
                <a:cubicBezTo>
                  <a:pt x="37" y="39"/>
                  <a:pt x="37" y="39"/>
                  <a:pt x="37" y="39"/>
                </a:cubicBezTo>
                <a:cubicBezTo>
                  <a:pt x="38" y="38"/>
                  <a:pt x="39" y="37"/>
                  <a:pt x="39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3"/>
                  <a:pt x="45" y="33"/>
                  <a:pt x="45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8" y="32"/>
                  <a:pt x="38" y="30"/>
                  <a:pt x="37" y="29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4"/>
                  <a:pt x="40" y="24"/>
                  <a:pt x="40" y="24"/>
                </a:cubicBezTo>
                <a:cubicBezTo>
                  <a:pt x="35" y="28"/>
                  <a:pt x="35" y="28"/>
                  <a:pt x="35" y="28"/>
                </a:cubicBezTo>
                <a:cubicBezTo>
                  <a:pt x="34" y="27"/>
                  <a:pt x="33" y="27"/>
                  <a:pt x="31" y="26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699" name="Freeform 7"/>
          <p:cNvSpPr>
            <a:spLocks noEditPoints="1" noChangeArrowheads="1"/>
          </p:cNvSpPr>
          <p:nvPr/>
        </p:nvSpPr>
        <p:spPr bwMode="auto">
          <a:xfrm>
            <a:off x="7559675" y="3284538"/>
            <a:ext cx="428625" cy="214312"/>
          </a:xfrm>
          <a:custGeom>
            <a:avLst/>
            <a:gdLst>
              <a:gd name="T0" fmla="*/ 2147483647 w 115"/>
              <a:gd name="T1" fmla="*/ 0 h 76"/>
              <a:gd name="T2" fmla="*/ 2147483647 w 115"/>
              <a:gd name="T3" fmla="*/ 2147483647 h 76"/>
              <a:gd name="T4" fmla="*/ 2147483647 w 115"/>
              <a:gd name="T5" fmla="*/ 2147483647 h 76"/>
              <a:gd name="T6" fmla="*/ 2147483647 w 115"/>
              <a:gd name="T7" fmla="*/ 2147483647 h 76"/>
              <a:gd name="T8" fmla="*/ 2147483647 w 115"/>
              <a:gd name="T9" fmla="*/ 2147483647 h 76"/>
              <a:gd name="T10" fmla="*/ 2147483647 w 115"/>
              <a:gd name="T11" fmla="*/ 2147483647 h 76"/>
              <a:gd name="T12" fmla="*/ 2147483647 w 115"/>
              <a:gd name="T13" fmla="*/ 2147483647 h 76"/>
              <a:gd name="T14" fmla="*/ 2147483647 w 115"/>
              <a:gd name="T15" fmla="*/ 2147483647 h 76"/>
              <a:gd name="T16" fmla="*/ 2147483647 w 115"/>
              <a:gd name="T17" fmla="*/ 2147483647 h 76"/>
              <a:gd name="T18" fmla="*/ 2147483647 w 115"/>
              <a:gd name="T19" fmla="*/ 2147483647 h 76"/>
              <a:gd name="T20" fmla="*/ 2147483647 w 115"/>
              <a:gd name="T21" fmla="*/ 2147483647 h 76"/>
              <a:gd name="T22" fmla="*/ 2147483647 w 115"/>
              <a:gd name="T23" fmla="*/ 2147483647 h 76"/>
              <a:gd name="T24" fmla="*/ 2147483647 w 115"/>
              <a:gd name="T25" fmla="*/ 2147483647 h 76"/>
              <a:gd name="T26" fmla="*/ 2147483647 w 115"/>
              <a:gd name="T27" fmla="*/ 2147483647 h 76"/>
              <a:gd name="T28" fmla="*/ 2147483647 w 115"/>
              <a:gd name="T29" fmla="*/ 2147483647 h 76"/>
              <a:gd name="T30" fmla="*/ 2147483647 w 115"/>
              <a:gd name="T31" fmla="*/ 2147483647 h 76"/>
              <a:gd name="T32" fmla="*/ 2147483647 w 115"/>
              <a:gd name="T33" fmla="*/ 2147483647 h 76"/>
              <a:gd name="T34" fmla="*/ 2147483647 w 115"/>
              <a:gd name="T35" fmla="*/ 2147483647 h 76"/>
              <a:gd name="T36" fmla="*/ 2147483647 w 115"/>
              <a:gd name="T37" fmla="*/ 2147483647 h 76"/>
              <a:gd name="T38" fmla="*/ 2147483647 w 115"/>
              <a:gd name="T39" fmla="*/ 2147483647 h 76"/>
              <a:gd name="T40" fmla="*/ 2147483647 w 115"/>
              <a:gd name="T41" fmla="*/ 2147483647 h 76"/>
              <a:gd name="T42" fmla="*/ 2147483647 w 115"/>
              <a:gd name="T43" fmla="*/ 2147483647 h 76"/>
              <a:gd name="T44" fmla="*/ 2147483647 w 115"/>
              <a:gd name="T45" fmla="*/ 2147483647 h 76"/>
              <a:gd name="T46" fmla="*/ 2147483647 w 115"/>
              <a:gd name="T47" fmla="*/ 2147483647 h 76"/>
              <a:gd name="T48" fmla="*/ 2147483647 w 115"/>
              <a:gd name="T49" fmla="*/ 2147483647 h 76"/>
              <a:gd name="T50" fmla="*/ 2147483647 w 115"/>
              <a:gd name="T51" fmla="*/ 2147483647 h 76"/>
              <a:gd name="T52" fmla="*/ 2147483647 w 115"/>
              <a:gd name="T53" fmla="*/ 2147483647 h 76"/>
              <a:gd name="T54" fmla="*/ 2147483647 w 115"/>
              <a:gd name="T55" fmla="*/ 2147483647 h 76"/>
              <a:gd name="T56" fmla="*/ 2147483647 w 115"/>
              <a:gd name="T57" fmla="*/ 2147483647 h 76"/>
              <a:gd name="T58" fmla="*/ 2147483647 w 115"/>
              <a:gd name="T59" fmla="*/ 2147483647 h 76"/>
              <a:gd name="T60" fmla="*/ 2147483647 w 115"/>
              <a:gd name="T61" fmla="*/ 2147483647 h 76"/>
              <a:gd name="T62" fmla="*/ 2147483647 w 115"/>
              <a:gd name="T63" fmla="*/ 2147483647 h 76"/>
              <a:gd name="T64" fmla="*/ 2147483647 w 115"/>
              <a:gd name="T65" fmla="*/ 2147483647 h 76"/>
              <a:gd name="T66" fmla="*/ 2147483647 w 115"/>
              <a:gd name="T67" fmla="*/ 2147483647 h 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15"/>
              <a:gd name="T103" fmla="*/ 0 h 76"/>
              <a:gd name="T104" fmla="*/ 115 w 115"/>
              <a:gd name="T105" fmla="*/ 76 h 7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15" h="76">
                <a:moveTo>
                  <a:pt x="25" y="5"/>
                </a:moveTo>
                <a:cubicBezTo>
                  <a:pt x="10" y="0"/>
                  <a:pt x="10" y="0"/>
                  <a:pt x="1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42"/>
                  <a:pt x="14" y="42"/>
                  <a:pt x="14" y="42"/>
                </a:cubicBezTo>
                <a:cubicBezTo>
                  <a:pt x="16" y="36"/>
                  <a:pt x="16" y="36"/>
                  <a:pt x="16" y="36"/>
                </a:cubicBezTo>
                <a:cubicBezTo>
                  <a:pt x="24" y="43"/>
                  <a:pt x="24" y="43"/>
                  <a:pt x="24" y="43"/>
                </a:cubicBezTo>
                <a:cubicBezTo>
                  <a:pt x="43" y="28"/>
                  <a:pt x="43" y="28"/>
                  <a:pt x="43" y="28"/>
                </a:cubicBezTo>
                <a:cubicBezTo>
                  <a:pt x="54" y="24"/>
                  <a:pt x="54" y="24"/>
                  <a:pt x="54" y="24"/>
                </a:cubicBezTo>
                <a:cubicBezTo>
                  <a:pt x="67" y="32"/>
                  <a:pt x="67" y="32"/>
                  <a:pt x="67" y="32"/>
                </a:cubicBezTo>
                <a:cubicBezTo>
                  <a:pt x="71" y="28"/>
                  <a:pt x="71" y="28"/>
                  <a:pt x="71" y="28"/>
                </a:cubicBezTo>
                <a:cubicBezTo>
                  <a:pt x="61" y="13"/>
                  <a:pt x="61" y="13"/>
                  <a:pt x="61" y="13"/>
                </a:cubicBezTo>
                <a:cubicBezTo>
                  <a:pt x="42" y="12"/>
                  <a:pt x="42" y="12"/>
                  <a:pt x="42" y="12"/>
                </a:cubicBezTo>
                <a:cubicBezTo>
                  <a:pt x="28" y="14"/>
                  <a:pt x="28" y="14"/>
                  <a:pt x="28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3" y="11"/>
                  <a:pt x="23" y="11"/>
                  <a:pt x="23" y="11"/>
                </a:cubicBezTo>
                <a:cubicBezTo>
                  <a:pt x="25" y="5"/>
                  <a:pt x="25" y="5"/>
                  <a:pt x="25" y="5"/>
                </a:cubicBezTo>
                <a:close/>
                <a:moveTo>
                  <a:pt x="91" y="2"/>
                </a:moveTo>
                <a:cubicBezTo>
                  <a:pt x="115" y="32"/>
                  <a:pt x="115" y="32"/>
                  <a:pt x="115" y="32"/>
                </a:cubicBezTo>
                <a:cubicBezTo>
                  <a:pt x="103" y="42"/>
                  <a:pt x="103" y="42"/>
                  <a:pt x="103" y="4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2" y="48"/>
                  <a:pt x="92" y="48"/>
                  <a:pt x="92" y="48"/>
                </a:cubicBezTo>
                <a:cubicBezTo>
                  <a:pt x="84" y="46"/>
                  <a:pt x="84" y="46"/>
                  <a:pt x="84" y="46"/>
                </a:cubicBezTo>
                <a:cubicBezTo>
                  <a:pt x="78" y="49"/>
                  <a:pt x="71" y="55"/>
                  <a:pt x="70" y="62"/>
                </a:cubicBezTo>
                <a:cubicBezTo>
                  <a:pt x="74" y="69"/>
                  <a:pt x="74" y="69"/>
                  <a:pt x="74" y="69"/>
                </a:cubicBezTo>
                <a:cubicBezTo>
                  <a:pt x="73" y="71"/>
                  <a:pt x="73" y="71"/>
                  <a:pt x="73" y="71"/>
                </a:cubicBezTo>
                <a:cubicBezTo>
                  <a:pt x="71" y="73"/>
                  <a:pt x="69" y="74"/>
                  <a:pt x="67" y="76"/>
                </a:cubicBezTo>
                <a:cubicBezTo>
                  <a:pt x="65" y="75"/>
                  <a:pt x="63" y="73"/>
                  <a:pt x="61" y="72"/>
                </a:cubicBezTo>
                <a:cubicBezTo>
                  <a:pt x="61" y="69"/>
                  <a:pt x="64" y="65"/>
                  <a:pt x="64" y="64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6"/>
                  <a:pt x="55" y="71"/>
                  <a:pt x="53" y="73"/>
                </a:cubicBezTo>
                <a:cubicBezTo>
                  <a:pt x="51" y="72"/>
                  <a:pt x="49" y="71"/>
                  <a:pt x="46" y="69"/>
                </a:cubicBezTo>
                <a:cubicBezTo>
                  <a:pt x="47" y="67"/>
                  <a:pt x="52" y="61"/>
                  <a:pt x="53" y="59"/>
                </a:cubicBezTo>
                <a:cubicBezTo>
                  <a:pt x="52" y="58"/>
                  <a:pt x="52" y="58"/>
                  <a:pt x="52" y="58"/>
                </a:cubicBezTo>
                <a:cubicBezTo>
                  <a:pt x="48" y="63"/>
                  <a:pt x="43" y="67"/>
                  <a:pt x="40" y="68"/>
                </a:cubicBezTo>
                <a:cubicBezTo>
                  <a:pt x="33" y="63"/>
                  <a:pt x="33" y="63"/>
                  <a:pt x="33" y="63"/>
                </a:cubicBezTo>
                <a:cubicBezTo>
                  <a:pt x="37" y="57"/>
                  <a:pt x="43" y="52"/>
                  <a:pt x="48" y="48"/>
                </a:cubicBezTo>
                <a:cubicBezTo>
                  <a:pt x="47" y="46"/>
                  <a:pt x="47" y="46"/>
                  <a:pt x="47" y="46"/>
                </a:cubicBezTo>
                <a:cubicBezTo>
                  <a:pt x="43" y="49"/>
                  <a:pt x="35" y="56"/>
                  <a:pt x="31" y="59"/>
                </a:cubicBezTo>
                <a:cubicBezTo>
                  <a:pt x="27" y="58"/>
                  <a:pt x="25" y="56"/>
                  <a:pt x="24" y="52"/>
                </a:cubicBezTo>
                <a:cubicBezTo>
                  <a:pt x="32" y="45"/>
                  <a:pt x="41" y="37"/>
                  <a:pt x="50" y="30"/>
                </a:cubicBezTo>
                <a:cubicBezTo>
                  <a:pt x="55" y="29"/>
                  <a:pt x="55" y="29"/>
                  <a:pt x="55" y="29"/>
                </a:cubicBezTo>
                <a:cubicBezTo>
                  <a:pt x="69" y="37"/>
                  <a:pt x="69" y="37"/>
                  <a:pt x="69" y="37"/>
                </a:cubicBezTo>
                <a:cubicBezTo>
                  <a:pt x="76" y="30"/>
                  <a:pt x="76" y="30"/>
                  <a:pt x="76" y="30"/>
                </a:cubicBezTo>
                <a:cubicBezTo>
                  <a:pt x="69" y="19"/>
                  <a:pt x="69" y="19"/>
                  <a:pt x="69" y="19"/>
                </a:cubicBezTo>
                <a:cubicBezTo>
                  <a:pt x="72" y="17"/>
                  <a:pt x="74" y="16"/>
                  <a:pt x="76" y="15"/>
                </a:cubicBezTo>
                <a:cubicBezTo>
                  <a:pt x="89" y="27"/>
                  <a:pt x="89" y="27"/>
                  <a:pt x="89" y="27"/>
                </a:cubicBezTo>
                <a:cubicBezTo>
                  <a:pt x="90" y="26"/>
                  <a:pt x="90" y="26"/>
                  <a:pt x="90" y="26"/>
                </a:cubicBezTo>
                <a:cubicBezTo>
                  <a:pt x="81" y="14"/>
                  <a:pt x="81" y="14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9" y="12"/>
                  <a:pt x="79" y="12"/>
                  <a:pt x="79" y="12"/>
                </a:cubicBezTo>
                <a:cubicBezTo>
                  <a:pt x="91" y="2"/>
                  <a:pt x="91" y="2"/>
                  <a:pt x="91" y="2"/>
                </a:cubicBezTo>
                <a:close/>
                <a:moveTo>
                  <a:pt x="97" y="52"/>
                </a:moveTo>
                <a:cubicBezTo>
                  <a:pt x="87" y="50"/>
                  <a:pt x="87" y="50"/>
                  <a:pt x="87" y="50"/>
                </a:cubicBezTo>
                <a:cubicBezTo>
                  <a:pt x="85" y="53"/>
                  <a:pt x="85" y="53"/>
                  <a:pt x="85" y="53"/>
                </a:cubicBezTo>
                <a:cubicBezTo>
                  <a:pt x="93" y="58"/>
                  <a:pt x="93" y="58"/>
                  <a:pt x="93" y="58"/>
                </a:cubicBezTo>
                <a:cubicBezTo>
                  <a:pt x="94" y="56"/>
                  <a:pt x="95" y="54"/>
                  <a:pt x="97" y="52"/>
                </a:cubicBezTo>
                <a:close/>
                <a:moveTo>
                  <a:pt x="80" y="71"/>
                </a:moveTo>
                <a:cubicBezTo>
                  <a:pt x="82" y="70"/>
                  <a:pt x="84" y="68"/>
                  <a:pt x="86" y="67"/>
                </a:cubicBezTo>
                <a:cubicBezTo>
                  <a:pt x="78" y="61"/>
                  <a:pt x="78" y="61"/>
                  <a:pt x="78" y="61"/>
                </a:cubicBezTo>
                <a:cubicBezTo>
                  <a:pt x="76" y="63"/>
                  <a:pt x="76" y="63"/>
                  <a:pt x="76" y="63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87" y="65"/>
                </a:moveTo>
                <a:cubicBezTo>
                  <a:pt x="89" y="64"/>
                  <a:pt x="90" y="62"/>
                  <a:pt x="91" y="60"/>
                </a:cubicBezTo>
                <a:cubicBezTo>
                  <a:pt x="81" y="54"/>
                  <a:pt x="81" y="54"/>
                  <a:pt x="81" y="54"/>
                </a:cubicBezTo>
                <a:cubicBezTo>
                  <a:pt x="78" y="57"/>
                  <a:pt x="78" y="57"/>
                  <a:pt x="78" y="57"/>
                </a:cubicBezTo>
                <a:lnTo>
                  <a:pt x="87" y="65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Freeform 8"/>
          <p:cNvSpPr>
            <a:spLocks noEditPoints="1" noChangeArrowheads="1"/>
          </p:cNvSpPr>
          <p:nvPr/>
        </p:nvSpPr>
        <p:spPr bwMode="auto">
          <a:xfrm>
            <a:off x="6877050" y="2708275"/>
            <a:ext cx="403225" cy="301625"/>
          </a:xfrm>
          <a:custGeom>
            <a:avLst/>
            <a:gdLst>
              <a:gd name="T0" fmla="*/ 2147483647 w 108"/>
              <a:gd name="T1" fmla="*/ 2147483647 h 107"/>
              <a:gd name="T2" fmla="*/ 2147483647 w 108"/>
              <a:gd name="T3" fmla="*/ 2147483647 h 107"/>
              <a:gd name="T4" fmla="*/ 2147483647 w 108"/>
              <a:gd name="T5" fmla="*/ 2147483647 h 107"/>
              <a:gd name="T6" fmla="*/ 2147483647 w 108"/>
              <a:gd name="T7" fmla="*/ 2147483647 h 107"/>
              <a:gd name="T8" fmla="*/ 2147483647 w 108"/>
              <a:gd name="T9" fmla="*/ 2147483647 h 107"/>
              <a:gd name="T10" fmla="*/ 2147483647 w 108"/>
              <a:gd name="T11" fmla="*/ 2147483647 h 107"/>
              <a:gd name="T12" fmla="*/ 2147483647 w 108"/>
              <a:gd name="T13" fmla="*/ 2147483647 h 107"/>
              <a:gd name="T14" fmla="*/ 2147483647 w 108"/>
              <a:gd name="T15" fmla="*/ 2147483647 h 107"/>
              <a:gd name="T16" fmla="*/ 2147483647 w 108"/>
              <a:gd name="T17" fmla="*/ 2147483647 h 107"/>
              <a:gd name="T18" fmla="*/ 2147483647 w 108"/>
              <a:gd name="T19" fmla="*/ 2147483647 h 107"/>
              <a:gd name="T20" fmla="*/ 2147483647 w 108"/>
              <a:gd name="T21" fmla="*/ 2147483647 h 107"/>
              <a:gd name="T22" fmla="*/ 2147483647 w 108"/>
              <a:gd name="T23" fmla="*/ 2147483647 h 107"/>
              <a:gd name="T24" fmla="*/ 2147483647 w 108"/>
              <a:gd name="T25" fmla="*/ 2147483647 h 107"/>
              <a:gd name="T26" fmla="*/ 2147483647 w 108"/>
              <a:gd name="T27" fmla="*/ 2147483647 h 107"/>
              <a:gd name="T28" fmla="*/ 2147483647 w 108"/>
              <a:gd name="T29" fmla="*/ 2147483647 h 107"/>
              <a:gd name="T30" fmla="*/ 2147483647 w 108"/>
              <a:gd name="T31" fmla="*/ 2147483647 h 107"/>
              <a:gd name="T32" fmla="*/ 2147483647 w 108"/>
              <a:gd name="T33" fmla="*/ 2147483647 h 107"/>
              <a:gd name="T34" fmla="*/ 2147483647 w 108"/>
              <a:gd name="T35" fmla="*/ 2147483647 h 107"/>
              <a:gd name="T36" fmla="*/ 2147483647 w 108"/>
              <a:gd name="T37" fmla="*/ 2147483647 h 107"/>
              <a:gd name="T38" fmla="*/ 2147483647 w 108"/>
              <a:gd name="T39" fmla="*/ 2147483647 h 107"/>
              <a:gd name="T40" fmla="*/ 2147483647 w 108"/>
              <a:gd name="T41" fmla="*/ 2147483647 h 107"/>
              <a:gd name="T42" fmla="*/ 2147483647 w 108"/>
              <a:gd name="T43" fmla="*/ 2147483647 h 107"/>
              <a:gd name="T44" fmla="*/ 2147483647 w 108"/>
              <a:gd name="T45" fmla="*/ 2147483647 h 107"/>
              <a:gd name="T46" fmla="*/ 2147483647 w 108"/>
              <a:gd name="T47" fmla="*/ 2147483647 h 107"/>
              <a:gd name="T48" fmla="*/ 2147483647 w 108"/>
              <a:gd name="T49" fmla="*/ 2147483647 h 107"/>
              <a:gd name="T50" fmla="*/ 2147483647 w 108"/>
              <a:gd name="T51" fmla="*/ 2147483647 h 107"/>
              <a:gd name="T52" fmla="*/ 2147483647 w 108"/>
              <a:gd name="T53" fmla="*/ 2147483647 h 107"/>
              <a:gd name="T54" fmla="*/ 2147483647 w 108"/>
              <a:gd name="T55" fmla="*/ 2147483647 h 107"/>
              <a:gd name="T56" fmla="*/ 2147483647 w 108"/>
              <a:gd name="T57" fmla="*/ 2147483647 h 107"/>
              <a:gd name="T58" fmla="*/ 2147483647 w 108"/>
              <a:gd name="T59" fmla="*/ 2147483647 h 107"/>
              <a:gd name="T60" fmla="*/ 2147483647 w 108"/>
              <a:gd name="T61" fmla="*/ 2147483647 h 107"/>
              <a:gd name="T62" fmla="*/ 2147483647 w 108"/>
              <a:gd name="T63" fmla="*/ 2147483647 h 107"/>
              <a:gd name="T64" fmla="*/ 2147483647 w 108"/>
              <a:gd name="T65" fmla="*/ 2147483647 h 107"/>
              <a:gd name="T66" fmla="*/ 2147483647 w 108"/>
              <a:gd name="T67" fmla="*/ 2147483647 h 107"/>
              <a:gd name="T68" fmla="*/ 2147483647 w 108"/>
              <a:gd name="T69" fmla="*/ 2147483647 h 107"/>
              <a:gd name="T70" fmla="*/ 2147483647 w 108"/>
              <a:gd name="T71" fmla="*/ 2147483647 h 107"/>
              <a:gd name="T72" fmla="*/ 2147483647 w 108"/>
              <a:gd name="T73" fmla="*/ 2147483647 h 107"/>
              <a:gd name="T74" fmla="*/ 2147483647 w 108"/>
              <a:gd name="T75" fmla="*/ 2147483647 h 107"/>
              <a:gd name="T76" fmla="*/ 2147483647 w 108"/>
              <a:gd name="T77" fmla="*/ 2147483647 h 107"/>
              <a:gd name="T78" fmla="*/ 2147483647 w 108"/>
              <a:gd name="T79" fmla="*/ 2147483647 h 107"/>
              <a:gd name="T80" fmla="*/ 2147483647 w 108"/>
              <a:gd name="T81" fmla="*/ 2147483647 h 107"/>
              <a:gd name="T82" fmla="*/ 2147483647 w 108"/>
              <a:gd name="T83" fmla="*/ 2147483647 h 107"/>
              <a:gd name="T84" fmla="*/ 2147483647 w 108"/>
              <a:gd name="T85" fmla="*/ 2147483647 h 107"/>
              <a:gd name="T86" fmla="*/ 2147483647 w 108"/>
              <a:gd name="T87" fmla="*/ 2147483647 h 107"/>
              <a:gd name="T88" fmla="*/ 2147483647 w 108"/>
              <a:gd name="T89" fmla="*/ 2147483647 h 107"/>
              <a:gd name="T90" fmla="*/ 2147483647 w 108"/>
              <a:gd name="T91" fmla="*/ 2147483647 h 107"/>
              <a:gd name="T92" fmla="*/ 2147483647 w 108"/>
              <a:gd name="T93" fmla="*/ 2147483647 h 107"/>
              <a:gd name="T94" fmla="*/ 2147483647 w 108"/>
              <a:gd name="T95" fmla="*/ 2147483647 h 107"/>
              <a:gd name="T96" fmla="*/ 2147483647 w 108"/>
              <a:gd name="T97" fmla="*/ 2147483647 h 107"/>
              <a:gd name="T98" fmla="*/ 2147483647 w 108"/>
              <a:gd name="T99" fmla="*/ 2147483647 h 1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8"/>
              <a:gd name="T151" fmla="*/ 0 h 107"/>
              <a:gd name="T152" fmla="*/ 108 w 108"/>
              <a:gd name="T153" fmla="*/ 107 h 1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Freeform 9"/>
          <p:cNvSpPr>
            <a:spLocks noEditPoints="1" noChangeArrowheads="1"/>
          </p:cNvSpPr>
          <p:nvPr/>
        </p:nvSpPr>
        <p:spPr bwMode="auto">
          <a:xfrm>
            <a:off x="5534025" y="1698625"/>
            <a:ext cx="317500" cy="239713"/>
          </a:xfrm>
          <a:custGeom>
            <a:avLst/>
            <a:gdLst>
              <a:gd name="T0" fmla="*/ 2147483647 w 85"/>
              <a:gd name="T1" fmla="*/ 2147483647 h 85"/>
              <a:gd name="T2" fmla="*/ 2147483647 w 85"/>
              <a:gd name="T3" fmla="*/ 2147483647 h 85"/>
              <a:gd name="T4" fmla="*/ 2147483647 w 85"/>
              <a:gd name="T5" fmla="*/ 2147483647 h 85"/>
              <a:gd name="T6" fmla="*/ 2147483647 w 85"/>
              <a:gd name="T7" fmla="*/ 2147483647 h 85"/>
              <a:gd name="T8" fmla="*/ 2147483647 w 85"/>
              <a:gd name="T9" fmla="*/ 2147483647 h 85"/>
              <a:gd name="T10" fmla="*/ 2147483647 w 85"/>
              <a:gd name="T11" fmla="*/ 2147483647 h 85"/>
              <a:gd name="T12" fmla="*/ 2147483647 w 85"/>
              <a:gd name="T13" fmla="*/ 2147483647 h 85"/>
              <a:gd name="T14" fmla="*/ 2147483647 w 85"/>
              <a:gd name="T15" fmla="*/ 2147483647 h 85"/>
              <a:gd name="T16" fmla="*/ 2147483647 w 85"/>
              <a:gd name="T17" fmla="*/ 2147483647 h 85"/>
              <a:gd name="T18" fmla="*/ 2147483647 w 85"/>
              <a:gd name="T19" fmla="*/ 2147483647 h 85"/>
              <a:gd name="T20" fmla="*/ 2147483647 w 85"/>
              <a:gd name="T21" fmla="*/ 2147483647 h 85"/>
              <a:gd name="T22" fmla="*/ 2147483647 w 85"/>
              <a:gd name="T23" fmla="*/ 2147483647 h 85"/>
              <a:gd name="T24" fmla="*/ 2147483647 w 85"/>
              <a:gd name="T25" fmla="*/ 2147483647 h 85"/>
              <a:gd name="T26" fmla="*/ 2147483647 w 85"/>
              <a:gd name="T27" fmla="*/ 2147483647 h 85"/>
              <a:gd name="T28" fmla="*/ 2147483647 w 85"/>
              <a:gd name="T29" fmla="*/ 2147483647 h 85"/>
              <a:gd name="T30" fmla="*/ 2147483647 w 85"/>
              <a:gd name="T31" fmla="*/ 2147483647 h 85"/>
              <a:gd name="T32" fmla="*/ 2147483647 w 85"/>
              <a:gd name="T33" fmla="*/ 2147483647 h 85"/>
              <a:gd name="T34" fmla="*/ 2147483647 w 85"/>
              <a:gd name="T35" fmla="*/ 2147483647 h 85"/>
              <a:gd name="T36" fmla="*/ 2147483647 w 85"/>
              <a:gd name="T37" fmla="*/ 2147483647 h 85"/>
              <a:gd name="T38" fmla="*/ 2147483647 w 85"/>
              <a:gd name="T39" fmla="*/ 2147483647 h 85"/>
              <a:gd name="T40" fmla="*/ 2147483647 w 85"/>
              <a:gd name="T41" fmla="*/ 2147483647 h 85"/>
              <a:gd name="T42" fmla="*/ 2147483647 w 85"/>
              <a:gd name="T43" fmla="*/ 2147483647 h 85"/>
              <a:gd name="T44" fmla="*/ 2147483647 w 85"/>
              <a:gd name="T45" fmla="*/ 2147483647 h 85"/>
              <a:gd name="T46" fmla="*/ 2147483647 w 85"/>
              <a:gd name="T47" fmla="*/ 0 h 85"/>
              <a:gd name="T48" fmla="*/ 2147483647 w 85"/>
              <a:gd name="T49" fmla="*/ 0 h 85"/>
              <a:gd name="T50" fmla="*/ 2147483647 w 85"/>
              <a:gd name="T51" fmla="*/ 2147483647 h 85"/>
              <a:gd name="T52" fmla="*/ 2147483647 w 85"/>
              <a:gd name="T53" fmla="*/ 2147483647 h 85"/>
              <a:gd name="T54" fmla="*/ 2147483647 w 85"/>
              <a:gd name="T55" fmla="*/ 2147483647 h 85"/>
              <a:gd name="T56" fmla="*/ 2147483647 w 85"/>
              <a:gd name="T57" fmla="*/ 2147483647 h 85"/>
              <a:gd name="T58" fmla="*/ 2147483647 w 85"/>
              <a:gd name="T59" fmla="*/ 2147483647 h 85"/>
              <a:gd name="T60" fmla="*/ 2147483647 w 85"/>
              <a:gd name="T61" fmla="*/ 2147483647 h 85"/>
              <a:gd name="T62" fmla="*/ 2147483647 w 85"/>
              <a:gd name="T63" fmla="*/ 2147483647 h 85"/>
              <a:gd name="T64" fmla="*/ 2147483647 w 85"/>
              <a:gd name="T65" fmla="*/ 2147483647 h 85"/>
              <a:gd name="T66" fmla="*/ 2147483647 w 85"/>
              <a:gd name="T67" fmla="*/ 0 h 85"/>
              <a:gd name="T68" fmla="*/ 0 w 85"/>
              <a:gd name="T69" fmla="*/ 2147483647 h 85"/>
              <a:gd name="T70" fmla="*/ 0 w 85"/>
              <a:gd name="T71" fmla="*/ 2147483647 h 85"/>
              <a:gd name="T72" fmla="*/ 2147483647 w 85"/>
              <a:gd name="T73" fmla="*/ 2147483647 h 85"/>
              <a:gd name="T74" fmla="*/ 2147483647 w 85"/>
              <a:gd name="T75" fmla="*/ 2147483647 h 85"/>
              <a:gd name="T76" fmla="*/ 0 w 85"/>
              <a:gd name="T77" fmla="*/ 2147483647 h 8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5"/>
              <a:gd name="T118" fmla="*/ 0 h 85"/>
              <a:gd name="T119" fmla="*/ 85 w 85"/>
              <a:gd name="T120" fmla="*/ 85 h 8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1"/>
                  <a:pt x="17" y="61"/>
                  <a:pt x="17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8"/>
                  <a:pt x="21" y="68"/>
                  <a:pt x="21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1"/>
                  <a:pt x="27" y="61"/>
                  <a:pt x="27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1"/>
                  <a:pt x="54" y="61"/>
                  <a:pt x="54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1"/>
                  <a:pt x="63" y="61"/>
                  <a:pt x="63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2" name="Freeform 10"/>
          <p:cNvSpPr>
            <a:spLocks noEditPoints="1" noChangeArrowheads="1"/>
          </p:cNvSpPr>
          <p:nvPr/>
        </p:nvSpPr>
        <p:spPr bwMode="auto">
          <a:xfrm>
            <a:off x="6927850" y="2235200"/>
            <a:ext cx="333375" cy="228600"/>
          </a:xfrm>
          <a:custGeom>
            <a:avLst/>
            <a:gdLst>
              <a:gd name="T0" fmla="*/ 2147483647 w 210"/>
              <a:gd name="T1" fmla="*/ 0 h 192"/>
              <a:gd name="T2" fmla="*/ 2147483647 w 210"/>
              <a:gd name="T3" fmla="*/ 2147483647 h 192"/>
              <a:gd name="T4" fmla="*/ 2147483647 w 210"/>
              <a:gd name="T5" fmla="*/ 2147483647 h 192"/>
              <a:gd name="T6" fmla="*/ 2147483647 w 210"/>
              <a:gd name="T7" fmla="*/ 2147483647 h 192"/>
              <a:gd name="T8" fmla="*/ 2147483647 w 210"/>
              <a:gd name="T9" fmla="*/ 2147483647 h 192"/>
              <a:gd name="T10" fmla="*/ 2147483647 w 210"/>
              <a:gd name="T11" fmla="*/ 2147483647 h 192"/>
              <a:gd name="T12" fmla="*/ 2147483647 w 210"/>
              <a:gd name="T13" fmla="*/ 2147483647 h 192"/>
              <a:gd name="T14" fmla="*/ 2147483647 w 210"/>
              <a:gd name="T15" fmla="*/ 2147483647 h 192"/>
              <a:gd name="T16" fmla="*/ 2147483647 w 210"/>
              <a:gd name="T17" fmla="*/ 2147483647 h 192"/>
              <a:gd name="T18" fmla="*/ 2147483647 w 210"/>
              <a:gd name="T19" fmla="*/ 2147483647 h 192"/>
              <a:gd name="T20" fmla="*/ 2147483647 w 210"/>
              <a:gd name="T21" fmla="*/ 2147483647 h 192"/>
              <a:gd name="T22" fmla="*/ 2147483647 w 210"/>
              <a:gd name="T23" fmla="*/ 2147483647 h 192"/>
              <a:gd name="T24" fmla="*/ 2147483647 w 210"/>
              <a:gd name="T25" fmla="*/ 2147483647 h 192"/>
              <a:gd name="T26" fmla="*/ 2147483647 w 210"/>
              <a:gd name="T27" fmla="*/ 2147483647 h 192"/>
              <a:gd name="T28" fmla="*/ 2147483647 w 210"/>
              <a:gd name="T29" fmla="*/ 2147483647 h 192"/>
              <a:gd name="T30" fmla="*/ 2147483647 w 210"/>
              <a:gd name="T31" fmla="*/ 2147483647 h 192"/>
              <a:gd name="T32" fmla="*/ 2147483647 w 210"/>
              <a:gd name="T33" fmla="*/ 2147483647 h 192"/>
              <a:gd name="T34" fmla="*/ 2147483647 w 210"/>
              <a:gd name="T35" fmla="*/ 2147483647 h 192"/>
              <a:gd name="T36" fmla="*/ 2147483647 w 210"/>
              <a:gd name="T37" fmla="*/ 2147483647 h 192"/>
              <a:gd name="T38" fmla="*/ 2147483647 w 210"/>
              <a:gd name="T39" fmla="*/ 2147483647 h 192"/>
              <a:gd name="T40" fmla="*/ 2147483647 w 210"/>
              <a:gd name="T41" fmla="*/ 2147483647 h 192"/>
              <a:gd name="T42" fmla="*/ 2147483647 w 210"/>
              <a:gd name="T43" fmla="*/ 2147483647 h 192"/>
              <a:gd name="T44" fmla="*/ 2147483647 w 210"/>
              <a:gd name="T45" fmla="*/ 2147483647 h 192"/>
              <a:gd name="T46" fmla="*/ 2147483647 w 210"/>
              <a:gd name="T47" fmla="*/ 2147483647 h 192"/>
              <a:gd name="T48" fmla="*/ 2147483647 w 210"/>
              <a:gd name="T49" fmla="*/ 2147483647 h 192"/>
              <a:gd name="T50" fmla="*/ 0 w 210"/>
              <a:gd name="T51" fmla="*/ 2147483647 h 192"/>
              <a:gd name="T52" fmla="*/ 2147483647 w 210"/>
              <a:gd name="T53" fmla="*/ 2147483647 h 192"/>
              <a:gd name="T54" fmla="*/ 0 w 210"/>
              <a:gd name="T55" fmla="*/ 2147483647 h 192"/>
              <a:gd name="T56" fmla="*/ 2147483647 w 210"/>
              <a:gd name="T57" fmla="*/ 2147483647 h 192"/>
              <a:gd name="T58" fmla="*/ 0 w 210"/>
              <a:gd name="T59" fmla="*/ 2147483647 h 192"/>
              <a:gd name="T60" fmla="*/ 2147483647 w 210"/>
              <a:gd name="T61" fmla="*/ 2147483647 h 192"/>
              <a:gd name="T62" fmla="*/ 0 w 210"/>
              <a:gd name="T63" fmla="*/ 2147483647 h 192"/>
              <a:gd name="T64" fmla="*/ 2147483647 w 210"/>
              <a:gd name="T65" fmla="*/ 2147483647 h 192"/>
              <a:gd name="T66" fmla="*/ 0 w 210"/>
              <a:gd name="T67" fmla="*/ 2147483647 h 192"/>
              <a:gd name="T68" fmla="*/ 2147483647 w 210"/>
              <a:gd name="T69" fmla="*/ 2147483647 h 192"/>
              <a:gd name="T70" fmla="*/ 2147483647 w 210"/>
              <a:gd name="T71" fmla="*/ 0 h 192"/>
              <a:gd name="T72" fmla="*/ 2147483647 w 210"/>
              <a:gd name="T73" fmla="*/ 2147483647 h 192"/>
              <a:gd name="T74" fmla="*/ 2147483647 w 210"/>
              <a:gd name="T75" fmla="*/ 2147483647 h 192"/>
              <a:gd name="T76" fmla="*/ 2147483647 w 210"/>
              <a:gd name="T77" fmla="*/ 2147483647 h 192"/>
              <a:gd name="T78" fmla="*/ 2147483647 w 210"/>
              <a:gd name="T79" fmla="*/ 2147483647 h 192"/>
              <a:gd name="T80" fmla="*/ 2147483647 w 210"/>
              <a:gd name="T81" fmla="*/ 2147483647 h 192"/>
              <a:gd name="T82" fmla="*/ 2147483647 w 210"/>
              <a:gd name="T83" fmla="*/ 2147483647 h 192"/>
              <a:gd name="T84" fmla="*/ 2147483647 w 210"/>
              <a:gd name="T85" fmla="*/ 2147483647 h 192"/>
              <a:gd name="T86" fmla="*/ 2147483647 w 210"/>
              <a:gd name="T87" fmla="*/ 2147483647 h 192"/>
              <a:gd name="T88" fmla="*/ 2147483647 w 210"/>
              <a:gd name="T89" fmla="*/ 2147483647 h 192"/>
              <a:gd name="T90" fmla="*/ 2147483647 w 210"/>
              <a:gd name="T91" fmla="*/ 2147483647 h 192"/>
              <a:gd name="T92" fmla="*/ 2147483647 w 210"/>
              <a:gd name="T93" fmla="*/ 2147483647 h 192"/>
              <a:gd name="T94" fmla="*/ 2147483647 w 210"/>
              <a:gd name="T95" fmla="*/ 2147483647 h 192"/>
              <a:gd name="T96" fmla="*/ 2147483647 w 210"/>
              <a:gd name="T97" fmla="*/ 2147483647 h 192"/>
              <a:gd name="T98" fmla="*/ 2147483647 w 210"/>
              <a:gd name="T99" fmla="*/ 2147483647 h 192"/>
              <a:gd name="T100" fmla="*/ 2147483647 w 210"/>
              <a:gd name="T101" fmla="*/ 2147483647 h 192"/>
              <a:gd name="T102" fmla="*/ 2147483647 w 210"/>
              <a:gd name="T103" fmla="*/ 2147483647 h 192"/>
              <a:gd name="T104" fmla="*/ 2147483647 w 210"/>
              <a:gd name="T105" fmla="*/ 2147483647 h 192"/>
              <a:gd name="T106" fmla="*/ 2147483647 w 210"/>
              <a:gd name="T107" fmla="*/ 2147483647 h 192"/>
              <a:gd name="T108" fmla="*/ 2147483647 w 210"/>
              <a:gd name="T109" fmla="*/ 2147483647 h 19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10"/>
              <a:gd name="T166" fmla="*/ 0 h 192"/>
              <a:gd name="T167" fmla="*/ 210 w 210"/>
              <a:gd name="T168" fmla="*/ 192 h 19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10" h="192">
                <a:moveTo>
                  <a:pt x="30" y="0"/>
                </a:moveTo>
                <a:lnTo>
                  <a:pt x="163" y="0"/>
                </a:lnTo>
                <a:lnTo>
                  <a:pt x="172" y="0"/>
                </a:lnTo>
                <a:lnTo>
                  <a:pt x="172" y="10"/>
                </a:lnTo>
                <a:lnTo>
                  <a:pt x="172" y="41"/>
                </a:lnTo>
                <a:lnTo>
                  <a:pt x="156" y="55"/>
                </a:lnTo>
                <a:lnTo>
                  <a:pt x="156" y="17"/>
                </a:lnTo>
                <a:lnTo>
                  <a:pt x="37" y="17"/>
                </a:lnTo>
                <a:lnTo>
                  <a:pt x="37" y="29"/>
                </a:lnTo>
                <a:lnTo>
                  <a:pt x="45" y="24"/>
                </a:lnTo>
                <a:lnTo>
                  <a:pt x="54" y="22"/>
                </a:lnTo>
                <a:lnTo>
                  <a:pt x="59" y="36"/>
                </a:lnTo>
                <a:lnTo>
                  <a:pt x="52" y="41"/>
                </a:lnTo>
                <a:lnTo>
                  <a:pt x="37" y="45"/>
                </a:lnTo>
                <a:lnTo>
                  <a:pt x="37" y="55"/>
                </a:lnTo>
                <a:lnTo>
                  <a:pt x="45" y="52"/>
                </a:lnTo>
                <a:lnTo>
                  <a:pt x="54" y="48"/>
                </a:lnTo>
                <a:lnTo>
                  <a:pt x="59" y="64"/>
                </a:lnTo>
                <a:lnTo>
                  <a:pt x="52" y="67"/>
                </a:lnTo>
                <a:lnTo>
                  <a:pt x="37" y="74"/>
                </a:lnTo>
                <a:lnTo>
                  <a:pt x="37" y="83"/>
                </a:lnTo>
                <a:lnTo>
                  <a:pt x="45" y="78"/>
                </a:lnTo>
                <a:lnTo>
                  <a:pt x="54" y="76"/>
                </a:lnTo>
                <a:lnTo>
                  <a:pt x="59" y="90"/>
                </a:lnTo>
                <a:lnTo>
                  <a:pt x="52" y="95"/>
                </a:lnTo>
                <a:lnTo>
                  <a:pt x="37" y="100"/>
                </a:lnTo>
                <a:lnTo>
                  <a:pt x="37" y="109"/>
                </a:lnTo>
                <a:lnTo>
                  <a:pt x="45" y="104"/>
                </a:lnTo>
                <a:lnTo>
                  <a:pt x="54" y="102"/>
                </a:lnTo>
                <a:lnTo>
                  <a:pt x="59" y="116"/>
                </a:lnTo>
                <a:lnTo>
                  <a:pt x="52" y="121"/>
                </a:lnTo>
                <a:lnTo>
                  <a:pt x="37" y="128"/>
                </a:lnTo>
                <a:lnTo>
                  <a:pt x="37" y="137"/>
                </a:lnTo>
                <a:lnTo>
                  <a:pt x="45" y="135"/>
                </a:lnTo>
                <a:lnTo>
                  <a:pt x="54" y="130"/>
                </a:lnTo>
                <a:lnTo>
                  <a:pt x="59" y="147"/>
                </a:lnTo>
                <a:lnTo>
                  <a:pt x="52" y="149"/>
                </a:lnTo>
                <a:lnTo>
                  <a:pt x="37" y="156"/>
                </a:lnTo>
                <a:lnTo>
                  <a:pt x="37" y="170"/>
                </a:lnTo>
                <a:lnTo>
                  <a:pt x="37" y="175"/>
                </a:lnTo>
                <a:lnTo>
                  <a:pt x="156" y="175"/>
                </a:lnTo>
                <a:lnTo>
                  <a:pt x="156" y="137"/>
                </a:lnTo>
                <a:lnTo>
                  <a:pt x="172" y="123"/>
                </a:lnTo>
                <a:lnTo>
                  <a:pt x="172" y="182"/>
                </a:lnTo>
                <a:lnTo>
                  <a:pt x="172" y="192"/>
                </a:lnTo>
                <a:lnTo>
                  <a:pt x="163" y="192"/>
                </a:lnTo>
                <a:lnTo>
                  <a:pt x="30" y="192"/>
                </a:lnTo>
                <a:lnTo>
                  <a:pt x="21" y="192"/>
                </a:lnTo>
                <a:lnTo>
                  <a:pt x="21" y="182"/>
                </a:lnTo>
                <a:lnTo>
                  <a:pt x="21" y="170"/>
                </a:lnTo>
                <a:lnTo>
                  <a:pt x="4" y="170"/>
                </a:lnTo>
                <a:lnTo>
                  <a:pt x="0" y="154"/>
                </a:lnTo>
                <a:lnTo>
                  <a:pt x="21" y="144"/>
                </a:lnTo>
                <a:lnTo>
                  <a:pt x="21" y="140"/>
                </a:lnTo>
                <a:lnTo>
                  <a:pt x="4" y="140"/>
                </a:lnTo>
                <a:lnTo>
                  <a:pt x="0" y="126"/>
                </a:lnTo>
                <a:lnTo>
                  <a:pt x="21" y="116"/>
                </a:lnTo>
                <a:lnTo>
                  <a:pt x="21" y="114"/>
                </a:lnTo>
                <a:lnTo>
                  <a:pt x="4" y="114"/>
                </a:lnTo>
                <a:lnTo>
                  <a:pt x="0" y="97"/>
                </a:lnTo>
                <a:lnTo>
                  <a:pt x="21" y="90"/>
                </a:lnTo>
                <a:lnTo>
                  <a:pt x="21" y="88"/>
                </a:lnTo>
                <a:lnTo>
                  <a:pt x="4" y="88"/>
                </a:lnTo>
                <a:lnTo>
                  <a:pt x="0" y="71"/>
                </a:lnTo>
                <a:lnTo>
                  <a:pt x="21" y="62"/>
                </a:lnTo>
                <a:lnTo>
                  <a:pt x="21" y="59"/>
                </a:lnTo>
                <a:lnTo>
                  <a:pt x="4" y="59"/>
                </a:lnTo>
                <a:lnTo>
                  <a:pt x="0" y="45"/>
                </a:lnTo>
                <a:lnTo>
                  <a:pt x="21" y="36"/>
                </a:lnTo>
                <a:lnTo>
                  <a:pt x="21" y="10"/>
                </a:lnTo>
                <a:lnTo>
                  <a:pt x="21" y="0"/>
                </a:lnTo>
                <a:lnTo>
                  <a:pt x="30" y="0"/>
                </a:lnTo>
                <a:close/>
                <a:moveTo>
                  <a:pt x="73" y="92"/>
                </a:moveTo>
                <a:lnTo>
                  <a:pt x="73" y="102"/>
                </a:lnTo>
                <a:lnTo>
                  <a:pt x="96" y="102"/>
                </a:lnTo>
                <a:lnTo>
                  <a:pt x="96" y="92"/>
                </a:lnTo>
                <a:lnTo>
                  <a:pt x="73" y="92"/>
                </a:lnTo>
                <a:close/>
                <a:moveTo>
                  <a:pt x="73" y="71"/>
                </a:moveTo>
                <a:lnTo>
                  <a:pt x="73" y="81"/>
                </a:lnTo>
                <a:lnTo>
                  <a:pt x="115" y="81"/>
                </a:lnTo>
                <a:lnTo>
                  <a:pt x="115" y="71"/>
                </a:lnTo>
                <a:lnTo>
                  <a:pt x="73" y="71"/>
                </a:lnTo>
                <a:close/>
                <a:moveTo>
                  <a:pt x="73" y="52"/>
                </a:moveTo>
                <a:lnTo>
                  <a:pt x="73" y="62"/>
                </a:lnTo>
                <a:lnTo>
                  <a:pt x="134" y="62"/>
                </a:lnTo>
                <a:lnTo>
                  <a:pt x="134" y="52"/>
                </a:lnTo>
                <a:lnTo>
                  <a:pt x="73" y="52"/>
                </a:lnTo>
                <a:close/>
                <a:moveTo>
                  <a:pt x="73" y="33"/>
                </a:moveTo>
                <a:lnTo>
                  <a:pt x="73" y="41"/>
                </a:lnTo>
                <a:lnTo>
                  <a:pt x="134" y="41"/>
                </a:lnTo>
                <a:lnTo>
                  <a:pt x="134" y="33"/>
                </a:lnTo>
                <a:lnTo>
                  <a:pt x="73" y="33"/>
                </a:lnTo>
                <a:close/>
                <a:moveTo>
                  <a:pt x="96" y="152"/>
                </a:moveTo>
                <a:lnTo>
                  <a:pt x="111" y="152"/>
                </a:lnTo>
                <a:lnTo>
                  <a:pt x="122" y="152"/>
                </a:lnTo>
                <a:lnTo>
                  <a:pt x="111" y="137"/>
                </a:lnTo>
                <a:lnTo>
                  <a:pt x="99" y="126"/>
                </a:lnTo>
                <a:lnTo>
                  <a:pt x="99" y="140"/>
                </a:lnTo>
                <a:lnTo>
                  <a:pt x="96" y="152"/>
                </a:lnTo>
                <a:close/>
                <a:moveTo>
                  <a:pt x="186" y="43"/>
                </a:moveTo>
                <a:lnTo>
                  <a:pt x="111" y="116"/>
                </a:lnTo>
                <a:lnTo>
                  <a:pt x="134" y="140"/>
                </a:lnTo>
                <a:lnTo>
                  <a:pt x="210" y="67"/>
                </a:lnTo>
                <a:lnTo>
                  <a:pt x="186" y="43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3" name="Freeform 11"/>
          <p:cNvSpPr>
            <a:spLocks noEditPoints="1" noChangeArrowheads="1"/>
          </p:cNvSpPr>
          <p:nvPr/>
        </p:nvSpPr>
        <p:spPr bwMode="auto">
          <a:xfrm>
            <a:off x="6931025" y="1690688"/>
            <a:ext cx="292100" cy="258762"/>
          </a:xfrm>
          <a:custGeom>
            <a:avLst/>
            <a:gdLst>
              <a:gd name="T0" fmla="*/ 0 w 78"/>
              <a:gd name="T1" fmla="*/ 2147483647 h 92"/>
              <a:gd name="T2" fmla="*/ 2147483647 w 78"/>
              <a:gd name="T3" fmla="*/ 2147483647 h 92"/>
              <a:gd name="T4" fmla="*/ 2147483647 w 78"/>
              <a:gd name="T5" fmla="*/ 2147483647 h 92"/>
              <a:gd name="T6" fmla="*/ 2147483647 w 78"/>
              <a:gd name="T7" fmla="*/ 2147483647 h 92"/>
              <a:gd name="T8" fmla="*/ 2147483647 w 78"/>
              <a:gd name="T9" fmla="*/ 2147483647 h 92"/>
              <a:gd name="T10" fmla="*/ 2147483647 w 78"/>
              <a:gd name="T11" fmla="*/ 2147483647 h 92"/>
              <a:gd name="T12" fmla="*/ 2147483647 w 78"/>
              <a:gd name="T13" fmla="*/ 2147483647 h 92"/>
              <a:gd name="T14" fmla="*/ 2147483647 w 78"/>
              <a:gd name="T15" fmla="*/ 2147483647 h 92"/>
              <a:gd name="T16" fmla="*/ 2147483647 w 78"/>
              <a:gd name="T17" fmla="*/ 2147483647 h 92"/>
              <a:gd name="T18" fmla="*/ 2147483647 w 78"/>
              <a:gd name="T19" fmla="*/ 2147483647 h 92"/>
              <a:gd name="T20" fmla="*/ 2147483647 w 78"/>
              <a:gd name="T21" fmla="*/ 2147483647 h 92"/>
              <a:gd name="T22" fmla="*/ 2147483647 w 78"/>
              <a:gd name="T23" fmla="*/ 2147483647 h 92"/>
              <a:gd name="T24" fmla="*/ 2147483647 w 78"/>
              <a:gd name="T25" fmla="*/ 2147483647 h 92"/>
              <a:gd name="T26" fmla="*/ 2147483647 w 78"/>
              <a:gd name="T27" fmla="*/ 2147483647 h 92"/>
              <a:gd name="T28" fmla="*/ 2147483647 w 78"/>
              <a:gd name="T29" fmla="*/ 2147483647 h 92"/>
              <a:gd name="T30" fmla="*/ 2147483647 w 78"/>
              <a:gd name="T31" fmla="*/ 2147483647 h 92"/>
              <a:gd name="T32" fmla="*/ 2147483647 w 78"/>
              <a:gd name="T33" fmla="*/ 2147483647 h 92"/>
              <a:gd name="T34" fmla="*/ 2147483647 w 78"/>
              <a:gd name="T35" fmla="*/ 2147483647 h 92"/>
              <a:gd name="T36" fmla="*/ 2147483647 w 78"/>
              <a:gd name="T37" fmla="*/ 2147483647 h 92"/>
              <a:gd name="T38" fmla="*/ 2147483647 w 78"/>
              <a:gd name="T39" fmla="*/ 2147483647 h 92"/>
              <a:gd name="T40" fmla="*/ 2147483647 w 78"/>
              <a:gd name="T41" fmla="*/ 2147483647 h 92"/>
              <a:gd name="T42" fmla="*/ 2147483647 w 78"/>
              <a:gd name="T43" fmla="*/ 2147483647 h 92"/>
              <a:gd name="T44" fmla="*/ 2147483647 w 78"/>
              <a:gd name="T45" fmla="*/ 2147483647 h 92"/>
              <a:gd name="T46" fmla="*/ 2147483647 w 78"/>
              <a:gd name="T47" fmla="*/ 2147483647 h 92"/>
              <a:gd name="T48" fmla="*/ 2147483647 w 78"/>
              <a:gd name="T49" fmla="*/ 2147483647 h 92"/>
              <a:gd name="T50" fmla="*/ 2147483647 w 78"/>
              <a:gd name="T51" fmla="*/ 2147483647 h 92"/>
              <a:gd name="T52" fmla="*/ 2147483647 w 78"/>
              <a:gd name="T53" fmla="*/ 2147483647 h 92"/>
              <a:gd name="T54" fmla="*/ 2147483647 w 78"/>
              <a:gd name="T55" fmla="*/ 2147483647 h 92"/>
              <a:gd name="T56" fmla="*/ 2147483647 w 78"/>
              <a:gd name="T57" fmla="*/ 2147483647 h 92"/>
              <a:gd name="T58" fmla="*/ 2147483647 w 78"/>
              <a:gd name="T59" fmla="*/ 2147483647 h 92"/>
              <a:gd name="T60" fmla="*/ 2147483647 w 78"/>
              <a:gd name="T61" fmla="*/ 2147483647 h 92"/>
              <a:gd name="T62" fmla="*/ 2147483647 w 78"/>
              <a:gd name="T63" fmla="*/ 2147483647 h 92"/>
              <a:gd name="T64" fmla="*/ 2147483647 w 78"/>
              <a:gd name="T65" fmla="*/ 2147483647 h 92"/>
              <a:gd name="T66" fmla="*/ 2147483647 w 78"/>
              <a:gd name="T67" fmla="*/ 2147483647 h 92"/>
              <a:gd name="T68" fmla="*/ 2147483647 w 78"/>
              <a:gd name="T69" fmla="*/ 2147483647 h 92"/>
              <a:gd name="T70" fmla="*/ 2147483647 w 78"/>
              <a:gd name="T71" fmla="*/ 2147483647 h 92"/>
              <a:gd name="T72" fmla="*/ 2147483647 w 78"/>
              <a:gd name="T73" fmla="*/ 0 h 92"/>
              <a:gd name="T74" fmla="*/ 2147483647 w 78"/>
              <a:gd name="T75" fmla="*/ 2147483647 h 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8"/>
              <a:gd name="T115" fmla="*/ 0 h 92"/>
              <a:gd name="T116" fmla="*/ 78 w 78"/>
              <a:gd name="T117" fmla="*/ 92 h 92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4" name="Freeform 12"/>
          <p:cNvSpPr>
            <a:spLocks noChangeArrowheads="1"/>
          </p:cNvSpPr>
          <p:nvPr/>
        </p:nvSpPr>
        <p:spPr bwMode="auto">
          <a:xfrm>
            <a:off x="7654925" y="1658938"/>
            <a:ext cx="231775" cy="320675"/>
          </a:xfrm>
          <a:custGeom>
            <a:avLst/>
            <a:gdLst>
              <a:gd name="T0" fmla="*/ 2147483647 w 146"/>
              <a:gd name="T1" fmla="*/ 0 h 269"/>
              <a:gd name="T2" fmla="*/ 2147483647 w 146"/>
              <a:gd name="T3" fmla="*/ 0 h 269"/>
              <a:gd name="T4" fmla="*/ 2147483647 w 146"/>
              <a:gd name="T5" fmla="*/ 2147483647 h 269"/>
              <a:gd name="T6" fmla="*/ 2147483647 w 146"/>
              <a:gd name="T7" fmla="*/ 2147483647 h 269"/>
              <a:gd name="T8" fmla="*/ 2147483647 w 146"/>
              <a:gd name="T9" fmla="*/ 2147483647 h 269"/>
              <a:gd name="T10" fmla="*/ 2147483647 w 146"/>
              <a:gd name="T11" fmla="*/ 2147483647 h 269"/>
              <a:gd name="T12" fmla="*/ 2147483647 w 146"/>
              <a:gd name="T13" fmla="*/ 2147483647 h 269"/>
              <a:gd name="T14" fmla="*/ 2147483647 w 146"/>
              <a:gd name="T15" fmla="*/ 2147483647 h 269"/>
              <a:gd name="T16" fmla="*/ 2147483647 w 146"/>
              <a:gd name="T17" fmla="*/ 2147483647 h 269"/>
              <a:gd name="T18" fmla="*/ 0 w 146"/>
              <a:gd name="T19" fmla="*/ 2147483647 h 269"/>
              <a:gd name="T20" fmla="*/ 2147483647 w 146"/>
              <a:gd name="T21" fmla="*/ 2147483647 h 269"/>
              <a:gd name="T22" fmla="*/ 2147483647 w 146"/>
              <a:gd name="T23" fmla="*/ 2147483647 h 269"/>
              <a:gd name="T24" fmla="*/ 2147483647 w 146"/>
              <a:gd name="T25" fmla="*/ 2147483647 h 269"/>
              <a:gd name="T26" fmla="*/ 2147483647 w 146"/>
              <a:gd name="T27" fmla="*/ 0 h 26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6"/>
              <a:gd name="T43" fmla="*/ 0 h 269"/>
              <a:gd name="T44" fmla="*/ 146 w 146"/>
              <a:gd name="T45" fmla="*/ 269 h 26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6" h="269">
                <a:moveTo>
                  <a:pt x="61" y="0"/>
                </a:moveTo>
                <a:lnTo>
                  <a:pt x="132" y="0"/>
                </a:lnTo>
                <a:lnTo>
                  <a:pt x="132" y="43"/>
                </a:lnTo>
                <a:lnTo>
                  <a:pt x="118" y="43"/>
                </a:lnTo>
                <a:lnTo>
                  <a:pt x="146" y="222"/>
                </a:lnTo>
                <a:lnTo>
                  <a:pt x="99" y="269"/>
                </a:lnTo>
                <a:lnTo>
                  <a:pt x="47" y="225"/>
                </a:lnTo>
                <a:lnTo>
                  <a:pt x="64" y="125"/>
                </a:lnTo>
                <a:lnTo>
                  <a:pt x="12" y="170"/>
                </a:lnTo>
                <a:lnTo>
                  <a:pt x="0" y="151"/>
                </a:lnTo>
                <a:lnTo>
                  <a:pt x="71" y="76"/>
                </a:lnTo>
                <a:lnTo>
                  <a:pt x="76" y="43"/>
                </a:lnTo>
                <a:lnTo>
                  <a:pt x="61" y="43"/>
                </a:lnTo>
                <a:lnTo>
                  <a:pt x="61" y="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5" name="Freeform 13"/>
          <p:cNvSpPr>
            <a:spLocks noEditPoints="1" noChangeArrowheads="1"/>
          </p:cNvSpPr>
          <p:nvPr/>
        </p:nvSpPr>
        <p:spPr bwMode="auto">
          <a:xfrm>
            <a:off x="7588250" y="644525"/>
            <a:ext cx="390525" cy="300038"/>
          </a:xfrm>
          <a:custGeom>
            <a:avLst/>
            <a:gdLst>
              <a:gd name="T0" fmla="*/ 2147483647 w 104"/>
              <a:gd name="T1" fmla="*/ 2147483647 h 107"/>
              <a:gd name="T2" fmla="*/ 2147483647 w 104"/>
              <a:gd name="T3" fmla="*/ 2147483647 h 107"/>
              <a:gd name="T4" fmla="*/ 2147483647 w 104"/>
              <a:gd name="T5" fmla="*/ 2147483647 h 107"/>
              <a:gd name="T6" fmla="*/ 2147483647 w 104"/>
              <a:gd name="T7" fmla="*/ 2147483647 h 107"/>
              <a:gd name="T8" fmla="*/ 2147483647 w 104"/>
              <a:gd name="T9" fmla="*/ 2147483647 h 107"/>
              <a:gd name="T10" fmla="*/ 2147483647 w 104"/>
              <a:gd name="T11" fmla="*/ 2147483647 h 107"/>
              <a:gd name="T12" fmla="*/ 2147483647 w 104"/>
              <a:gd name="T13" fmla="*/ 2147483647 h 107"/>
              <a:gd name="T14" fmla="*/ 2147483647 w 104"/>
              <a:gd name="T15" fmla="*/ 2147483647 h 107"/>
              <a:gd name="T16" fmla="*/ 2147483647 w 104"/>
              <a:gd name="T17" fmla="*/ 0 h 107"/>
              <a:gd name="T18" fmla="*/ 2147483647 w 104"/>
              <a:gd name="T19" fmla="*/ 2147483647 h 107"/>
              <a:gd name="T20" fmla="*/ 2147483647 w 104"/>
              <a:gd name="T21" fmla="*/ 2147483647 h 107"/>
              <a:gd name="T22" fmla="*/ 2147483647 w 104"/>
              <a:gd name="T23" fmla="*/ 2147483647 h 107"/>
              <a:gd name="T24" fmla="*/ 2147483647 w 104"/>
              <a:gd name="T25" fmla="*/ 2147483647 h 107"/>
              <a:gd name="T26" fmla="*/ 2147483647 w 104"/>
              <a:gd name="T27" fmla="*/ 2147483647 h 107"/>
              <a:gd name="T28" fmla="*/ 2147483647 w 104"/>
              <a:gd name="T29" fmla="*/ 2147483647 h 107"/>
              <a:gd name="T30" fmla="*/ 2147483647 w 104"/>
              <a:gd name="T31" fmla="*/ 2147483647 h 107"/>
              <a:gd name="T32" fmla="*/ 2147483647 w 104"/>
              <a:gd name="T33" fmla="*/ 2147483647 h 107"/>
              <a:gd name="T34" fmla="*/ 2147483647 w 104"/>
              <a:gd name="T35" fmla="*/ 2147483647 h 107"/>
              <a:gd name="T36" fmla="*/ 2147483647 w 104"/>
              <a:gd name="T37" fmla="*/ 2147483647 h 107"/>
              <a:gd name="T38" fmla="*/ 2147483647 w 104"/>
              <a:gd name="T39" fmla="*/ 2147483647 h 107"/>
              <a:gd name="T40" fmla="*/ 2147483647 w 104"/>
              <a:gd name="T41" fmla="*/ 2147483647 h 107"/>
              <a:gd name="T42" fmla="*/ 2147483647 w 104"/>
              <a:gd name="T43" fmla="*/ 2147483647 h 107"/>
              <a:gd name="T44" fmla="*/ 2147483647 w 104"/>
              <a:gd name="T45" fmla="*/ 2147483647 h 107"/>
              <a:gd name="T46" fmla="*/ 2147483647 w 104"/>
              <a:gd name="T47" fmla="*/ 2147483647 h 107"/>
              <a:gd name="T48" fmla="*/ 2147483647 w 104"/>
              <a:gd name="T49" fmla="*/ 2147483647 h 107"/>
              <a:gd name="T50" fmla="*/ 2147483647 w 104"/>
              <a:gd name="T51" fmla="*/ 2147483647 h 107"/>
              <a:gd name="T52" fmla="*/ 2147483647 w 104"/>
              <a:gd name="T53" fmla="*/ 2147483647 h 107"/>
              <a:gd name="T54" fmla="*/ 2147483647 w 104"/>
              <a:gd name="T55" fmla="*/ 2147483647 h 107"/>
              <a:gd name="T56" fmla="*/ 2147483647 w 104"/>
              <a:gd name="T57" fmla="*/ 2147483647 h 107"/>
              <a:gd name="T58" fmla="*/ 2147483647 w 104"/>
              <a:gd name="T59" fmla="*/ 2147483647 h 107"/>
              <a:gd name="T60" fmla="*/ 2147483647 w 104"/>
              <a:gd name="T61" fmla="*/ 2147483647 h 107"/>
              <a:gd name="T62" fmla="*/ 2147483647 w 104"/>
              <a:gd name="T63" fmla="*/ 2147483647 h 107"/>
              <a:gd name="T64" fmla="*/ 2147483647 w 104"/>
              <a:gd name="T65" fmla="*/ 2147483647 h 107"/>
              <a:gd name="T66" fmla="*/ 2147483647 w 104"/>
              <a:gd name="T67" fmla="*/ 2147483647 h 107"/>
              <a:gd name="T68" fmla="*/ 2147483647 w 104"/>
              <a:gd name="T69" fmla="*/ 2147483647 h 107"/>
              <a:gd name="T70" fmla="*/ 2147483647 w 104"/>
              <a:gd name="T71" fmla="*/ 2147483647 h 107"/>
              <a:gd name="T72" fmla="*/ 2147483647 w 104"/>
              <a:gd name="T73" fmla="*/ 2147483647 h 107"/>
              <a:gd name="T74" fmla="*/ 2147483647 w 104"/>
              <a:gd name="T75" fmla="*/ 2147483647 h 107"/>
              <a:gd name="T76" fmla="*/ 2147483647 w 104"/>
              <a:gd name="T77" fmla="*/ 2147483647 h 107"/>
              <a:gd name="T78" fmla="*/ 2147483647 w 104"/>
              <a:gd name="T79" fmla="*/ 2147483647 h 107"/>
              <a:gd name="T80" fmla="*/ 2147483647 w 104"/>
              <a:gd name="T81" fmla="*/ 2147483647 h 107"/>
              <a:gd name="T82" fmla="*/ 2147483647 w 104"/>
              <a:gd name="T83" fmla="*/ 2147483647 h 10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4"/>
              <a:gd name="T127" fmla="*/ 0 h 107"/>
              <a:gd name="T128" fmla="*/ 104 w 104"/>
              <a:gd name="T129" fmla="*/ 107 h 10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4" h="107">
                <a:moveTo>
                  <a:pt x="16" y="42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34"/>
                  <a:pt x="19" y="34"/>
                  <a:pt x="19" y="34"/>
                </a:cubicBezTo>
                <a:cubicBezTo>
                  <a:pt x="25" y="36"/>
                  <a:pt x="25" y="36"/>
                  <a:pt x="25" y="36"/>
                </a:cubicBezTo>
                <a:cubicBezTo>
                  <a:pt x="28" y="33"/>
                  <a:pt x="28" y="33"/>
                  <a:pt x="28" y="33"/>
                </a:cubicBezTo>
                <a:cubicBezTo>
                  <a:pt x="27" y="27"/>
                  <a:pt x="27" y="27"/>
                  <a:pt x="27" y="27"/>
                </a:cubicBezTo>
                <a:cubicBezTo>
                  <a:pt x="34" y="29"/>
                  <a:pt x="34" y="29"/>
                  <a:pt x="34" y="29"/>
                </a:cubicBezTo>
                <a:cubicBezTo>
                  <a:pt x="37" y="27"/>
                  <a:pt x="37" y="27"/>
                  <a:pt x="37" y="27"/>
                </a:cubicBezTo>
                <a:cubicBezTo>
                  <a:pt x="36" y="20"/>
                  <a:pt x="36" y="20"/>
                  <a:pt x="36" y="20"/>
                </a:cubicBezTo>
                <a:cubicBezTo>
                  <a:pt x="42" y="22"/>
                  <a:pt x="42" y="22"/>
                  <a:pt x="42" y="22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14"/>
                  <a:pt x="45" y="14"/>
                  <a:pt x="45" y="14"/>
                </a:cubicBezTo>
                <a:cubicBezTo>
                  <a:pt x="51" y="16"/>
                  <a:pt x="51" y="16"/>
                  <a:pt x="51" y="16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7"/>
                  <a:pt x="53" y="7"/>
                  <a:pt x="53" y="7"/>
                </a:cubicBezTo>
                <a:cubicBezTo>
                  <a:pt x="60" y="9"/>
                  <a:pt x="60" y="9"/>
                  <a:pt x="60" y="9"/>
                </a:cubicBezTo>
                <a:cubicBezTo>
                  <a:pt x="63" y="7"/>
                  <a:pt x="63" y="7"/>
                  <a:pt x="63" y="7"/>
                </a:cubicBezTo>
                <a:cubicBezTo>
                  <a:pt x="62" y="0"/>
                  <a:pt x="62" y="0"/>
                  <a:pt x="62" y="0"/>
                </a:cubicBezTo>
                <a:cubicBezTo>
                  <a:pt x="72" y="4"/>
                  <a:pt x="72" y="4"/>
                  <a:pt x="72" y="4"/>
                </a:cubicBez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2" y="42"/>
                  <a:pt x="103" y="45"/>
                  <a:pt x="103" y="48"/>
                </a:cubicBezTo>
                <a:cubicBezTo>
                  <a:pt x="104" y="51"/>
                  <a:pt x="103" y="55"/>
                  <a:pt x="101" y="59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2" y="105"/>
                  <a:pt x="40" y="106"/>
                  <a:pt x="37" y="107"/>
                </a:cubicBezTo>
                <a:cubicBezTo>
                  <a:pt x="34" y="107"/>
                  <a:pt x="31" y="107"/>
                  <a:pt x="28" y="105"/>
                </a:cubicBezTo>
                <a:cubicBezTo>
                  <a:pt x="28" y="105"/>
                  <a:pt x="28" y="105"/>
                  <a:pt x="28" y="105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1" y="71"/>
                  <a:pt x="1" y="71"/>
                  <a:pt x="1" y="71"/>
                </a:cubicBezTo>
                <a:cubicBezTo>
                  <a:pt x="0" y="69"/>
                  <a:pt x="0" y="69"/>
                  <a:pt x="0" y="69"/>
                </a:cubicBezTo>
                <a:cubicBezTo>
                  <a:pt x="1" y="67"/>
                  <a:pt x="1" y="67"/>
                  <a:pt x="1" y="67"/>
                </a:cubicBezTo>
                <a:cubicBezTo>
                  <a:pt x="6" y="57"/>
                  <a:pt x="6" y="57"/>
                  <a:pt x="6" y="57"/>
                </a:cubicBezTo>
                <a:cubicBezTo>
                  <a:pt x="8" y="52"/>
                  <a:pt x="8" y="52"/>
                  <a:pt x="8" y="52"/>
                </a:cubicBezTo>
                <a:cubicBezTo>
                  <a:pt x="12" y="56"/>
                  <a:pt x="12" y="56"/>
                  <a:pt x="12" y="56"/>
                </a:cubicBezTo>
                <a:cubicBezTo>
                  <a:pt x="33" y="84"/>
                  <a:pt x="33" y="84"/>
                  <a:pt x="33" y="84"/>
                </a:cubicBezTo>
                <a:cubicBezTo>
                  <a:pt x="27" y="88"/>
                  <a:pt x="27" y="88"/>
                  <a:pt x="27" y="88"/>
                </a:cubicBezTo>
                <a:cubicBezTo>
                  <a:pt x="10" y="65"/>
                  <a:pt x="10" y="65"/>
                  <a:pt x="10" y="65"/>
                </a:cubicBezTo>
                <a:cubicBezTo>
                  <a:pt x="8" y="68"/>
                  <a:pt x="8" y="68"/>
                  <a:pt x="8" y="68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3" y="100"/>
                  <a:pt x="34" y="100"/>
                  <a:pt x="36" y="100"/>
                </a:cubicBezTo>
                <a:cubicBezTo>
                  <a:pt x="37" y="100"/>
                  <a:pt x="38" y="99"/>
                  <a:pt x="39" y="98"/>
                </a:cubicBezTo>
                <a:cubicBezTo>
                  <a:pt x="40" y="96"/>
                  <a:pt x="40" y="93"/>
                  <a:pt x="40" y="91"/>
                </a:cubicBezTo>
                <a:cubicBezTo>
                  <a:pt x="40" y="89"/>
                  <a:pt x="39" y="87"/>
                  <a:pt x="37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11" y="51"/>
                  <a:pt x="11" y="51"/>
                  <a:pt x="11" y="51"/>
                </a:cubicBezTo>
                <a:cubicBezTo>
                  <a:pt x="10" y="40"/>
                  <a:pt x="10" y="40"/>
                  <a:pt x="10" y="40"/>
                </a:cubicBezTo>
                <a:cubicBezTo>
                  <a:pt x="16" y="42"/>
                  <a:pt x="16" y="42"/>
                  <a:pt x="16" y="42"/>
                </a:cubicBezTo>
                <a:close/>
                <a:moveTo>
                  <a:pt x="28" y="49"/>
                </a:moveTo>
                <a:cubicBezTo>
                  <a:pt x="40" y="65"/>
                  <a:pt x="40" y="65"/>
                  <a:pt x="40" y="65"/>
                </a:cubicBezTo>
                <a:cubicBezTo>
                  <a:pt x="79" y="35"/>
                  <a:pt x="79" y="35"/>
                  <a:pt x="79" y="35"/>
                </a:cubicBezTo>
                <a:cubicBezTo>
                  <a:pt x="66" y="19"/>
                  <a:pt x="66" y="19"/>
                  <a:pt x="66" y="19"/>
                </a:cubicBezTo>
                <a:cubicBezTo>
                  <a:pt x="28" y="49"/>
                  <a:pt x="28" y="49"/>
                  <a:pt x="28" y="49"/>
                </a:cubicBezTo>
                <a:close/>
                <a:moveTo>
                  <a:pt x="67" y="59"/>
                </a:moveTo>
                <a:cubicBezTo>
                  <a:pt x="70" y="63"/>
                  <a:pt x="70" y="63"/>
                  <a:pt x="70" y="63"/>
                </a:cubicBezTo>
                <a:cubicBezTo>
                  <a:pt x="88" y="49"/>
                  <a:pt x="88" y="49"/>
                  <a:pt x="88" y="49"/>
                </a:cubicBezTo>
                <a:cubicBezTo>
                  <a:pt x="85" y="45"/>
                  <a:pt x="85" y="45"/>
                  <a:pt x="85" y="45"/>
                </a:cubicBezTo>
                <a:cubicBezTo>
                  <a:pt x="67" y="59"/>
                  <a:pt x="67" y="59"/>
                  <a:pt x="67" y="59"/>
                </a:cubicBezTo>
                <a:close/>
                <a:moveTo>
                  <a:pt x="46" y="75"/>
                </a:moveTo>
                <a:cubicBezTo>
                  <a:pt x="49" y="79"/>
                  <a:pt x="49" y="79"/>
                  <a:pt x="49" y="79"/>
                </a:cubicBezTo>
                <a:cubicBezTo>
                  <a:pt x="67" y="65"/>
                  <a:pt x="67" y="65"/>
                  <a:pt x="67" y="65"/>
                </a:cubicBezTo>
                <a:cubicBezTo>
                  <a:pt x="64" y="61"/>
                  <a:pt x="64" y="61"/>
                  <a:pt x="64" y="61"/>
                </a:cubicBezTo>
                <a:cubicBezTo>
                  <a:pt x="46" y="75"/>
                  <a:pt x="46" y="75"/>
                  <a:pt x="46" y="75"/>
                </a:cubicBezTo>
                <a:close/>
                <a:moveTo>
                  <a:pt x="63" y="52"/>
                </a:moveTo>
                <a:cubicBezTo>
                  <a:pt x="66" y="56"/>
                  <a:pt x="66" y="56"/>
                  <a:pt x="66" y="56"/>
                </a:cubicBezTo>
                <a:cubicBezTo>
                  <a:pt x="84" y="42"/>
                  <a:pt x="84" y="42"/>
                  <a:pt x="84" y="42"/>
                </a:cubicBezTo>
                <a:cubicBezTo>
                  <a:pt x="81" y="38"/>
                  <a:pt x="81" y="38"/>
                  <a:pt x="81" y="38"/>
                </a:cubicBezTo>
                <a:cubicBezTo>
                  <a:pt x="63" y="52"/>
                  <a:pt x="63" y="52"/>
                  <a:pt x="63" y="52"/>
                </a:cubicBezTo>
                <a:close/>
                <a:moveTo>
                  <a:pt x="42" y="69"/>
                </a:moveTo>
                <a:cubicBezTo>
                  <a:pt x="45" y="72"/>
                  <a:pt x="45" y="72"/>
                  <a:pt x="45" y="72"/>
                </a:cubicBezTo>
                <a:cubicBezTo>
                  <a:pt x="63" y="58"/>
                  <a:pt x="63" y="58"/>
                  <a:pt x="63" y="58"/>
                </a:cubicBezTo>
                <a:cubicBezTo>
                  <a:pt x="60" y="55"/>
                  <a:pt x="60" y="55"/>
                  <a:pt x="60" y="55"/>
                </a:cubicBezTo>
                <a:cubicBezTo>
                  <a:pt x="42" y="69"/>
                  <a:pt x="42" y="69"/>
                  <a:pt x="42" y="69"/>
                </a:cubicBezTo>
                <a:close/>
                <a:moveTo>
                  <a:pt x="69" y="11"/>
                </a:moveTo>
                <a:cubicBezTo>
                  <a:pt x="19" y="49"/>
                  <a:pt x="19" y="49"/>
                  <a:pt x="19" y="49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5" y="83"/>
                  <a:pt x="46" y="87"/>
                  <a:pt x="47" y="90"/>
                </a:cubicBezTo>
                <a:cubicBezTo>
                  <a:pt x="47" y="91"/>
                  <a:pt x="47" y="91"/>
                  <a:pt x="47" y="92"/>
                </a:cubicBezTo>
                <a:cubicBezTo>
                  <a:pt x="95" y="55"/>
                  <a:pt x="95" y="55"/>
                  <a:pt x="95" y="55"/>
                </a:cubicBezTo>
                <a:cubicBezTo>
                  <a:pt x="96" y="52"/>
                  <a:pt x="97" y="50"/>
                  <a:pt x="96" y="49"/>
                </a:cubicBezTo>
                <a:cubicBezTo>
                  <a:pt x="96" y="47"/>
                  <a:pt x="95" y="45"/>
                  <a:pt x="94" y="43"/>
                </a:cubicBezTo>
                <a:cubicBezTo>
                  <a:pt x="94" y="43"/>
                  <a:pt x="94" y="43"/>
                  <a:pt x="94" y="43"/>
                </a:cubicBezTo>
                <a:lnTo>
                  <a:pt x="69" y="11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6" name="Freeform 14"/>
          <p:cNvSpPr>
            <a:spLocks noEditPoints="1" noChangeArrowheads="1"/>
          </p:cNvSpPr>
          <p:nvPr/>
        </p:nvSpPr>
        <p:spPr bwMode="auto">
          <a:xfrm>
            <a:off x="4140200" y="1152525"/>
            <a:ext cx="274638" cy="301625"/>
          </a:xfrm>
          <a:custGeom>
            <a:avLst/>
            <a:gdLst>
              <a:gd name="T0" fmla="*/ 2147483647 w 73"/>
              <a:gd name="T1" fmla="*/ 2147483647 h 107"/>
              <a:gd name="T2" fmla="*/ 2147483647 w 73"/>
              <a:gd name="T3" fmla="*/ 2147483647 h 107"/>
              <a:gd name="T4" fmla="*/ 2147483647 w 73"/>
              <a:gd name="T5" fmla="*/ 2147483647 h 107"/>
              <a:gd name="T6" fmla="*/ 2147483647 w 73"/>
              <a:gd name="T7" fmla="*/ 2147483647 h 107"/>
              <a:gd name="T8" fmla="*/ 2147483647 w 73"/>
              <a:gd name="T9" fmla="*/ 2147483647 h 107"/>
              <a:gd name="T10" fmla="*/ 2147483647 w 73"/>
              <a:gd name="T11" fmla="*/ 2147483647 h 107"/>
              <a:gd name="T12" fmla="*/ 2147483647 w 73"/>
              <a:gd name="T13" fmla="*/ 2147483647 h 107"/>
              <a:gd name="T14" fmla="*/ 2147483647 w 73"/>
              <a:gd name="T15" fmla="*/ 2147483647 h 107"/>
              <a:gd name="T16" fmla="*/ 2147483647 w 73"/>
              <a:gd name="T17" fmla="*/ 2147483647 h 107"/>
              <a:gd name="T18" fmla="*/ 2147483647 w 73"/>
              <a:gd name="T19" fmla="*/ 2147483647 h 107"/>
              <a:gd name="T20" fmla="*/ 2147483647 w 73"/>
              <a:gd name="T21" fmla="*/ 2147483647 h 107"/>
              <a:gd name="T22" fmla="*/ 2147483647 w 73"/>
              <a:gd name="T23" fmla="*/ 2147483647 h 107"/>
              <a:gd name="T24" fmla="*/ 2147483647 w 73"/>
              <a:gd name="T25" fmla="*/ 2147483647 h 107"/>
              <a:gd name="T26" fmla="*/ 2147483647 w 73"/>
              <a:gd name="T27" fmla="*/ 2147483647 h 107"/>
              <a:gd name="T28" fmla="*/ 2147483647 w 73"/>
              <a:gd name="T29" fmla="*/ 2147483647 h 107"/>
              <a:gd name="T30" fmla="*/ 2147483647 w 73"/>
              <a:gd name="T31" fmla="*/ 2147483647 h 107"/>
              <a:gd name="T32" fmla="*/ 2147483647 w 73"/>
              <a:gd name="T33" fmla="*/ 2147483647 h 107"/>
              <a:gd name="T34" fmla="*/ 2147483647 w 73"/>
              <a:gd name="T35" fmla="*/ 2147483647 h 107"/>
              <a:gd name="T36" fmla="*/ 2147483647 w 73"/>
              <a:gd name="T37" fmla="*/ 2147483647 h 107"/>
              <a:gd name="T38" fmla="*/ 2147483647 w 73"/>
              <a:gd name="T39" fmla="*/ 2147483647 h 107"/>
              <a:gd name="T40" fmla="*/ 2147483647 w 73"/>
              <a:gd name="T41" fmla="*/ 2147483647 h 107"/>
              <a:gd name="T42" fmla="*/ 2147483647 w 73"/>
              <a:gd name="T43" fmla="*/ 2147483647 h 107"/>
              <a:gd name="T44" fmla="*/ 2147483647 w 73"/>
              <a:gd name="T45" fmla="*/ 2147483647 h 107"/>
              <a:gd name="T46" fmla="*/ 2147483647 w 73"/>
              <a:gd name="T47" fmla="*/ 2147483647 h 107"/>
              <a:gd name="T48" fmla="*/ 2147483647 w 73"/>
              <a:gd name="T49" fmla="*/ 2147483647 h 107"/>
              <a:gd name="T50" fmla="*/ 2147483647 w 73"/>
              <a:gd name="T51" fmla="*/ 2147483647 h 107"/>
              <a:gd name="T52" fmla="*/ 2147483647 w 73"/>
              <a:gd name="T53" fmla="*/ 2147483647 h 107"/>
              <a:gd name="T54" fmla="*/ 2147483647 w 73"/>
              <a:gd name="T55" fmla="*/ 2147483647 h 107"/>
              <a:gd name="T56" fmla="*/ 2147483647 w 73"/>
              <a:gd name="T57" fmla="*/ 2147483647 h 107"/>
              <a:gd name="T58" fmla="*/ 2147483647 w 73"/>
              <a:gd name="T59" fmla="*/ 2147483647 h 107"/>
              <a:gd name="T60" fmla="*/ 2147483647 w 73"/>
              <a:gd name="T61" fmla="*/ 2147483647 h 107"/>
              <a:gd name="T62" fmla="*/ 2147483647 w 73"/>
              <a:gd name="T63" fmla="*/ 2147483647 h 107"/>
              <a:gd name="T64" fmla="*/ 2147483647 w 73"/>
              <a:gd name="T65" fmla="*/ 2147483647 h 107"/>
              <a:gd name="T66" fmla="*/ 2147483647 w 73"/>
              <a:gd name="T67" fmla="*/ 2147483647 h 107"/>
              <a:gd name="T68" fmla="*/ 2147483647 w 73"/>
              <a:gd name="T69" fmla="*/ 2147483647 h 107"/>
              <a:gd name="T70" fmla="*/ 2147483647 w 73"/>
              <a:gd name="T71" fmla="*/ 2147483647 h 107"/>
              <a:gd name="T72" fmla="*/ 2147483647 w 73"/>
              <a:gd name="T73" fmla="*/ 2147483647 h 107"/>
              <a:gd name="T74" fmla="*/ 2147483647 w 73"/>
              <a:gd name="T75" fmla="*/ 2147483647 h 107"/>
              <a:gd name="T76" fmla="*/ 2147483647 w 73"/>
              <a:gd name="T77" fmla="*/ 2147483647 h 107"/>
              <a:gd name="T78" fmla="*/ 2147483647 w 73"/>
              <a:gd name="T79" fmla="*/ 2147483647 h 107"/>
              <a:gd name="T80" fmla="*/ 2147483647 w 73"/>
              <a:gd name="T81" fmla="*/ 2147483647 h 107"/>
              <a:gd name="T82" fmla="*/ 2147483647 w 73"/>
              <a:gd name="T83" fmla="*/ 2147483647 h 107"/>
              <a:gd name="T84" fmla="*/ 2147483647 w 73"/>
              <a:gd name="T85" fmla="*/ 2147483647 h 107"/>
              <a:gd name="T86" fmla="*/ 2147483647 w 73"/>
              <a:gd name="T87" fmla="*/ 2147483647 h 107"/>
              <a:gd name="T88" fmla="*/ 2147483647 w 73"/>
              <a:gd name="T89" fmla="*/ 2147483647 h 107"/>
              <a:gd name="T90" fmla="*/ 2147483647 w 73"/>
              <a:gd name="T91" fmla="*/ 2147483647 h 10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3"/>
              <a:gd name="T139" fmla="*/ 0 h 107"/>
              <a:gd name="T140" fmla="*/ 73 w 73"/>
              <a:gd name="T141" fmla="*/ 107 h 10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3"/>
                  <a:pt x="52" y="43"/>
                  <a:pt x="52" y="43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6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4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2"/>
                </a:cubicBezTo>
                <a:cubicBezTo>
                  <a:pt x="10" y="58"/>
                  <a:pt x="13" y="64"/>
                  <a:pt x="15" y="7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7" name="Freeform 15"/>
          <p:cNvSpPr>
            <a:spLocks noEditPoints="1" noChangeArrowheads="1"/>
          </p:cNvSpPr>
          <p:nvPr/>
        </p:nvSpPr>
        <p:spPr bwMode="auto">
          <a:xfrm>
            <a:off x="6188075" y="1187450"/>
            <a:ext cx="404813" cy="247650"/>
          </a:xfrm>
          <a:custGeom>
            <a:avLst/>
            <a:gdLst>
              <a:gd name="T0" fmla="*/ 2147483647 w 108"/>
              <a:gd name="T1" fmla="*/ 2147483647 h 88"/>
              <a:gd name="T2" fmla="*/ 2147483647 w 108"/>
              <a:gd name="T3" fmla="*/ 2147483647 h 88"/>
              <a:gd name="T4" fmla="*/ 2147483647 w 108"/>
              <a:gd name="T5" fmla="*/ 2147483647 h 88"/>
              <a:gd name="T6" fmla="*/ 2147483647 w 108"/>
              <a:gd name="T7" fmla="*/ 0 h 88"/>
              <a:gd name="T8" fmla="*/ 2147483647 w 108"/>
              <a:gd name="T9" fmla="*/ 2147483647 h 88"/>
              <a:gd name="T10" fmla="*/ 2147483647 w 108"/>
              <a:gd name="T11" fmla="*/ 2147483647 h 88"/>
              <a:gd name="T12" fmla="*/ 2147483647 w 108"/>
              <a:gd name="T13" fmla="*/ 2147483647 h 88"/>
              <a:gd name="T14" fmla="*/ 2147483647 w 108"/>
              <a:gd name="T15" fmla="*/ 2147483647 h 88"/>
              <a:gd name="T16" fmla="*/ 2147483647 w 108"/>
              <a:gd name="T17" fmla="*/ 2147483647 h 88"/>
              <a:gd name="T18" fmla="*/ 0 w 108"/>
              <a:gd name="T19" fmla="*/ 2147483647 h 88"/>
              <a:gd name="T20" fmla="*/ 2147483647 w 108"/>
              <a:gd name="T21" fmla="*/ 2147483647 h 88"/>
              <a:gd name="T22" fmla="*/ 2147483647 w 108"/>
              <a:gd name="T23" fmla="*/ 2147483647 h 88"/>
              <a:gd name="T24" fmla="*/ 2147483647 w 108"/>
              <a:gd name="T25" fmla="*/ 2147483647 h 88"/>
              <a:gd name="T26" fmla="*/ 2147483647 w 108"/>
              <a:gd name="T27" fmla="*/ 2147483647 h 88"/>
              <a:gd name="T28" fmla="*/ 2147483647 w 108"/>
              <a:gd name="T29" fmla="*/ 2147483647 h 88"/>
              <a:gd name="T30" fmla="*/ 2147483647 w 108"/>
              <a:gd name="T31" fmla="*/ 2147483647 h 88"/>
              <a:gd name="T32" fmla="*/ 2147483647 w 108"/>
              <a:gd name="T33" fmla="*/ 0 h 88"/>
              <a:gd name="T34" fmla="*/ 2147483647 w 108"/>
              <a:gd name="T35" fmla="*/ 2147483647 h 88"/>
              <a:gd name="T36" fmla="*/ 2147483647 w 108"/>
              <a:gd name="T37" fmla="*/ 2147483647 h 88"/>
              <a:gd name="T38" fmla="*/ 2147483647 w 108"/>
              <a:gd name="T39" fmla="*/ 2147483647 h 88"/>
              <a:gd name="T40" fmla="*/ 2147483647 w 108"/>
              <a:gd name="T41" fmla="*/ 2147483647 h 88"/>
              <a:gd name="T42" fmla="*/ 2147483647 w 108"/>
              <a:gd name="T43" fmla="*/ 2147483647 h 88"/>
              <a:gd name="T44" fmla="*/ 2147483647 w 108"/>
              <a:gd name="T45" fmla="*/ 2147483647 h 88"/>
              <a:gd name="T46" fmla="*/ 2147483647 w 108"/>
              <a:gd name="T47" fmla="*/ 2147483647 h 88"/>
              <a:gd name="T48" fmla="*/ 2147483647 w 108"/>
              <a:gd name="T49" fmla="*/ 2147483647 h 88"/>
              <a:gd name="T50" fmla="*/ 2147483647 w 108"/>
              <a:gd name="T51" fmla="*/ 2147483647 h 88"/>
              <a:gd name="T52" fmla="*/ 2147483647 w 108"/>
              <a:gd name="T53" fmla="*/ 2147483647 h 88"/>
              <a:gd name="T54" fmla="*/ 2147483647 w 108"/>
              <a:gd name="T55" fmla="*/ 2147483647 h 88"/>
              <a:gd name="T56" fmla="*/ 2147483647 w 108"/>
              <a:gd name="T57" fmla="*/ 2147483647 h 88"/>
              <a:gd name="T58" fmla="*/ 2147483647 w 108"/>
              <a:gd name="T59" fmla="*/ 2147483647 h 88"/>
              <a:gd name="T60" fmla="*/ 2147483647 w 108"/>
              <a:gd name="T61" fmla="*/ 2147483647 h 88"/>
              <a:gd name="T62" fmla="*/ 2147483647 w 108"/>
              <a:gd name="T63" fmla="*/ 2147483647 h 88"/>
              <a:gd name="T64" fmla="*/ 2147483647 w 108"/>
              <a:gd name="T65" fmla="*/ 2147483647 h 88"/>
              <a:gd name="T66" fmla="*/ 2147483647 w 108"/>
              <a:gd name="T67" fmla="*/ 2147483647 h 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08"/>
              <a:gd name="T103" fmla="*/ 0 h 88"/>
              <a:gd name="T104" fmla="*/ 108 w 108"/>
              <a:gd name="T105" fmla="*/ 88 h 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08" h="88">
                <a:moveTo>
                  <a:pt x="79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3"/>
                  <a:pt x="86" y="43"/>
                  <a:pt x="86" y="43"/>
                </a:cubicBezTo>
                <a:cubicBezTo>
                  <a:pt x="83" y="44"/>
                  <a:pt x="83" y="44"/>
                  <a:pt x="83" y="44"/>
                </a:cubicBezTo>
                <a:cubicBezTo>
                  <a:pt x="82" y="69"/>
                  <a:pt x="82" y="69"/>
                  <a:pt x="82" y="69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88"/>
                  <a:pt x="79" y="88"/>
                  <a:pt x="79" y="88"/>
                </a:cubicBezTo>
                <a:close/>
                <a:moveTo>
                  <a:pt x="108" y="0"/>
                </a:moveTo>
                <a:cubicBezTo>
                  <a:pt x="100" y="16"/>
                  <a:pt x="100" y="16"/>
                  <a:pt x="100" y="16"/>
                </a:cubicBezTo>
                <a:cubicBezTo>
                  <a:pt x="91" y="33"/>
                  <a:pt x="91" y="33"/>
                  <a:pt x="91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4"/>
                  <a:pt x="80" y="24"/>
                  <a:pt x="80" y="24"/>
                </a:cubicBezTo>
                <a:cubicBezTo>
                  <a:pt x="77" y="63"/>
                  <a:pt x="77" y="63"/>
                  <a:pt x="77" y="63"/>
                </a:cubicBezTo>
                <a:cubicBezTo>
                  <a:pt x="67" y="67"/>
                  <a:pt x="67" y="67"/>
                  <a:pt x="67" y="67"/>
                </a:cubicBezTo>
                <a:cubicBezTo>
                  <a:pt x="47" y="49"/>
                  <a:pt x="47" y="49"/>
                  <a:pt x="47" y="49"/>
                </a:cubicBezTo>
                <a:cubicBezTo>
                  <a:pt x="36" y="72"/>
                  <a:pt x="36" y="72"/>
                  <a:pt x="36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19" y="62"/>
                  <a:pt x="19" y="62"/>
                  <a:pt x="19" y="62"/>
                </a:cubicBezTo>
                <a:cubicBezTo>
                  <a:pt x="3" y="67"/>
                  <a:pt x="3" y="67"/>
                  <a:pt x="3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20" y="49"/>
                  <a:pt x="20" y="49"/>
                  <a:pt x="20" y="49"/>
                </a:cubicBezTo>
                <a:cubicBezTo>
                  <a:pt x="24" y="48"/>
                  <a:pt x="24" y="48"/>
                  <a:pt x="24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39" y="36"/>
                  <a:pt x="39" y="36"/>
                  <a:pt x="39" y="36"/>
                </a:cubicBezTo>
                <a:cubicBezTo>
                  <a:pt x="43" y="29"/>
                  <a:pt x="43" y="29"/>
                  <a:pt x="43" y="29"/>
                </a:cubicBezTo>
                <a:cubicBezTo>
                  <a:pt x="49" y="35"/>
                  <a:pt x="49" y="35"/>
                  <a:pt x="49" y="35"/>
                </a:cubicBezTo>
                <a:cubicBezTo>
                  <a:pt x="65" y="50"/>
                  <a:pt x="65" y="50"/>
                  <a:pt x="65" y="50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11"/>
                  <a:pt x="77" y="11"/>
                  <a:pt x="77" y="11"/>
                </a:cubicBezTo>
                <a:cubicBezTo>
                  <a:pt x="71" y="1"/>
                  <a:pt x="71" y="1"/>
                  <a:pt x="71" y="1"/>
                </a:cubicBezTo>
                <a:cubicBezTo>
                  <a:pt x="90" y="0"/>
                  <a:pt x="90" y="0"/>
                  <a:pt x="90" y="0"/>
                </a:cubicBezTo>
                <a:cubicBezTo>
                  <a:pt x="108" y="0"/>
                  <a:pt x="108" y="0"/>
                  <a:pt x="108" y="0"/>
                </a:cubicBezTo>
                <a:close/>
                <a:moveTo>
                  <a:pt x="22" y="88"/>
                </a:moveTo>
                <a:cubicBezTo>
                  <a:pt x="24" y="88"/>
                  <a:pt x="26" y="88"/>
                  <a:pt x="28" y="88"/>
                </a:cubicBezTo>
                <a:cubicBezTo>
                  <a:pt x="28" y="80"/>
                  <a:pt x="28" y="80"/>
                  <a:pt x="28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0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0"/>
                  <a:pt x="17" y="70"/>
                  <a:pt x="17" y="70"/>
                </a:cubicBezTo>
                <a:cubicBezTo>
                  <a:pt x="10" y="72"/>
                  <a:pt x="10" y="72"/>
                  <a:pt x="10" y="72"/>
                </a:cubicBezTo>
                <a:cubicBezTo>
                  <a:pt x="10" y="88"/>
                  <a:pt x="10" y="88"/>
                  <a:pt x="10" y="88"/>
                </a:cubicBezTo>
                <a:close/>
                <a:moveTo>
                  <a:pt x="33" y="88"/>
                </a:moveTo>
                <a:cubicBezTo>
                  <a:pt x="35" y="88"/>
                  <a:pt x="38" y="88"/>
                  <a:pt x="40" y="88"/>
                </a:cubicBezTo>
                <a:cubicBezTo>
                  <a:pt x="40" y="78"/>
                  <a:pt x="40" y="78"/>
                  <a:pt x="40" y="78"/>
                </a:cubicBezTo>
                <a:cubicBezTo>
                  <a:pt x="39" y="79"/>
                  <a:pt x="39" y="79"/>
                  <a:pt x="39" y="79"/>
                </a:cubicBezTo>
                <a:cubicBezTo>
                  <a:pt x="33" y="80"/>
                  <a:pt x="33" y="80"/>
                  <a:pt x="33" y="80"/>
                </a:cubicBezTo>
                <a:cubicBezTo>
                  <a:pt x="33" y="88"/>
                  <a:pt x="33" y="88"/>
                  <a:pt x="33" y="88"/>
                </a:cubicBezTo>
                <a:close/>
                <a:moveTo>
                  <a:pt x="45" y="88"/>
                </a:moveTo>
                <a:cubicBezTo>
                  <a:pt x="47" y="88"/>
                  <a:pt x="49" y="88"/>
                  <a:pt x="51" y="88"/>
                </a:cubicBezTo>
                <a:cubicBezTo>
                  <a:pt x="51" y="62"/>
                  <a:pt x="51" y="62"/>
                  <a:pt x="51" y="62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8"/>
                  <a:pt x="45" y="68"/>
                  <a:pt x="45" y="68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6" y="88"/>
                </a:moveTo>
                <a:cubicBezTo>
                  <a:pt x="58" y="88"/>
                  <a:pt x="60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88"/>
                  <a:pt x="56" y="88"/>
                  <a:pt x="56" y="88"/>
                </a:cubicBezTo>
                <a:close/>
                <a:moveTo>
                  <a:pt x="68" y="88"/>
                </a:moveTo>
                <a:cubicBezTo>
                  <a:pt x="70" y="88"/>
                  <a:pt x="72" y="88"/>
                  <a:pt x="74" y="88"/>
                </a:cubicBezTo>
                <a:cubicBezTo>
                  <a:pt x="74" y="72"/>
                  <a:pt x="74" y="72"/>
                  <a:pt x="74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8" name="Freeform 16"/>
          <p:cNvSpPr>
            <a:spLocks noEditPoints="1" noChangeArrowheads="1"/>
          </p:cNvSpPr>
          <p:nvPr/>
        </p:nvSpPr>
        <p:spPr bwMode="auto">
          <a:xfrm>
            <a:off x="6902450" y="1195388"/>
            <a:ext cx="390525" cy="222250"/>
          </a:xfrm>
          <a:custGeom>
            <a:avLst/>
            <a:gdLst>
              <a:gd name="T0" fmla="*/ 2147483647 w 104"/>
              <a:gd name="T1" fmla="*/ 2147483647 h 79"/>
              <a:gd name="T2" fmla="*/ 2147483647 w 104"/>
              <a:gd name="T3" fmla="*/ 2147483647 h 79"/>
              <a:gd name="T4" fmla="*/ 0 w 104"/>
              <a:gd name="T5" fmla="*/ 2147483647 h 79"/>
              <a:gd name="T6" fmla="*/ 2147483647 w 104"/>
              <a:gd name="T7" fmla="*/ 2147483647 h 79"/>
              <a:gd name="T8" fmla="*/ 2147483647 w 104"/>
              <a:gd name="T9" fmla="*/ 2147483647 h 79"/>
              <a:gd name="T10" fmla="*/ 2147483647 w 104"/>
              <a:gd name="T11" fmla="*/ 2147483647 h 79"/>
              <a:gd name="T12" fmla="*/ 2147483647 w 104"/>
              <a:gd name="T13" fmla="*/ 2147483647 h 79"/>
              <a:gd name="T14" fmla="*/ 2147483647 w 104"/>
              <a:gd name="T15" fmla="*/ 2147483647 h 79"/>
              <a:gd name="T16" fmla="*/ 2147483647 w 104"/>
              <a:gd name="T17" fmla="*/ 2147483647 h 79"/>
              <a:gd name="T18" fmla="*/ 2147483647 w 104"/>
              <a:gd name="T19" fmla="*/ 2147483647 h 79"/>
              <a:gd name="T20" fmla="*/ 2147483647 w 104"/>
              <a:gd name="T21" fmla="*/ 2147483647 h 79"/>
              <a:gd name="T22" fmla="*/ 2147483647 w 104"/>
              <a:gd name="T23" fmla="*/ 2147483647 h 79"/>
              <a:gd name="T24" fmla="*/ 2147483647 w 104"/>
              <a:gd name="T25" fmla="*/ 2147483647 h 79"/>
              <a:gd name="T26" fmla="*/ 2147483647 w 104"/>
              <a:gd name="T27" fmla="*/ 2147483647 h 79"/>
              <a:gd name="T28" fmla="*/ 2147483647 w 104"/>
              <a:gd name="T29" fmla="*/ 2147483647 h 79"/>
              <a:gd name="T30" fmla="*/ 2147483647 w 104"/>
              <a:gd name="T31" fmla="*/ 2147483647 h 79"/>
              <a:gd name="T32" fmla="*/ 2147483647 w 104"/>
              <a:gd name="T33" fmla="*/ 2147483647 h 79"/>
              <a:gd name="T34" fmla="*/ 2147483647 w 104"/>
              <a:gd name="T35" fmla="*/ 2147483647 h 79"/>
              <a:gd name="T36" fmla="*/ 2147483647 w 104"/>
              <a:gd name="T37" fmla="*/ 2147483647 h 79"/>
              <a:gd name="T38" fmla="*/ 2147483647 w 104"/>
              <a:gd name="T39" fmla="*/ 2147483647 h 79"/>
              <a:gd name="T40" fmla="*/ 2147483647 w 104"/>
              <a:gd name="T41" fmla="*/ 2147483647 h 79"/>
              <a:gd name="T42" fmla="*/ 2147483647 w 104"/>
              <a:gd name="T43" fmla="*/ 2147483647 h 79"/>
              <a:gd name="T44" fmla="*/ 2147483647 w 104"/>
              <a:gd name="T45" fmla="*/ 2147483647 h 79"/>
              <a:gd name="T46" fmla="*/ 2147483647 w 104"/>
              <a:gd name="T47" fmla="*/ 2147483647 h 79"/>
              <a:gd name="T48" fmla="*/ 2147483647 w 104"/>
              <a:gd name="T49" fmla="*/ 2147483647 h 79"/>
              <a:gd name="T50" fmla="*/ 2147483647 w 104"/>
              <a:gd name="T51" fmla="*/ 2147483647 h 79"/>
              <a:gd name="T52" fmla="*/ 2147483647 w 104"/>
              <a:gd name="T53" fmla="*/ 2147483647 h 79"/>
              <a:gd name="T54" fmla="*/ 2147483647 w 104"/>
              <a:gd name="T55" fmla="*/ 2147483647 h 79"/>
              <a:gd name="T56" fmla="*/ 2147483647 w 104"/>
              <a:gd name="T57" fmla="*/ 2147483647 h 79"/>
              <a:gd name="T58" fmla="*/ 2147483647 w 104"/>
              <a:gd name="T59" fmla="*/ 2147483647 h 79"/>
              <a:gd name="T60" fmla="*/ 2147483647 w 104"/>
              <a:gd name="T61" fmla="*/ 2147483647 h 79"/>
              <a:gd name="T62" fmla="*/ 2147483647 w 104"/>
              <a:gd name="T63" fmla="*/ 2147483647 h 79"/>
              <a:gd name="T64" fmla="*/ 2147483647 w 104"/>
              <a:gd name="T65" fmla="*/ 2147483647 h 79"/>
              <a:gd name="T66" fmla="*/ 2147483647 w 104"/>
              <a:gd name="T67" fmla="*/ 2147483647 h 79"/>
              <a:gd name="T68" fmla="*/ 2147483647 w 104"/>
              <a:gd name="T69" fmla="*/ 2147483647 h 79"/>
              <a:gd name="T70" fmla="*/ 2147483647 w 104"/>
              <a:gd name="T71" fmla="*/ 2147483647 h 79"/>
              <a:gd name="T72" fmla="*/ 2147483647 w 104"/>
              <a:gd name="T73" fmla="*/ 2147483647 h 79"/>
              <a:gd name="T74" fmla="*/ 2147483647 w 104"/>
              <a:gd name="T75" fmla="*/ 2147483647 h 7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4"/>
              <a:gd name="T115" fmla="*/ 0 h 79"/>
              <a:gd name="T116" fmla="*/ 104 w 104"/>
              <a:gd name="T117" fmla="*/ 79 h 7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4" h="79">
                <a:moveTo>
                  <a:pt x="6" y="57"/>
                </a:moveTo>
                <a:cubicBezTo>
                  <a:pt x="49" y="57"/>
                  <a:pt x="49" y="57"/>
                  <a:pt x="49" y="57"/>
                </a:cubicBezTo>
                <a:cubicBezTo>
                  <a:pt x="49" y="65"/>
                  <a:pt x="49" y="65"/>
                  <a:pt x="49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79"/>
                  <a:pt x="54" y="79"/>
                  <a:pt x="54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0" y="65"/>
                  <a:pt x="0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57"/>
                  <a:pt x="6" y="57"/>
                  <a:pt x="6" y="57"/>
                </a:cubicBezTo>
                <a:close/>
                <a:moveTo>
                  <a:pt x="104" y="39"/>
                </a:moveTo>
                <a:cubicBezTo>
                  <a:pt x="102" y="14"/>
                  <a:pt x="102" y="14"/>
                  <a:pt x="102" y="14"/>
                </a:cubicBezTo>
                <a:cubicBezTo>
                  <a:pt x="87" y="29"/>
                  <a:pt x="87" y="29"/>
                  <a:pt x="87" y="29"/>
                </a:cubicBezTo>
                <a:cubicBezTo>
                  <a:pt x="70" y="31"/>
                  <a:pt x="70" y="31"/>
                  <a:pt x="70" y="31"/>
                </a:cubicBezTo>
                <a:cubicBezTo>
                  <a:pt x="65" y="34"/>
                  <a:pt x="65" y="34"/>
                  <a:pt x="65" y="34"/>
                </a:cubicBezTo>
                <a:cubicBezTo>
                  <a:pt x="69" y="36"/>
                  <a:pt x="69" y="36"/>
                  <a:pt x="69" y="36"/>
                </a:cubicBezTo>
                <a:cubicBezTo>
                  <a:pt x="68" y="37"/>
                  <a:pt x="68" y="37"/>
                  <a:pt x="68" y="37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2"/>
                  <a:pt x="61" y="32"/>
                  <a:pt x="61" y="32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31"/>
                  <a:pt x="54" y="31"/>
                  <a:pt x="54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2" y="26"/>
                  <a:pt x="52" y="26"/>
                  <a:pt x="52" y="26"/>
                </a:cubicBezTo>
                <a:cubicBezTo>
                  <a:pt x="47" y="23"/>
                  <a:pt x="47" y="23"/>
                  <a:pt x="47" y="23"/>
                </a:cubicBezTo>
                <a:cubicBezTo>
                  <a:pt x="51" y="15"/>
                  <a:pt x="51" y="15"/>
                  <a:pt x="51" y="15"/>
                </a:cubicBezTo>
                <a:cubicBezTo>
                  <a:pt x="53" y="17"/>
                  <a:pt x="53" y="17"/>
                  <a:pt x="53" y="17"/>
                </a:cubicBezTo>
                <a:cubicBezTo>
                  <a:pt x="55" y="12"/>
                  <a:pt x="55" y="12"/>
                  <a:pt x="55" y="12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4"/>
                  <a:pt x="27" y="4"/>
                  <a:pt x="27" y="4"/>
                </a:cubicBezTo>
                <a:cubicBezTo>
                  <a:pt x="30" y="6"/>
                  <a:pt x="30" y="6"/>
                  <a:pt x="30" y="6"/>
                </a:cubicBezTo>
                <a:cubicBezTo>
                  <a:pt x="25" y="16"/>
                  <a:pt x="25" y="16"/>
                  <a:pt x="25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18" y="24"/>
                  <a:pt x="18" y="24"/>
                  <a:pt x="18" y="24"/>
                </a:cubicBezTo>
                <a:cubicBezTo>
                  <a:pt x="21" y="25"/>
                  <a:pt x="21" y="25"/>
                  <a:pt x="21" y="25"/>
                </a:cubicBezTo>
                <a:cubicBezTo>
                  <a:pt x="14" y="38"/>
                  <a:pt x="14" y="38"/>
                  <a:pt x="14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0" y="42"/>
                  <a:pt x="10" y="42"/>
                  <a:pt x="10" y="42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5" y="48"/>
                  <a:pt x="35" y="48"/>
                  <a:pt x="35" y="48"/>
                </a:cubicBezTo>
                <a:cubicBezTo>
                  <a:pt x="40" y="39"/>
                  <a:pt x="40" y="39"/>
                  <a:pt x="40" y="39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38"/>
                  <a:pt x="47" y="38"/>
                  <a:pt x="47" y="38"/>
                </a:cubicBezTo>
                <a:cubicBezTo>
                  <a:pt x="50" y="39"/>
                  <a:pt x="50" y="39"/>
                  <a:pt x="50" y="39"/>
                </a:cubicBezTo>
                <a:cubicBezTo>
                  <a:pt x="49" y="41"/>
                  <a:pt x="49" y="41"/>
                  <a:pt x="49" y="41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2"/>
                  <a:pt x="56" y="42"/>
                  <a:pt x="56" y="42"/>
                </a:cubicBezTo>
                <a:cubicBezTo>
                  <a:pt x="64" y="46"/>
                  <a:pt x="64" y="46"/>
                  <a:pt x="64" y="46"/>
                </a:cubicBezTo>
                <a:cubicBezTo>
                  <a:pt x="62" y="49"/>
                  <a:pt x="62" y="49"/>
                  <a:pt x="62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65" y="55"/>
                  <a:pt x="65" y="55"/>
                  <a:pt x="65" y="55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72" y="59"/>
                  <a:pt x="72" y="59"/>
                  <a:pt x="72" y="59"/>
                </a:cubicBezTo>
                <a:cubicBezTo>
                  <a:pt x="74" y="55"/>
                  <a:pt x="74" y="55"/>
                  <a:pt x="74" y="55"/>
                </a:cubicBezTo>
                <a:cubicBezTo>
                  <a:pt x="74" y="59"/>
                  <a:pt x="74" y="59"/>
                  <a:pt x="74" y="59"/>
                </a:cubicBezTo>
                <a:cubicBezTo>
                  <a:pt x="79" y="61"/>
                  <a:pt x="79" y="61"/>
                  <a:pt x="79" y="61"/>
                </a:cubicBezTo>
                <a:cubicBezTo>
                  <a:pt x="81" y="58"/>
                  <a:pt x="81" y="58"/>
                  <a:pt x="81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61"/>
                  <a:pt x="82" y="61"/>
                  <a:pt x="82" y="61"/>
                </a:cubicBezTo>
                <a:cubicBezTo>
                  <a:pt x="87" y="63"/>
                  <a:pt x="87" y="63"/>
                  <a:pt x="87" y="63"/>
                </a:cubicBezTo>
                <a:cubicBezTo>
                  <a:pt x="89" y="62"/>
                  <a:pt x="89" y="62"/>
                  <a:pt x="89" y="62"/>
                </a:cubicBezTo>
                <a:cubicBezTo>
                  <a:pt x="91" y="60"/>
                  <a:pt x="91" y="60"/>
                  <a:pt x="91" y="60"/>
                </a:cubicBezTo>
                <a:cubicBezTo>
                  <a:pt x="97" y="63"/>
                  <a:pt x="97" y="63"/>
                  <a:pt x="97" y="63"/>
                </a:cubicBezTo>
                <a:cubicBezTo>
                  <a:pt x="100" y="60"/>
                  <a:pt x="102" y="57"/>
                  <a:pt x="102" y="52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4" y="39"/>
                  <a:pt x="104" y="39"/>
                  <a:pt x="104" y="39"/>
                </a:cubicBezTo>
                <a:close/>
                <a:moveTo>
                  <a:pt x="26" y="29"/>
                </a:moveTo>
                <a:cubicBezTo>
                  <a:pt x="24" y="32"/>
                  <a:pt x="24" y="32"/>
                  <a:pt x="24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17" y="39"/>
                  <a:pt x="17" y="39"/>
                  <a:pt x="17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27"/>
                  <a:pt x="22" y="27"/>
                  <a:pt x="22" y="2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9"/>
                  <a:pt x="35" y="9"/>
                  <a:pt x="35" y="9"/>
                </a:cubicBezTo>
                <a:lnTo>
                  <a:pt x="26" y="29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9" name="Freeform 17"/>
          <p:cNvSpPr>
            <a:spLocks noEditPoints="1" noChangeArrowheads="1"/>
          </p:cNvSpPr>
          <p:nvPr/>
        </p:nvSpPr>
        <p:spPr bwMode="auto">
          <a:xfrm>
            <a:off x="6905625" y="695325"/>
            <a:ext cx="349250" cy="242888"/>
          </a:xfrm>
          <a:custGeom>
            <a:avLst/>
            <a:gdLst>
              <a:gd name="T0" fmla="*/ 2147483647 w 93"/>
              <a:gd name="T1" fmla="*/ 0 h 87"/>
              <a:gd name="T2" fmla="*/ 2147483647 w 93"/>
              <a:gd name="T3" fmla="*/ 2147483647 h 87"/>
              <a:gd name="T4" fmla="*/ 2147483647 w 93"/>
              <a:gd name="T5" fmla="*/ 2147483647 h 87"/>
              <a:gd name="T6" fmla="*/ 2147483647 w 93"/>
              <a:gd name="T7" fmla="*/ 2147483647 h 87"/>
              <a:gd name="T8" fmla="*/ 2147483647 w 93"/>
              <a:gd name="T9" fmla="*/ 2147483647 h 87"/>
              <a:gd name="T10" fmla="*/ 2147483647 w 93"/>
              <a:gd name="T11" fmla="*/ 2147483647 h 87"/>
              <a:gd name="T12" fmla="*/ 2147483647 w 93"/>
              <a:gd name="T13" fmla="*/ 2147483647 h 87"/>
              <a:gd name="T14" fmla="*/ 2147483647 w 93"/>
              <a:gd name="T15" fmla="*/ 2147483647 h 87"/>
              <a:gd name="T16" fmla="*/ 2147483647 w 93"/>
              <a:gd name="T17" fmla="*/ 2147483647 h 87"/>
              <a:gd name="T18" fmla="*/ 0 w 93"/>
              <a:gd name="T19" fmla="*/ 2147483647 h 87"/>
              <a:gd name="T20" fmla="*/ 0 w 93"/>
              <a:gd name="T21" fmla="*/ 0 h 87"/>
              <a:gd name="T22" fmla="*/ 2147483647 w 93"/>
              <a:gd name="T23" fmla="*/ 2147483647 h 87"/>
              <a:gd name="T24" fmla="*/ 2147483647 w 93"/>
              <a:gd name="T25" fmla="*/ 2147483647 h 87"/>
              <a:gd name="T26" fmla="*/ 2147483647 w 93"/>
              <a:gd name="T27" fmla="*/ 2147483647 h 87"/>
              <a:gd name="T28" fmla="*/ 2147483647 w 93"/>
              <a:gd name="T29" fmla="*/ 2147483647 h 87"/>
              <a:gd name="T30" fmla="*/ 2147483647 w 93"/>
              <a:gd name="T31" fmla="*/ 2147483647 h 87"/>
              <a:gd name="T32" fmla="*/ 2147483647 w 93"/>
              <a:gd name="T33" fmla="*/ 2147483647 h 87"/>
              <a:gd name="T34" fmla="*/ 2147483647 w 93"/>
              <a:gd name="T35" fmla="*/ 2147483647 h 87"/>
              <a:gd name="T36" fmla="*/ 2147483647 w 93"/>
              <a:gd name="T37" fmla="*/ 2147483647 h 87"/>
              <a:gd name="T38" fmla="*/ 2147483647 w 93"/>
              <a:gd name="T39" fmla="*/ 2147483647 h 87"/>
              <a:gd name="T40" fmla="*/ 2147483647 w 93"/>
              <a:gd name="T41" fmla="*/ 2147483647 h 87"/>
              <a:gd name="T42" fmla="*/ 2147483647 w 93"/>
              <a:gd name="T43" fmla="*/ 2147483647 h 87"/>
              <a:gd name="T44" fmla="*/ 2147483647 w 93"/>
              <a:gd name="T45" fmla="*/ 2147483647 h 87"/>
              <a:gd name="T46" fmla="*/ 2147483647 w 93"/>
              <a:gd name="T47" fmla="*/ 2147483647 h 87"/>
              <a:gd name="T48" fmla="*/ 2147483647 w 93"/>
              <a:gd name="T49" fmla="*/ 2147483647 h 87"/>
              <a:gd name="T50" fmla="*/ 2147483647 w 93"/>
              <a:gd name="T51" fmla="*/ 2147483647 h 87"/>
              <a:gd name="T52" fmla="*/ 2147483647 w 93"/>
              <a:gd name="T53" fmla="*/ 2147483647 h 87"/>
              <a:gd name="T54" fmla="*/ 2147483647 w 93"/>
              <a:gd name="T55" fmla="*/ 2147483647 h 87"/>
              <a:gd name="T56" fmla="*/ 2147483647 w 93"/>
              <a:gd name="T57" fmla="*/ 2147483647 h 87"/>
              <a:gd name="T58" fmla="*/ 2147483647 w 93"/>
              <a:gd name="T59" fmla="*/ 2147483647 h 87"/>
              <a:gd name="T60" fmla="*/ 2147483647 w 93"/>
              <a:gd name="T61" fmla="*/ 2147483647 h 87"/>
              <a:gd name="T62" fmla="*/ 2147483647 w 93"/>
              <a:gd name="T63" fmla="*/ 2147483647 h 87"/>
              <a:gd name="T64" fmla="*/ 2147483647 w 93"/>
              <a:gd name="T65" fmla="*/ 2147483647 h 8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3"/>
              <a:gd name="T100" fmla="*/ 0 h 87"/>
              <a:gd name="T101" fmla="*/ 93 w 93"/>
              <a:gd name="T102" fmla="*/ 87 h 8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3" h="87">
                <a:moveTo>
                  <a:pt x="4" y="0"/>
                </a:moveTo>
                <a:cubicBezTo>
                  <a:pt x="88" y="0"/>
                  <a:pt x="88" y="0"/>
                  <a:pt x="88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"/>
                  <a:pt x="93" y="4"/>
                  <a:pt x="93" y="4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3"/>
                  <a:pt x="93" y="73"/>
                  <a:pt x="93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79" y="71"/>
                  <a:pt x="79" y="71"/>
                  <a:pt x="79" y="71"/>
                </a:cubicBezTo>
                <a:cubicBezTo>
                  <a:pt x="81" y="69"/>
                  <a:pt x="81" y="66"/>
                  <a:pt x="82" y="64"/>
                </a:cubicBezTo>
                <a:cubicBezTo>
                  <a:pt x="83" y="64"/>
                  <a:pt x="83" y="64"/>
                  <a:pt x="83" y="64"/>
                </a:cubicBezTo>
                <a:cubicBezTo>
                  <a:pt x="83" y="9"/>
                  <a:pt x="83" y="9"/>
                  <a:pt x="83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64"/>
                  <a:pt x="9" y="64"/>
                  <a:pt x="9" y="64"/>
                </a:cubicBezTo>
                <a:cubicBezTo>
                  <a:pt x="45" y="64"/>
                  <a:pt x="45" y="64"/>
                  <a:pt x="45" y="64"/>
                </a:cubicBezTo>
                <a:cubicBezTo>
                  <a:pt x="46" y="66"/>
                  <a:pt x="46" y="69"/>
                  <a:pt x="48" y="71"/>
                </a:cubicBezTo>
                <a:cubicBezTo>
                  <a:pt x="47" y="73"/>
                  <a:pt x="47" y="73"/>
                  <a:pt x="47" y="73"/>
                </a:cubicBezTo>
                <a:cubicBezTo>
                  <a:pt x="4" y="73"/>
                  <a:pt x="4" y="73"/>
                  <a:pt x="4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lose/>
                <a:moveTo>
                  <a:pt x="64" y="50"/>
                </a:moveTo>
                <a:cubicBezTo>
                  <a:pt x="57" y="50"/>
                  <a:pt x="51" y="55"/>
                  <a:pt x="51" y="62"/>
                </a:cubicBezTo>
                <a:cubicBezTo>
                  <a:pt x="51" y="65"/>
                  <a:pt x="52" y="68"/>
                  <a:pt x="54" y="70"/>
                </a:cubicBezTo>
                <a:cubicBezTo>
                  <a:pt x="50" y="81"/>
                  <a:pt x="50" y="81"/>
                  <a:pt x="50" y="81"/>
                </a:cubicBezTo>
                <a:cubicBezTo>
                  <a:pt x="56" y="81"/>
                  <a:pt x="56" y="81"/>
                  <a:pt x="56" y="81"/>
                </a:cubicBezTo>
                <a:cubicBezTo>
                  <a:pt x="60" y="86"/>
                  <a:pt x="60" y="86"/>
                  <a:pt x="60" y="86"/>
                </a:cubicBezTo>
                <a:cubicBezTo>
                  <a:pt x="64" y="77"/>
                  <a:pt x="64" y="77"/>
                  <a:pt x="64" y="77"/>
                </a:cubicBezTo>
                <a:cubicBezTo>
                  <a:pt x="67" y="87"/>
                  <a:pt x="67" y="87"/>
                  <a:pt x="67" y="87"/>
                </a:cubicBezTo>
                <a:cubicBezTo>
                  <a:pt x="72" y="83"/>
                  <a:pt x="72" y="83"/>
                  <a:pt x="72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3" y="70"/>
                  <a:pt x="73" y="70"/>
                  <a:pt x="73" y="70"/>
                </a:cubicBezTo>
                <a:cubicBezTo>
                  <a:pt x="75" y="68"/>
                  <a:pt x="76" y="65"/>
                  <a:pt x="76" y="62"/>
                </a:cubicBezTo>
                <a:cubicBezTo>
                  <a:pt x="76" y="55"/>
                  <a:pt x="70" y="50"/>
                  <a:pt x="64" y="50"/>
                </a:cubicBezTo>
                <a:close/>
                <a:moveTo>
                  <a:pt x="71" y="66"/>
                </a:moveTo>
                <a:cubicBezTo>
                  <a:pt x="69" y="67"/>
                  <a:pt x="66" y="68"/>
                  <a:pt x="64" y="68"/>
                </a:cubicBezTo>
                <a:cubicBezTo>
                  <a:pt x="61" y="68"/>
                  <a:pt x="58" y="67"/>
                  <a:pt x="56" y="66"/>
                </a:cubicBezTo>
                <a:cubicBezTo>
                  <a:pt x="57" y="69"/>
                  <a:pt x="60" y="71"/>
                  <a:pt x="64" y="71"/>
                </a:cubicBezTo>
                <a:cubicBezTo>
                  <a:pt x="67" y="71"/>
                  <a:pt x="69" y="69"/>
                  <a:pt x="71" y="66"/>
                </a:cubicBezTo>
                <a:close/>
                <a:moveTo>
                  <a:pt x="62" y="54"/>
                </a:moveTo>
                <a:cubicBezTo>
                  <a:pt x="64" y="54"/>
                  <a:pt x="66" y="55"/>
                  <a:pt x="67" y="57"/>
                </a:cubicBezTo>
                <a:cubicBezTo>
                  <a:pt x="69" y="59"/>
                  <a:pt x="70" y="61"/>
                  <a:pt x="71" y="64"/>
                </a:cubicBezTo>
                <a:cubicBezTo>
                  <a:pt x="72" y="61"/>
                  <a:pt x="72" y="58"/>
                  <a:pt x="69" y="55"/>
                </a:cubicBezTo>
                <a:cubicBezTo>
                  <a:pt x="67" y="53"/>
                  <a:pt x="64" y="53"/>
                  <a:pt x="62" y="54"/>
                </a:cubicBezTo>
                <a:close/>
                <a:moveTo>
                  <a:pt x="17" y="40"/>
                </a:moveTo>
                <a:cubicBezTo>
                  <a:pt x="17" y="45"/>
                  <a:pt x="17" y="45"/>
                  <a:pt x="17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0"/>
                  <a:pt x="76" y="40"/>
                  <a:pt x="7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46" y="28"/>
                </a:moveTo>
                <a:cubicBezTo>
                  <a:pt x="46" y="33"/>
                  <a:pt x="46" y="33"/>
                  <a:pt x="4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8"/>
                  <a:pt x="76" y="28"/>
                  <a:pt x="7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6" y="16"/>
                </a:moveTo>
                <a:cubicBezTo>
                  <a:pt x="46" y="21"/>
                  <a:pt x="46" y="21"/>
                  <a:pt x="46" y="21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16"/>
                  <a:pt x="76" y="16"/>
                  <a:pt x="76" y="16"/>
                </a:cubicBezTo>
                <a:cubicBezTo>
                  <a:pt x="46" y="16"/>
                  <a:pt x="46" y="16"/>
                  <a:pt x="46" y="16"/>
                </a:cubicBezTo>
                <a:close/>
                <a:moveTo>
                  <a:pt x="17" y="16"/>
                </a:moveTo>
                <a:cubicBezTo>
                  <a:pt x="17" y="34"/>
                  <a:pt x="17" y="34"/>
                  <a:pt x="17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16"/>
                  <a:pt x="39" y="16"/>
                  <a:pt x="39" y="16"/>
                </a:cubicBezTo>
                <a:lnTo>
                  <a:pt x="17" y="1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0" name="Freeform 18"/>
          <p:cNvSpPr>
            <a:spLocks noEditPoints="1" noChangeArrowheads="1"/>
          </p:cNvSpPr>
          <p:nvPr/>
        </p:nvSpPr>
        <p:spPr bwMode="auto">
          <a:xfrm>
            <a:off x="7594600" y="1173163"/>
            <a:ext cx="333375" cy="266700"/>
          </a:xfrm>
          <a:custGeom>
            <a:avLst/>
            <a:gdLst>
              <a:gd name="T0" fmla="*/ 2147483647 w 89"/>
              <a:gd name="T1" fmla="*/ 2147483647 h 95"/>
              <a:gd name="T2" fmla="*/ 2147483647 w 89"/>
              <a:gd name="T3" fmla="*/ 2147483647 h 95"/>
              <a:gd name="T4" fmla="*/ 2147483647 w 89"/>
              <a:gd name="T5" fmla="*/ 2147483647 h 95"/>
              <a:gd name="T6" fmla="*/ 2147483647 w 89"/>
              <a:gd name="T7" fmla="*/ 2147483647 h 95"/>
              <a:gd name="T8" fmla="*/ 2147483647 w 89"/>
              <a:gd name="T9" fmla="*/ 2147483647 h 95"/>
              <a:gd name="T10" fmla="*/ 2147483647 w 89"/>
              <a:gd name="T11" fmla="*/ 2147483647 h 95"/>
              <a:gd name="T12" fmla="*/ 2147483647 w 89"/>
              <a:gd name="T13" fmla="*/ 2147483647 h 95"/>
              <a:gd name="T14" fmla="*/ 2147483647 w 89"/>
              <a:gd name="T15" fmla="*/ 2147483647 h 95"/>
              <a:gd name="T16" fmla="*/ 2147483647 w 89"/>
              <a:gd name="T17" fmla="*/ 2147483647 h 95"/>
              <a:gd name="T18" fmla="*/ 2147483647 w 89"/>
              <a:gd name="T19" fmla="*/ 2147483647 h 95"/>
              <a:gd name="T20" fmla="*/ 2147483647 w 89"/>
              <a:gd name="T21" fmla="*/ 2147483647 h 95"/>
              <a:gd name="T22" fmla="*/ 2147483647 w 89"/>
              <a:gd name="T23" fmla="*/ 2147483647 h 95"/>
              <a:gd name="T24" fmla="*/ 2147483647 w 89"/>
              <a:gd name="T25" fmla="*/ 2147483647 h 95"/>
              <a:gd name="T26" fmla="*/ 2147483647 w 89"/>
              <a:gd name="T27" fmla="*/ 2147483647 h 95"/>
              <a:gd name="T28" fmla="*/ 2147483647 w 89"/>
              <a:gd name="T29" fmla="*/ 2147483647 h 95"/>
              <a:gd name="T30" fmla="*/ 2147483647 w 89"/>
              <a:gd name="T31" fmla="*/ 2147483647 h 95"/>
              <a:gd name="T32" fmla="*/ 2147483647 w 89"/>
              <a:gd name="T33" fmla="*/ 2147483647 h 95"/>
              <a:gd name="T34" fmla="*/ 2147483647 w 89"/>
              <a:gd name="T35" fmla="*/ 2147483647 h 95"/>
              <a:gd name="T36" fmla="*/ 2147483647 w 89"/>
              <a:gd name="T37" fmla="*/ 2147483647 h 95"/>
              <a:gd name="T38" fmla="*/ 2147483647 w 89"/>
              <a:gd name="T39" fmla="*/ 2147483647 h 95"/>
              <a:gd name="T40" fmla="*/ 2147483647 w 89"/>
              <a:gd name="T41" fmla="*/ 2147483647 h 95"/>
              <a:gd name="T42" fmla="*/ 2147483647 w 89"/>
              <a:gd name="T43" fmla="*/ 2147483647 h 95"/>
              <a:gd name="T44" fmla="*/ 2147483647 w 89"/>
              <a:gd name="T45" fmla="*/ 2147483647 h 95"/>
              <a:gd name="T46" fmla="*/ 2147483647 w 89"/>
              <a:gd name="T47" fmla="*/ 2147483647 h 95"/>
              <a:gd name="T48" fmla="*/ 2147483647 w 89"/>
              <a:gd name="T49" fmla="*/ 2147483647 h 95"/>
              <a:gd name="T50" fmla="*/ 2147483647 w 89"/>
              <a:gd name="T51" fmla="*/ 2147483647 h 95"/>
              <a:gd name="T52" fmla="*/ 2147483647 w 89"/>
              <a:gd name="T53" fmla="*/ 2147483647 h 95"/>
              <a:gd name="T54" fmla="*/ 2147483647 w 89"/>
              <a:gd name="T55" fmla="*/ 2147483647 h 95"/>
              <a:gd name="T56" fmla="*/ 2147483647 w 89"/>
              <a:gd name="T57" fmla="*/ 2147483647 h 95"/>
              <a:gd name="T58" fmla="*/ 2147483647 w 89"/>
              <a:gd name="T59" fmla="*/ 2147483647 h 95"/>
              <a:gd name="T60" fmla="*/ 2147483647 w 89"/>
              <a:gd name="T61" fmla="*/ 2147483647 h 95"/>
              <a:gd name="T62" fmla="*/ 2147483647 w 89"/>
              <a:gd name="T63" fmla="*/ 2147483647 h 95"/>
              <a:gd name="T64" fmla="*/ 2147483647 w 89"/>
              <a:gd name="T65" fmla="*/ 2147483647 h 95"/>
              <a:gd name="T66" fmla="*/ 2147483647 w 89"/>
              <a:gd name="T67" fmla="*/ 2147483647 h 95"/>
              <a:gd name="T68" fmla="*/ 2147483647 w 89"/>
              <a:gd name="T69" fmla="*/ 2147483647 h 95"/>
              <a:gd name="T70" fmla="*/ 2147483647 w 89"/>
              <a:gd name="T71" fmla="*/ 2147483647 h 95"/>
              <a:gd name="T72" fmla="*/ 2147483647 w 89"/>
              <a:gd name="T73" fmla="*/ 2147483647 h 95"/>
              <a:gd name="T74" fmla="*/ 2147483647 w 89"/>
              <a:gd name="T75" fmla="*/ 2147483647 h 95"/>
              <a:gd name="T76" fmla="*/ 2147483647 w 89"/>
              <a:gd name="T77" fmla="*/ 2147483647 h 95"/>
              <a:gd name="T78" fmla="*/ 2147483647 w 89"/>
              <a:gd name="T79" fmla="*/ 2147483647 h 95"/>
              <a:gd name="T80" fmla="*/ 2147483647 w 89"/>
              <a:gd name="T81" fmla="*/ 2147483647 h 95"/>
              <a:gd name="T82" fmla="*/ 2147483647 w 89"/>
              <a:gd name="T83" fmla="*/ 2147483647 h 95"/>
              <a:gd name="T84" fmla="*/ 2147483647 w 89"/>
              <a:gd name="T85" fmla="*/ 2147483647 h 95"/>
              <a:gd name="T86" fmla="*/ 2147483647 w 89"/>
              <a:gd name="T87" fmla="*/ 2147483647 h 95"/>
              <a:gd name="T88" fmla="*/ 2147483647 w 89"/>
              <a:gd name="T89" fmla="*/ 2147483647 h 95"/>
              <a:gd name="T90" fmla="*/ 2147483647 w 89"/>
              <a:gd name="T91" fmla="*/ 2147483647 h 95"/>
              <a:gd name="T92" fmla="*/ 0 w 89"/>
              <a:gd name="T93" fmla="*/ 2147483647 h 95"/>
              <a:gd name="T94" fmla="*/ 2147483647 w 89"/>
              <a:gd name="T95" fmla="*/ 2147483647 h 95"/>
              <a:gd name="T96" fmla="*/ 2147483647 w 89"/>
              <a:gd name="T97" fmla="*/ 2147483647 h 95"/>
              <a:gd name="T98" fmla="*/ 2147483647 w 89"/>
              <a:gd name="T99" fmla="*/ 2147483647 h 95"/>
              <a:gd name="T100" fmla="*/ 2147483647 w 89"/>
              <a:gd name="T101" fmla="*/ 2147483647 h 95"/>
              <a:gd name="T102" fmla="*/ 2147483647 w 89"/>
              <a:gd name="T103" fmla="*/ 2147483647 h 95"/>
              <a:gd name="T104" fmla="*/ 2147483647 w 89"/>
              <a:gd name="T105" fmla="*/ 0 h 95"/>
              <a:gd name="T106" fmla="*/ 2147483647 w 89"/>
              <a:gd name="T107" fmla="*/ 0 h 95"/>
              <a:gd name="T108" fmla="*/ 2147483647 w 89"/>
              <a:gd name="T109" fmla="*/ 2147483647 h 95"/>
              <a:gd name="T110" fmla="*/ 2147483647 w 89"/>
              <a:gd name="T111" fmla="*/ 2147483647 h 95"/>
              <a:gd name="T112" fmla="*/ 2147483647 w 89"/>
              <a:gd name="T113" fmla="*/ 0 h 9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9"/>
              <a:gd name="T172" fmla="*/ 0 h 95"/>
              <a:gd name="T173" fmla="*/ 89 w 89"/>
              <a:gd name="T174" fmla="*/ 95 h 9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9" h="95">
                <a:moveTo>
                  <a:pt x="75" y="21"/>
                </a:moveTo>
                <a:cubicBezTo>
                  <a:pt x="84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8" y="53"/>
                  <a:pt x="48" y="53"/>
                  <a:pt x="48" y="53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70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5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3"/>
                  <a:pt x="60" y="93"/>
                  <a:pt x="60" y="93"/>
                </a:cubicBezTo>
                <a:cubicBezTo>
                  <a:pt x="62" y="93"/>
                  <a:pt x="63" y="92"/>
                  <a:pt x="65" y="92"/>
                </a:cubicBezTo>
                <a:close/>
                <a:moveTo>
                  <a:pt x="59" y="91"/>
                </a:moveTo>
                <a:cubicBezTo>
                  <a:pt x="68" y="75"/>
                  <a:pt x="68" y="75"/>
                  <a:pt x="68" y="75"/>
                </a:cubicBezTo>
                <a:cubicBezTo>
                  <a:pt x="66" y="73"/>
                  <a:pt x="66" y="73"/>
                  <a:pt x="66" y="73"/>
                </a:cubicBezTo>
                <a:cubicBezTo>
                  <a:pt x="57" y="88"/>
                  <a:pt x="57" y="88"/>
                  <a:pt x="57" y="88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56" y="84"/>
                </a:moveTo>
                <a:cubicBezTo>
                  <a:pt x="64" y="72"/>
                  <a:pt x="64" y="72"/>
                  <a:pt x="64" y="72"/>
                </a:cubicBezTo>
                <a:cubicBezTo>
                  <a:pt x="62" y="70"/>
                  <a:pt x="62" y="70"/>
                  <a:pt x="62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4" y="78"/>
                </a:moveTo>
                <a:cubicBezTo>
                  <a:pt x="60" y="68"/>
                  <a:pt x="60" y="68"/>
                  <a:pt x="60" y="68"/>
                </a:cubicBezTo>
                <a:cubicBezTo>
                  <a:pt x="58" y="66"/>
                  <a:pt x="58" y="66"/>
                  <a:pt x="58" y="66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8"/>
                  <a:pt x="54" y="78"/>
                  <a:pt x="54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9" y="65"/>
                </a:moveTo>
                <a:cubicBezTo>
                  <a:pt x="51" y="60"/>
                  <a:pt x="51" y="60"/>
                  <a:pt x="51" y="60"/>
                </a:cubicBezTo>
                <a:cubicBezTo>
                  <a:pt x="49" y="59"/>
                  <a:pt x="49" y="59"/>
                  <a:pt x="49" y="59"/>
                </a:cubicBezTo>
                <a:cubicBezTo>
                  <a:pt x="48" y="61"/>
                  <a:pt x="48" y="61"/>
                  <a:pt x="48" y="61"/>
                </a:cubicBezTo>
                <a:cubicBezTo>
                  <a:pt x="49" y="65"/>
                  <a:pt x="49" y="65"/>
                  <a:pt x="49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60" y="17"/>
                </a:move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38" y="27"/>
                  <a:pt x="37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9" y="95"/>
                  <a:pt x="42" y="95"/>
                </a:cubicBezTo>
                <a:cubicBezTo>
                  <a:pt x="47" y="95"/>
                  <a:pt x="52" y="94"/>
                  <a:pt x="56" y="92"/>
                </a:cubicBezTo>
                <a:cubicBezTo>
                  <a:pt x="42" y="54"/>
                  <a:pt x="42" y="54"/>
                  <a:pt x="42" y="54"/>
                </a:cubicBezTo>
                <a:cubicBezTo>
                  <a:pt x="69" y="23"/>
                  <a:pt x="69" y="23"/>
                  <a:pt x="69" y="23"/>
                </a:cubicBezTo>
                <a:cubicBezTo>
                  <a:pt x="66" y="20"/>
                  <a:pt x="63" y="18"/>
                  <a:pt x="60" y="17"/>
                </a:cubicBezTo>
                <a:close/>
                <a:moveTo>
                  <a:pt x="43" y="0"/>
                </a:moveTo>
                <a:cubicBezTo>
                  <a:pt x="42" y="0"/>
                  <a:pt x="40" y="0"/>
                  <a:pt x="39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1"/>
                  <a:pt x="50" y="0"/>
                  <a:pt x="43" y="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1" name="Freeform 19"/>
          <p:cNvSpPr>
            <a:spLocks noEditPoints="1" noChangeArrowheads="1"/>
          </p:cNvSpPr>
          <p:nvPr/>
        </p:nvSpPr>
        <p:spPr bwMode="auto">
          <a:xfrm>
            <a:off x="6207125" y="2200275"/>
            <a:ext cx="352425" cy="277813"/>
          </a:xfrm>
          <a:custGeom>
            <a:avLst/>
            <a:gdLst>
              <a:gd name="T0" fmla="*/ 2147483647 w 222"/>
              <a:gd name="T1" fmla="*/ 2147483647 h 234"/>
              <a:gd name="T2" fmla="*/ 2147483647 w 222"/>
              <a:gd name="T3" fmla="*/ 2147483647 h 234"/>
              <a:gd name="T4" fmla="*/ 2147483647 w 222"/>
              <a:gd name="T5" fmla="*/ 2147483647 h 234"/>
              <a:gd name="T6" fmla="*/ 2147483647 w 222"/>
              <a:gd name="T7" fmla="*/ 2147483647 h 234"/>
              <a:gd name="T8" fmla="*/ 2147483647 w 222"/>
              <a:gd name="T9" fmla="*/ 2147483647 h 234"/>
              <a:gd name="T10" fmla="*/ 2147483647 w 222"/>
              <a:gd name="T11" fmla="*/ 2147483647 h 234"/>
              <a:gd name="T12" fmla="*/ 2147483647 w 222"/>
              <a:gd name="T13" fmla="*/ 2147483647 h 234"/>
              <a:gd name="T14" fmla="*/ 2147483647 w 222"/>
              <a:gd name="T15" fmla="*/ 2147483647 h 234"/>
              <a:gd name="T16" fmla="*/ 2147483647 w 222"/>
              <a:gd name="T17" fmla="*/ 2147483647 h 234"/>
              <a:gd name="T18" fmla="*/ 2147483647 w 222"/>
              <a:gd name="T19" fmla="*/ 2147483647 h 234"/>
              <a:gd name="T20" fmla="*/ 2147483647 w 222"/>
              <a:gd name="T21" fmla="*/ 2147483647 h 234"/>
              <a:gd name="T22" fmla="*/ 2147483647 w 222"/>
              <a:gd name="T23" fmla="*/ 2147483647 h 234"/>
              <a:gd name="T24" fmla="*/ 2147483647 w 222"/>
              <a:gd name="T25" fmla="*/ 2147483647 h 234"/>
              <a:gd name="T26" fmla="*/ 2147483647 w 222"/>
              <a:gd name="T27" fmla="*/ 0 h 234"/>
              <a:gd name="T28" fmla="*/ 2147483647 w 222"/>
              <a:gd name="T29" fmla="*/ 0 h 234"/>
              <a:gd name="T30" fmla="*/ 2147483647 w 222"/>
              <a:gd name="T31" fmla="*/ 2147483647 h 234"/>
              <a:gd name="T32" fmla="*/ 2147483647 w 222"/>
              <a:gd name="T33" fmla="*/ 2147483647 h 234"/>
              <a:gd name="T34" fmla="*/ 2147483647 w 222"/>
              <a:gd name="T35" fmla="*/ 2147483647 h 234"/>
              <a:gd name="T36" fmla="*/ 2147483647 w 222"/>
              <a:gd name="T37" fmla="*/ 2147483647 h 234"/>
              <a:gd name="T38" fmla="*/ 2147483647 w 222"/>
              <a:gd name="T39" fmla="*/ 2147483647 h 234"/>
              <a:gd name="T40" fmla="*/ 2147483647 w 222"/>
              <a:gd name="T41" fmla="*/ 2147483647 h 234"/>
              <a:gd name="T42" fmla="*/ 2147483647 w 222"/>
              <a:gd name="T43" fmla="*/ 2147483647 h 234"/>
              <a:gd name="T44" fmla="*/ 0 w 222"/>
              <a:gd name="T45" fmla="*/ 2147483647 h 234"/>
              <a:gd name="T46" fmla="*/ 0 w 222"/>
              <a:gd name="T47" fmla="*/ 2147483647 h 234"/>
              <a:gd name="T48" fmla="*/ 2147483647 w 222"/>
              <a:gd name="T49" fmla="*/ 2147483647 h 234"/>
              <a:gd name="T50" fmla="*/ 2147483647 w 222"/>
              <a:gd name="T51" fmla="*/ 2147483647 h 234"/>
              <a:gd name="T52" fmla="*/ 2147483647 w 222"/>
              <a:gd name="T53" fmla="*/ 2147483647 h 234"/>
              <a:gd name="T54" fmla="*/ 2147483647 w 222"/>
              <a:gd name="T55" fmla="*/ 2147483647 h 234"/>
              <a:gd name="T56" fmla="*/ 2147483647 w 222"/>
              <a:gd name="T57" fmla="*/ 2147483647 h 234"/>
              <a:gd name="T58" fmla="*/ 2147483647 w 222"/>
              <a:gd name="T59" fmla="*/ 2147483647 h 234"/>
              <a:gd name="T60" fmla="*/ 2147483647 w 222"/>
              <a:gd name="T61" fmla="*/ 2147483647 h 234"/>
              <a:gd name="T62" fmla="*/ 2147483647 w 222"/>
              <a:gd name="T63" fmla="*/ 2147483647 h 234"/>
              <a:gd name="T64" fmla="*/ 2147483647 w 222"/>
              <a:gd name="T65" fmla="*/ 2147483647 h 234"/>
              <a:gd name="T66" fmla="*/ 2147483647 w 222"/>
              <a:gd name="T67" fmla="*/ 2147483647 h 234"/>
              <a:gd name="T68" fmla="*/ 2147483647 w 222"/>
              <a:gd name="T69" fmla="*/ 2147483647 h 234"/>
              <a:gd name="T70" fmla="*/ 2147483647 w 222"/>
              <a:gd name="T71" fmla="*/ 2147483647 h 234"/>
              <a:gd name="T72" fmla="*/ 2147483647 w 222"/>
              <a:gd name="T73" fmla="*/ 2147483647 h 234"/>
              <a:gd name="T74" fmla="*/ 2147483647 w 222"/>
              <a:gd name="T75" fmla="*/ 2147483647 h 234"/>
              <a:gd name="T76" fmla="*/ 2147483647 w 222"/>
              <a:gd name="T77" fmla="*/ 2147483647 h 234"/>
              <a:gd name="T78" fmla="*/ 2147483647 w 222"/>
              <a:gd name="T79" fmla="*/ 2147483647 h 234"/>
              <a:gd name="T80" fmla="*/ 2147483647 w 222"/>
              <a:gd name="T81" fmla="*/ 2147483647 h 23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2"/>
              <a:gd name="T124" fmla="*/ 0 h 234"/>
              <a:gd name="T125" fmla="*/ 222 w 222"/>
              <a:gd name="T126" fmla="*/ 234 h 23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2" h="234">
                <a:moveTo>
                  <a:pt x="149" y="19"/>
                </a:moveTo>
                <a:lnTo>
                  <a:pt x="170" y="30"/>
                </a:lnTo>
                <a:lnTo>
                  <a:pt x="201" y="19"/>
                </a:lnTo>
                <a:lnTo>
                  <a:pt x="180" y="9"/>
                </a:lnTo>
                <a:lnTo>
                  <a:pt x="149" y="19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2"/>
                </a:lnTo>
                <a:lnTo>
                  <a:pt x="31" y="222"/>
                </a:lnTo>
                <a:lnTo>
                  <a:pt x="31" y="170"/>
                </a:lnTo>
                <a:close/>
                <a:moveTo>
                  <a:pt x="85" y="104"/>
                </a:moveTo>
                <a:lnTo>
                  <a:pt x="106" y="115"/>
                </a:lnTo>
                <a:lnTo>
                  <a:pt x="137" y="101"/>
                </a:lnTo>
                <a:lnTo>
                  <a:pt x="116" y="92"/>
                </a:lnTo>
                <a:lnTo>
                  <a:pt x="85" y="104"/>
                </a:lnTo>
                <a:close/>
                <a:moveTo>
                  <a:pt x="69" y="104"/>
                </a:moveTo>
                <a:lnTo>
                  <a:pt x="76" y="99"/>
                </a:lnTo>
                <a:lnTo>
                  <a:pt x="113" y="85"/>
                </a:lnTo>
                <a:lnTo>
                  <a:pt x="116" y="82"/>
                </a:lnTo>
                <a:lnTo>
                  <a:pt x="116" y="85"/>
                </a:lnTo>
                <a:lnTo>
                  <a:pt x="132" y="92"/>
                </a:lnTo>
                <a:lnTo>
                  <a:pt x="132" y="26"/>
                </a:lnTo>
                <a:lnTo>
                  <a:pt x="132" y="19"/>
                </a:lnTo>
                <a:lnTo>
                  <a:pt x="139" y="16"/>
                </a:lnTo>
                <a:lnTo>
                  <a:pt x="180" y="0"/>
                </a:lnTo>
                <a:lnTo>
                  <a:pt x="182" y="0"/>
                </a:lnTo>
                <a:lnTo>
                  <a:pt x="213" y="16"/>
                </a:lnTo>
                <a:lnTo>
                  <a:pt x="222" y="19"/>
                </a:lnTo>
                <a:lnTo>
                  <a:pt x="222" y="167"/>
                </a:lnTo>
                <a:lnTo>
                  <a:pt x="170" y="186"/>
                </a:lnTo>
                <a:lnTo>
                  <a:pt x="165" y="184"/>
                </a:lnTo>
                <a:lnTo>
                  <a:pt x="156" y="179"/>
                </a:lnTo>
                <a:lnTo>
                  <a:pt x="156" y="191"/>
                </a:lnTo>
                <a:lnTo>
                  <a:pt x="106" y="210"/>
                </a:lnTo>
                <a:lnTo>
                  <a:pt x="99" y="208"/>
                </a:lnTo>
                <a:lnTo>
                  <a:pt x="87" y="200"/>
                </a:lnTo>
                <a:lnTo>
                  <a:pt x="87" y="217"/>
                </a:lnTo>
                <a:lnTo>
                  <a:pt x="38" y="234"/>
                </a:lnTo>
                <a:lnTo>
                  <a:pt x="33" y="231"/>
                </a:lnTo>
                <a:lnTo>
                  <a:pt x="2" y="217"/>
                </a:lnTo>
                <a:lnTo>
                  <a:pt x="0" y="217"/>
                </a:lnTo>
                <a:lnTo>
                  <a:pt x="0" y="215"/>
                </a:lnTo>
                <a:lnTo>
                  <a:pt x="0" y="153"/>
                </a:lnTo>
                <a:lnTo>
                  <a:pt x="0" y="148"/>
                </a:lnTo>
                <a:lnTo>
                  <a:pt x="7" y="144"/>
                </a:lnTo>
                <a:lnTo>
                  <a:pt x="45" y="130"/>
                </a:lnTo>
                <a:lnTo>
                  <a:pt x="47" y="127"/>
                </a:lnTo>
                <a:lnTo>
                  <a:pt x="47" y="130"/>
                </a:lnTo>
                <a:lnTo>
                  <a:pt x="80" y="144"/>
                </a:lnTo>
                <a:lnTo>
                  <a:pt x="87" y="148"/>
                </a:lnTo>
                <a:lnTo>
                  <a:pt x="87" y="193"/>
                </a:lnTo>
                <a:lnTo>
                  <a:pt x="99" y="198"/>
                </a:lnTo>
                <a:lnTo>
                  <a:pt x="99" y="125"/>
                </a:lnTo>
                <a:lnTo>
                  <a:pt x="76" y="115"/>
                </a:lnTo>
                <a:lnTo>
                  <a:pt x="76" y="141"/>
                </a:lnTo>
                <a:lnTo>
                  <a:pt x="69" y="139"/>
                </a:lnTo>
                <a:lnTo>
                  <a:pt x="69" y="108"/>
                </a:lnTo>
                <a:lnTo>
                  <a:pt x="69" y="104"/>
                </a:lnTo>
                <a:close/>
                <a:moveTo>
                  <a:pt x="139" y="94"/>
                </a:moveTo>
                <a:lnTo>
                  <a:pt x="149" y="99"/>
                </a:lnTo>
                <a:lnTo>
                  <a:pt x="156" y="104"/>
                </a:lnTo>
                <a:lnTo>
                  <a:pt x="156" y="172"/>
                </a:lnTo>
                <a:lnTo>
                  <a:pt x="163" y="174"/>
                </a:lnTo>
                <a:lnTo>
                  <a:pt x="163" y="42"/>
                </a:lnTo>
                <a:lnTo>
                  <a:pt x="139" y="30"/>
                </a:lnTo>
                <a:lnTo>
                  <a:pt x="139" y="94"/>
                </a:lnTo>
                <a:close/>
                <a:moveTo>
                  <a:pt x="17" y="148"/>
                </a:moveTo>
                <a:lnTo>
                  <a:pt x="38" y="158"/>
                </a:lnTo>
                <a:lnTo>
                  <a:pt x="69" y="146"/>
                </a:lnTo>
                <a:lnTo>
                  <a:pt x="47" y="137"/>
                </a:lnTo>
                <a:lnTo>
                  <a:pt x="17" y="148"/>
                </a:lnTo>
                <a:close/>
                <a:moveTo>
                  <a:pt x="170" y="37"/>
                </a:moveTo>
                <a:lnTo>
                  <a:pt x="173" y="37"/>
                </a:lnTo>
                <a:lnTo>
                  <a:pt x="170" y="37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2" name="Freeform 20"/>
          <p:cNvSpPr>
            <a:spLocks noChangeArrowheads="1"/>
          </p:cNvSpPr>
          <p:nvPr/>
        </p:nvSpPr>
        <p:spPr bwMode="auto">
          <a:xfrm>
            <a:off x="5518150" y="1195388"/>
            <a:ext cx="323850" cy="215900"/>
          </a:xfrm>
          <a:custGeom>
            <a:avLst/>
            <a:gdLst>
              <a:gd name="T0" fmla="*/ 2147483647 w 86"/>
              <a:gd name="T1" fmla="*/ 0 h 77"/>
              <a:gd name="T2" fmla="*/ 2147483647 w 86"/>
              <a:gd name="T3" fmla="*/ 2147483647 h 77"/>
              <a:gd name="T4" fmla="*/ 2147483647 w 86"/>
              <a:gd name="T5" fmla="*/ 2147483647 h 77"/>
              <a:gd name="T6" fmla="*/ 2147483647 w 86"/>
              <a:gd name="T7" fmla="*/ 2147483647 h 77"/>
              <a:gd name="T8" fmla="*/ 0 w 86"/>
              <a:gd name="T9" fmla="*/ 2147483647 h 77"/>
              <a:gd name="T10" fmla="*/ 0 w 86"/>
              <a:gd name="T11" fmla="*/ 2147483647 h 77"/>
              <a:gd name="T12" fmla="*/ 2147483647 w 86"/>
              <a:gd name="T13" fmla="*/ 2147483647 h 77"/>
              <a:gd name="T14" fmla="*/ 2147483647 w 86"/>
              <a:gd name="T15" fmla="*/ 2147483647 h 77"/>
              <a:gd name="T16" fmla="*/ 2147483647 w 86"/>
              <a:gd name="T17" fmla="*/ 2147483647 h 77"/>
              <a:gd name="T18" fmla="*/ 2147483647 w 86"/>
              <a:gd name="T19" fmla="*/ 2147483647 h 77"/>
              <a:gd name="T20" fmla="*/ 2147483647 w 86"/>
              <a:gd name="T21" fmla="*/ 2147483647 h 77"/>
              <a:gd name="T22" fmla="*/ 2147483647 w 86"/>
              <a:gd name="T23" fmla="*/ 2147483647 h 77"/>
              <a:gd name="T24" fmla="*/ 2147483647 w 86"/>
              <a:gd name="T25" fmla="*/ 2147483647 h 77"/>
              <a:gd name="T26" fmla="*/ 2147483647 w 86"/>
              <a:gd name="T27" fmla="*/ 2147483647 h 77"/>
              <a:gd name="T28" fmla="*/ 2147483647 w 86"/>
              <a:gd name="T29" fmla="*/ 2147483647 h 77"/>
              <a:gd name="T30" fmla="*/ 2147483647 w 86"/>
              <a:gd name="T31" fmla="*/ 2147483647 h 77"/>
              <a:gd name="T32" fmla="*/ 2147483647 w 86"/>
              <a:gd name="T33" fmla="*/ 2147483647 h 77"/>
              <a:gd name="T34" fmla="*/ 2147483647 w 86"/>
              <a:gd name="T35" fmla="*/ 2147483647 h 77"/>
              <a:gd name="T36" fmla="*/ 2147483647 w 86"/>
              <a:gd name="T37" fmla="*/ 2147483647 h 77"/>
              <a:gd name="T38" fmla="*/ 2147483647 w 86"/>
              <a:gd name="T39" fmla="*/ 2147483647 h 77"/>
              <a:gd name="T40" fmla="*/ 2147483647 w 86"/>
              <a:gd name="T41" fmla="*/ 2147483647 h 77"/>
              <a:gd name="T42" fmla="*/ 2147483647 w 86"/>
              <a:gd name="T43" fmla="*/ 2147483647 h 77"/>
              <a:gd name="T44" fmla="*/ 2147483647 w 86"/>
              <a:gd name="T45" fmla="*/ 2147483647 h 77"/>
              <a:gd name="T46" fmla="*/ 2147483647 w 86"/>
              <a:gd name="T47" fmla="*/ 2147483647 h 77"/>
              <a:gd name="T48" fmla="*/ 2147483647 w 86"/>
              <a:gd name="T49" fmla="*/ 2147483647 h 77"/>
              <a:gd name="T50" fmla="*/ 2147483647 w 86"/>
              <a:gd name="T51" fmla="*/ 2147483647 h 77"/>
              <a:gd name="T52" fmla="*/ 2147483647 w 86"/>
              <a:gd name="T53" fmla="*/ 2147483647 h 77"/>
              <a:gd name="T54" fmla="*/ 2147483647 w 86"/>
              <a:gd name="T55" fmla="*/ 2147483647 h 77"/>
              <a:gd name="T56" fmla="*/ 2147483647 w 86"/>
              <a:gd name="T57" fmla="*/ 0 h 7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6"/>
              <a:gd name="T88" fmla="*/ 0 h 77"/>
              <a:gd name="T89" fmla="*/ 86 w 86"/>
              <a:gd name="T90" fmla="*/ 77 h 7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6" h="77">
                <a:moveTo>
                  <a:pt x="30" y="0"/>
                </a:moveTo>
                <a:cubicBezTo>
                  <a:pt x="2" y="7"/>
                  <a:pt x="34" y="28"/>
                  <a:pt x="34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3" y="28"/>
                  <a:pt x="0" y="31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2" y="40"/>
                  <a:pt x="4" y="41"/>
                </a:cubicBezTo>
                <a:cubicBezTo>
                  <a:pt x="2" y="42"/>
                  <a:pt x="1" y="45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50"/>
                  <a:pt x="3" y="53"/>
                  <a:pt x="6" y="54"/>
                </a:cubicBezTo>
                <a:cubicBezTo>
                  <a:pt x="5" y="55"/>
                  <a:pt x="4" y="56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3"/>
                  <a:pt x="12" y="76"/>
                  <a:pt x="16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52" y="71"/>
                  <a:pt x="52" y="71"/>
                  <a:pt x="52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7"/>
                  <a:pt x="66" y="77"/>
                  <a:pt x="6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25"/>
                  <a:pt x="86" y="25"/>
                  <a:pt x="8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58" y="16"/>
                  <a:pt x="32" y="17"/>
                  <a:pt x="30" y="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3" name="Freeform 21"/>
          <p:cNvSpPr>
            <a:spLocks noEditPoints="1" noChangeArrowheads="1"/>
          </p:cNvSpPr>
          <p:nvPr/>
        </p:nvSpPr>
        <p:spPr bwMode="auto">
          <a:xfrm>
            <a:off x="6270625" y="1704975"/>
            <a:ext cx="236538" cy="241300"/>
          </a:xfrm>
          <a:custGeom>
            <a:avLst/>
            <a:gdLst>
              <a:gd name="T0" fmla="*/ 2147483647 w 63"/>
              <a:gd name="T1" fmla="*/ 2147483647 h 86"/>
              <a:gd name="T2" fmla="*/ 0 w 63"/>
              <a:gd name="T3" fmla="*/ 2147483647 h 86"/>
              <a:gd name="T4" fmla="*/ 2147483647 w 63"/>
              <a:gd name="T5" fmla="*/ 2147483647 h 86"/>
              <a:gd name="T6" fmla="*/ 2147483647 w 63"/>
              <a:gd name="T7" fmla="*/ 2147483647 h 86"/>
              <a:gd name="T8" fmla="*/ 2147483647 w 63"/>
              <a:gd name="T9" fmla="*/ 2147483647 h 86"/>
              <a:gd name="T10" fmla="*/ 2147483647 w 63"/>
              <a:gd name="T11" fmla="*/ 2147483647 h 86"/>
              <a:gd name="T12" fmla="*/ 2147483647 w 63"/>
              <a:gd name="T13" fmla="*/ 2147483647 h 86"/>
              <a:gd name="T14" fmla="*/ 2147483647 w 63"/>
              <a:gd name="T15" fmla="*/ 2147483647 h 86"/>
              <a:gd name="T16" fmla="*/ 2147483647 w 63"/>
              <a:gd name="T17" fmla="*/ 2147483647 h 86"/>
              <a:gd name="T18" fmla="*/ 2147483647 w 63"/>
              <a:gd name="T19" fmla="*/ 2147483647 h 86"/>
              <a:gd name="T20" fmla="*/ 2147483647 w 63"/>
              <a:gd name="T21" fmla="*/ 2147483647 h 86"/>
              <a:gd name="T22" fmla="*/ 2147483647 w 63"/>
              <a:gd name="T23" fmla="*/ 2147483647 h 86"/>
              <a:gd name="T24" fmla="*/ 2147483647 w 63"/>
              <a:gd name="T25" fmla="*/ 2147483647 h 86"/>
              <a:gd name="T26" fmla="*/ 2147483647 w 63"/>
              <a:gd name="T27" fmla="*/ 2147483647 h 86"/>
              <a:gd name="T28" fmla="*/ 2147483647 w 63"/>
              <a:gd name="T29" fmla="*/ 2147483647 h 86"/>
              <a:gd name="T30" fmla="*/ 2147483647 w 63"/>
              <a:gd name="T31" fmla="*/ 2147483647 h 86"/>
              <a:gd name="T32" fmla="*/ 2147483647 w 63"/>
              <a:gd name="T33" fmla="*/ 2147483647 h 86"/>
              <a:gd name="T34" fmla="*/ 2147483647 w 63"/>
              <a:gd name="T35" fmla="*/ 2147483647 h 86"/>
              <a:gd name="T36" fmla="*/ 2147483647 w 63"/>
              <a:gd name="T37" fmla="*/ 2147483647 h 86"/>
              <a:gd name="T38" fmla="*/ 2147483647 w 63"/>
              <a:gd name="T39" fmla="*/ 2147483647 h 86"/>
              <a:gd name="T40" fmla="*/ 2147483647 w 63"/>
              <a:gd name="T41" fmla="*/ 2147483647 h 86"/>
              <a:gd name="T42" fmla="*/ 2147483647 w 63"/>
              <a:gd name="T43" fmla="*/ 2147483647 h 86"/>
              <a:gd name="T44" fmla="*/ 2147483647 w 63"/>
              <a:gd name="T45" fmla="*/ 2147483647 h 86"/>
              <a:gd name="T46" fmla="*/ 2147483647 w 63"/>
              <a:gd name="T47" fmla="*/ 2147483647 h 86"/>
              <a:gd name="T48" fmla="*/ 2147483647 w 63"/>
              <a:gd name="T49" fmla="*/ 2147483647 h 86"/>
              <a:gd name="T50" fmla="*/ 2147483647 w 63"/>
              <a:gd name="T51" fmla="*/ 2147483647 h 86"/>
              <a:gd name="T52" fmla="*/ 2147483647 w 63"/>
              <a:gd name="T53" fmla="*/ 2147483647 h 86"/>
              <a:gd name="T54" fmla="*/ 2147483647 w 63"/>
              <a:gd name="T55" fmla="*/ 2147483647 h 86"/>
              <a:gd name="T56" fmla="*/ 2147483647 w 63"/>
              <a:gd name="T57" fmla="*/ 2147483647 h 86"/>
              <a:gd name="T58" fmla="*/ 2147483647 w 63"/>
              <a:gd name="T59" fmla="*/ 2147483647 h 86"/>
              <a:gd name="T60" fmla="*/ 2147483647 w 63"/>
              <a:gd name="T61" fmla="*/ 2147483647 h 86"/>
              <a:gd name="T62" fmla="*/ 2147483647 w 63"/>
              <a:gd name="T63" fmla="*/ 2147483647 h 86"/>
              <a:gd name="T64" fmla="*/ 2147483647 w 63"/>
              <a:gd name="T65" fmla="*/ 2147483647 h 86"/>
              <a:gd name="T66" fmla="*/ 2147483647 w 63"/>
              <a:gd name="T67" fmla="*/ 2147483647 h 86"/>
              <a:gd name="T68" fmla="*/ 2147483647 w 63"/>
              <a:gd name="T69" fmla="*/ 2147483647 h 8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3"/>
              <a:gd name="T106" fmla="*/ 0 h 86"/>
              <a:gd name="T107" fmla="*/ 63 w 63"/>
              <a:gd name="T108" fmla="*/ 86 h 8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3" h="86">
                <a:moveTo>
                  <a:pt x="0" y="8"/>
                </a:moveTo>
                <a:cubicBezTo>
                  <a:pt x="21" y="0"/>
                  <a:pt x="42" y="1"/>
                  <a:pt x="63" y="8"/>
                </a:cubicBezTo>
                <a:cubicBezTo>
                  <a:pt x="63" y="34"/>
                  <a:pt x="63" y="60"/>
                  <a:pt x="63" y="86"/>
                </a:cubicBezTo>
                <a:cubicBezTo>
                  <a:pt x="42" y="86"/>
                  <a:pt x="21" y="86"/>
                  <a:pt x="0" y="86"/>
                </a:cubicBezTo>
                <a:cubicBezTo>
                  <a:pt x="0" y="60"/>
                  <a:pt x="0" y="34"/>
                  <a:pt x="0" y="8"/>
                </a:cubicBezTo>
                <a:close/>
                <a:moveTo>
                  <a:pt x="8" y="15"/>
                </a:moveTo>
                <a:cubicBezTo>
                  <a:pt x="8" y="30"/>
                  <a:pt x="8" y="30"/>
                  <a:pt x="8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15"/>
                  <a:pt x="54" y="15"/>
                  <a:pt x="54" y="15"/>
                </a:cubicBezTo>
                <a:cubicBezTo>
                  <a:pt x="8" y="15"/>
                  <a:pt x="8" y="15"/>
                  <a:pt x="8" y="15"/>
                </a:cubicBezTo>
                <a:close/>
                <a:moveTo>
                  <a:pt x="13" y="37"/>
                </a:moveTo>
                <a:cubicBezTo>
                  <a:pt x="11" y="37"/>
                  <a:pt x="9" y="39"/>
                  <a:pt x="9" y="41"/>
                </a:cubicBezTo>
                <a:cubicBezTo>
                  <a:pt x="9" y="44"/>
                  <a:pt x="11" y="46"/>
                  <a:pt x="13" y="46"/>
                </a:cubicBezTo>
                <a:cubicBezTo>
                  <a:pt x="16" y="46"/>
                  <a:pt x="18" y="44"/>
                  <a:pt x="18" y="41"/>
                </a:cubicBezTo>
                <a:cubicBezTo>
                  <a:pt x="18" y="39"/>
                  <a:pt x="16" y="37"/>
                  <a:pt x="13" y="37"/>
                </a:cubicBezTo>
                <a:close/>
                <a:moveTo>
                  <a:pt x="50" y="64"/>
                </a:moveTo>
                <a:cubicBezTo>
                  <a:pt x="47" y="64"/>
                  <a:pt x="45" y="66"/>
                  <a:pt x="45" y="69"/>
                </a:cubicBezTo>
                <a:cubicBezTo>
                  <a:pt x="45" y="72"/>
                  <a:pt x="47" y="74"/>
                  <a:pt x="50" y="74"/>
                </a:cubicBezTo>
                <a:cubicBezTo>
                  <a:pt x="53" y="74"/>
                  <a:pt x="55" y="72"/>
                  <a:pt x="55" y="69"/>
                </a:cubicBezTo>
                <a:cubicBezTo>
                  <a:pt x="55" y="66"/>
                  <a:pt x="53" y="64"/>
                  <a:pt x="50" y="64"/>
                </a:cubicBezTo>
                <a:close/>
                <a:moveTo>
                  <a:pt x="37" y="64"/>
                </a:moveTo>
                <a:cubicBezTo>
                  <a:pt x="35" y="64"/>
                  <a:pt x="33" y="66"/>
                  <a:pt x="33" y="69"/>
                </a:cubicBezTo>
                <a:cubicBezTo>
                  <a:pt x="33" y="72"/>
                  <a:pt x="35" y="74"/>
                  <a:pt x="37" y="74"/>
                </a:cubicBezTo>
                <a:cubicBezTo>
                  <a:pt x="40" y="74"/>
                  <a:pt x="42" y="72"/>
                  <a:pt x="42" y="69"/>
                </a:cubicBezTo>
                <a:cubicBezTo>
                  <a:pt x="42" y="66"/>
                  <a:pt x="40" y="64"/>
                  <a:pt x="37" y="64"/>
                </a:cubicBezTo>
                <a:close/>
                <a:moveTo>
                  <a:pt x="26" y="64"/>
                </a:moveTo>
                <a:cubicBezTo>
                  <a:pt x="23" y="64"/>
                  <a:pt x="21" y="66"/>
                  <a:pt x="21" y="69"/>
                </a:cubicBezTo>
                <a:cubicBezTo>
                  <a:pt x="21" y="72"/>
                  <a:pt x="23" y="74"/>
                  <a:pt x="26" y="74"/>
                </a:cubicBezTo>
                <a:cubicBezTo>
                  <a:pt x="28" y="74"/>
                  <a:pt x="30" y="72"/>
                  <a:pt x="30" y="69"/>
                </a:cubicBezTo>
                <a:cubicBezTo>
                  <a:pt x="30" y="66"/>
                  <a:pt x="28" y="64"/>
                  <a:pt x="26" y="64"/>
                </a:cubicBezTo>
                <a:close/>
                <a:moveTo>
                  <a:pt x="13" y="64"/>
                </a:moveTo>
                <a:cubicBezTo>
                  <a:pt x="11" y="64"/>
                  <a:pt x="9" y="66"/>
                  <a:pt x="9" y="69"/>
                </a:cubicBezTo>
                <a:cubicBezTo>
                  <a:pt x="9" y="72"/>
                  <a:pt x="11" y="74"/>
                  <a:pt x="13" y="74"/>
                </a:cubicBezTo>
                <a:cubicBezTo>
                  <a:pt x="16" y="74"/>
                  <a:pt x="18" y="72"/>
                  <a:pt x="18" y="69"/>
                </a:cubicBezTo>
                <a:cubicBezTo>
                  <a:pt x="18" y="66"/>
                  <a:pt x="16" y="64"/>
                  <a:pt x="13" y="64"/>
                </a:cubicBezTo>
                <a:close/>
                <a:moveTo>
                  <a:pt x="50" y="50"/>
                </a:moveTo>
                <a:cubicBezTo>
                  <a:pt x="47" y="50"/>
                  <a:pt x="45" y="52"/>
                  <a:pt x="45" y="55"/>
                </a:cubicBezTo>
                <a:cubicBezTo>
                  <a:pt x="45" y="58"/>
                  <a:pt x="47" y="60"/>
                  <a:pt x="50" y="60"/>
                </a:cubicBezTo>
                <a:cubicBezTo>
                  <a:pt x="53" y="60"/>
                  <a:pt x="55" y="58"/>
                  <a:pt x="55" y="55"/>
                </a:cubicBezTo>
                <a:cubicBezTo>
                  <a:pt x="55" y="52"/>
                  <a:pt x="53" y="50"/>
                  <a:pt x="50" y="50"/>
                </a:cubicBezTo>
                <a:close/>
                <a:moveTo>
                  <a:pt x="37" y="50"/>
                </a:moveTo>
                <a:cubicBezTo>
                  <a:pt x="35" y="50"/>
                  <a:pt x="33" y="52"/>
                  <a:pt x="33" y="55"/>
                </a:cubicBezTo>
                <a:cubicBezTo>
                  <a:pt x="33" y="58"/>
                  <a:pt x="35" y="60"/>
                  <a:pt x="37" y="60"/>
                </a:cubicBezTo>
                <a:cubicBezTo>
                  <a:pt x="40" y="60"/>
                  <a:pt x="42" y="58"/>
                  <a:pt x="42" y="55"/>
                </a:cubicBezTo>
                <a:cubicBezTo>
                  <a:pt x="42" y="52"/>
                  <a:pt x="40" y="50"/>
                  <a:pt x="37" y="50"/>
                </a:cubicBezTo>
                <a:close/>
                <a:moveTo>
                  <a:pt x="26" y="50"/>
                </a:moveTo>
                <a:cubicBezTo>
                  <a:pt x="23" y="50"/>
                  <a:pt x="21" y="52"/>
                  <a:pt x="21" y="55"/>
                </a:cubicBezTo>
                <a:cubicBezTo>
                  <a:pt x="21" y="58"/>
                  <a:pt x="23" y="60"/>
                  <a:pt x="26" y="60"/>
                </a:cubicBezTo>
                <a:cubicBezTo>
                  <a:pt x="28" y="60"/>
                  <a:pt x="30" y="58"/>
                  <a:pt x="30" y="55"/>
                </a:cubicBezTo>
                <a:cubicBezTo>
                  <a:pt x="30" y="52"/>
                  <a:pt x="28" y="50"/>
                  <a:pt x="26" y="50"/>
                </a:cubicBezTo>
                <a:close/>
                <a:moveTo>
                  <a:pt x="13" y="50"/>
                </a:moveTo>
                <a:cubicBezTo>
                  <a:pt x="11" y="50"/>
                  <a:pt x="9" y="52"/>
                  <a:pt x="9" y="55"/>
                </a:cubicBezTo>
                <a:cubicBezTo>
                  <a:pt x="9" y="58"/>
                  <a:pt x="11" y="60"/>
                  <a:pt x="13" y="60"/>
                </a:cubicBezTo>
                <a:cubicBezTo>
                  <a:pt x="16" y="60"/>
                  <a:pt x="18" y="58"/>
                  <a:pt x="18" y="55"/>
                </a:cubicBezTo>
                <a:cubicBezTo>
                  <a:pt x="18" y="52"/>
                  <a:pt x="16" y="50"/>
                  <a:pt x="13" y="50"/>
                </a:cubicBezTo>
                <a:close/>
                <a:moveTo>
                  <a:pt x="50" y="37"/>
                </a:moveTo>
                <a:cubicBezTo>
                  <a:pt x="47" y="37"/>
                  <a:pt x="45" y="39"/>
                  <a:pt x="45" y="41"/>
                </a:cubicBezTo>
                <a:cubicBezTo>
                  <a:pt x="45" y="44"/>
                  <a:pt x="47" y="46"/>
                  <a:pt x="50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0" y="37"/>
                </a:cubicBezTo>
                <a:close/>
                <a:moveTo>
                  <a:pt x="37" y="37"/>
                </a:moveTo>
                <a:cubicBezTo>
                  <a:pt x="35" y="37"/>
                  <a:pt x="33" y="39"/>
                  <a:pt x="33" y="41"/>
                </a:cubicBezTo>
                <a:cubicBezTo>
                  <a:pt x="33" y="44"/>
                  <a:pt x="35" y="46"/>
                  <a:pt x="37" y="46"/>
                </a:cubicBezTo>
                <a:cubicBezTo>
                  <a:pt x="40" y="46"/>
                  <a:pt x="42" y="44"/>
                  <a:pt x="42" y="41"/>
                </a:cubicBezTo>
                <a:cubicBezTo>
                  <a:pt x="42" y="39"/>
                  <a:pt x="40" y="37"/>
                  <a:pt x="37" y="37"/>
                </a:cubicBezTo>
                <a:close/>
                <a:moveTo>
                  <a:pt x="26" y="37"/>
                </a:moveTo>
                <a:cubicBezTo>
                  <a:pt x="23" y="37"/>
                  <a:pt x="21" y="39"/>
                  <a:pt x="21" y="41"/>
                </a:cubicBezTo>
                <a:cubicBezTo>
                  <a:pt x="21" y="44"/>
                  <a:pt x="23" y="46"/>
                  <a:pt x="26" y="46"/>
                </a:cubicBezTo>
                <a:cubicBezTo>
                  <a:pt x="28" y="46"/>
                  <a:pt x="30" y="44"/>
                  <a:pt x="30" y="41"/>
                </a:cubicBezTo>
                <a:cubicBezTo>
                  <a:pt x="30" y="39"/>
                  <a:pt x="28" y="37"/>
                  <a:pt x="26" y="3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4" name="Freeform 22"/>
          <p:cNvSpPr>
            <a:spLocks noEditPoints="1" noChangeArrowheads="1"/>
          </p:cNvSpPr>
          <p:nvPr/>
        </p:nvSpPr>
        <p:spPr bwMode="auto">
          <a:xfrm>
            <a:off x="5568950" y="2222500"/>
            <a:ext cx="241300" cy="269875"/>
          </a:xfrm>
          <a:custGeom>
            <a:avLst/>
            <a:gdLst>
              <a:gd name="T0" fmla="*/ 2147483647 w 64"/>
              <a:gd name="T1" fmla="*/ 0 h 96"/>
              <a:gd name="T2" fmla="*/ 2147483647 w 64"/>
              <a:gd name="T3" fmla="*/ 2147483647 h 96"/>
              <a:gd name="T4" fmla="*/ 2147483647 w 64"/>
              <a:gd name="T5" fmla="*/ 2147483647 h 96"/>
              <a:gd name="T6" fmla="*/ 0 w 64"/>
              <a:gd name="T7" fmla="*/ 2147483647 h 96"/>
              <a:gd name="T8" fmla="*/ 2147483647 w 64"/>
              <a:gd name="T9" fmla="*/ 2147483647 h 96"/>
              <a:gd name="T10" fmla="*/ 2147483647 w 64"/>
              <a:gd name="T11" fmla="*/ 2147483647 h 96"/>
              <a:gd name="T12" fmla="*/ 2147483647 w 64"/>
              <a:gd name="T13" fmla="*/ 2147483647 h 96"/>
              <a:gd name="T14" fmla="*/ 2147483647 w 64"/>
              <a:gd name="T15" fmla="*/ 2147483647 h 96"/>
              <a:gd name="T16" fmla="*/ 2147483647 w 64"/>
              <a:gd name="T17" fmla="*/ 2147483647 h 96"/>
              <a:gd name="T18" fmla="*/ 2147483647 w 64"/>
              <a:gd name="T19" fmla="*/ 2147483647 h 96"/>
              <a:gd name="T20" fmla="*/ 2147483647 w 64"/>
              <a:gd name="T21" fmla="*/ 2147483647 h 96"/>
              <a:gd name="T22" fmla="*/ 2147483647 w 64"/>
              <a:gd name="T23" fmla="*/ 2147483647 h 96"/>
              <a:gd name="T24" fmla="*/ 2147483647 w 64"/>
              <a:gd name="T25" fmla="*/ 2147483647 h 96"/>
              <a:gd name="T26" fmla="*/ 2147483647 w 64"/>
              <a:gd name="T27" fmla="*/ 2147483647 h 96"/>
              <a:gd name="T28" fmla="*/ 2147483647 w 64"/>
              <a:gd name="T29" fmla="*/ 2147483647 h 96"/>
              <a:gd name="T30" fmla="*/ 2147483647 w 64"/>
              <a:gd name="T31" fmla="*/ 2147483647 h 96"/>
              <a:gd name="T32" fmla="*/ 2147483647 w 64"/>
              <a:gd name="T33" fmla="*/ 2147483647 h 96"/>
              <a:gd name="T34" fmla="*/ 2147483647 w 64"/>
              <a:gd name="T35" fmla="*/ 2147483647 h 96"/>
              <a:gd name="T36" fmla="*/ 2147483647 w 64"/>
              <a:gd name="T37" fmla="*/ 2147483647 h 96"/>
              <a:gd name="T38" fmla="*/ 2147483647 w 64"/>
              <a:gd name="T39" fmla="*/ 2147483647 h 96"/>
              <a:gd name="T40" fmla="*/ 2147483647 w 64"/>
              <a:gd name="T41" fmla="*/ 2147483647 h 96"/>
              <a:gd name="T42" fmla="*/ 2147483647 w 64"/>
              <a:gd name="T43" fmla="*/ 2147483647 h 96"/>
              <a:gd name="T44" fmla="*/ 2147483647 w 64"/>
              <a:gd name="T45" fmla="*/ 2147483647 h 96"/>
              <a:gd name="T46" fmla="*/ 2147483647 w 64"/>
              <a:gd name="T47" fmla="*/ 2147483647 h 96"/>
              <a:gd name="T48" fmla="*/ 2147483647 w 64"/>
              <a:gd name="T49" fmla="*/ 2147483647 h 96"/>
              <a:gd name="T50" fmla="*/ 2147483647 w 64"/>
              <a:gd name="T51" fmla="*/ 2147483647 h 96"/>
              <a:gd name="T52" fmla="*/ 2147483647 w 64"/>
              <a:gd name="T53" fmla="*/ 2147483647 h 96"/>
              <a:gd name="T54" fmla="*/ 2147483647 w 64"/>
              <a:gd name="T55" fmla="*/ 2147483647 h 96"/>
              <a:gd name="T56" fmla="*/ 2147483647 w 64"/>
              <a:gd name="T57" fmla="*/ 2147483647 h 96"/>
              <a:gd name="T58" fmla="*/ 2147483647 w 64"/>
              <a:gd name="T59" fmla="*/ 2147483647 h 96"/>
              <a:gd name="T60" fmla="*/ 2147483647 w 64"/>
              <a:gd name="T61" fmla="*/ 2147483647 h 96"/>
              <a:gd name="T62" fmla="*/ 2147483647 w 64"/>
              <a:gd name="T63" fmla="*/ 2147483647 h 96"/>
              <a:gd name="T64" fmla="*/ 2147483647 w 64"/>
              <a:gd name="T65" fmla="*/ 2147483647 h 96"/>
              <a:gd name="T66" fmla="*/ 2147483647 w 64"/>
              <a:gd name="T67" fmla="*/ 2147483647 h 96"/>
              <a:gd name="T68" fmla="*/ 2147483647 w 64"/>
              <a:gd name="T69" fmla="*/ 2147483647 h 96"/>
              <a:gd name="T70" fmla="*/ 2147483647 w 64"/>
              <a:gd name="T71" fmla="*/ 2147483647 h 96"/>
              <a:gd name="T72" fmla="*/ 2147483647 w 64"/>
              <a:gd name="T73" fmla="*/ 2147483647 h 96"/>
              <a:gd name="T74" fmla="*/ 2147483647 w 64"/>
              <a:gd name="T75" fmla="*/ 2147483647 h 96"/>
              <a:gd name="T76" fmla="*/ 2147483647 w 64"/>
              <a:gd name="T77" fmla="*/ 2147483647 h 96"/>
              <a:gd name="T78" fmla="*/ 2147483647 w 64"/>
              <a:gd name="T79" fmla="*/ 2147483647 h 96"/>
              <a:gd name="T80" fmla="*/ 2147483647 w 64"/>
              <a:gd name="T81" fmla="*/ 2147483647 h 9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4"/>
              <a:gd name="T124" fmla="*/ 0 h 96"/>
              <a:gd name="T125" fmla="*/ 64 w 64"/>
              <a:gd name="T126" fmla="*/ 96 h 9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4" h="96">
                <a:moveTo>
                  <a:pt x="9" y="0"/>
                </a:moveTo>
                <a:cubicBezTo>
                  <a:pt x="56" y="0"/>
                  <a:pt x="56" y="0"/>
                  <a:pt x="56" y="0"/>
                </a:cubicBezTo>
                <a:cubicBezTo>
                  <a:pt x="60" y="0"/>
                  <a:pt x="64" y="3"/>
                  <a:pt x="64" y="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93"/>
                  <a:pt x="60" y="96"/>
                  <a:pt x="56" y="96"/>
                </a:cubicBezTo>
                <a:cubicBezTo>
                  <a:pt x="9" y="96"/>
                  <a:pt x="9" y="96"/>
                  <a:pt x="9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9" y="0"/>
                </a:cubicBezTo>
                <a:close/>
                <a:moveTo>
                  <a:pt x="7" y="13"/>
                </a:moveTo>
                <a:cubicBezTo>
                  <a:pt x="7" y="47"/>
                  <a:pt x="7" y="47"/>
                  <a:pt x="7" y="47"/>
                </a:cubicBezTo>
                <a:cubicBezTo>
                  <a:pt x="57" y="47"/>
                  <a:pt x="57" y="47"/>
                  <a:pt x="57" y="47"/>
                </a:cubicBezTo>
                <a:cubicBezTo>
                  <a:pt x="57" y="13"/>
                  <a:pt x="57" y="13"/>
                  <a:pt x="57" y="13"/>
                </a:cubicBezTo>
                <a:cubicBezTo>
                  <a:pt x="7" y="13"/>
                  <a:pt x="7" y="13"/>
                  <a:pt x="7" y="13"/>
                </a:cubicBezTo>
                <a:close/>
                <a:moveTo>
                  <a:pt x="20" y="4"/>
                </a:moveTo>
                <a:cubicBezTo>
                  <a:pt x="20" y="8"/>
                  <a:pt x="20" y="8"/>
                  <a:pt x="20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4"/>
                  <a:pt x="43" y="4"/>
                  <a:pt x="43" y="4"/>
                </a:cubicBezTo>
                <a:cubicBezTo>
                  <a:pt x="20" y="4"/>
                  <a:pt x="20" y="4"/>
                  <a:pt x="20" y="4"/>
                </a:cubicBezTo>
                <a:close/>
                <a:moveTo>
                  <a:pt x="27" y="51"/>
                </a:moveTo>
                <a:cubicBezTo>
                  <a:pt x="25" y="51"/>
                  <a:pt x="24" y="53"/>
                  <a:pt x="24" y="54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61"/>
                  <a:pt x="25" y="62"/>
                  <a:pt x="27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8" y="62"/>
                  <a:pt x="39" y="61"/>
                  <a:pt x="39" y="59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3"/>
                  <a:pt x="38" y="51"/>
                  <a:pt x="36" y="51"/>
                </a:cubicBezTo>
                <a:cubicBezTo>
                  <a:pt x="27" y="51"/>
                  <a:pt x="27" y="51"/>
                  <a:pt x="27" y="51"/>
                </a:cubicBezTo>
                <a:close/>
                <a:moveTo>
                  <a:pt x="22" y="55"/>
                </a:moveTo>
                <a:cubicBezTo>
                  <a:pt x="8" y="55"/>
                  <a:pt x="8" y="55"/>
                  <a:pt x="8" y="55"/>
                </a:cubicBezTo>
                <a:cubicBezTo>
                  <a:pt x="8" y="58"/>
                  <a:pt x="8" y="58"/>
                  <a:pt x="8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55"/>
                  <a:pt x="22" y="55"/>
                  <a:pt x="22" y="55"/>
                </a:cubicBezTo>
                <a:close/>
                <a:moveTo>
                  <a:pt x="55" y="55"/>
                </a:moveTo>
                <a:cubicBezTo>
                  <a:pt x="41" y="55"/>
                  <a:pt x="41" y="55"/>
                  <a:pt x="41" y="55"/>
                </a:cubicBezTo>
                <a:cubicBezTo>
                  <a:pt x="41" y="58"/>
                  <a:pt x="41" y="58"/>
                  <a:pt x="41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5"/>
                  <a:pt x="55" y="55"/>
                  <a:pt x="55" y="55"/>
                </a:cubicBezTo>
                <a:close/>
                <a:moveTo>
                  <a:pt x="22" y="65"/>
                </a:moveTo>
                <a:cubicBezTo>
                  <a:pt x="8" y="65"/>
                  <a:pt x="8" y="65"/>
                  <a:pt x="8" y="65"/>
                </a:cubicBezTo>
                <a:cubicBezTo>
                  <a:pt x="8" y="71"/>
                  <a:pt x="8" y="71"/>
                  <a:pt x="8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65"/>
                  <a:pt x="22" y="65"/>
                  <a:pt x="22" y="65"/>
                </a:cubicBezTo>
                <a:close/>
                <a:moveTo>
                  <a:pt x="38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5" y="71"/>
                  <a:pt x="25" y="71"/>
                  <a:pt x="25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65"/>
                  <a:pt x="38" y="65"/>
                  <a:pt x="38" y="65"/>
                </a:cubicBezTo>
                <a:close/>
                <a:moveTo>
                  <a:pt x="55" y="65"/>
                </a:moveTo>
                <a:cubicBezTo>
                  <a:pt x="41" y="65"/>
                  <a:pt x="41" y="65"/>
                  <a:pt x="41" y="65"/>
                </a:cubicBezTo>
                <a:cubicBezTo>
                  <a:pt x="41" y="71"/>
                  <a:pt x="41" y="71"/>
                  <a:pt x="41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65"/>
                  <a:pt x="55" y="65"/>
                  <a:pt x="55" y="65"/>
                </a:cubicBezTo>
                <a:close/>
                <a:moveTo>
                  <a:pt x="22" y="73"/>
                </a:moveTo>
                <a:cubicBezTo>
                  <a:pt x="8" y="73"/>
                  <a:pt x="8" y="73"/>
                  <a:pt x="8" y="73"/>
                </a:cubicBezTo>
                <a:cubicBezTo>
                  <a:pt x="8" y="80"/>
                  <a:pt x="8" y="80"/>
                  <a:pt x="8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73"/>
                  <a:pt x="22" y="73"/>
                  <a:pt x="22" y="73"/>
                </a:cubicBezTo>
                <a:close/>
                <a:moveTo>
                  <a:pt x="38" y="73"/>
                </a:moveTo>
                <a:cubicBezTo>
                  <a:pt x="25" y="73"/>
                  <a:pt x="25" y="73"/>
                  <a:pt x="25" y="73"/>
                </a:cubicBezTo>
                <a:cubicBezTo>
                  <a:pt x="25" y="80"/>
                  <a:pt x="25" y="80"/>
                  <a:pt x="25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73"/>
                  <a:pt x="38" y="73"/>
                  <a:pt x="38" y="73"/>
                </a:cubicBezTo>
                <a:close/>
                <a:moveTo>
                  <a:pt x="55" y="73"/>
                </a:moveTo>
                <a:cubicBezTo>
                  <a:pt x="41" y="73"/>
                  <a:pt x="41" y="73"/>
                  <a:pt x="41" y="73"/>
                </a:cubicBezTo>
                <a:cubicBezTo>
                  <a:pt x="41" y="80"/>
                  <a:pt x="41" y="80"/>
                  <a:pt x="41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73"/>
                  <a:pt x="55" y="73"/>
                  <a:pt x="55" y="73"/>
                </a:cubicBezTo>
                <a:close/>
                <a:moveTo>
                  <a:pt x="22" y="82"/>
                </a:moveTo>
                <a:cubicBezTo>
                  <a:pt x="8" y="82"/>
                  <a:pt x="8" y="82"/>
                  <a:pt x="8" y="82"/>
                </a:cubicBezTo>
                <a:cubicBezTo>
                  <a:pt x="8" y="89"/>
                  <a:pt x="8" y="89"/>
                  <a:pt x="8" y="89"/>
                </a:cubicBezTo>
                <a:cubicBezTo>
                  <a:pt x="22" y="89"/>
                  <a:pt x="22" y="89"/>
                  <a:pt x="22" y="89"/>
                </a:cubicBezTo>
                <a:cubicBezTo>
                  <a:pt x="22" y="82"/>
                  <a:pt x="22" y="82"/>
                  <a:pt x="22" y="82"/>
                </a:cubicBezTo>
                <a:close/>
                <a:moveTo>
                  <a:pt x="38" y="82"/>
                </a:moveTo>
                <a:cubicBezTo>
                  <a:pt x="25" y="82"/>
                  <a:pt x="25" y="82"/>
                  <a:pt x="25" y="82"/>
                </a:cubicBezTo>
                <a:cubicBezTo>
                  <a:pt x="25" y="89"/>
                  <a:pt x="25" y="89"/>
                  <a:pt x="25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82"/>
                  <a:pt x="38" y="82"/>
                  <a:pt x="38" y="82"/>
                </a:cubicBezTo>
                <a:close/>
                <a:moveTo>
                  <a:pt x="55" y="82"/>
                </a:moveTo>
                <a:cubicBezTo>
                  <a:pt x="41" y="82"/>
                  <a:pt x="41" y="82"/>
                  <a:pt x="41" y="82"/>
                </a:cubicBezTo>
                <a:cubicBezTo>
                  <a:pt x="41" y="89"/>
                  <a:pt x="41" y="89"/>
                  <a:pt x="41" y="89"/>
                </a:cubicBezTo>
                <a:cubicBezTo>
                  <a:pt x="55" y="89"/>
                  <a:pt x="55" y="89"/>
                  <a:pt x="55" y="89"/>
                </a:cubicBezTo>
                <a:lnTo>
                  <a:pt x="55" y="82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5" name="Freeform 23"/>
          <p:cNvSpPr>
            <a:spLocks noEditPoints="1" noChangeArrowheads="1"/>
          </p:cNvSpPr>
          <p:nvPr/>
        </p:nvSpPr>
        <p:spPr bwMode="auto">
          <a:xfrm>
            <a:off x="4797425" y="2222500"/>
            <a:ext cx="341313" cy="227013"/>
          </a:xfrm>
          <a:custGeom>
            <a:avLst/>
            <a:gdLst>
              <a:gd name="T0" fmla="*/ 2147483647 w 91"/>
              <a:gd name="T1" fmla="*/ 2147483647 h 81"/>
              <a:gd name="T2" fmla="*/ 2147483647 w 91"/>
              <a:gd name="T3" fmla="*/ 2147483647 h 81"/>
              <a:gd name="T4" fmla="*/ 2147483647 w 91"/>
              <a:gd name="T5" fmla="*/ 2147483647 h 81"/>
              <a:gd name="T6" fmla="*/ 2147483647 w 91"/>
              <a:gd name="T7" fmla="*/ 2147483647 h 81"/>
              <a:gd name="T8" fmla="*/ 2147483647 w 91"/>
              <a:gd name="T9" fmla="*/ 2147483647 h 81"/>
              <a:gd name="T10" fmla="*/ 2147483647 w 91"/>
              <a:gd name="T11" fmla="*/ 2147483647 h 81"/>
              <a:gd name="T12" fmla="*/ 0 w 91"/>
              <a:gd name="T13" fmla="*/ 2147483647 h 81"/>
              <a:gd name="T14" fmla="*/ 0 w 91"/>
              <a:gd name="T15" fmla="*/ 2147483647 h 81"/>
              <a:gd name="T16" fmla="*/ 0 w 91"/>
              <a:gd name="T17" fmla="*/ 2147483647 h 81"/>
              <a:gd name="T18" fmla="*/ 2147483647 w 91"/>
              <a:gd name="T19" fmla="*/ 2147483647 h 81"/>
              <a:gd name="T20" fmla="*/ 2147483647 w 91"/>
              <a:gd name="T21" fmla="*/ 2147483647 h 81"/>
              <a:gd name="T22" fmla="*/ 2147483647 w 91"/>
              <a:gd name="T23" fmla="*/ 2147483647 h 81"/>
              <a:gd name="T24" fmla="*/ 2147483647 w 91"/>
              <a:gd name="T25" fmla="*/ 2147483647 h 81"/>
              <a:gd name="T26" fmla="*/ 2147483647 w 91"/>
              <a:gd name="T27" fmla="*/ 2147483647 h 81"/>
              <a:gd name="T28" fmla="*/ 2147483647 w 91"/>
              <a:gd name="T29" fmla="*/ 2147483647 h 81"/>
              <a:gd name="T30" fmla="*/ 2147483647 w 91"/>
              <a:gd name="T31" fmla="*/ 2147483647 h 81"/>
              <a:gd name="T32" fmla="*/ 2147483647 w 91"/>
              <a:gd name="T33" fmla="*/ 2147483647 h 81"/>
              <a:gd name="T34" fmla="*/ 2147483647 w 91"/>
              <a:gd name="T35" fmla="*/ 0 h 81"/>
              <a:gd name="T36" fmla="*/ 2147483647 w 91"/>
              <a:gd name="T37" fmla="*/ 0 h 81"/>
              <a:gd name="T38" fmla="*/ 2147483647 w 91"/>
              <a:gd name="T39" fmla="*/ 2147483647 h 81"/>
              <a:gd name="T40" fmla="*/ 2147483647 w 91"/>
              <a:gd name="T41" fmla="*/ 2147483647 h 81"/>
              <a:gd name="T42" fmla="*/ 2147483647 w 91"/>
              <a:gd name="T43" fmla="*/ 2147483647 h 81"/>
              <a:gd name="T44" fmla="*/ 2147483647 w 91"/>
              <a:gd name="T45" fmla="*/ 2147483647 h 81"/>
              <a:gd name="T46" fmla="*/ 2147483647 w 91"/>
              <a:gd name="T47" fmla="*/ 2147483647 h 81"/>
              <a:gd name="T48" fmla="*/ 2147483647 w 91"/>
              <a:gd name="T49" fmla="*/ 2147483647 h 81"/>
              <a:gd name="T50" fmla="*/ 2147483647 w 91"/>
              <a:gd name="T51" fmla="*/ 2147483647 h 81"/>
              <a:gd name="T52" fmla="*/ 2147483647 w 91"/>
              <a:gd name="T53" fmla="*/ 2147483647 h 81"/>
              <a:gd name="T54" fmla="*/ 2147483647 w 91"/>
              <a:gd name="T55" fmla="*/ 2147483647 h 81"/>
              <a:gd name="T56" fmla="*/ 2147483647 w 91"/>
              <a:gd name="T57" fmla="*/ 0 h 81"/>
              <a:gd name="T58" fmla="*/ 2147483647 w 91"/>
              <a:gd name="T59" fmla="*/ 0 h 81"/>
              <a:gd name="T60" fmla="*/ 2147483647 w 91"/>
              <a:gd name="T61" fmla="*/ 2147483647 h 81"/>
              <a:gd name="T62" fmla="*/ 2147483647 w 91"/>
              <a:gd name="T63" fmla="*/ 2147483647 h 81"/>
              <a:gd name="T64" fmla="*/ 2147483647 w 91"/>
              <a:gd name="T65" fmla="*/ 2147483647 h 81"/>
              <a:gd name="T66" fmla="*/ 2147483647 w 91"/>
              <a:gd name="T67" fmla="*/ 2147483647 h 81"/>
              <a:gd name="T68" fmla="*/ 2147483647 w 91"/>
              <a:gd name="T69" fmla="*/ 2147483647 h 81"/>
              <a:gd name="T70" fmla="*/ 2147483647 w 91"/>
              <a:gd name="T71" fmla="*/ 2147483647 h 81"/>
              <a:gd name="T72" fmla="*/ 2147483647 w 91"/>
              <a:gd name="T73" fmla="*/ 2147483647 h 81"/>
              <a:gd name="T74" fmla="*/ 2147483647 w 91"/>
              <a:gd name="T75" fmla="*/ 2147483647 h 81"/>
              <a:gd name="T76" fmla="*/ 2147483647 w 91"/>
              <a:gd name="T77" fmla="*/ 2147483647 h 81"/>
              <a:gd name="T78" fmla="*/ 2147483647 w 91"/>
              <a:gd name="T79" fmla="*/ 2147483647 h 81"/>
              <a:gd name="T80" fmla="*/ 2147483647 w 91"/>
              <a:gd name="T81" fmla="*/ 2147483647 h 81"/>
              <a:gd name="T82" fmla="*/ 2147483647 w 91"/>
              <a:gd name="T83" fmla="*/ 2147483647 h 81"/>
              <a:gd name="T84" fmla="*/ 2147483647 w 91"/>
              <a:gd name="T85" fmla="*/ 2147483647 h 81"/>
              <a:gd name="T86" fmla="*/ 2147483647 w 91"/>
              <a:gd name="T87" fmla="*/ 2147483647 h 81"/>
              <a:gd name="T88" fmla="*/ 2147483647 w 91"/>
              <a:gd name="T89" fmla="*/ 2147483647 h 81"/>
              <a:gd name="T90" fmla="*/ 2147483647 w 91"/>
              <a:gd name="T91" fmla="*/ 2147483647 h 81"/>
              <a:gd name="T92" fmla="*/ 2147483647 w 91"/>
              <a:gd name="T93" fmla="*/ 2147483647 h 81"/>
              <a:gd name="T94" fmla="*/ 2147483647 w 91"/>
              <a:gd name="T95" fmla="*/ 2147483647 h 81"/>
              <a:gd name="T96" fmla="*/ 2147483647 w 91"/>
              <a:gd name="T97" fmla="*/ 2147483647 h 81"/>
              <a:gd name="T98" fmla="*/ 2147483647 w 91"/>
              <a:gd name="T99" fmla="*/ 2147483647 h 81"/>
              <a:gd name="T100" fmla="*/ 2147483647 w 91"/>
              <a:gd name="T101" fmla="*/ 2147483647 h 81"/>
              <a:gd name="T102" fmla="*/ 2147483647 w 91"/>
              <a:gd name="T103" fmla="*/ 2147483647 h 81"/>
              <a:gd name="T104" fmla="*/ 2147483647 w 91"/>
              <a:gd name="T105" fmla="*/ 2147483647 h 81"/>
              <a:gd name="T106" fmla="*/ 2147483647 w 91"/>
              <a:gd name="T107" fmla="*/ 2147483647 h 81"/>
              <a:gd name="T108" fmla="*/ 2147483647 w 91"/>
              <a:gd name="T109" fmla="*/ 2147483647 h 81"/>
              <a:gd name="T110" fmla="*/ 2147483647 w 91"/>
              <a:gd name="T111" fmla="*/ 2147483647 h 81"/>
              <a:gd name="T112" fmla="*/ 2147483647 w 91"/>
              <a:gd name="T113" fmla="*/ 2147483647 h 81"/>
              <a:gd name="T114" fmla="*/ 2147483647 w 91"/>
              <a:gd name="T115" fmla="*/ 2147483647 h 81"/>
              <a:gd name="T116" fmla="*/ 2147483647 w 91"/>
              <a:gd name="T117" fmla="*/ 2147483647 h 81"/>
              <a:gd name="T118" fmla="*/ 2147483647 w 91"/>
              <a:gd name="T119" fmla="*/ 2147483647 h 81"/>
              <a:gd name="T120" fmla="*/ 2147483647 w 91"/>
              <a:gd name="T121" fmla="*/ 2147483647 h 81"/>
              <a:gd name="T122" fmla="*/ 2147483647 w 91"/>
              <a:gd name="T123" fmla="*/ 2147483647 h 8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1"/>
              <a:gd name="T187" fmla="*/ 0 h 81"/>
              <a:gd name="T188" fmla="*/ 91 w 91"/>
              <a:gd name="T189" fmla="*/ 81 h 8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9" y="81"/>
                  <a:pt x="7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29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5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6" y="30"/>
                  <a:pt x="67" y="30"/>
                  <a:pt x="68" y="29"/>
                </a:cubicBezTo>
                <a:cubicBezTo>
                  <a:pt x="66" y="28"/>
                  <a:pt x="65" y="27"/>
                  <a:pt x="65" y="24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5" y="68"/>
                </a:moveTo>
                <a:cubicBezTo>
                  <a:pt x="45" y="40"/>
                  <a:pt x="45" y="40"/>
                  <a:pt x="45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8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5" y="68"/>
                  <a:pt x="45" y="68"/>
                  <a:pt x="45" y="68"/>
                </a:cubicBezTo>
                <a:close/>
                <a:moveTo>
                  <a:pt x="55" y="68"/>
                </a:moveTo>
                <a:cubicBezTo>
                  <a:pt x="55" y="40"/>
                  <a:pt x="55" y="40"/>
                  <a:pt x="55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8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5" y="68"/>
                  <a:pt x="55" y="68"/>
                  <a:pt x="55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4" y="70"/>
                  <a:pt x="15" y="71"/>
                  <a:pt x="18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6" name="Freeform 24"/>
          <p:cNvSpPr>
            <a:spLocks noEditPoints="1" noChangeArrowheads="1"/>
          </p:cNvSpPr>
          <p:nvPr/>
        </p:nvSpPr>
        <p:spPr bwMode="auto">
          <a:xfrm>
            <a:off x="4149725" y="2200275"/>
            <a:ext cx="307975" cy="290513"/>
          </a:xfrm>
          <a:custGeom>
            <a:avLst/>
            <a:gdLst>
              <a:gd name="T0" fmla="*/ 2147483647 w 82"/>
              <a:gd name="T1" fmla="*/ 2147483647 h 104"/>
              <a:gd name="T2" fmla="*/ 2147483647 w 82"/>
              <a:gd name="T3" fmla="*/ 2147483647 h 104"/>
              <a:gd name="T4" fmla="*/ 2147483647 w 82"/>
              <a:gd name="T5" fmla="*/ 2147483647 h 104"/>
              <a:gd name="T6" fmla="*/ 2147483647 w 82"/>
              <a:gd name="T7" fmla="*/ 2147483647 h 104"/>
              <a:gd name="T8" fmla="*/ 2147483647 w 82"/>
              <a:gd name="T9" fmla="*/ 2147483647 h 104"/>
              <a:gd name="T10" fmla="*/ 2147483647 w 82"/>
              <a:gd name="T11" fmla="*/ 2147483647 h 104"/>
              <a:gd name="T12" fmla="*/ 2147483647 w 82"/>
              <a:gd name="T13" fmla="*/ 2147483647 h 104"/>
              <a:gd name="T14" fmla="*/ 2147483647 w 82"/>
              <a:gd name="T15" fmla="*/ 2147483647 h 104"/>
              <a:gd name="T16" fmla="*/ 2147483647 w 82"/>
              <a:gd name="T17" fmla="*/ 2147483647 h 104"/>
              <a:gd name="T18" fmla="*/ 2147483647 w 82"/>
              <a:gd name="T19" fmla="*/ 2147483647 h 104"/>
              <a:gd name="T20" fmla="*/ 2147483647 w 82"/>
              <a:gd name="T21" fmla="*/ 2147483647 h 104"/>
              <a:gd name="T22" fmla="*/ 2147483647 w 82"/>
              <a:gd name="T23" fmla="*/ 2147483647 h 104"/>
              <a:gd name="T24" fmla="*/ 2147483647 w 82"/>
              <a:gd name="T25" fmla="*/ 2147483647 h 104"/>
              <a:gd name="T26" fmla="*/ 2147483647 w 82"/>
              <a:gd name="T27" fmla="*/ 0 h 104"/>
              <a:gd name="T28" fmla="*/ 2147483647 w 82"/>
              <a:gd name="T29" fmla="*/ 2147483647 h 104"/>
              <a:gd name="T30" fmla="*/ 2147483647 w 82"/>
              <a:gd name="T31" fmla="*/ 2147483647 h 104"/>
              <a:gd name="T32" fmla="*/ 2147483647 w 82"/>
              <a:gd name="T33" fmla="*/ 2147483647 h 104"/>
              <a:gd name="T34" fmla="*/ 2147483647 w 82"/>
              <a:gd name="T35" fmla="*/ 0 h 104"/>
              <a:gd name="T36" fmla="*/ 2147483647 w 82"/>
              <a:gd name="T37" fmla="*/ 2147483647 h 104"/>
              <a:gd name="T38" fmla="*/ 2147483647 w 82"/>
              <a:gd name="T39" fmla="*/ 2147483647 h 104"/>
              <a:gd name="T40" fmla="*/ 2147483647 w 82"/>
              <a:gd name="T41" fmla="*/ 2147483647 h 104"/>
              <a:gd name="T42" fmla="*/ 2147483647 w 82"/>
              <a:gd name="T43" fmla="*/ 2147483647 h 104"/>
              <a:gd name="T44" fmla="*/ 2147483647 w 82"/>
              <a:gd name="T45" fmla="*/ 2147483647 h 104"/>
              <a:gd name="T46" fmla="*/ 2147483647 w 82"/>
              <a:gd name="T47" fmla="*/ 2147483647 h 104"/>
              <a:gd name="T48" fmla="*/ 2147483647 w 82"/>
              <a:gd name="T49" fmla="*/ 2147483647 h 104"/>
              <a:gd name="T50" fmla="*/ 2147483647 w 82"/>
              <a:gd name="T51" fmla="*/ 2147483647 h 104"/>
              <a:gd name="T52" fmla="*/ 2147483647 w 82"/>
              <a:gd name="T53" fmla="*/ 2147483647 h 104"/>
              <a:gd name="T54" fmla="*/ 2147483647 w 82"/>
              <a:gd name="T55" fmla="*/ 2147483647 h 104"/>
              <a:gd name="T56" fmla="*/ 2147483647 w 82"/>
              <a:gd name="T57" fmla="*/ 2147483647 h 104"/>
              <a:gd name="T58" fmla="*/ 2147483647 w 82"/>
              <a:gd name="T59" fmla="*/ 2147483647 h 104"/>
              <a:gd name="T60" fmla="*/ 2147483647 w 82"/>
              <a:gd name="T61" fmla="*/ 2147483647 h 104"/>
              <a:gd name="T62" fmla="*/ 2147483647 w 82"/>
              <a:gd name="T63" fmla="*/ 2147483647 h 104"/>
              <a:gd name="T64" fmla="*/ 2147483647 w 82"/>
              <a:gd name="T65" fmla="*/ 2147483647 h 104"/>
              <a:gd name="T66" fmla="*/ 2147483647 w 82"/>
              <a:gd name="T67" fmla="*/ 2147483647 h 104"/>
              <a:gd name="T68" fmla="*/ 2147483647 w 82"/>
              <a:gd name="T69" fmla="*/ 2147483647 h 104"/>
              <a:gd name="T70" fmla="*/ 2147483647 w 82"/>
              <a:gd name="T71" fmla="*/ 2147483647 h 104"/>
              <a:gd name="T72" fmla="*/ 2147483647 w 82"/>
              <a:gd name="T73" fmla="*/ 2147483647 h 104"/>
              <a:gd name="T74" fmla="*/ 2147483647 w 82"/>
              <a:gd name="T75" fmla="*/ 2147483647 h 10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82"/>
              <a:gd name="T115" fmla="*/ 0 h 104"/>
              <a:gd name="T116" fmla="*/ 82 w 82"/>
              <a:gd name="T117" fmla="*/ 104 h 10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82" h="104">
                <a:moveTo>
                  <a:pt x="46" y="67"/>
                </a:moveTo>
                <a:cubicBezTo>
                  <a:pt x="48" y="67"/>
                  <a:pt x="49" y="69"/>
                  <a:pt x="49" y="72"/>
                </a:cubicBezTo>
                <a:cubicBezTo>
                  <a:pt x="49" y="74"/>
                  <a:pt x="48" y="76"/>
                  <a:pt x="46" y="76"/>
                </a:cubicBezTo>
                <a:cubicBezTo>
                  <a:pt x="44" y="76"/>
                  <a:pt x="43" y="74"/>
                  <a:pt x="43" y="72"/>
                </a:cubicBezTo>
                <a:cubicBezTo>
                  <a:pt x="43" y="69"/>
                  <a:pt x="44" y="67"/>
                  <a:pt x="46" y="67"/>
                </a:cubicBezTo>
                <a:close/>
                <a:moveTo>
                  <a:pt x="60" y="99"/>
                </a:moveTo>
                <a:cubicBezTo>
                  <a:pt x="62" y="104"/>
                  <a:pt x="62" y="104"/>
                  <a:pt x="62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9" y="91"/>
                  <a:pt x="69" y="91"/>
                  <a:pt x="69" y="91"/>
                </a:cubicBezTo>
                <a:cubicBezTo>
                  <a:pt x="74" y="85"/>
                  <a:pt x="77" y="77"/>
                  <a:pt x="77" y="69"/>
                </a:cubicBezTo>
                <a:cubicBezTo>
                  <a:pt x="77" y="64"/>
                  <a:pt x="76" y="59"/>
                  <a:pt x="74" y="55"/>
                </a:cubicBezTo>
                <a:cubicBezTo>
                  <a:pt x="79" y="48"/>
                  <a:pt x="82" y="37"/>
                  <a:pt x="77" y="27"/>
                </a:cubicBezTo>
                <a:cubicBezTo>
                  <a:pt x="70" y="28"/>
                  <a:pt x="62" y="32"/>
                  <a:pt x="58" y="38"/>
                </a:cubicBezTo>
                <a:cubicBezTo>
                  <a:pt x="56" y="37"/>
                  <a:pt x="54" y="36"/>
                  <a:pt x="52" y="35"/>
                </a:cubicBezTo>
                <a:cubicBezTo>
                  <a:pt x="51" y="38"/>
                  <a:pt x="51" y="38"/>
                  <a:pt x="51" y="38"/>
                </a:cubicBezTo>
                <a:cubicBezTo>
                  <a:pt x="43" y="37"/>
                  <a:pt x="40" y="37"/>
                  <a:pt x="32" y="38"/>
                </a:cubicBezTo>
                <a:cubicBezTo>
                  <a:pt x="31" y="35"/>
                  <a:pt x="31" y="35"/>
                  <a:pt x="31" y="35"/>
                </a:cubicBezTo>
                <a:cubicBezTo>
                  <a:pt x="28" y="36"/>
                  <a:pt x="26" y="36"/>
                  <a:pt x="24" y="38"/>
                </a:cubicBezTo>
                <a:cubicBezTo>
                  <a:pt x="19" y="32"/>
                  <a:pt x="12" y="28"/>
                  <a:pt x="5" y="27"/>
                </a:cubicBezTo>
                <a:cubicBezTo>
                  <a:pt x="0" y="37"/>
                  <a:pt x="2" y="48"/>
                  <a:pt x="8" y="54"/>
                </a:cubicBezTo>
                <a:cubicBezTo>
                  <a:pt x="6" y="59"/>
                  <a:pt x="5" y="64"/>
                  <a:pt x="5" y="69"/>
                </a:cubicBezTo>
                <a:cubicBezTo>
                  <a:pt x="5" y="77"/>
                  <a:pt x="7" y="84"/>
                  <a:pt x="12" y="90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21" y="99"/>
                  <a:pt x="21" y="99"/>
                  <a:pt x="21" y="99"/>
                </a:cubicBezTo>
                <a:cubicBezTo>
                  <a:pt x="27" y="102"/>
                  <a:pt x="33" y="104"/>
                  <a:pt x="41" y="104"/>
                </a:cubicBezTo>
                <a:cubicBezTo>
                  <a:pt x="48" y="104"/>
                  <a:pt x="54" y="102"/>
                  <a:pt x="60" y="99"/>
                </a:cubicBezTo>
                <a:close/>
                <a:moveTo>
                  <a:pt x="41" y="0"/>
                </a:moveTo>
                <a:cubicBezTo>
                  <a:pt x="46" y="0"/>
                  <a:pt x="50" y="2"/>
                  <a:pt x="53" y="5"/>
                </a:cubicBezTo>
                <a:cubicBezTo>
                  <a:pt x="57" y="9"/>
                  <a:pt x="58" y="13"/>
                  <a:pt x="58" y="18"/>
                </a:cubicBezTo>
                <a:cubicBezTo>
                  <a:pt x="58" y="22"/>
                  <a:pt x="57" y="27"/>
                  <a:pt x="53" y="30"/>
                </a:cubicBezTo>
                <a:cubicBezTo>
                  <a:pt x="50" y="33"/>
                  <a:pt x="46" y="35"/>
                  <a:pt x="41" y="35"/>
                </a:cubicBezTo>
                <a:cubicBezTo>
                  <a:pt x="36" y="35"/>
                  <a:pt x="32" y="33"/>
                  <a:pt x="29" y="30"/>
                </a:cubicBezTo>
                <a:cubicBezTo>
                  <a:pt x="26" y="27"/>
                  <a:pt x="24" y="22"/>
                  <a:pt x="24" y="18"/>
                </a:cubicBezTo>
                <a:cubicBezTo>
                  <a:pt x="24" y="13"/>
                  <a:pt x="26" y="9"/>
                  <a:pt x="29" y="5"/>
                </a:cubicBezTo>
                <a:cubicBezTo>
                  <a:pt x="32" y="2"/>
                  <a:pt x="36" y="0"/>
                  <a:pt x="41" y="0"/>
                </a:cubicBezTo>
                <a:close/>
                <a:moveTo>
                  <a:pt x="48" y="11"/>
                </a:moveTo>
                <a:cubicBezTo>
                  <a:pt x="50" y="12"/>
                  <a:pt x="51" y="15"/>
                  <a:pt x="51" y="18"/>
                </a:cubicBezTo>
                <a:cubicBezTo>
                  <a:pt x="51" y="20"/>
                  <a:pt x="50" y="23"/>
                  <a:pt x="48" y="25"/>
                </a:cubicBezTo>
                <a:cubicBezTo>
                  <a:pt x="46" y="26"/>
                  <a:pt x="44" y="28"/>
                  <a:pt x="41" y="28"/>
                </a:cubicBezTo>
                <a:cubicBezTo>
                  <a:pt x="39" y="28"/>
                  <a:pt x="36" y="26"/>
                  <a:pt x="34" y="25"/>
                </a:cubicBezTo>
                <a:cubicBezTo>
                  <a:pt x="32" y="23"/>
                  <a:pt x="31" y="20"/>
                  <a:pt x="31" y="18"/>
                </a:cubicBezTo>
                <a:cubicBezTo>
                  <a:pt x="31" y="15"/>
                  <a:pt x="32" y="12"/>
                  <a:pt x="34" y="11"/>
                </a:cubicBezTo>
                <a:cubicBezTo>
                  <a:pt x="36" y="9"/>
                  <a:pt x="39" y="8"/>
                  <a:pt x="41" y="8"/>
                </a:cubicBezTo>
                <a:cubicBezTo>
                  <a:pt x="44" y="8"/>
                  <a:pt x="46" y="9"/>
                  <a:pt x="48" y="11"/>
                </a:cubicBezTo>
                <a:close/>
                <a:moveTo>
                  <a:pt x="41" y="58"/>
                </a:moveTo>
                <a:cubicBezTo>
                  <a:pt x="33" y="58"/>
                  <a:pt x="26" y="64"/>
                  <a:pt x="26" y="71"/>
                </a:cubicBezTo>
                <a:cubicBezTo>
                  <a:pt x="26" y="79"/>
                  <a:pt x="33" y="85"/>
                  <a:pt x="41" y="85"/>
                </a:cubicBezTo>
                <a:cubicBezTo>
                  <a:pt x="48" y="85"/>
                  <a:pt x="55" y="79"/>
                  <a:pt x="55" y="71"/>
                </a:cubicBezTo>
                <a:cubicBezTo>
                  <a:pt x="55" y="64"/>
                  <a:pt x="48" y="58"/>
                  <a:pt x="41" y="58"/>
                </a:cubicBezTo>
                <a:close/>
                <a:moveTo>
                  <a:pt x="20" y="57"/>
                </a:moveTo>
                <a:cubicBezTo>
                  <a:pt x="20" y="56"/>
                  <a:pt x="20" y="55"/>
                  <a:pt x="21" y="54"/>
                </a:cubicBezTo>
                <a:cubicBezTo>
                  <a:pt x="21" y="52"/>
                  <a:pt x="22" y="51"/>
                  <a:pt x="24" y="50"/>
                </a:cubicBezTo>
                <a:cubicBezTo>
                  <a:pt x="25" y="49"/>
                  <a:pt x="27" y="49"/>
                  <a:pt x="28" y="49"/>
                </a:cubicBezTo>
                <a:cubicBezTo>
                  <a:pt x="30" y="49"/>
                  <a:pt x="32" y="49"/>
                  <a:pt x="34" y="50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3"/>
                  <a:pt x="30" y="53"/>
                  <a:pt x="29" y="53"/>
                </a:cubicBezTo>
                <a:cubicBezTo>
                  <a:pt x="28" y="53"/>
                  <a:pt x="27" y="53"/>
                  <a:pt x="26" y="54"/>
                </a:cubicBezTo>
                <a:cubicBezTo>
                  <a:pt x="26" y="54"/>
                  <a:pt x="25" y="55"/>
                  <a:pt x="25" y="55"/>
                </a:cubicBezTo>
                <a:cubicBezTo>
                  <a:pt x="25" y="56"/>
                  <a:pt x="24" y="57"/>
                  <a:pt x="24" y="57"/>
                </a:cubicBezTo>
                <a:cubicBezTo>
                  <a:pt x="20" y="57"/>
                  <a:pt x="20" y="57"/>
                  <a:pt x="20" y="57"/>
                </a:cubicBezTo>
                <a:close/>
                <a:moveTo>
                  <a:pt x="62" y="57"/>
                </a:move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6"/>
                  <a:pt x="57" y="55"/>
                </a:cubicBezTo>
                <a:cubicBezTo>
                  <a:pt x="57" y="55"/>
                  <a:pt x="56" y="54"/>
                  <a:pt x="56" y="54"/>
                </a:cubicBezTo>
                <a:cubicBezTo>
                  <a:pt x="55" y="53"/>
                  <a:pt x="54" y="53"/>
                  <a:pt x="53" y="53"/>
                </a:cubicBezTo>
                <a:cubicBezTo>
                  <a:pt x="52" y="53"/>
                  <a:pt x="51" y="53"/>
                  <a:pt x="50" y="54"/>
                </a:cubicBezTo>
                <a:cubicBezTo>
                  <a:pt x="48" y="50"/>
                  <a:pt x="48" y="50"/>
                  <a:pt x="48" y="50"/>
                </a:cubicBezTo>
                <a:cubicBezTo>
                  <a:pt x="50" y="49"/>
                  <a:pt x="52" y="49"/>
                  <a:pt x="53" y="49"/>
                </a:cubicBezTo>
                <a:cubicBezTo>
                  <a:pt x="55" y="49"/>
                  <a:pt x="57" y="49"/>
                  <a:pt x="58" y="50"/>
                </a:cubicBezTo>
                <a:cubicBezTo>
                  <a:pt x="59" y="51"/>
                  <a:pt x="60" y="52"/>
                  <a:pt x="61" y="54"/>
                </a:cubicBezTo>
                <a:cubicBezTo>
                  <a:pt x="62" y="55"/>
                  <a:pt x="62" y="56"/>
                  <a:pt x="62" y="57"/>
                </a:cubicBezTo>
                <a:close/>
                <a:moveTo>
                  <a:pt x="35" y="67"/>
                </a:moveTo>
                <a:cubicBezTo>
                  <a:pt x="37" y="67"/>
                  <a:pt x="38" y="69"/>
                  <a:pt x="38" y="72"/>
                </a:cubicBezTo>
                <a:cubicBezTo>
                  <a:pt x="38" y="74"/>
                  <a:pt x="37" y="76"/>
                  <a:pt x="35" y="76"/>
                </a:cubicBezTo>
                <a:cubicBezTo>
                  <a:pt x="33" y="76"/>
                  <a:pt x="32" y="74"/>
                  <a:pt x="32" y="72"/>
                </a:cubicBezTo>
                <a:cubicBezTo>
                  <a:pt x="32" y="69"/>
                  <a:pt x="33" y="67"/>
                  <a:pt x="35" y="6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7" name="Freeform 25"/>
          <p:cNvSpPr>
            <a:spLocks noEditPoints="1" noChangeArrowheads="1"/>
          </p:cNvSpPr>
          <p:nvPr/>
        </p:nvSpPr>
        <p:spPr bwMode="auto">
          <a:xfrm>
            <a:off x="4857750" y="1644650"/>
            <a:ext cx="292100" cy="315913"/>
          </a:xfrm>
          <a:custGeom>
            <a:avLst/>
            <a:gdLst>
              <a:gd name="T0" fmla="*/ 2147483647 w 78"/>
              <a:gd name="T1" fmla="*/ 2147483647 h 112"/>
              <a:gd name="T2" fmla="*/ 2147483647 w 78"/>
              <a:gd name="T3" fmla="*/ 2147483647 h 112"/>
              <a:gd name="T4" fmla="*/ 2147483647 w 78"/>
              <a:gd name="T5" fmla="*/ 2147483647 h 112"/>
              <a:gd name="T6" fmla="*/ 2147483647 w 78"/>
              <a:gd name="T7" fmla="*/ 2147483647 h 112"/>
              <a:gd name="T8" fmla="*/ 2147483647 w 78"/>
              <a:gd name="T9" fmla="*/ 2147483647 h 112"/>
              <a:gd name="T10" fmla="*/ 2147483647 w 78"/>
              <a:gd name="T11" fmla="*/ 2147483647 h 112"/>
              <a:gd name="T12" fmla="*/ 2147483647 w 78"/>
              <a:gd name="T13" fmla="*/ 2147483647 h 112"/>
              <a:gd name="T14" fmla="*/ 2147483647 w 78"/>
              <a:gd name="T15" fmla="*/ 2147483647 h 112"/>
              <a:gd name="T16" fmla="*/ 2147483647 w 78"/>
              <a:gd name="T17" fmla="*/ 2147483647 h 112"/>
              <a:gd name="T18" fmla="*/ 2147483647 w 78"/>
              <a:gd name="T19" fmla="*/ 2147483647 h 112"/>
              <a:gd name="T20" fmla="*/ 2147483647 w 78"/>
              <a:gd name="T21" fmla="*/ 2147483647 h 112"/>
              <a:gd name="T22" fmla="*/ 2147483647 w 78"/>
              <a:gd name="T23" fmla="*/ 2147483647 h 112"/>
              <a:gd name="T24" fmla="*/ 2147483647 w 78"/>
              <a:gd name="T25" fmla="*/ 2147483647 h 112"/>
              <a:gd name="T26" fmla="*/ 2147483647 w 78"/>
              <a:gd name="T27" fmla="*/ 2147483647 h 112"/>
              <a:gd name="T28" fmla="*/ 2147483647 w 78"/>
              <a:gd name="T29" fmla="*/ 2147483647 h 112"/>
              <a:gd name="T30" fmla="*/ 2147483647 w 78"/>
              <a:gd name="T31" fmla="*/ 2147483647 h 112"/>
              <a:gd name="T32" fmla="*/ 2147483647 w 78"/>
              <a:gd name="T33" fmla="*/ 2147483647 h 112"/>
              <a:gd name="T34" fmla="*/ 2147483647 w 78"/>
              <a:gd name="T35" fmla="*/ 2147483647 h 112"/>
              <a:gd name="T36" fmla="*/ 2147483647 w 78"/>
              <a:gd name="T37" fmla="*/ 2147483647 h 112"/>
              <a:gd name="T38" fmla="*/ 2147483647 w 78"/>
              <a:gd name="T39" fmla="*/ 2147483647 h 112"/>
              <a:gd name="T40" fmla="*/ 2147483647 w 78"/>
              <a:gd name="T41" fmla="*/ 2147483647 h 112"/>
              <a:gd name="T42" fmla="*/ 2147483647 w 78"/>
              <a:gd name="T43" fmla="*/ 2147483647 h 112"/>
              <a:gd name="T44" fmla="*/ 2147483647 w 78"/>
              <a:gd name="T45" fmla="*/ 2147483647 h 112"/>
              <a:gd name="T46" fmla="*/ 2147483647 w 78"/>
              <a:gd name="T47" fmla="*/ 2147483647 h 112"/>
              <a:gd name="T48" fmla="*/ 2147483647 w 78"/>
              <a:gd name="T49" fmla="*/ 2147483647 h 112"/>
              <a:gd name="T50" fmla="*/ 2147483647 w 78"/>
              <a:gd name="T51" fmla="*/ 2147483647 h 112"/>
              <a:gd name="T52" fmla="*/ 2147483647 w 78"/>
              <a:gd name="T53" fmla="*/ 2147483647 h 112"/>
              <a:gd name="T54" fmla="*/ 2147483647 w 78"/>
              <a:gd name="T55" fmla="*/ 2147483647 h 112"/>
              <a:gd name="T56" fmla="*/ 2147483647 w 78"/>
              <a:gd name="T57" fmla="*/ 2147483647 h 112"/>
              <a:gd name="T58" fmla="*/ 2147483647 w 78"/>
              <a:gd name="T59" fmla="*/ 2147483647 h 112"/>
              <a:gd name="T60" fmla="*/ 2147483647 w 78"/>
              <a:gd name="T61" fmla="*/ 2147483647 h 112"/>
              <a:gd name="T62" fmla="*/ 2147483647 w 78"/>
              <a:gd name="T63" fmla="*/ 2147483647 h 112"/>
              <a:gd name="T64" fmla="*/ 2147483647 w 78"/>
              <a:gd name="T65" fmla="*/ 2147483647 h 112"/>
              <a:gd name="T66" fmla="*/ 2147483647 w 78"/>
              <a:gd name="T67" fmla="*/ 2147483647 h 112"/>
              <a:gd name="T68" fmla="*/ 2147483647 w 78"/>
              <a:gd name="T69" fmla="*/ 2147483647 h 112"/>
              <a:gd name="T70" fmla="*/ 2147483647 w 78"/>
              <a:gd name="T71" fmla="*/ 2147483647 h 112"/>
              <a:gd name="T72" fmla="*/ 2147483647 w 78"/>
              <a:gd name="T73" fmla="*/ 2147483647 h 112"/>
              <a:gd name="T74" fmla="*/ 2147483647 w 78"/>
              <a:gd name="T75" fmla="*/ 2147483647 h 112"/>
              <a:gd name="T76" fmla="*/ 2147483647 w 78"/>
              <a:gd name="T77" fmla="*/ 2147483647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8"/>
              <a:gd name="T118" fmla="*/ 0 h 112"/>
              <a:gd name="T119" fmla="*/ 78 w 78"/>
              <a:gd name="T120" fmla="*/ 112 h 1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8" name="Freeform 26"/>
          <p:cNvSpPr>
            <a:spLocks noEditPoints="1" noChangeArrowheads="1"/>
          </p:cNvSpPr>
          <p:nvPr/>
        </p:nvSpPr>
        <p:spPr bwMode="auto">
          <a:xfrm>
            <a:off x="4835525" y="1195388"/>
            <a:ext cx="317500" cy="268287"/>
          </a:xfrm>
          <a:custGeom>
            <a:avLst/>
            <a:gdLst>
              <a:gd name="T0" fmla="*/ 2147483647 w 85"/>
              <a:gd name="T1" fmla="*/ 2147483647 h 95"/>
              <a:gd name="T2" fmla="*/ 2147483647 w 85"/>
              <a:gd name="T3" fmla="*/ 2147483647 h 95"/>
              <a:gd name="T4" fmla="*/ 2147483647 w 85"/>
              <a:gd name="T5" fmla="*/ 2147483647 h 95"/>
              <a:gd name="T6" fmla="*/ 2147483647 w 85"/>
              <a:gd name="T7" fmla="*/ 2147483647 h 95"/>
              <a:gd name="T8" fmla="*/ 2147483647 w 85"/>
              <a:gd name="T9" fmla="*/ 2147483647 h 95"/>
              <a:gd name="T10" fmla="*/ 2147483647 w 85"/>
              <a:gd name="T11" fmla="*/ 2147483647 h 95"/>
              <a:gd name="T12" fmla="*/ 2147483647 w 85"/>
              <a:gd name="T13" fmla="*/ 2147483647 h 95"/>
              <a:gd name="T14" fmla="*/ 2147483647 w 85"/>
              <a:gd name="T15" fmla="*/ 2147483647 h 95"/>
              <a:gd name="T16" fmla="*/ 2147483647 w 85"/>
              <a:gd name="T17" fmla="*/ 2147483647 h 95"/>
              <a:gd name="T18" fmla="*/ 2147483647 w 85"/>
              <a:gd name="T19" fmla="*/ 2147483647 h 95"/>
              <a:gd name="T20" fmla="*/ 2147483647 w 85"/>
              <a:gd name="T21" fmla="*/ 2147483647 h 95"/>
              <a:gd name="T22" fmla="*/ 2147483647 w 85"/>
              <a:gd name="T23" fmla="*/ 2147483647 h 95"/>
              <a:gd name="T24" fmla="*/ 0 w 85"/>
              <a:gd name="T25" fmla="*/ 2147483647 h 95"/>
              <a:gd name="T26" fmla="*/ 2147483647 w 85"/>
              <a:gd name="T27" fmla="*/ 2147483647 h 95"/>
              <a:gd name="T28" fmla="*/ 2147483647 w 85"/>
              <a:gd name="T29" fmla="*/ 2147483647 h 95"/>
              <a:gd name="T30" fmla="*/ 2147483647 w 85"/>
              <a:gd name="T31" fmla="*/ 2147483647 h 95"/>
              <a:gd name="T32" fmla="*/ 2147483647 w 85"/>
              <a:gd name="T33" fmla="*/ 2147483647 h 95"/>
              <a:gd name="T34" fmla="*/ 2147483647 w 85"/>
              <a:gd name="T35" fmla="*/ 2147483647 h 95"/>
              <a:gd name="T36" fmla="*/ 2147483647 w 85"/>
              <a:gd name="T37" fmla="*/ 2147483647 h 95"/>
              <a:gd name="T38" fmla="*/ 2147483647 w 85"/>
              <a:gd name="T39" fmla="*/ 2147483647 h 95"/>
              <a:gd name="T40" fmla="*/ 2147483647 w 85"/>
              <a:gd name="T41" fmla="*/ 2147483647 h 95"/>
              <a:gd name="T42" fmla="*/ 2147483647 w 85"/>
              <a:gd name="T43" fmla="*/ 2147483647 h 95"/>
              <a:gd name="T44" fmla="*/ 2147483647 w 85"/>
              <a:gd name="T45" fmla="*/ 2147483647 h 95"/>
              <a:gd name="T46" fmla="*/ 2147483647 w 85"/>
              <a:gd name="T47" fmla="*/ 2147483647 h 95"/>
              <a:gd name="T48" fmla="*/ 2147483647 w 85"/>
              <a:gd name="T49" fmla="*/ 2147483647 h 95"/>
              <a:gd name="T50" fmla="*/ 2147483647 w 85"/>
              <a:gd name="T51" fmla="*/ 2147483647 h 95"/>
              <a:gd name="T52" fmla="*/ 2147483647 w 85"/>
              <a:gd name="T53" fmla="*/ 2147483647 h 95"/>
              <a:gd name="T54" fmla="*/ 2147483647 w 85"/>
              <a:gd name="T55" fmla="*/ 2147483647 h 95"/>
              <a:gd name="T56" fmla="*/ 2147483647 w 85"/>
              <a:gd name="T57" fmla="*/ 2147483647 h 95"/>
              <a:gd name="T58" fmla="*/ 2147483647 w 85"/>
              <a:gd name="T59" fmla="*/ 2147483647 h 95"/>
              <a:gd name="T60" fmla="*/ 2147483647 w 85"/>
              <a:gd name="T61" fmla="*/ 2147483647 h 95"/>
              <a:gd name="T62" fmla="*/ 2147483647 w 85"/>
              <a:gd name="T63" fmla="*/ 2147483647 h 95"/>
              <a:gd name="T64" fmla="*/ 2147483647 w 85"/>
              <a:gd name="T65" fmla="*/ 2147483647 h 95"/>
              <a:gd name="T66" fmla="*/ 2147483647 w 85"/>
              <a:gd name="T67" fmla="*/ 2147483647 h 95"/>
              <a:gd name="T68" fmla="*/ 2147483647 w 85"/>
              <a:gd name="T69" fmla="*/ 2147483647 h 95"/>
              <a:gd name="T70" fmla="*/ 2147483647 w 85"/>
              <a:gd name="T71" fmla="*/ 2147483647 h 95"/>
              <a:gd name="T72" fmla="*/ 2147483647 w 85"/>
              <a:gd name="T73" fmla="*/ 2147483647 h 95"/>
              <a:gd name="T74" fmla="*/ 2147483647 w 85"/>
              <a:gd name="T75" fmla="*/ 2147483647 h 95"/>
              <a:gd name="T76" fmla="*/ 2147483647 w 85"/>
              <a:gd name="T77" fmla="*/ 2147483647 h 95"/>
              <a:gd name="T78" fmla="*/ 2147483647 w 85"/>
              <a:gd name="T79" fmla="*/ 2147483647 h 95"/>
              <a:gd name="T80" fmla="*/ 2147483647 w 85"/>
              <a:gd name="T81" fmla="*/ 2147483647 h 95"/>
              <a:gd name="T82" fmla="*/ 2147483647 w 85"/>
              <a:gd name="T83" fmla="*/ 2147483647 h 95"/>
              <a:gd name="T84" fmla="*/ 2147483647 w 85"/>
              <a:gd name="T85" fmla="*/ 2147483647 h 95"/>
              <a:gd name="T86" fmla="*/ 2147483647 w 85"/>
              <a:gd name="T87" fmla="*/ 2147483647 h 95"/>
              <a:gd name="T88" fmla="*/ 2147483647 w 85"/>
              <a:gd name="T89" fmla="*/ 2147483647 h 95"/>
              <a:gd name="T90" fmla="*/ 2147483647 w 85"/>
              <a:gd name="T91" fmla="*/ 2147483647 h 95"/>
              <a:gd name="T92" fmla="*/ 2147483647 w 85"/>
              <a:gd name="T93" fmla="*/ 2147483647 h 95"/>
              <a:gd name="T94" fmla="*/ 2147483647 w 85"/>
              <a:gd name="T95" fmla="*/ 2147483647 h 95"/>
              <a:gd name="T96" fmla="*/ 2147483647 w 85"/>
              <a:gd name="T97" fmla="*/ 0 h 95"/>
              <a:gd name="T98" fmla="*/ 2147483647 w 85"/>
              <a:gd name="T99" fmla="*/ 2147483647 h 95"/>
              <a:gd name="T100" fmla="*/ 2147483647 w 85"/>
              <a:gd name="T101" fmla="*/ 2147483647 h 95"/>
              <a:gd name="T102" fmla="*/ 2147483647 w 85"/>
              <a:gd name="T103" fmla="*/ 2147483647 h 95"/>
              <a:gd name="T104" fmla="*/ 2147483647 w 85"/>
              <a:gd name="T105" fmla="*/ 2147483647 h 95"/>
              <a:gd name="T106" fmla="*/ 2147483647 w 85"/>
              <a:gd name="T107" fmla="*/ 2147483647 h 95"/>
              <a:gd name="T108" fmla="*/ 2147483647 w 85"/>
              <a:gd name="T109" fmla="*/ 2147483647 h 95"/>
              <a:gd name="T110" fmla="*/ 2147483647 w 85"/>
              <a:gd name="T111" fmla="*/ 2147483647 h 95"/>
              <a:gd name="T112" fmla="*/ 2147483647 w 85"/>
              <a:gd name="T113" fmla="*/ 2147483647 h 95"/>
              <a:gd name="T114" fmla="*/ 2147483647 w 85"/>
              <a:gd name="T115" fmla="*/ 2147483647 h 95"/>
              <a:gd name="T116" fmla="*/ 2147483647 w 85"/>
              <a:gd name="T117" fmla="*/ 2147483647 h 95"/>
              <a:gd name="T118" fmla="*/ 2147483647 w 85"/>
              <a:gd name="T119" fmla="*/ 2147483647 h 95"/>
              <a:gd name="T120" fmla="*/ 2147483647 w 85"/>
              <a:gd name="T121" fmla="*/ 2147483647 h 95"/>
              <a:gd name="T122" fmla="*/ 2147483647 w 85"/>
              <a:gd name="T123" fmla="*/ 2147483647 h 95"/>
              <a:gd name="T124" fmla="*/ 2147483647 w 85"/>
              <a:gd name="T125" fmla="*/ 0 h 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5"/>
              <a:gd name="T190" fmla="*/ 0 h 95"/>
              <a:gd name="T191" fmla="*/ 85 w 85"/>
              <a:gd name="T192" fmla="*/ 95 h 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5" h="95">
                <a:moveTo>
                  <a:pt x="50" y="91"/>
                </a:moveTo>
                <a:cubicBezTo>
                  <a:pt x="53" y="87"/>
                  <a:pt x="55" y="83"/>
                  <a:pt x="58" y="80"/>
                </a:cubicBezTo>
                <a:cubicBezTo>
                  <a:pt x="59" y="78"/>
                  <a:pt x="58" y="76"/>
                  <a:pt x="57" y="74"/>
                </a:cubicBezTo>
                <a:cubicBezTo>
                  <a:pt x="52" y="70"/>
                  <a:pt x="48" y="66"/>
                  <a:pt x="44" y="62"/>
                </a:cubicBezTo>
                <a:cubicBezTo>
                  <a:pt x="42" y="60"/>
                  <a:pt x="40" y="60"/>
                  <a:pt x="38" y="61"/>
                </a:cubicBezTo>
                <a:cubicBezTo>
                  <a:pt x="36" y="62"/>
                  <a:pt x="33" y="64"/>
                  <a:pt x="30" y="66"/>
                </a:cubicBezTo>
                <a:cubicBezTo>
                  <a:pt x="21" y="52"/>
                  <a:pt x="20" y="45"/>
                  <a:pt x="18" y="35"/>
                </a:cubicBezTo>
                <a:cubicBezTo>
                  <a:pt x="20" y="33"/>
                  <a:pt x="23" y="31"/>
                  <a:pt x="26" y="30"/>
                </a:cubicBezTo>
                <a:cubicBezTo>
                  <a:pt x="28" y="29"/>
                  <a:pt x="28" y="27"/>
                  <a:pt x="28" y="24"/>
                </a:cubicBezTo>
                <a:cubicBezTo>
                  <a:pt x="26" y="19"/>
                  <a:pt x="24" y="13"/>
                  <a:pt x="23" y="7"/>
                </a:cubicBezTo>
                <a:cubicBezTo>
                  <a:pt x="22" y="5"/>
                  <a:pt x="21" y="3"/>
                  <a:pt x="19" y="4"/>
                </a:cubicBezTo>
                <a:cubicBezTo>
                  <a:pt x="14" y="4"/>
                  <a:pt x="9" y="4"/>
                  <a:pt x="5" y="5"/>
                </a:cubicBezTo>
                <a:cubicBezTo>
                  <a:pt x="1" y="5"/>
                  <a:pt x="0" y="7"/>
                  <a:pt x="0" y="10"/>
                </a:cubicBezTo>
                <a:cubicBezTo>
                  <a:pt x="2" y="45"/>
                  <a:pt x="15" y="77"/>
                  <a:pt x="43" y="93"/>
                </a:cubicBezTo>
                <a:cubicBezTo>
                  <a:pt x="46" y="95"/>
                  <a:pt x="48" y="95"/>
                  <a:pt x="50" y="91"/>
                </a:cubicBezTo>
                <a:close/>
                <a:moveTo>
                  <a:pt x="46" y="52"/>
                </a:moveTo>
                <a:cubicBezTo>
                  <a:pt x="32" y="52"/>
                  <a:pt x="32" y="52"/>
                  <a:pt x="32" y="52"/>
                </a:cubicBezTo>
                <a:cubicBezTo>
                  <a:pt x="33" y="49"/>
                  <a:pt x="33" y="49"/>
                  <a:pt x="33" y="49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5"/>
                  <a:pt x="42" y="34"/>
                  <a:pt x="42" y="31"/>
                </a:cubicBezTo>
                <a:cubicBezTo>
                  <a:pt x="42" y="30"/>
                  <a:pt x="42" y="29"/>
                  <a:pt x="41" y="29"/>
                </a:cubicBezTo>
                <a:cubicBezTo>
                  <a:pt x="41" y="29"/>
                  <a:pt x="40" y="30"/>
                  <a:pt x="40" y="31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27"/>
                  <a:pt x="38" y="25"/>
                  <a:pt x="42" y="25"/>
                </a:cubicBezTo>
                <a:cubicBezTo>
                  <a:pt x="45" y="25"/>
                  <a:pt x="46" y="26"/>
                  <a:pt x="47" y="27"/>
                </a:cubicBezTo>
                <a:cubicBezTo>
                  <a:pt x="48" y="28"/>
                  <a:pt x="48" y="31"/>
                  <a:pt x="48" y="33"/>
                </a:cubicBezTo>
                <a:cubicBezTo>
                  <a:pt x="48" y="35"/>
                  <a:pt x="47" y="36"/>
                  <a:pt x="47" y="36"/>
                </a:cubicBezTo>
                <a:cubicBezTo>
                  <a:pt x="39" y="49"/>
                  <a:pt x="39" y="49"/>
                  <a:pt x="39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52"/>
                  <a:pt x="46" y="52"/>
                  <a:pt x="46" y="52"/>
                </a:cubicBezTo>
                <a:close/>
                <a:moveTo>
                  <a:pt x="63" y="49"/>
                </a:moveTo>
                <a:cubicBezTo>
                  <a:pt x="60" y="49"/>
                  <a:pt x="60" y="49"/>
                  <a:pt x="60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49"/>
                  <a:pt x="55" y="49"/>
                  <a:pt x="55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5"/>
                  <a:pt x="47" y="45"/>
                  <a:pt x="47" y="45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5"/>
                  <a:pt x="61" y="45"/>
                  <a:pt x="61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3" y="49"/>
                  <a:pt x="63" y="49"/>
                  <a:pt x="63" y="49"/>
                </a:cubicBezTo>
                <a:close/>
                <a:moveTo>
                  <a:pt x="55" y="45"/>
                </a:moveTo>
                <a:cubicBezTo>
                  <a:pt x="52" y="45"/>
                  <a:pt x="52" y="45"/>
                  <a:pt x="52" y="45"/>
                </a:cubicBezTo>
                <a:cubicBezTo>
                  <a:pt x="56" y="34"/>
                  <a:pt x="56" y="34"/>
                  <a:pt x="56" y="34"/>
                </a:cubicBezTo>
                <a:cubicBezTo>
                  <a:pt x="55" y="45"/>
                  <a:pt x="55" y="45"/>
                  <a:pt x="55" y="45"/>
                </a:cubicBezTo>
                <a:close/>
                <a:moveTo>
                  <a:pt x="43" y="0"/>
                </a:moveTo>
                <a:cubicBezTo>
                  <a:pt x="55" y="0"/>
                  <a:pt x="65" y="4"/>
                  <a:pt x="72" y="12"/>
                </a:cubicBezTo>
                <a:cubicBezTo>
                  <a:pt x="80" y="19"/>
                  <a:pt x="85" y="29"/>
                  <a:pt x="85" y="41"/>
                </a:cubicBezTo>
                <a:cubicBezTo>
                  <a:pt x="85" y="52"/>
                  <a:pt x="80" y="62"/>
                  <a:pt x="72" y="70"/>
                </a:cubicBezTo>
                <a:cubicBezTo>
                  <a:pt x="70" y="72"/>
                  <a:pt x="68" y="74"/>
                  <a:pt x="65" y="75"/>
                </a:cubicBezTo>
                <a:cubicBezTo>
                  <a:pt x="65" y="74"/>
                  <a:pt x="65" y="73"/>
                  <a:pt x="64" y="72"/>
                </a:cubicBezTo>
                <a:cubicBezTo>
                  <a:pt x="59" y="68"/>
                  <a:pt x="59" y="68"/>
                  <a:pt x="59" y="68"/>
                </a:cubicBezTo>
                <a:cubicBezTo>
                  <a:pt x="62" y="67"/>
                  <a:pt x="64" y="65"/>
                  <a:pt x="66" y="63"/>
                </a:cubicBezTo>
                <a:cubicBezTo>
                  <a:pt x="72" y="57"/>
                  <a:pt x="75" y="49"/>
                  <a:pt x="75" y="41"/>
                </a:cubicBezTo>
                <a:cubicBezTo>
                  <a:pt x="75" y="32"/>
                  <a:pt x="72" y="24"/>
                  <a:pt x="66" y="18"/>
                </a:cubicBezTo>
                <a:cubicBezTo>
                  <a:pt x="60" y="12"/>
                  <a:pt x="52" y="9"/>
                  <a:pt x="43" y="9"/>
                </a:cubicBezTo>
                <a:cubicBezTo>
                  <a:pt x="39" y="9"/>
                  <a:pt x="35" y="10"/>
                  <a:pt x="31" y="11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4"/>
                  <a:pt x="29" y="3"/>
                  <a:pt x="28" y="2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9" name="Freeform 27"/>
          <p:cNvSpPr>
            <a:spLocks noEditPoints="1" noChangeArrowheads="1"/>
          </p:cNvSpPr>
          <p:nvPr/>
        </p:nvSpPr>
        <p:spPr bwMode="auto">
          <a:xfrm>
            <a:off x="4137025" y="1712913"/>
            <a:ext cx="311150" cy="231775"/>
          </a:xfrm>
          <a:custGeom>
            <a:avLst/>
            <a:gdLst>
              <a:gd name="T0" fmla="*/ 2147483647 w 83"/>
              <a:gd name="T1" fmla="*/ 0 h 82"/>
              <a:gd name="T2" fmla="*/ 2147483647 w 83"/>
              <a:gd name="T3" fmla="*/ 0 h 82"/>
              <a:gd name="T4" fmla="*/ 2147483647 w 83"/>
              <a:gd name="T5" fmla="*/ 2147483647 h 82"/>
              <a:gd name="T6" fmla="*/ 2147483647 w 83"/>
              <a:gd name="T7" fmla="*/ 2147483647 h 82"/>
              <a:gd name="T8" fmla="*/ 2147483647 w 83"/>
              <a:gd name="T9" fmla="*/ 2147483647 h 82"/>
              <a:gd name="T10" fmla="*/ 2147483647 w 83"/>
              <a:gd name="T11" fmla="*/ 2147483647 h 82"/>
              <a:gd name="T12" fmla="*/ 2147483647 w 83"/>
              <a:gd name="T13" fmla="*/ 0 h 82"/>
              <a:gd name="T14" fmla="*/ 2147483647 w 83"/>
              <a:gd name="T15" fmla="*/ 0 h 82"/>
              <a:gd name="T16" fmla="*/ 2147483647 w 83"/>
              <a:gd name="T17" fmla="*/ 2147483647 h 82"/>
              <a:gd name="T18" fmla="*/ 2147483647 w 83"/>
              <a:gd name="T19" fmla="*/ 2147483647 h 82"/>
              <a:gd name="T20" fmla="*/ 2147483647 w 83"/>
              <a:gd name="T21" fmla="*/ 2147483647 h 82"/>
              <a:gd name="T22" fmla="*/ 2147483647 w 83"/>
              <a:gd name="T23" fmla="*/ 2147483647 h 82"/>
              <a:gd name="T24" fmla="*/ 0 w 83"/>
              <a:gd name="T25" fmla="*/ 2147483647 h 82"/>
              <a:gd name="T26" fmla="*/ 0 w 83"/>
              <a:gd name="T27" fmla="*/ 2147483647 h 82"/>
              <a:gd name="T28" fmla="*/ 2147483647 w 83"/>
              <a:gd name="T29" fmla="*/ 0 h 82"/>
              <a:gd name="T30" fmla="*/ 2147483647 w 83"/>
              <a:gd name="T31" fmla="*/ 2147483647 h 82"/>
              <a:gd name="T32" fmla="*/ 2147483647 w 83"/>
              <a:gd name="T33" fmla="*/ 2147483647 h 82"/>
              <a:gd name="T34" fmla="*/ 2147483647 w 83"/>
              <a:gd name="T35" fmla="*/ 2147483647 h 82"/>
              <a:gd name="T36" fmla="*/ 2147483647 w 83"/>
              <a:gd name="T37" fmla="*/ 2147483647 h 82"/>
              <a:gd name="T38" fmla="*/ 2147483647 w 83"/>
              <a:gd name="T39" fmla="*/ 2147483647 h 82"/>
              <a:gd name="T40" fmla="*/ 2147483647 w 83"/>
              <a:gd name="T41" fmla="*/ 2147483647 h 82"/>
              <a:gd name="T42" fmla="*/ 2147483647 w 83"/>
              <a:gd name="T43" fmla="*/ 2147483647 h 82"/>
              <a:gd name="T44" fmla="*/ 2147483647 w 83"/>
              <a:gd name="T45" fmla="*/ 2147483647 h 82"/>
              <a:gd name="T46" fmla="*/ 2147483647 w 83"/>
              <a:gd name="T47" fmla="*/ 2147483647 h 82"/>
              <a:gd name="T48" fmla="*/ 2147483647 w 83"/>
              <a:gd name="T49" fmla="*/ 2147483647 h 82"/>
              <a:gd name="T50" fmla="*/ 2147483647 w 83"/>
              <a:gd name="T51" fmla="*/ 2147483647 h 82"/>
              <a:gd name="T52" fmla="*/ 2147483647 w 83"/>
              <a:gd name="T53" fmla="*/ 2147483647 h 82"/>
              <a:gd name="T54" fmla="*/ 2147483647 w 83"/>
              <a:gd name="T55" fmla="*/ 2147483647 h 82"/>
              <a:gd name="T56" fmla="*/ 2147483647 w 83"/>
              <a:gd name="T57" fmla="*/ 2147483647 h 82"/>
              <a:gd name="T58" fmla="*/ 2147483647 w 83"/>
              <a:gd name="T59" fmla="*/ 2147483647 h 8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3"/>
              <a:gd name="T91" fmla="*/ 0 h 82"/>
              <a:gd name="T92" fmla="*/ 83 w 83"/>
              <a:gd name="T93" fmla="*/ 82 h 8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7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7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8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8"/>
                  <a:pt x="13" y="68"/>
                  <a:pt x="13" y="68"/>
                </a:cubicBezTo>
                <a:cubicBezTo>
                  <a:pt x="8" y="68"/>
                  <a:pt x="8" y="68"/>
                  <a:pt x="8" y="68"/>
                </a:cubicBezTo>
                <a:close/>
                <a:moveTo>
                  <a:pt x="69" y="68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8"/>
                  <a:pt x="74" y="68"/>
                  <a:pt x="74" y="68"/>
                </a:cubicBezTo>
                <a:lnTo>
                  <a:pt x="69" y="68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0" name="Freeform 28"/>
          <p:cNvSpPr>
            <a:spLocks noEditPoints="1" noChangeArrowheads="1"/>
          </p:cNvSpPr>
          <p:nvPr/>
        </p:nvSpPr>
        <p:spPr bwMode="auto">
          <a:xfrm>
            <a:off x="4806950" y="677863"/>
            <a:ext cx="403225" cy="227012"/>
          </a:xfrm>
          <a:custGeom>
            <a:avLst/>
            <a:gdLst>
              <a:gd name="T0" fmla="*/ 2147483647 w 108"/>
              <a:gd name="T1" fmla="*/ 2147483647 h 81"/>
              <a:gd name="T2" fmla="*/ 2147483647 w 108"/>
              <a:gd name="T3" fmla="*/ 2147483647 h 81"/>
              <a:gd name="T4" fmla="*/ 2147483647 w 108"/>
              <a:gd name="T5" fmla="*/ 2147483647 h 81"/>
              <a:gd name="T6" fmla="*/ 2147483647 w 108"/>
              <a:gd name="T7" fmla="*/ 2147483647 h 81"/>
              <a:gd name="T8" fmla="*/ 2147483647 w 108"/>
              <a:gd name="T9" fmla="*/ 2147483647 h 81"/>
              <a:gd name="T10" fmla="*/ 2147483647 w 108"/>
              <a:gd name="T11" fmla="*/ 2147483647 h 81"/>
              <a:gd name="T12" fmla="*/ 2147483647 w 108"/>
              <a:gd name="T13" fmla="*/ 2147483647 h 81"/>
              <a:gd name="T14" fmla="*/ 2147483647 w 108"/>
              <a:gd name="T15" fmla="*/ 2147483647 h 81"/>
              <a:gd name="T16" fmla="*/ 2147483647 w 108"/>
              <a:gd name="T17" fmla="*/ 2147483647 h 81"/>
              <a:gd name="T18" fmla="*/ 2147483647 w 108"/>
              <a:gd name="T19" fmla="*/ 2147483647 h 81"/>
              <a:gd name="T20" fmla="*/ 2147483647 w 108"/>
              <a:gd name="T21" fmla="*/ 2147483647 h 81"/>
              <a:gd name="T22" fmla="*/ 2147483647 w 108"/>
              <a:gd name="T23" fmla="*/ 2147483647 h 81"/>
              <a:gd name="T24" fmla="*/ 2147483647 w 108"/>
              <a:gd name="T25" fmla="*/ 2147483647 h 81"/>
              <a:gd name="T26" fmla="*/ 2147483647 w 108"/>
              <a:gd name="T27" fmla="*/ 2147483647 h 81"/>
              <a:gd name="T28" fmla="*/ 2147483647 w 108"/>
              <a:gd name="T29" fmla="*/ 2147483647 h 81"/>
              <a:gd name="T30" fmla="*/ 0 w 108"/>
              <a:gd name="T31" fmla="*/ 2147483647 h 81"/>
              <a:gd name="T32" fmla="*/ 2147483647 w 108"/>
              <a:gd name="T33" fmla="*/ 2147483647 h 81"/>
              <a:gd name="T34" fmla="*/ 2147483647 w 108"/>
              <a:gd name="T35" fmla="*/ 2147483647 h 81"/>
              <a:gd name="T36" fmla="*/ 2147483647 w 108"/>
              <a:gd name="T37" fmla="*/ 2147483647 h 81"/>
              <a:gd name="T38" fmla="*/ 2147483647 w 108"/>
              <a:gd name="T39" fmla="*/ 2147483647 h 81"/>
              <a:gd name="T40" fmla="*/ 2147483647 w 108"/>
              <a:gd name="T41" fmla="*/ 2147483647 h 81"/>
              <a:gd name="T42" fmla="*/ 2147483647 w 108"/>
              <a:gd name="T43" fmla="*/ 2147483647 h 81"/>
              <a:gd name="T44" fmla="*/ 2147483647 w 108"/>
              <a:gd name="T45" fmla="*/ 2147483647 h 81"/>
              <a:gd name="T46" fmla="*/ 2147483647 w 108"/>
              <a:gd name="T47" fmla="*/ 2147483647 h 81"/>
              <a:gd name="T48" fmla="*/ 2147483647 w 108"/>
              <a:gd name="T49" fmla="*/ 2147483647 h 81"/>
              <a:gd name="T50" fmla="*/ 2147483647 w 108"/>
              <a:gd name="T51" fmla="*/ 2147483647 h 81"/>
              <a:gd name="T52" fmla="*/ 2147483647 w 108"/>
              <a:gd name="T53" fmla="*/ 2147483647 h 81"/>
              <a:gd name="T54" fmla="*/ 2147483647 w 108"/>
              <a:gd name="T55" fmla="*/ 2147483647 h 81"/>
              <a:gd name="T56" fmla="*/ 2147483647 w 108"/>
              <a:gd name="T57" fmla="*/ 2147483647 h 81"/>
              <a:gd name="T58" fmla="*/ 2147483647 w 108"/>
              <a:gd name="T59" fmla="*/ 2147483647 h 81"/>
              <a:gd name="T60" fmla="*/ 2147483647 w 108"/>
              <a:gd name="T61" fmla="*/ 2147483647 h 81"/>
              <a:gd name="T62" fmla="*/ 2147483647 w 108"/>
              <a:gd name="T63" fmla="*/ 2147483647 h 81"/>
              <a:gd name="T64" fmla="*/ 2147483647 w 108"/>
              <a:gd name="T65" fmla="*/ 2147483647 h 81"/>
              <a:gd name="T66" fmla="*/ 2147483647 w 108"/>
              <a:gd name="T67" fmla="*/ 2147483647 h 81"/>
              <a:gd name="T68" fmla="*/ 2147483647 w 108"/>
              <a:gd name="T69" fmla="*/ 2147483647 h 81"/>
              <a:gd name="T70" fmla="*/ 2147483647 w 108"/>
              <a:gd name="T71" fmla="*/ 2147483647 h 81"/>
              <a:gd name="T72" fmla="*/ 2147483647 w 108"/>
              <a:gd name="T73" fmla="*/ 2147483647 h 81"/>
              <a:gd name="T74" fmla="*/ 2147483647 w 108"/>
              <a:gd name="T75" fmla="*/ 2147483647 h 8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8"/>
              <a:gd name="T115" fmla="*/ 0 h 81"/>
              <a:gd name="T116" fmla="*/ 108 w 108"/>
              <a:gd name="T117" fmla="*/ 81 h 8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8" h="81">
                <a:moveTo>
                  <a:pt x="3" y="54"/>
                </a:moveTo>
                <a:cubicBezTo>
                  <a:pt x="9" y="51"/>
                  <a:pt x="15" y="49"/>
                  <a:pt x="21" y="47"/>
                </a:cubicBezTo>
                <a:cubicBezTo>
                  <a:pt x="23" y="45"/>
                  <a:pt x="24" y="44"/>
                  <a:pt x="26" y="43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3"/>
                  <a:pt x="43" y="43"/>
                  <a:pt x="43" y="43"/>
                </a:cubicBezTo>
                <a:cubicBezTo>
                  <a:pt x="45" y="44"/>
                  <a:pt x="46" y="46"/>
                  <a:pt x="48" y="47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1"/>
                  <a:pt x="61" y="50"/>
                  <a:pt x="61" y="50"/>
                </a:cubicBezTo>
                <a:cubicBezTo>
                  <a:pt x="65" y="48"/>
                  <a:pt x="69" y="47"/>
                  <a:pt x="72" y="46"/>
                </a:cubicBezTo>
                <a:cubicBezTo>
                  <a:pt x="75" y="52"/>
                  <a:pt x="79" y="57"/>
                  <a:pt x="84" y="60"/>
                </a:cubicBezTo>
                <a:cubicBezTo>
                  <a:pt x="89" y="57"/>
                  <a:pt x="93" y="52"/>
                  <a:pt x="96" y="46"/>
                </a:cubicBezTo>
                <a:cubicBezTo>
                  <a:pt x="99" y="47"/>
                  <a:pt x="102" y="48"/>
                  <a:pt x="105" y="48"/>
                </a:cubicBezTo>
                <a:cubicBezTo>
                  <a:pt x="108" y="53"/>
                  <a:pt x="108" y="64"/>
                  <a:pt x="108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74"/>
                  <a:pt x="70" y="77"/>
                  <a:pt x="70" y="81"/>
                </a:cubicBezTo>
                <a:cubicBezTo>
                  <a:pt x="47" y="81"/>
                  <a:pt x="24" y="81"/>
                  <a:pt x="0" y="81"/>
                </a:cubicBezTo>
                <a:cubicBezTo>
                  <a:pt x="0" y="68"/>
                  <a:pt x="1" y="58"/>
                  <a:pt x="3" y="54"/>
                </a:cubicBezTo>
                <a:close/>
                <a:moveTo>
                  <a:pt x="74" y="26"/>
                </a:moveTo>
                <a:cubicBezTo>
                  <a:pt x="79" y="27"/>
                  <a:pt x="89" y="26"/>
                  <a:pt x="94" y="24"/>
                </a:cubicBezTo>
                <a:cubicBezTo>
                  <a:pt x="94" y="27"/>
                  <a:pt x="94" y="32"/>
                  <a:pt x="92" y="37"/>
                </a:cubicBezTo>
                <a:cubicBezTo>
                  <a:pt x="91" y="39"/>
                  <a:pt x="90" y="40"/>
                  <a:pt x="89" y="41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3"/>
                  <a:pt x="98" y="31"/>
                </a:cubicBezTo>
                <a:cubicBezTo>
                  <a:pt x="102" y="2"/>
                  <a:pt x="65" y="2"/>
                  <a:pt x="69" y="31"/>
                </a:cubicBezTo>
                <a:cubicBezTo>
                  <a:pt x="69" y="33"/>
                  <a:pt x="68" y="42"/>
                  <a:pt x="68" y="42"/>
                </a:cubicBezTo>
                <a:cubicBezTo>
                  <a:pt x="78" y="41"/>
                  <a:pt x="78" y="41"/>
                  <a:pt x="78" y="41"/>
                </a:cubicBezTo>
                <a:cubicBezTo>
                  <a:pt x="77" y="40"/>
                  <a:pt x="76" y="39"/>
                  <a:pt x="75" y="37"/>
                </a:cubicBezTo>
                <a:cubicBezTo>
                  <a:pt x="74" y="33"/>
                  <a:pt x="73" y="29"/>
                  <a:pt x="74" y="26"/>
                </a:cubicBezTo>
                <a:cubicBezTo>
                  <a:pt x="74" y="26"/>
                  <a:pt x="74" y="26"/>
                  <a:pt x="74" y="26"/>
                </a:cubicBezTo>
                <a:close/>
                <a:moveTo>
                  <a:pt x="22" y="30"/>
                </a:moveTo>
                <a:cubicBezTo>
                  <a:pt x="21" y="25"/>
                  <a:pt x="21" y="21"/>
                  <a:pt x="23" y="15"/>
                </a:cubicBezTo>
                <a:cubicBezTo>
                  <a:pt x="29" y="11"/>
                  <a:pt x="37" y="17"/>
                  <a:pt x="47" y="15"/>
                </a:cubicBezTo>
                <a:cubicBezTo>
                  <a:pt x="48" y="20"/>
                  <a:pt x="48" y="24"/>
                  <a:pt x="48" y="31"/>
                </a:cubicBezTo>
                <a:cubicBezTo>
                  <a:pt x="48" y="31"/>
                  <a:pt x="52" y="27"/>
                  <a:pt x="52" y="25"/>
                </a:cubicBezTo>
                <a:cubicBezTo>
                  <a:pt x="53" y="22"/>
                  <a:pt x="52" y="10"/>
                  <a:pt x="50" y="8"/>
                </a:cubicBezTo>
                <a:cubicBezTo>
                  <a:pt x="45" y="0"/>
                  <a:pt x="26" y="0"/>
                  <a:pt x="20" y="6"/>
                </a:cubicBezTo>
                <a:cubicBezTo>
                  <a:pt x="18" y="8"/>
                  <a:pt x="16" y="25"/>
                  <a:pt x="18" y="27"/>
                </a:cubicBezTo>
                <a:cubicBezTo>
                  <a:pt x="20" y="29"/>
                  <a:pt x="22" y="30"/>
                  <a:pt x="22" y="3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1" name="Freeform 29"/>
          <p:cNvSpPr>
            <a:spLocks noEditPoints="1" noChangeArrowheads="1"/>
          </p:cNvSpPr>
          <p:nvPr/>
        </p:nvSpPr>
        <p:spPr bwMode="auto">
          <a:xfrm>
            <a:off x="2727325" y="1181100"/>
            <a:ext cx="300038" cy="250825"/>
          </a:xfrm>
          <a:custGeom>
            <a:avLst/>
            <a:gdLst>
              <a:gd name="T0" fmla="*/ 2147483647 w 80"/>
              <a:gd name="T1" fmla="*/ 2147483647 h 89"/>
              <a:gd name="T2" fmla="*/ 2147483647 w 80"/>
              <a:gd name="T3" fmla="*/ 2147483647 h 89"/>
              <a:gd name="T4" fmla="*/ 2147483647 w 80"/>
              <a:gd name="T5" fmla="*/ 2147483647 h 89"/>
              <a:gd name="T6" fmla="*/ 2147483647 w 80"/>
              <a:gd name="T7" fmla="*/ 2147483647 h 89"/>
              <a:gd name="T8" fmla="*/ 2147483647 w 80"/>
              <a:gd name="T9" fmla="*/ 2147483647 h 89"/>
              <a:gd name="T10" fmla="*/ 2147483647 w 80"/>
              <a:gd name="T11" fmla="*/ 2147483647 h 89"/>
              <a:gd name="T12" fmla="*/ 2147483647 w 80"/>
              <a:gd name="T13" fmla="*/ 2147483647 h 89"/>
              <a:gd name="T14" fmla="*/ 2147483647 w 80"/>
              <a:gd name="T15" fmla="*/ 2147483647 h 89"/>
              <a:gd name="T16" fmla="*/ 2147483647 w 80"/>
              <a:gd name="T17" fmla="*/ 2147483647 h 89"/>
              <a:gd name="T18" fmla="*/ 2147483647 w 80"/>
              <a:gd name="T19" fmla="*/ 2147483647 h 89"/>
              <a:gd name="T20" fmla="*/ 2147483647 w 80"/>
              <a:gd name="T21" fmla="*/ 2147483647 h 89"/>
              <a:gd name="T22" fmla="*/ 2147483647 w 80"/>
              <a:gd name="T23" fmla="*/ 2147483647 h 89"/>
              <a:gd name="T24" fmla="*/ 2147483647 w 80"/>
              <a:gd name="T25" fmla="*/ 2147483647 h 89"/>
              <a:gd name="T26" fmla="*/ 2147483647 w 80"/>
              <a:gd name="T27" fmla="*/ 2147483647 h 89"/>
              <a:gd name="T28" fmla="*/ 2147483647 w 80"/>
              <a:gd name="T29" fmla="*/ 2147483647 h 89"/>
              <a:gd name="T30" fmla="*/ 2147483647 w 80"/>
              <a:gd name="T31" fmla="*/ 2147483647 h 89"/>
              <a:gd name="T32" fmla="*/ 2147483647 w 80"/>
              <a:gd name="T33" fmla="*/ 2147483647 h 89"/>
              <a:gd name="T34" fmla="*/ 2147483647 w 80"/>
              <a:gd name="T35" fmla="*/ 0 h 89"/>
              <a:gd name="T36" fmla="*/ 2147483647 w 80"/>
              <a:gd name="T37" fmla="*/ 2147483647 h 89"/>
              <a:gd name="T38" fmla="*/ 2147483647 w 80"/>
              <a:gd name="T39" fmla="*/ 2147483647 h 89"/>
              <a:gd name="T40" fmla="*/ 2147483647 w 80"/>
              <a:gd name="T41" fmla="*/ 2147483647 h 89"/>
              <a:gd name="T42" fmla="*/ 2147483647 w 80"/>
              <a:gd name="T43" fmla="*/ 2147483647 h 89"/>
              <a:gd name="T44" fmla="*/ 0 w 80"/>
              <a:gd name="T45" fmla="*/ 2147483647 h 89"/>
              <a:gd name="T46" fmla="*/ 2147483647 w 80"/>
              <a:gd name="T47" fmla="*/ 0 h 89"/>
              <a:gd name="T48" fmla="*/ 2147483647 w 80"/>
              <a:gd name="T49" fmla="*/ 2147483647 h 89"/>
              <a:gd name="T50" fmla="*/ 2147483647 w 80"/>
              <a:gd name="T51" fmla="*/ 2147483647 h 89"/>
              <a:gd name="T52" fmla="*/ 2147483647 w 80"/>
              <a:gd name="T53" fmla="*/ 2147483647 h 89"/>
              <a:gd name="T54" fmla="*/ 2147483647 w 80"/>
              <a:gd name="T55" fmla="*/ 2147483647 h 89"/>
              <a:gd name="T56" fmla="*/ 2147483647 w 80"/>
              <a:gd name="T57" fmla="*/ 2147483647 h 89"/>
              <a:gd name="T58" fmla="*/ 2147483647 w 80"/>
              <a:gd name="T59" fmla="*/ 2147483647 h 89"/>
              <a:gd name="T60" fmla="*/ 2147483647 w 80"/>
              <a:gd name="T61" fmla="*/ 2147483647 h 89"/>
              <a:gd name="T62" fmla="*/ 2147483647 w 80"/>
              <a:gd name="T63" fmla="*/ 2147483647 h 89"/>
              <a:gd name="T64" fmla="*/ 2147483647 w 80"/>
              <a:gd name="T65" fmla="*/ 2147483647 h 89"/>
              <a:gd name="T66" fmla="*/ 2147483647 w 80"/>
              <a:gd name="T67" fmla="*/ 2147483647 h 89"/>
              <a:gd name="T68" fmla="*/ 2147483647 w 80"/>
              <a:gd name="T69" fmla="*/ 2147483647 h 89"/>
              <a:gd name="T70" fmla="*/ 2147483647 w 80"/>
              <a:gd name="T71" fmla="*/ 2147483647 h 89"/>
              <a:gd name="T72" fmla="*/ 2147483647 w 80"/>
              <a:gd name="T73" fmla="*/ 2147483647 h 89"/>
              <a:gd name="T74" fmla="*/ 2147483647 w 80"/>
              <a:gd name="T75" fmla="*/ 2147483647 h 89"/>
              <a:gd name="T76" fmla="*/ 2147483647 w 80"/>
              <a:gd name="T77" fmla="*/ 2147483647 h 89"/>
              <a:gd name="T78" fmla="*/ 2147483647 w 80"/>
              <a:gd name="T79" fmla="*/ 2147483647 h 8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0"/>
              <a:gd name="T121" fmla="*/ 0 h 89"/>
              <a:gd name="T122" fmla="*/ 80 w 80"/>
              <a:gd name="T123" fmla="*/ 89 h 8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0" h="89">
                <a:moveTo>
                  <a:pt x="70" y="78"/>
                </a:moveTo>
                <a:cubicBezTo>
                  <a:pt x="70" y="82"/>
                  <a:pt x="70" y="82"/>
                  <a:pt x="7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57" y="78"/>
                  <a:pt x="57" y="78"/>
                  <a:pt x="57" y="78"/>
                </a:cubicBezTo>
                <a:cubicBezTo>
                  <a:pt x="56" y="77"/>
                  <a:pt x="55" y="77"/>
                  <a:pt x="54" y="77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1"/>
                  <a:pt x="54" y="51"/>
                  <a:pt x="54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8"/>
                  <a:pt x="61" y="69"/>
                  <a:pt x="63" y="69"/>
                </a:cubicBezTo>
                <a:cubicBezTo>
                  <a:pt x="65" y="69"/>
                  <a:pt x="66" y="68"/>
                  <a:pt x="66" y="66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7"/>
                  <a:pt x="65" y="55"/>
                  <a:pt x="64" y="53"/>
                </a:cubicBezTo>
                <a:cubicBezTo>
                  <a:pt x="63" y="52"/>
                  <a:pt x="59" y="49"/>
                  <a:pt x="54" y="4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12"/>
                  <a:pt x="54" y="12"/>
                  <a:pt x="54" y="12"/>
                </a:cubicBezTo>
                <a:cubicBezTo>
                  <a:pt x="55" y="12"/>
                  <a:pt x="56" y="11"/>
                  <a:pt x="57" y="11"/>
                </a:cubicBezTo>
                <a:cubicBezTo>
                  <a:pt x="57" y="7"/>
                  <a:pt x="57" y="7"/>
                  <a:pt x="57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11"/>
                  <a:pt x="70" y="11"/>
                  <a:pt x="70" y="11"/>
                </a:cubicBezTo>
                <a:cubicBezTo>
                  <a:pt x="76" y="13"/>
                  <a:pt x="79" y="16"/>
                  <a:pt x="79" y="22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0"/>
                  <a:pt x="65" y="20"/>
                  <a:pt x="63" y="20"/>
                </a:cubicBezTo>
                <a:cubicBezTo>
                  <a:pt x="62" y="20"/>
                  <a:pt x="61" y="21"/>
                  <a:pt x="61" y="23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30"/>
                  <a:pt x="63" y="33"/>
                  <a:pt x="66" y="37"/>
                </a:cubicBezTo>
                <a:cubicBezTo>
                  <a:pt x="73" y="43"/>
                  <a:pt x="77" y="47"/>
                  <a:pt x="78" y="50"/>
                </a:cubicBezTo>
                <a:cubicBezTo>
                  <a:pt x="80" y="52"/>
                  <a:pt x="80" y="54"/>
                  <a:pt x="80" y="57"/>
                </a:cubicBezTo>
                <a:cubicBezTo>
                  <a:pt x="80" y="65"/>
                  <a:pt x="80" y="65"/>
                  <a:pt x="80" y="65"/>
                </a:cubicBezTo>
                <a:cubicBezTo>
                  <a:pt x="80" y="72"/>
                  <a:pt x="77" y="77"/>
                  <a:pt x="70" y="78"/>
                </a:cubicBezTo>
                <a:close/>
                <a:moveTo>
                  <a:pt x="45" y="0"/>
                </a:moveTo>
                <a:cubicBezTo>
                  <a:pt x="46" y="0"/>
                  <a:pt x="47" y="0"/>
                  <a:pt x="48" y="0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89"/>
                  <a:pt x="48" y="89"/>
                  <a:pt x="48" y="89"/>
                </a:cubicBezTo>
                <a:cubicBezTo>
                  <a:pt x="47" y="89"/>
                  <a:pt x="46" y="89"/>
                  <a:pt x="45" y="89"/>
                </a:cubicBezTo>
                <a:cubicBezTo>
                  <a:pt x="33" y="89"/>
                  <a:pt x="22" y="84"/>
                  <a:pt x="13" y="76"/>
                </a:cubicBezTo>
                <a:cubicBezTo>
                  <a:pt x="5" y="68"/>
                  <a:pt x="0" y="57"/>
                  <a:pt x="0" y="45"/>
                </a:cubicBezTo>
                <a:cubicBezTo>
                  <a:pt x="0" y="32"/>
                  <a:pt x="5" y="21"/>
                  <a:pt x="13" y="13"/>
                </a:cubicBezTo>
                <a:cubicBezTo>
                  <a:pt x="22" y="5"/>
                  <a:pt x="33" y="0"/>
                  <a:pt x="45" y="0"/>
                </a:cubicBezTo>
                <a:close/>
                <a:moveTo>
                  <a:pt x="38" y="63"/>
                </a:moveTo>
                <a:cubicBezTo>
                  <a:pt x="35" y="62"/>
                  <a:pt x="32" y="62"/>
                  <a:pt x="29" y="61"/>
                </a:cubicBezTo>
                <a:cubicBezTo>
                  <a:pt x="31" y="65"/>
                  <a:pt x="32" y="68"/>
                  <a:pt x="34" y="70"/>
                </a:cubicBezTo>
                <a:cubicBezTo>
                  <a:pt x="35" y="72"/>
                  <a:pt x="37" y="74"/>
                  <a:pt x="38" y="75"/>
                </a:cubicBezTo>
                <a:cubicBezTo>
                  <a:pt x="38" y="63"/>
                  <a:pt x="38" y="63"/>
                  <a:pt x="38" y="63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8" y="57"/>
                  <a:pt x="15" y="56"/>
                  <a:pt x="13" y="54"/>
                </a:cubicBezTo>
                <a:cubicBezTo>
                  <a:pt x="14" y="60"/>
                  <a:pt x="17" y="65"/>
                  <a:pt x="21" y="69"/>
                </a:cubicBezTo>
                <a:cubicBezTo>
                  <a:pt x="23" y="70"/>
                  <a:pt x="25" y="72"/>
                  <a:pt x="27" y="74"/>
                </a:cubicBezTo>
                <a:cubicBezTo>
                  <a:pt x="25" y="69"/>
                  <a:pt x="23" y="64"/>
                  <a:pt x="21" y="59"/>
                </a:cubicBezTo>
                <a:close/>
                <a:moveTo>
                  <a:pt x="13" y="35"/>
                </a:moveTo>
                <a:cubicBezTo>
                  <a:pt x="15" y="34"/>
                  <a:pt x="18" y="32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25"/>
                  <a:pt x="25" y="20"/>
                  <a:pt x="27" y="16"/>
                </a:cubicBezTo>
                <a:cubicBezTo>
                  <a:pt x="25" y="17"/>
                  <a:pt x="23" y="19"/>
                  <a:pt x="21" y="21"/>
                </a:cubicBezTo>
                <a:cubicBezTo>
                  <a:pt x="17" y="25"/>
                  <a:pt x="14" y="30"/>
                  <a:pt x="13" y="35"/>
                </a:cubicBezTo>
                <a:close/>
                <a:moveTo>
                  <a:pt x="29" y="28"/>
                </a:moveTo>
                <a:cubicBezTo>
                  <a:pt x="32" y="28"/>
                  <a:pt x="35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5"/>
                  <a:pt x="35" y="17"/>
                  <a:pt x="34" y="19"/>
                </a:cubicBezTo>
                <a:cubicBezTo>
                  <a:pt x="32" y="22"/>
                  <a:pt x="31" y="25"/>
                  <a:pt x="29" y="28"/>
                </a:cubicBezTo>
                <a:close/>
                <a:moveTo>
                  <a:pt x="38" y="34"/>
                </a:moveTo>
                <a:cubicBezTo>
                  <a:pt x="34" y="34"/>
                  <a:pt x="31" y="35"/>
                  <a:pt x="27" y="36"/>
                </a:cubicBezTo>
                <a:cubicBezTo>
                  <a:pt x="27" y="39"/>
                  <a:pt x="27" y="42"/>
                  <a:pt x="27" y="45"/>
                </a:cubicBezTo>
                <a:cubicBezTo>
                  <a:pt x="27" y="48"/>
                  <a:pt x="27" y="51"/>
                  <a:pt x="27" y="53"/>
                </a:cubicBezTo>
                <a:cubicBezTo>
                  <a:pt x="31" y="54"/>
                  <a:pt x="34" y="55"/>
                  <a:pt x="38" y="56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20" y="39"/>
                </a:moveTo>
                <a:cubicBezTo>
                  <a:pt x="16" y="41"/>
                  <a:pt x="14" y="43"/>
                  <a:pt x="14" y="45"/>
                </a:cubicBezTo>
                <a:cubicBezTo>
                  <a:pt x="14" y="47"/>
                  <a:pt x="16" y="49"/>
                  <a:pt x="20" y="50"/>
                </a:cubicBezTo>
                <a:cubicBezTo>
                  <a:pt x="20" y="49"/>
                  <a:pt x="20" y="47"/>
                  <a:pt x="20" y="45"/>
                </a:cubicBezTo>
                <a:cubicBezTo>
                  <a:pt x="20" y="43"/>
                  <a:pt x="20" y="41"/>
                  <a:pt x="20" y="39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2" name="Freeform 30"/>
          <p:cNvSpPr>
            <a:spLocks noEditPoints="1" noChangeArrowheads="1"/>
          </p:cNvSpPr>
          <p:nvPr/>
        </p:nvSpPr>
        <p:spPr bwMode="auto">
          <a:xfrm>
            <a:off x="6223000" y="673100"/>
            <a:ext cx="336550" cy="261938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0"/>
              <a:gd name="T148" fmla="*/ 0 h 93"/>
              <a:gd name="T149" fmla="*/ 90 w 90"/>
              <a:gd name="T150" fmla="*/ 93 h 9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3" name="Freeform 31"/>
          <p:cNvSpPr>
            <a:spLocks noEditPoints="1" noChangeArrowheads="1"/>
          </p:cNvSpPr>
          <p:nvPr/>
        </p:nvSpPr>
        <p:spPr bwMode="auto">
          <a:xfrm>
            <a:off x="3441700" y="1158875"/>
            <a:ext cx="339725" cy="261938"/>
          </a:xfrm>
          <a:custGeom>
            <a:avLst/>
            <a:gdLst>
              <a:gd name="T0" fmla="*/ 2147483647 w 91"/>
              <a:gd name="T1" fmla="*/ 2147483647 h 93"/>
              <a:gd name="T2" fmla="*/ 2147483647 w 91"/>
              <a:gd name="T3" fmla="*/ 2147483647 h 93"/>
              <a:gd name="T4" fmla="*/ 2147483647 w 91"/>
              <a:gd name="T5" fmla="*/ 2147483647 h 93"/>
              <a:gd name="T6" fmla="*/ 2147483647 w 91"/>
              <a:gd name="T7" fmla="*/ 2147483647 h 93"/>
              <a:gd name="T8" fmla="*/ 2147483647 w 91"/>
              <a:gd name="T9" fmla="*/ 2147483647 h 93"/>
              <a:gd name="T10" fmla="*/ 2147483647 w 91"/>
              <a:gd name="T11" fmla="*/ 2147483647 h 93"/>
              <a:gd name="T12" fmla="*/ 2147483647 w 91"/>
              <a:gd name="T13" fmla="*/ 2147483647 h 93"/>
              <a:gd name="T14" fmla="*/ 2147483647 w 91"/>
              <a:gd name="T15" fmla="*/ 2147483647 h 93"/>
              <a:gd name="T16" fmla="*/ 2147483647 w 91"/>
              <a:gd name="T17" fmla="*/ 2147483647 h 93"/>
              <a:gd name="T18" fmla="*/ 2147483647 w 91"/>
              <a:gd name="T19" fmla="*/ 2147483647 h 93"/>
              <a:gd name="T20" fmla="*/ 2147483647 w 91"/>
              <a:gd name="T21" fmla="*/ 2147483647 h 93"/>
              <a:gd name="T22" fmla="*/ 2147483647 w 91"/>
              <a:gd name="T23" fmla="*/ 2147483647 h 93"/>
              <a:gd name="T24" fmla="*/ 2147483647 w 91"/>
              <a:gd name="T25" fmla="*/ 2147483647 h 93"/>
              <a:gd name="T26" fmla="*/ 2147483647 w 91"/>
              <a:gd name="T27" fmla="*/ 2147483647 h 93"/>
              <a:gd name="T28" fmla="*/ 2147483647 w 91"/>
              <a:gd name="T29" fmla="*/ 2147483647 h 93"/>
              <a:gd name="T30" fmla="*/ 2147483647 w 91"/>
              <a:gd name="T31" fmla="*/ 2147483647 h 93"/>
              <a:gd name="T32" fmla="*/ 2147483647 w 91"/>
              <a:gd name="T33" fmla="*/ 2147483647 h 93"/>
              <a:gd name="T34" fmla="*/ 2147483647 w 91"/>
              <a:gd name="T35" fmla="*/ 2147483647 h 93"/>
              <a:gd name="T36" fmla="*/ 2147483647 w 91"/>
              <a:gd name="T37" fmla="*/ 2147483647 h 93"/>
              <a:gd name="T38" fmla="*/ 2147483647 w 91"/>
              <a:gd name="T39" fmla="*/ 2147483647 h 93"/>
              <a:gd name="T40" fmla="*/ 0 w 91"/>
              <a:gd name="T41" fmla="*/ 2147483647 h 93"/>
              <a:gd name="T42" fmla="*/ 2147483647 w 91"/>
              <a:gd name="T43" fmla="*/ 2147483647 h 93"/>
              <a:gd name="T44" fmla="*/ 2147483647 w 91"/>
              <a:gd name="T45" fmla="*/ 2147483647 h 93"/>
              <a:gd name="T46" fmla="*/ 2147483647 w 91"/>
              <a:gd name="T47" fmla="*/ 2147483647 h 9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91"/>
              <a:gd name="T73" fmla="*/ 0 h 93"/>
              <a:gd name="T74" fmla="*/ 91 w 91"/>
              <a:gd name="T75" fmla="*/ 93 h 9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91" h="93">
                <a:moveTo>
                  <a:pt x="81" y="44"/>
                </a:moveTo>
                <a:cubicBezTo>
                  <a:pt x="88" y="37"/>
                  <a:pt x="88" y="37"/>
                  <a:pt x="88" y="37"/>
                </a:cubicBezTo>
                <a:cubicBezTo>
                  <a:pt x="91" y="33"/>
                  <a:pt x="91" y="27"/>
                  <a:pt x="88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0"/>
                  <a:pt x="47" y="10"/>
                  <a:pt x="47" y="10"/>
                </a:cubicBezTo>
                <a:cubicBezTo>
                  <a:pt x="81" y="44"/>
                  <a:pt x="81" y="44"/>
                  <a:pt x="81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7"/>
                  <a:pt x="77" y="47"/>
                  <a:pt x="77" y="47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5" y="72"/>
                </a:cubicBezTo>
                <a:cubicBezTo>
                  <a:pt x="26" y="71"/>
                  <a:pt x="20" y="68"/>
                  <a:pt x="19" y="58"/>
                </a:cubicBezTo>
                <a:cubicBezTo>
                  <a:pt x="42" y="36"/>
                  <a:pt x="42" y="36"/>
                  <a:pt x="42" y="36"/>
                </a:cubicBezTo>
                <a:cubicBezTo>
                  <a:pt x="40" y="34"/>
                  <a:pt x="40" y="34"/>
                  <a:pt x="40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7"/>
                  <a:pt x="9" y="54"/>
                  <a:pt x="10" y="48"/>
                </a:cubicBezTo>
                <a:cubicBezTo>
                  <a:pt x="21" y="37"/>
                  <a:pt x="33" y="25"/>
                  <a:pt x="44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8"/>
                </a:moveTo>
                <a:cubicBezTo>
                  <a:pt x="0" y="86"/>
                  <a:pt x="0" y="86"/>
                  <a:pt x="0" y="86"/>
                </a:cubicBezTo>
                <a:cubicBezTo>
                  <a:pt x="7" y="93"/>
                  <a:pt x="7" y="93"/>
                  <a:pt x="7" y="93"/>
                </a:cubicBezTo>
                <a:cubicBezTo>
                  <a:pt x="25" y="89"/>
                  <a:pt x="25" y="89"/>
                  <a:pt x="25" y="89"/>
                </a:cubicBezTo>
                <a:lnTo>
                  <a:pt x="4" y="68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4" name="Freeform 32"/>
          <p:cNvSpPr>
            <a:spLocks noEditPoints="1" noChangeArrowheads="1"/>
          </p:cNvSpPr>
          <p:nvPr/>
        </p:nvSpPr>
        <p:spPr bwMode="auto">
          <a:xfrm>
            <a:off x="2711450" y="2219325"/>
            <a:ext cx="352425" cy="261938"/>
          </a:xfrm>
          <a:custGeom>
            <a:avLst/>
            <a:gdLst>
              <a:gd name="T0" fmla="*/ 2147483647 w 94"/>
              <a:gd name="T1" fmla="*/ 2147483647 h 93"/>
              <a:gd name="T2" fmla="*/ 2147483647 w 94"/>
              <a:gd name="T3" fmla="*/ 2147483647 h 93"/>
              <a:gd name="T4" fmla="*/ 2147483647 w 94"/>
              <a:gd name="T5" fmla="*/ 2147483647 h 93"/>
              <a:gd name="T6" fmla="*/ 2147483647 w 94"/>
              <a:gd name="T7" fmla="*/ 2147483647 h 93"/>
              <a:gd name="T8" fmla="*/ 2147483647 w 94"/>
              <a:gd name="T9" fmla="*/ 2147483647 h 93"/>
              <a:gd name="T10" fmla="*/ 2147483647 w 94"/>
              <a:gd name="T11" fmla="*/ 2147483647 h 93"/>
              <a:gd name="T12" fmla="*/ 2147483647 w 94"/>
              <a:gd name="T13" fmla="*/ 2147483647 h 93"/>
              <a:gd name="T14" fmla="*/ 2147483647 w 94"/>
              <a:gd name="T15" fmla="*/ 2147483647 h 93"/>
              <a:gd name="T16" fmla="*/ 2147483647 w 94"/>
              <a:gd name="T17" fmla="*/ 2147483647 h 93"/>
              <a:gd name="T18" fmla="*/ 2147483647 w 94"/>
              <a:gd name="T19" fmla="*/ 2147483647 h 93"/>
              <a:gd name="T20" fmla="*/ 2147483647 w 94"/>
              <a:gd name="T21" fmla="*/ 2147483647 h 93"/>
              <a:gd name="T22" fmla="*/ 2147483647 w 94"/>
              <a:gd name="T23" fmla="*/ 2147483647 h 93"/>
              <a:gd name="T24" fmla="*/ 2147483647 w 94"/>
              <a:gd name="T25" fmla="*/ 2147483647 h 93"/>
              <a:gd name="T26" fmla="*/ 2147483647 w 94"/>
              <a:gd name="T27" fmla="*/ 2147483647 h 93"/>
              <a:gd name="T28" fmla="*/ 2147483647 w 94"/>
              <a:gd name="T29" fmla="*/ 2147483647 h 93"/>
              <a:gd name="T30" fmla="*/ 2147483647 w 94"/>
              <a:gd name="T31" fmla="*/ 2147483647 h 93"/>
              <a:gd name="T32" fmla="*/ 2147483647 w 94"/>
              <a:gd name="T33" fmla="*/ 2147483647 h 93"/>
              <a:gd name="T34" fmla="*/ 2147483647 w 94"/>
              <a:gd name="T35" fmla="*/ 2147483647 h 93"/>
              <a:gd name="T36" fmla="*/ 2147483647 w 94"/>
              <a:gd name="T37" fmla="*/ 2147483647 h 93"/>
              <a:gd name="T38" fmla="*/ 2147483647 w 94"/>
              <a:gd name="T39" fmla="*/ 2147483647 h 93"/>
              <a:gd name="T40" fmla="*/ 2147483647 w 94"/>
              <a:gd name="T41" fmla="*/ 2147483647 h 93"/>
              <a:gd name="T42" fmla="*/ 2147483647 w 94"/>
              <a:gd name="T43" fmla="*/ 2147483647 h 93"/>
              <a:gd name="T44" fmla="*/ 2147483647 w 94"/>
              <a:gd name="T45" fmla="*/ 2147483647 h 93"/>
              <a:gd name="T46" fmla="*/ 2147483647 w 94"/>
              <a:gd name="T47" fmla="*/ 2147483647 h 93"/>
              <a:gd name="T48" fmla="*/ 2147483647 w 94"/>
              <a:gd name="T49" fmla="*/ 2147483647 h 93"/>
              <a:gd name="T50" fmla="*/ 2147483647 w 94"/>
              <a:gd name="T51" fmla="*/ 2147483647 h 93"/>
              <a:gd name="T52" fmla="*/ 2147483647 w 94"/>
              <a:gd name="T53" fmla="*/ 2147483647 h 93"/>
              <a:gd name="T54" fmla="*/ 2147483647 w 94"/>
              <a:gd name="T55" fmla="*/ 2147483647 h 93"/>
              <a:gd name="T56" fmla="*/ 2147483647 w 94"/>
              <a:gd name="T57" fmla="*/ 2147483647 h 93"/>
              <a:gd name="T58" fmla="*/ 2147483647 w 94"/>
              <a:gd name="T59" fmla="*/ 2147483647 h 93"/>
              <a:gd name="T60" fmla="*/ 2147483647 w 94"/>
              <a:gd name="T61" fmla="*/ 2147483647 h 93"/>
              <a:gd name="T62" fmla="*/ 2147483647 w 94"/>
              <a:gd name="T63" fmla="*/ 2147483647 h 93"/>
              <a:gd name="T64" fmla="*/ 2147483647 w 94"/>
              <a:gd name="T65" fmla="*/ 2147483647 h 93"/>
              <a:gd name="T66" fmla="*/ 2147483647 w 94"/>
              <a:gd name="T67" fmla="*/ 2147483647 h 93"/>
              <a:gd name="T68" fmla="*/ 2147483647 w 94"/>
              <a:gd name="T69" fmla="*/ 2147483647 h 93"/>
              <a:gd name="T70" fmla="*/ 2147483647 w 94"/>
              <a:gd name="T71" fmla="*/ 2147483647 h 93"/>
              <a:gd name="T72" fmla="*/ 2147483647 w 94"/>
              <a:gd name="T73" fmla="*/ 2147483647 h 93"/>
              <a:gd name="T74" fmla="*/ 2147483647 w 94"/>
              <a:gd name="T75" fmla="*/ 2147483647 h 93"/>
              <a:gd name="T76" fmla="*/ 2147483647 w 94"/>
              <a:gd name="T77" fmla="*/ 2147483647 h 93"/>
              <a:gd name="T78" fmla="*/ 2147483647 w 94"/>
              <a:gd name="T79" fmla="*/ 2147483647 h 93"/>
              <a:gd name="T80" fmla="*/ 2147483647 w 94"/>
              <a:gd name="T81" fmla="*/ 2147483647 h 93"/>
              <a:gd name="T82" fmla="*/ 2147483647 w 94"/>
              <a:gd name="T83" fmla="*/ 2147483647 h 93"/>
              <a:gd name="T84" fmla="*/ 2147483647 w 94"/>
              <a:gd name="T85" fmla="*/ 2147483647 h 93"/>
              <a:gd name="T86" fmla="*/ 2147483647 w 94"/>
              <a:gd name="T87" fmla="*/ 2147483647 h 93"/>
              <a:gd name="T88" fmla="*/ 2147483647 w 94"/>
              <a:gd name="T89" fmla="*/ 2147483647 h 93"/>
              <a:gd name="T90" fmla="*/ 2147483647 w 94"/>
              <a:gd name="T91" fmla="*/ 2147483647 h 93"/>
              <a:gd name="T92" fmla="*/ 2147483647 w 94"/>
              <a:gd name="T93" fmla="*/ 2147483647 h 93"/>
              <a:gd name="T94" fmla="*/ 0 w 94"/>
              <a:gd name="T95" fmla="*/ 2147483647 h 93"/>
              <a:gd name="T96" fmla="*/ 2147483647 w 94"/>
              <a:gd name="T97" fmla="*/ 2147483647 h 93"/>
              <a:gd name="T98" fmla="*/ 2147483647 w 94"/>
              <a:gd name="T99" fmla="*/ 0 h 93"/>
              <a:gd name="T100" fmla="*/ 2147483647 w 94"/>
              <a:gd name="T101" fmla="*/ 0 h 93"/>
              <a:gd name="T102" fmla="*/ 2147483647 w 94"/>
              <a:gd name="T103" fmla="*/ 2147483647 h 93"/>
              <a:gd name="T104" fmla="*/ 2147483647 w 94"/>
              <a:gd name="T105" fmla="*/ 2147483647 h 93"/>
              <a:gd name="T106" fmla="*/ 2147483647 w 94"/>
              <a:gd name="T107" fmla="*/ 2147483647 h 93"/>
              <a:gd name="T108" fmla="*/ 2147483647 w 94"/>
              <a:gd name="T109" fmla="*/ 2147483647 h 93"/>
              <a:gd name="T110" fmla="*/ 2147483647 w 94"/>
              <a:gd name="T111" fmla="*/ 2147483647 h 93"/>
              <a:gd name="T112" fmla="*/ 2147483647 w 94"/>
              <a:gd name="T113" fmla="*/ 2147483647 h 93"/>
              <a:gd name="T114" fmla="*/ 2147483647 w 94"/>
              <a:gd name="T115" fmla="*/ 2147483647 h 93"/>
              <a:gd name="T116" fmla="*/ 2147483647 w 94"/>
              <a:gd name="T117" fmla="*/ 2147483647 h 93"/>
              <a:gd name="T118" fmla="*/ 2147483647 w 94"/>
              <a:gd name="T119" fmla="*/ 2147483647 h 93"/>
              <a:gd name="T120" fmla="*/ 2147483647 w 94"/>
              <a:gd name="T121" fmla="*/ 2147483647 h 93"/>
              <a:gd name="T122" fmla="*/ 2147483647 w 94"/>
              <a:gd name="T123" fmla="*/ 2147483647 h 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4"/>
              <a:gd name="T187" fmla="*/ 0 h 93"/>
              <a:gd name="T188" fmla="*/ 94 w 94"/>
              <a:gd name="T189" fmla="*/ 93 h 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4" h="93">
                <a:moveTo>
                  <a:pt x="80" y="26"/>
                </a:move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26"/>
                  <a:pt x="85" y="24"/>
                  <a:pt x="85" y="22"/>
                </a:cubicBezTo>
                <a:cubicBezTo>
                  <a:pt x="86" y="21"/>
                  <a:pt x="86" y="20"/>
                  <a:pt x="86" y="18"/>
                </a:cubicBezTo>
                <a:cubicBezTo>
                  <a:pt x="86" y="17"/>
                  <a:pt x="86" y="15"/>
                  <a:pt x="85" y="14"/>
                </a:cubicBezTo>
                <a:cubicBezTo>
                  <a:pt x="84" y="11"/>
                  <a:pt x="83" y="9"/>
                  <a:pt x="79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5" y="9"/>
                  <a:pt x="35" y="10"/>
                  <a:pt x="35" y="11"/>
                </a:cubicBezTo>
                <a:cubicBezTo>
                  <a:pt x="36" y="13"/>
                  <a:pt x="36" y="16"/>
                  <a:pt x="37" y="18"/>
                </a:cubicBezTo>
                <a:cubicBezTo>
                  <a:pt x="37" y="20"/>
                  <a:pt x="36" y="22"/>
                  <a:pt x="36" y="24"/>
                </a:cubicBezTo>
                <a:cubicBezTo>
                  <a:pt x="36" y="25"/>
                  <a:pt x="36" y="25"/>
                  <a:pt x="36" y="26"/>
                </a:cubicBezTo>
                <a:cubicBezTo>
                  <a:pt x="80" y="26"/>
                  <a:pt x="80" y="26"/>
                  <a:pt x="80" y="26"/>
                </a:cubicBezTo>
                <a:close/>
                <a:moveTo>
                  <a:pt x="52" y="45"/>
                </a:moveTo>
                <a:cubicBezTo>
                  <a:pt x="42" y="45"/>
                  <a:pt x="35" y="52"/>
                  <a:pt x="35" y="62"/>
                </a:cubicBezTo>
                <a:cubicBezTo>
                  <a:pt x="35" y="72"/>
                  <a:pt x="42" y="79"/>
                  <a:pt x="52" y="79"/>
                </a:cubicBezTo>
                <a:cubicBezTo>
                  <a:pt x="58" y="79"/>
                  <a:pt x="63" y="77"/>
                  <a:pt x="66" y="73"/>
                </a:cubicBezTo>
                <a:cubicBezTo>
                  <a:pt x="52" y="62"/>
                  <a:pt x="52" y="62"/>
                  <a:pt x="52" y="62"/>
                </a:cubicBezTo>
                <a:cubicBezTo>
                  <a:pt x="55" y="45"/>
                  <a:pt x="55" y="45"/>
                  <a:pt x="55" y="45"/>
                </a:cubicBezTo>
                <a:cubicBezTo>
                  <a:pt x="54" y="45"/>
                  <a:pt x="53" y="45"/>
                  <a:pt x="52" y="45"/>
                </a:cubicBezTo>
                <a:close/>
                <a:moveTo>
                  <a:pt x="70" y="66"/>
                </a:moveTo>
                <a:cubicBezTo>
                  <a:pt x="61" y="60"/>
                  <a:pt x="61" y="60"/>
                  <a:pt x="61" y="60"/>
                </a:cubicBezTo>
                <a:cubicBezTo>
                  <a:pt x="62" y="59"/>
                  <a:pt x="62" y="59"/>
                  <a:pt x="62" y="59"/>
                </a:cubicBezTo>
                <a:cubicBezTo>
                  <a:pt x="70" y="66"/>
                  <a:pt x="70" y="66"/>
                  <a:pt x="70" y="66"/>
                </a:cubicBezTo>
                <a:cubicBezTo>
                  <a:pt x="70" y="66"/>
                  <a:pt x="70" y="66"/>
                  <a:pt x="70" y="66"/>
                </a:cubicBezTo>
                <a:close/>
                <a:moveTo>
                  <a:pt x="60" y="60"/>
                </a:moveTo>
                <a:cubicBezTo>
                  <a:pt x="69" y="67"/>
                  <a:pt x="69" y="67"/>
                  <a:pt x="69" y="67"/>
                </a:cubicBezTo>
                <a:cubicBezTo>
                  <a:pt x="69" y="68"/>
                  <a:pt x="69" y="68"/>
                  <a:pt x="69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60" y="60"/>
                  <a:pt x="60" y="60"/>
                  <a:pt x="60" y="60"/>
                </a:cubicBezTo>
                <a:close/>
                <a:moveTo>
                  <a:pt x="70" y="55"/>
                </a:moveTo>
                <a:cubicBezTo>
                  <a:pt x="69" y="54"/>
                  <a:pt x="69" y="54"/>
                  <a:pt x="69" y="54"/>
                </a:cubicBezTo>
                <a:cubicBezTo>
                  <a:pt x="69" y="54"/>
                  <a:pt x="69" y="54"/>
                  <a:pt x="69" y="54"/>
                </a:cubicBezTo>
                <a:cubicBezTo>
                  <a:pt x="69" y="54"/>
                  <a:pt x="70" y="55"/>
                  <a:pt x="70" y="55"/>
                </a:cubicBezTo>
                <a:close/>
                <a:moveTo>
                  <a:pt x="68" y="55"/>
                </a:moveTo>
                <a:cubicBezTo>
                  <a:pt x="67" y="55"/>
                  <a:pt x="67" y="55"/>
                  <a:pt x="67" y="55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58"/>
                  <a:pt x="71" y="57"/>
                  <a:pt x="70" y="57"/>
                </a:cubicBezTo>
                <a:cubicBezTo>
                  <a:pt x="68" y="55"/>
                  <a:pt x="68" y="55"/>
                  <a:pt x="68" y="55"/>
                </a:cubicBezTo>
                <a:close/>
                <a:moveTo>
                  <a:pt x="66" y="56"/>
                </a:moveTo>
                <a:cubicBezTo>
                  <a:pt x="71" y="59"/>
                  <a:pt x="71" y="59"/>
                  <a:pt x="71" y="59"/>
                </a:cubicBezTo>
                <a:cubicBezTo>
                  <a:pt x="71" y="60"/>
                  <a:pt x="71" y="60"/>
                  <a:pt x="71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56"/>
                  <a:pt x="66" y="56"/>
                  <a:pt x="66" y="56"/>
                </a:cubicBezTo>
                <a:close/>
                <a:moveTo>
                  <a:pt x="65" y="57"/>
                </a:moveTo>
                <a:cubicBezTo>
                  <a:pt x="71" y="62"/>
                  <a:pt x="71" y="62"/>
                  <a:pt x="71" y="62"/>
                </a:cubicBezTo>
                <a:cubicBezTo>
                  <a:pt x="71" y="62"/>
                  <a:pt x="71" y="62"/>
                  <a:pt x="71" y="63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7"/>
                  <a:pt x="65" y="57"/>
                  <a:pt x="65" y="57"/>
                </a:cubicBezTo>
                <a:close/>
                <a:moveTo>
                  <a:pt x="63" y="58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64"/>
                  <a:pt x="71" y="64"/>
                  <a:pt x="70" y="65"/>
                </a:cubicBezTo>
                <a:cubicBezTo>
                  <a:pt x="63" y="59"/>
                  <a:pt x="63" y="59"/>
                  <a:pt x="63" y="59"/>
                </a:cubicBezTo>
                <a:cubicBezTo>
                  <a:pt x="63" y="58"/>
                  <a:pt x="63" y="58"/>
                  <a:pt x="63" y="58"/>
                </a:cubicBezTo>
                <a:close/>
                <a:moveTo>
                  <a:pt x="70" y="46"/>
                </a:moveTo>
                <a:cubicBezTo>
                  <a:pt x="71" y="47"/>
                  <a:pt x="71" y="47"/>
                  <a:pt x="71" y="47"/>
                </a:cubicBezTo>
                <a:cubicBezTo>
                  <a:pt x="70" y="48"/>
                  <a:pt x="70" y="48"/>
                  <a:pt x="70" y="48"/>
                </a:cubicBezTo>
                <a:cubicBezTo>
                  <a:pt x="58" y="56"/>
                  <a:pt x="58" y="56"/>
                  <a:pt x="58" y="56"/>
                </a:cubicBezTo>
                <a:cubicBezTo>
                  <a:pt x="55" y="58"/>
                  <a:pt x="55" y="58"/>
                  <a:pt x="55" y="58"/>
                </a:cubicBezTo>
                <a:cubicBezTo>
                  <a:pt x="56" y="55"/>
                  <a:pt x="56" y="55"/>
                  <a:pt x="56" y="55"/>
                </a:cubicBezTo>
                <a:cubicBezTo>
                  <a:pt x="58" y="40"/>
                  <a:pt x="58" y="40"/>
                  <a:pt x="58" y="40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40"/>
                  <a:pt x="64" y="40"/>
                  <a:pt x="66" y="42"/>
                </a:cubicBezTo>
                <a:cubicBezTo>
                  <a:pt x="68" y="43"/>
                  <a:pt x="69" y="44"/>
                  <a:pt x="70" y="46"/>
                </a:cubicBezTo>
                <a:close/>
                <a:moveTo>
                  <a:pt x="64" y="44"/>
                </a:moveTo>
                <a:cubicBezTo>
                  <a:pt x="66" y="44"/>
                  <a:pt x="67" y="45"/>
                  <a:pt x="67" y="47"/>
                </a:cubicBezTo>
                <a:cubicBezTo>
                  <a:pt x="59" y="52"/>
                  <a:pt x="59" y="52"/>
                  <a:pt x="59" y="52"/>
                </a:cubicBezTo>
                <a:cubicBezTo>
                  <a:pt x="61" y="42"/>
                  <a:pt x="61" y="42"/>
                  <a:pt x="61" y="42"/>
                </a:cubicBezTo>
                <a:cubicBezTo>
                  <a:pt x="62" y="42"/>
                  <a:pt x="63" y="43"/>
                  <a:pt x="64" y="44"/>
                </a:cubicBezTo>
                <a:close/>
                <a:moveTo>
                  <a:pt x="70" y="71"/>
                </a:moveTo>
                <a:cubicBezTo>
                  <a:pt x="69" y="72"/>
                  <a:pt x="69" y="72"/>
                  <a:pt x="69" y="72"/>
                </a:cubicBezTo>
                <a:cubicBezTo>
                  <a:pt x="68" y="71"/>
                  <a:pt x="68" y="71"/>
                  <a:pt x="68" y="71"/>
                </a:cubicBezTo>
                <a:cubicBezTo>
                  <a:pt x="56" y="62"/>
                  <a:pt x="56" y="62"/>
                  <a:pt x="56" y="62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6" y="60"/>
                  <a:pt x="56" y="60"/>
                </a:cubicBezTo>
                <a:cubicBezTo>
                  <a:pt x="69" y="51"/>
                  <a:pt x="69" y="51"/>
                  <a:pt x="69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2"/>
                  <a:pt x="71" y="52"/>
                  <a:pt x="71" y="52"/>
                </a:cubicBezTo>
                <a:cubicBezTo>
                  <a:pt x="72" y="53"/>
                  <a:pt x="72" y="54"/>
                  <a:pt x="73" y="56"/>
                </a:cubicBezTo>
                <a:cubicBezTo>
                  <a:pt x="73" y="57"/>
                  <a:pt x="74" y="59"/>
                  <a:pt x="74" y="61"/>
                </a:cubicBezTo>
                <a:cubicBezTo>
                  <a:pt x="74" y="63"/>
                  <a:pt x="73" y="64"/>
                  <a:pt x="73" y="66"/>
                </a:cubicBezTo>
                <a:cubicBezTo>
                  <a:pt x="72" y="68"/>
                  <a:pt x="71" y="69"/>
                  <a:pt x="70" y="71"/>
                </a:cubicBezTo>
                <a:close/>
                <a:moveTo>
                  <a:pt x="79" y="0"/>
                </a:moveTo>
                <a:cubicBezTo>
                  <a:pt x="87" y="1"/>
                  <a:pt x="91" y="5"/>
                  <a:pt x="93" y="11"/>
                </a:cubicBezTo>
                <a:cubicBezTo>
                  <a:pt x="94" y="13"/>
                  <a:pt x="94" y="16"/>
                  <a:pt x="94" y="18"/>
                </a:cubicBezTo>
                <a:cubicBezTo>
                  <a:pt x="94" y="20"/>
                  <a:pt x="94" y="22"/>
                  <a:pt x="94" y="24"/>
                </a:cubicBezTo>
                <a:cubicBezTo>
                  <a:pt x="93" y="28"/>
                  <a:pt x="91" y="31"/>
                  <a:pt x="88" y="33"/>
                </a:cubicBezTo>
                <a:cubicBezTo>
                  <a:pt x="88" y="89"/>
                  <a:pt x="88" y="89"/>
                  <a:pt x="88" y="89"/>
                </a:cubicBezTo>
                <a:cubicBezTo>
                  <a:pt x="84" y="93"/>
                  <a:pt x="84" y="93"/>
                  <a:pt x="84" y="93"/>
                </a:cubicBezTo>
                <a:cubicBezTo>
                  <a:pt x="21" y="93"/>
                  <a:pt x="21" y="93"/>
                  <a:pt x="21" y="93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68"/>
                  <a:pt x="17" y="68"/>
                  <a:pt x="17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6"/>
                  <a:pt x="12" y="4"/>
                </a:cubicBezTo>
                <a:cubicBezTo>
                  <a:pt x="15" y="2"/>
                  <a:pt x="18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27" y="34"/>
                </a:moveTo>
                <a:cubicBezTo>
                  <a:pt x="27" y="34"/>
                  <a:pt x="27" y="34"/>
                  <a:pt x="27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85"/>
                  <a:pt x="80" y="85"/>
                  <a:pt x="80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7" y="34"/>
                  <a:pt x="27" y="34"/>
                </a:cubicBezTo>
                <a:close/>
                <a:moveTo>
                  <a:pt x="17" y="60"/>
                </a:moveTo>
                <a:cubicBezTo>
                  <a:pt x="17" y="24"/>
                  <a:pt x="17" y="24"/>
                  <a:pt x="17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6" y="26"/>
                  <a:pt x="27" y="26"/>
                </a:cubicBezTo>
                <a:cubicBezTo>
                  <a:pt x="27" y="26"/>
                  <a:pt x="28" y="24"/>
                  <a:pt x="28" y="22"/>
                </a:cubicBezTo>
                <a:cubicBezTo>
                  <a:pt x="28" y="21"/>
                  <a:pt x="28" y="20"/>
                  <a:pt x="28" y="18"/>
                </a:cubicBezTo>
                <a:cubicBezTo>
                  <a:pt x="28" y="17"/>
                  <a:pt x="28" y="15"/>
                  <a:pt x="28" y="14"/>
                </a:cubicBezTo>
                <a:cubicBezTo>
                  <a:pt x="27" y="11"/>
                  <a:pt x="25" y="9"/>
                  <a:pt x="22" y="9"/>
                </a:cubicBezTo>
                <a:cubicBezTo>
                  <a:pt x="20" y="9"/>
                  <a:pt x="19" y="9"/>
                  <a:pt x="18" y="10"/>
                </a:cubicBezTo>
                <a:cubicBezTo>
                  <a:pt x="17" y="11"/>
                  <a:pt x="16" y="12"/>
                  <a:pt x="16" y="13"/>
                </a:cubicBezTo>
                <a:cubicBezTo>
                  <a:pt x="8" y="60"/>
                  <a:pt x="8" y="60"/>
                  <a:pt x="8" y="60"/>
                </a:cubicBezTo>
                <a:lnTo>
                  <a:pt x="17" y="6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5" name="Freeform 33"/>
          <p:cNvSpPr>
            <a:spLocks noEditPoints="1" noChangeArrowheads="1"/>
          </p:cNvSpPr>
          <p:nvPr/>
        </p:nvSpPr>
        <p:spPr bwMode="auto">
          <a:xfrm>
            <a:off x="5486400" y="688975"/>
            <a:ext cx="436563" cy="211138"/>
          </a:xfrm>
          <a:custGeom>
            <a:avLst/>
            <a:gdLst>
              <a:gd name="T0" fmla="*/ 2147483647 w 116"/>
              <a:gd name="T1" fmla="*/ 2147483647 h 75"/>
              <a:gd name="T2" fmla="*/ 2147483647 w 116"/>
              <a:gd name="T3" fmla="*/ 2147483647 h 75"/>
              <a:gd name="T4" fmla="*/ 2147483647 w 116"/>
              <a:gd name="T5" fmla="*/ 2147483647 h 75"/>
              <a:gd name="T6" fmla="*/ 2147483647 w 116"/>
              <a:gd name="T7" fmla="*/ 2147483647 h 75"/>
              <a:gd name="T8" fmla="*/ 2147483647 w 116"/>
              <a:gd name="T9" fmla="*/ 2147483647 h 75"/>
              <a:gd name="T10" fmla="*/ 2147483647 w 116"/>
              <a:gd name="T11" fmla="*/ 2147483647 h 75"/>
              <a:gd name="T12" fmla="*/ 2147483647 w 116"/>
              <a:gd name="T13" fmla="*/ 2147483647 h 75"/>
              <a:gd name="T14" fmla="*/ 2147483647 w 116"/>
              <a:gd name="T15" fmla="*/ 2147483647 h 75"/>
              <a:gd name="T16" fmla="*/ 2147483647 w 116"/>
              <a:gd name="T17" fmla="*/ 2147483647 h 75"/>
              <a:gd name="T18" fmla="*/ 2147483647 w 116"/>
              <a:gd name="T19" fmla="*/ 2147483647 h 75"/>
              <a:gd name="T20" fmla="*/ 2147483647 w 116"/>
              <a:gd name="T21" fmla="*/ 2147483647 h 75"/>
              <a:gd name="T22" fmla="*/ 2147483647 w 116"/>
              <a:gd name="T23" fmla="*/ 2147483647 h 75"/>
              <a:gd name="T24" fmla="*/ 2147483647 w 116"/>
              <a:gd name="T25" fmla="*/ 2147483647 h 75"/>
              <a:gd name="T26" fmla="*/ 2147483647 w 116"/>
              <a:gd name="T27" fmla="*/ 2147483647 h 75"/>
              <a:gd name="T28" fmla="*/ 0 w 116"/>
              <a:gd name="T29" fmla="*/ 2147483647 h 75"/>
              <a:gd name="T30" fmla="*/ 2147483647 w 116"/>
              <a:gd name="T31" fmla="*/ 2147483647 h 75"/>
              <a:gd name="T32" fmla="*/ 2147483647 w 116"/>
              <a:gd name="T33" fmla="*/ 2147483647 h 75"/>
              <a:gd name="T34" fmla="*/ 2147483647 w 116"/>
              <a:gd name="T35" fmla="*/ 2147483647 h 75"/>
              <a:gd name="T36" fmla="*/ 2147483647 w 116"/>
              <a:gd name="T37" fmla="*/ 2147483647 h 75"/>
              <a:gd name="T38" fmla="*/ 2147483647 w 116"/>
              <a:gd name="T39" fmla="*/ 2147483647 h 75"/>
              <a:gd name="T40" fmla="*/ 2147483647 w 116"/>
              <a:gd name="T41" fmla="*/ 2147483647 h 75"/>
              <a:gd name="T42" fmla="*/ 2147483647 w 116"/>
              <a:gd name="T43" fmla="*/ 2147483647 h 75"/>
              <a:gd name="T44" fmla="*/ 2147483647 w 116"/>
              <a:gd name="T45" fmla="*/ 2147483647 h 75"/>
              <a:gd name="T46" fmla="*/ 2147483647 w 116"/>
              <a:gd name="T47" fmla="*/ 2147483647 h 75"/>
              <a:gd name="T48" fmla="*/ 2147483647 w 116"/>
              <a:gd name="T49" fmla="*/ 2147483647 h 75"/>
              <a:gd name="T50" fmla="*/ 2147483647 w 116"/>
              <a:gd name="T51" fmla="*/ 2147483647 h 75"/>
              <a:gd name="T52" fmla="*/ 2147483647 w 116"/>
              <a:gd name="T53" fmla="*/ 2147483647 h 75"/>
              <a:gd name="T54" fmla="*/ 2147483647 w 116"/>
              <a:gd name="T55" fmla="*/ 2147483647 h 75"/>
              <a:gd name="T56" fmla="*/ 2147483647 w 116"/>
              <a:gd name="T57" fmla="*/ 2147483647 h 75"/>
              <a:gd name="T58" fmla="*/ 2147483647 w 116"/>
              <a:gd name="T59" fmla="*/ 2147483647 h 75"/>
              <a:gd name="T60" fmla="*/ 2147483647 w 116"/>
              <a:gd name="T61" fmla="*/ 2147483647 h 75"/>
              <a:gd name="T62" fmla="*/ 2147483647 w 116"/>
              <a:gd name="T63" fmla="*/ 2147483647 h 75"/>
              <a:gd name="T64" fmla="*/ 2147483647 w 116"/>
              <a:gd name="T65" fmla="*/ 2147483647 h 75"/>
              <a:gd name="T66" fmla="*/ 2147483647 w 116"/>
              <a:gd name="T67" fmla="*/ 2147483647 h 75"/>
              <a:gd name="T68" fmla="*/ 2147483647 w 116"/>
              <a:gd name="T69" fmla="*/ 2147483647 h 75"/>
              <a:gd name="T70" fmla="*/ 2147483647 w 116"/>
              <a:gd name="T71" fmla="*/ 2147483647 h 75"/>
              <a:gd name="T72" fmla="*/ 2147483647 w 116"/>
              <a:gd name="T73" fmla="*/ 2147483647 h 75"/>
              <a:gd name="T74" fmla="*/ 2147483647 w 116"/>
              <a:gd name="T75" fmla="*/ 2147483647 h 75"/>
              <a:gd name="T76" fmla="*/ 2147483647 w 116"/>
              <a:gd name="T77" fmla="*/ 2147483647 h 75"/>
              <a:gd name="T78" fmla="*/ 2147483647 w 116"/>
              <a:gd name="T79" fmla="*/ 2147483647 h 75"/>
              <a:gd name="T80" fmla="*/ 2147483647 w 116"/>
              <a:gd name="T81" fmla="*/ 2147483647 h 7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16"/>
              <a:gd name="T124" fmla="*/ 0 h 75"/>
              <a:gd name="T125" fmla="*/ 116 w 116"/>
              <a:gd name="T126" fmla="*/ 75 h 7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16" h="75">
                <a:moveTo>
                  <a:pt x="72" y="29"/>
                </a:moveTo>
                <a:cubicBezTo>
                  <a:pt x="72" y="28"/>
                  <a:pt x="72" y="28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20"/>
                  <a:pt x="65" y="20"/>
                  <a:pt x="65" y="20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4" y="0"/>
                  <a:pt x="75" y="0"/>
                  <a:pt x="79" y="9"/>
                </a:cubicBezTo>
                <a:cubicBezTo>
                  <a:pt x="78" y="17"/>
                  <a:pt x="79" y="24"/>
                  <a:pt x="72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7" y="36"/>
                </a:moveTo>
                <a:cubicBezTo>
                  <a:pt x="7" y="30"/>
                  <a:pt x="7" y="27"/>
                  <a:pt x="7" y="23"/>
                </a:cubicBezTo>
                <a:cubicBezTo>
                  <a:pt x="17" y="25"/>
                  <a:pt x="20" y="16"/>
                  <a:pt x="29" y="23"/>
                </a:cubicBezTo>
                <a:cubicBezTo>
                  <a:pt x="30" y="27"/>
                  <a:pt x="29" y="32"/>
                  <a:pt x="29" y="36"/>
                </a:cubicBezTo>
                <a:cubicBezTo>
                  <a:pt x="28" y="38"/>
                  <a:pt x="27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2" y="44"/>
                  <a:pt x="10" y="42"/>
                </a:cubicBezTo>
                <a:cubicBezTo>
                  <a:pt x="9" y="40"/>
                  <a:pt x="8" y="38"/>
                  <a:pt x="7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1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2"/>
                  <a:pt x="0" y="54"/>
                </a:cubicBezTo>
                <a:cubicBezTo>
                  <a:pt x="0" y="56"/>
                  <a:pt x="0" y="58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6"/>
                  <a:pt x="25" y="69"/>
                  <a:pt x="26" y="73"/>
                </a:cubicBezTo>
                <a:cubicBezTo>
                  <a:pt x="26" y="75"/>
                  <a:pt x="26" y="75"/>
                  <a:pt x="26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69"/>
                  <a:pt x="93" y="66"/>
                  <a:pt x="92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5" y="52"/>
                  <a:pt x="115" y="50"/>
                  <a:pt x="113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2" y="47"/>
                  <a:pt x="92" y="47"/>
                  <a:pt x="92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1" y="54"/>
                  <a:pt x="61" y="54"/>
                  <a:pt x="61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2" y="48"/>
                  <a:pt x="62" y="48"/>
                  <a:pt x="62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6" y="45"/>
                  <a:pt x="46" y="45"/>
                  <a:pt x="46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6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8" y="36"/>
                </a:cubicBezTo>
                <a:cubicBezTo>
                  <a:pt x="108" y="38"/>
                  <a:pt x="107" y="40"/>
                  <a:pt x="105" y="42"/>
                </a:cubicBezTo>
                <a:cubicBezTo>
                  <a:pt x="103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8" y="40"/>
                  <a:pt x="87" y="38"/>
                  <a:pt x="87" y="36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6" name="Freeform 34"/>
          <p:cNvSpPr>
            <a:spLocks noEditPoints="1" noChangeArrowheads="1"/>
          </p:cNvSpPr>
          <p:nvPr/>
        </p:nvSpPr>
        <p:spPr bwMode="auto">
          <a:xfrm>
            <a:off x="3482975" y="1679575"/>
            <a:ext cx="250825" cy="298450"/>
          </a:xfrm>
          <a:custGeom>
            <a:avLst/>
            <a:gdLst>
              <a:gd name="T0" fmla="*/ 2147483647 w 67"/>
              <a:gd name="T1" fmla="*/ 2147483647 h 106"/>
              <a:gd name="T2" fmla="*/ 2147483647 w 67"/>
              <a:gd name="T3" fmla="*/ 2147483647 h 106"/>
              <a:gd name="T4" fmla="*/ 2147483647 w 67"/>
              <a:gd name="T5" fmla="*/ 2147483647 h 106"/>
              <a:gd name="T6" fmla="*/ 2147483647 w 67"/>
              <a:gd name="T7" fmla="*/ 2147483647 h 106"/>
              <a:gd name="T8" fmla="*/ 2147483647 w 67"/>
              <a:gd name="T9" fmla="*/ 2147483647 h 106"/>
              <a:gd name="T10" fmla="*/ 2147483647 w 67"/>
              <a:gd name="T11" fmla="*/ 2147483647 h 106"/>
              <a:gd name="T12" fmla="*/ 2147483647 w 67"/>
              <a:gd name="T13" fmla="*/ 2147483647 h 106"/>
              <a:gd name="T14" fmla="*/ 2147483647 w 67"/>
              <a:gd name="T15" fmla="*/ 2147483647 h 106"/>
              <a:gd name="T16" fmla="*/ 2147483647 w 67"/>
              <a:gd name="T17" fmla="*/ 2147483647 h 106"/>
              <a:gd name="T18" fmla="*/ 2147483647 w 67"/>
              <a:gd name="T19" fmla="*/ 2147483647 h 106"/>
              <a:gd name="T20" fmla="*/ 2147483647 w 67"/>
              <a:gd name="T21" fmla="*/ 2147483647 h 106"/>
              <a:gd name="T22" fmla="*/ 2147483647 w 67"/>
              <a:gd name="T23" fmla="*/ 2147483647 h 106"/>
              <a:gd name="T24" fmla="*/ 2147483647 w 67"/>
              <a:gd name="T25" fmla="*/ 2147483647 h 106"/>
              <a:gd name="T26" fmla="*/ 2147483647 w 67"/>
              <a:gd name="T27" fmla="*/ 2147483647 h 106"/>
              <a:gd name="T28" fmla="*/ 2147483647 w 67"/>
              <a:gd name="T29" fmla="*/ 2147483647 h 106"/>
              <a:gd name="T30" fmla="*/ 0 w 67"/>
              <a:gd name="T31" fmla="*/ 2147483647 h 106"/>
              <a:gd name="T32" fmla="*/ 2147483647 w 67"/>
              <a:gd name="T33" fmla="*/ 0 h 106"/>
              <a:gd name="T34" fmla="*/ 2147483647 w 67"/>
              <a:gd name="T35" fmla="*/ 2147483647 h 106"/>
              <a:gd name="T36" fmla="*/ 2147483647 w 67"/>
              <a:gd name="T37" fmla="*/ 2147483647 h 106"/>
              <a:gd name="T38" fmla="*/ 2147483647 w 67"/>
              <a:gd name="T39" fmla="*/ 2147483647 h 106"/>
              <a:gd name="T40" fmla="*/ 2147483647 w 67"/>
              <a:gd name="T41" fmla="*/ 2147483647 h 106"/>
              <a:gd name="T42" fmla="*/ 2147483647 w 67"/>
              <a:gd name="T43" fmla="*/ 2147483647 h 106"/>
              <a:gd name="T44" fmla="*/ 2147483647 w 67"/>
              <a:gd name="T45" fmla="*/ 2147483647 h 106"/>
              <a:gd name="T46" fmla="*/ 2147483647 w 67"/>
              <a:gd name="T47" fmla="*/ 2147483647 h 106"/>
              <a:gd name="T48" fmla="*/ 2147483647 w 67"/>
              <a:gd name="T49" fmla="*/ 2147483647 h 106"/>
              <a:gd name="T50" fmla="*/ 2147483647 w 67"/>
              <a:gd name="T51" fmla="*/ 2147483647 h 106"/>
              <a:gd name="T52" fmla="*/ 2147483647 w 67"/>
              <a:gd name="T53" fmla="*/ 2147483647 h 106"/>
              <a:gd name="T54" fmla="*/ 2147483647 w 67"/>
              <a:gd name="T55" fmla="*/ 2147483647 h 106"/>
              <a:gd name="T56" fmla="*/ 2147483647 w 67"/>
              <a:gd name="T57" fmla="*/ 2147483647 h 106"/>
              <a:gd name="T58" fmla="*/ 2147483647 w 67"/>
              <a:gd name="T59" fmla="*/ 2147483647 h 106"/>
              <a:gd name="T60" fmla="*/ 2147483647 w 67"/>
              <a:gd name="T61" fmla="*/ 2147483647 h 106"/>
              <a:gd name="T62" fmla="*/ 2147483647 w 67"/>
              <a:gd name="T63" fmla="*/ 2147483647 h 106"/>
              <a:gd name="T64" fmla="*/ 2147483647 w 67"/>
              <a:gd name="T65" fmla="*/ 2147483647 h 106"/>
              <a:gd name="T66" fmla="*/ 2147483647 w 67"/>
              <a:gd name="T67" fmla="*/ 2147483647 h 106"/>
              <a:gd name="T68" fmla="*/ 2147483647 w 67"/>
              <a:gd name="T69" fmla="*/ 2147483647 h 106"/>
              <a:gd name="T70" fmla="*/ 2147483647 w 67"/>
              <a:gd name="T71" fmla="*/ 2147483647 h 106"/>
              <a:gd name="T72" fmla="*/ 2147483647 w 67"/>
              <a:gd name="T73" fmla="*/ 2147483647 h 106"/>
              <a:gd name="T74" fmla="*/ 2147483647 w 67"/>
              <a:gd name="T75" fmla="*/ 2147483647 h 106"/>
              <a:gd name="T76" fmla="*/ 2147483647 w 67"/>
              <a:gd name="T77" fmla="*/ 2147483647 h 106"/>
              <a:gd name="T78" fmla="*/ 2147483647 w 67"/>
              <a:gd name="T79" fmla="*/ 2147483647 h 106"/>
              <a:gd name="T80" fmla="*/ 2147483647 w 67"/>
              <a:gd name="T81" fmla="*/ 2147483647 h 106"/>
              <a:gd name="T82" fmla="*/ 2147483647 w 67"/>
              <a:gd name="T83" fmla="*/ 2147483647 h 106"/>
              <a:gd name="T84" fmla="*/ 2147483647 w 67"/>
              <a:gd name="T85" fmla="*/ 2147483647 h 106"/>
              <a:gd name="T86" fmla="*/ 2147483647 w 67"/>
              <a:gd name="T87" fmla="*/ 2147483647 h 106"/>
              <a:gd name="T88" fmla="*/ 2147483647 w 67"/>
              <a:gd name="T89" fmla="*/ 2147483647 h 106"/>
              <a:gd name="T90" fmla="*/ 2147483647 w 67"/>
              <a:gd name="T91" fmla="*/ 2147483647 h 106"/>
              <a:gd name="T92" fmla="*/ 2147483647 w 67"/>
              <a:gd name="T93" fmla="*/ 2147483647 h 106"/>
              <a:gd name="T94" fmla="*/ 2147483647 w 67"/>
              <a:gd name="T95" fmla="*/ 2147483647 h 106"/>
              <a:gd name="T96" fmla="*/ 2147483647 w 67"/>
              <a:gd name="T97" fmla="*/ 2147483647 h 106"/>
              <a:gd name="T98" fmla="*/ 2147483647 w 67"/>
              <a:gd name="T99" fmla="*/ 2147483647 h 106"/>
              <a:gd name="T100" fmla="*/ 2147483647 w 67"/>
              <a:gd name="T101" fmla="*/ 2147483647 h 106"/>
              <a:gd name="T102" fmla="*/ 2147483647 w 67"/>
              <a:gd name="T103" fmla="*/ 2147483647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7"/>
              <a:gd name="T157" fmla="*/ 0 h 106"/>
              <a:gd name="T158" fmla="*/ 67 w 67"/>
              <a:gd name="T159" fmla="*/ 106 h 10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7" name="Freeform 35"/>
          <p:cNvSpPr>
            <a:spLocks noEditPoints="1" noChangeArrowheads="1"/>
          </p:cNvSpPr>
          <p:nvPr/>
        </p:nvSpPr>
        <p:spPr bwMode="auto">
          <a:xfrm>
            <a:off x="2698750" y="1714500"/>
            <a:ext cx="390525" cy="223838"/>
          </a:xfrm>
          <a:custGeom>
            <a:avLst/>
            <a:gdLst>
              <a:gd name="T0" fmla="*/ 2147483647 w 104"/>
              <a:gd name="T1" fmla="*/ 2147483647 h 79"/>
              <a:gd name="T2" fmla="*/ 2147483647 w 104"/>
              <a:gd name="T3" fmla="*/ 2147483647 h 79"/>
              <a:gd name="T4" fmla="*/ 2147483647 w 104"/>
              <a:gd name="T5" fmla="*/ 2147483647 h 79"/>
              <a:gd name="T6" fmla="*/ 2147483647 w 104"/>
              <a:gd name="T7" fmla="*/ 2147483647 h 79"/>
              <a:gd name="T8" fmla="*/ 2147483647 w 104"/>
              <a:gd name="T9" fmla="*/ 2147483647 h 79"/>
              <a:gd name="T10" fmla="*/ 2147483647 w 104"/>
              <a:gd name="T11" fmla="*/ 2147483647 h 79"/>
              <a:gd name="T12" fmla="*/ 2147483647 w 104"/>
              <a:gd name="T13" fmla="*/ 2147483647 h 79"/>
              <a:gd name="T14" fmla="*/ 2147483647 w 104"/>
              <a:gd name="T15" fmla="*/ 2147483647 h 79"/>
              <a:gd name="T16" fmla="*/ 2147483647 w 104"/>
              <a:gd name="T17" fmla="*/ 2147483647 h 79"/>
              <a:gd name="T18" fmla="*/ 2147483647 w 104"/>
              <a:gd name="T19" fmla="*/ 2147483647 h 79"/>
              <a:gd name="T20" fmla="*/ 2147483647 w 104"/>
              <a:gd name="T21" fmla="*/ 2147483647 h 79"/>
              <a:gd name="T22" fmla="*/ 2147483647 w 104"/>
              <a:gd name="T23" fmla="*/ 2147483647 h 79"/>
              <a:gd name="T24" fmla="*/ 2147483647 w 104"/>
              <a:gd name="T25" fmla="*/ 2147483647 h 79"/>
              <a:gd name="T26" fmla="*/ 2147483647 w 104"/>
              <a:gd name="T27" fmla="*/ 2147483647 h 79"/>
              <a:gd name="T28" fmla="*/ 2147483647 w 104"/>
              <a:gd name="T29" fmla="*/ 2147483647 h 79"/>
              <a:gd name="T30" fmla="*/ 2147483647 w 104"/>
              <a:gd name="T31" fmla="*/ 2147483647 h 79"/>
              <a:gd name="T32" fmla="*/ 2147483647 w 104"/>
              <a:gd name="T33" fmla="*/ 2147483647 h 79"/>
              <a:gd name="T34" fmla="*/ 2147483647 w 104"/>
              <a:gd name="T35" fmla="*/ 2147483647 h 79"/>
              <a:gd name="T36" fmla="*/ 2147483647 w 104"/>
              <a:gd name="T37" fmla="*/ 2147483647 h 79"/>
              <a:gd name="T38" fmla="*/ 2147483647 w 104"/>
              <a:gd name="T39" fmla="*/ 2147483647 h 79"/>
              <a:gd name="T40" fmla="*/ 2147483647 w 104"/>
              <a:gd name="T41" fmla="*/ 2147483647 h 79"/>
              <a:gd name="T42" fmla="*/ 2147483647 w 104"/>
              <a:gd name="T43" fmla="*/ 2147483647 h 79"/>
              <a:gd name="T44" fmla="*/ 2147483647 w 104"/>
              <a:gd name="T45" fmla="*/ 2147483647 h 79"/>
              <a:gd name="T46" fmla="*/ 2147483647 w 104"/>
              <a:gd name="T47" fmla="*/ 2147483647 h 79"/>
              <a:gd name="T48" fmla="*/ 2147483647 w 104"/>
              <a:gd name="T49" fmla="*/ 2147483647 h 79"/>
              <a:gd name="T50" fmla="*/ 2147483647 w 104"/>
              <a:gd name="T51" fmla="*/ 2147483647 h 79"/>
              <a:gd name="T52" fmla="*/ 2147483647 w 104"/>
              <a:gd name="T53" fmla="*/ 2147483647 h 79"/>
              <a:gd name="T54" fmla="*/ 2147483647 w 104"/>
              <a:gd name="T55" fmla="*/ 2147483647 h 79"/>
              <a:gd name="T56" fmla="*/ 2147483647 w 104"/>
              <a:gd name="T57" fmla="*/ 2147483647 h 79"/>
              <a:gd name="T58" fmla="*/ 2147483647 w 104"/>
              <a:gd name="T59" fmla="*/ 2147483647 h 79"/>
              <a:gd name="T60" fmla="*/ 2147483647 w 104"/>
              <a:gd name="T61" fmla="*/ 2147483647 h 79"/>
              <a:gd name="T62" fmla="*/ 2147483647 w 104"/>
              <a:gd name="T63" fmla="*/ 2147483647 h 79"/>
              <a:gd name="T64" fmla="*/ 2147483647 w 104"/>
              <a:gd name="T65" fmla="*/ 2147483647 h 79"/>
              <a:gd name="T66" fmla="*/ 2147483647 w 104"/>
              <a:gd name="T67" fmla="*/ 2147483647 h 79"/>
              <a:gd name="T68" fmla="*/ 2147483647 w 104"/>
              <a:gd name="T69" fmla="*/ 2147483647 h 79"/>
              <a:gd name="T70" fmla="*/ 2147483647 w 104"/>
              <a:gd name="T71" fmla="*/ 2147483647 h 79"/>
              <a:gd name="T72" fmla="*/ 2147483647 w 104"/>
              <a:gd name="T73" fmla="*/ 2147483647 h 79"/>
              <a:gd name="T74" fmla="*/ 2147483647 w 104"/>
              <a:gd name="T75" fmla="*/ 2147483647 h 79"/>
              <a:gd name="T76" fmla="*/ 2147483647 w 104"/>
              <a:gd name="T77" fmla="*/ 2147483647 h 79"/>
              <a:gd name="T78" fmla="*/ 2147483647 w 104"/>
              <a:gd name="T79" fmla="*/ 2147483647 h 79"/>
              <a:gd name="T80" fmla="*/ 2147483647 w 104"/>
              <a:gd name="T81" fmla="*/ 2147483647 h 79"/>
              <a:gd name="T82" fmla="*/ 2147483647 w 104"/>
              <a:gd name="T83" fmla="*/ 2147483647 h 79"/>
              <a:gd name="T84" fmla="*/ 2147483647 w 104"/>
              <a:gd name="T85" fmla="*/ 2147483647 h 79"/>
              <a:gd name="T86" fmla="*/ 2147483647 w 104"/>
              <a:gd name="T87" fmla="*/ 2147483647 h 79"/>
              <a:gd name="T88" fmla="*/ 2147483647 w 104"/>
              <a:gd name="T89" fmla="*/ 2147483647 h 79"/>
              <a:gd name="T90" fmla="*/ 2147483647 w 104"/>
              <a:gd name="T91" fmla="*/ 2147483647 h 79"/>
              <a:gd name="T92" fmla="*/ 2147483647 w 104"/>
              <a:gd name="T93" fmla="*/ 2147483647 h 79"/>
              <a:gd name="T94" fmla="*/ 2147483647 w 104"/>
              <a:gd name="T95" fmla="*/ 2147483647 h 79"/>
              <a:gd name="T96" fmla="*/ 2147483647 w 104"/>
              <a:gd name="T97" fmla="*/ 2147483647 h 79"/>
              <a:gd name="T98" fmla="*/ 0 w 104"/>
              <a:gd name="T99" fmla="*/ 2147483647 h 79"/>
              <a:gd name="T100" fmla="*/ 2147483647 w 104"/>
              <a:gd name="T101" fmla="*/ 2147483647 h 79"/>
              <a:gd name="T102" fmla="*/ 2147483647 w 104"/>
              <a:gd name="T103" fmla="*/ 2147483647 h 79"/>
              <a:gd name="T104" fmla="*/ 2147483647 w 104"/>
              <a:gd name="T105" fmla="*/ 2147483647 h 79"/>
              <a:gd name="T106" fmla="*/ 2147483647 w 104"/>
              <a:gd name="T107" fmla="*/ 2147483647 h 79"/>
              <a:gd name="T108" fmla="*/ 2147483647 w 104"/>
              <a:gd name="T109" fmla="*/ 2147483647 h 79"/>
              <a:gd name="T110" fmla="*/ 2147483647 w 104"/>
              <a:gd name="T111" fmla="*/ 2147483647 h 7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"/>
              <a:gd name="T169" fmla="*/ 0 h 79"/>
              <a:gd name="T170" fmla="*/ 104 w 104"/>
              <a:gd name="T171" fmla="*/ 79 h 7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" h="79">
                <a:moveTo>
                  <a:pt x="16" y="2"/>
                </a:moveTo>
                <a:cubicBezTo>
                  <a:pt x="21" y="0"/>
                  <a:pt x="24" y="1"/>
                  <a:pt x="27" y="4"/>
                </a:cubicBezTo>
                <a:cubicBezTo>
                  <a:pt x="26" y="20"/>
                  <a:pt x="23" y="35"/>
                  <a:pt x="19" y="48"/>
                </a:cubicBezTo>
                <a:cubicBezTo>
                  <a:pt x="14" y="47"/>
                  <a:pt x="9" y="46"/>
                  <a:pt x="4" y="45"/>
                </a:cubicBezTo>
                <a:cubicBezTo>
                  <a:pt x="6" y="29"/>
                  <a:pt x="10" y="15"/>
                  <a:pt x="16" y="2"/>
                </a:cubicBezTo>
                <a:close/>
                <a:moveTo>
                  <a:pt x="18" y="65"/>
                </a:moveTo>
                <a:cubicBezTo>
                  <a:pt x="16" y="72"/>
                  <a:pt x="16" y="72"/>
                  <a:pt x="16" y="72"/>
                </a:cubicBezTo>
                <a:cubicBezTo>
                  <a:pt x="69" y="72"/>
                  <a:pt x="74" y="72"/>
                  <a:pt x="101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90" y="10"/>
                  <a:pt x="90" y="10"/>
                  <a:pt x="90" y="10"/>
                </a:cubicBezTo>
                <a:cubicBezTo>
                  <a:pt x="89" y="9"/>
                  <a:pt x="89" y="9"/>
                  <a:pt x="89" y="9"/>
                </a:cubicBezTo>
                <a:cubicBezTo>
                  <a:pt x="87" y="9"/>
                  <a:pt x="87" y="9"/>
                  <a:pt x="87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4"/>
                  <a:pt x="31" y="17"/>
                </a:cubicBezTo>
                <a:cubicBezTo>
                  <a:pt x="84" y="17"/>
                  <a:pt x="84" y="17"/>
                  <a:pt x="84" y="17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30"/>
                  <a:pt x="83" y="30"/>
                  <a:pt x="83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97" y="29"/>
                  <a:pt x="97" y="29"/>
                  <a:pt x="97" y="29"/>
                </a:cubicBezTo>
                <a:cubicBezTo>
                  <a:pt x="97" y="65"/>
                  <a:pt x="97" y="65"/>
                  <a:pt x="97" y="65"/>
                </a:cubicBezTo>
                <a:cubicBezTo>
                  <a:pt x="79" y="65"/>
                  <a:pt x="57" y="65"/>
                  <a:pt x="18" y="65"/>
                </a:cubicBezTo>
                <a:close/>
                <a:moveTo>
                  <a:pt x="95" y="26"/>
                </a:moveTo>
                <a:cubicBezTo>
                  <a:pt x="86" y="26"/>
                  <a:pt x="86" y="26"/>
                  <a:pt x="86" y="26"/>
                </a:cubicBezTo>
                <a:cubicBezTo>
                  <a:pt x="87" y="18"/>
                  <a:pt x="87" y="18"/>
                  <a:pt x="87" y="18"/>
                </a:cubicBezTo>
                <a:cubicBezTo>
                  <a:pt x="95" y="26"/>
                  <a:pt x="95" y="26"/>
                  <a:pt x="95" y="26"/>
                </a:cubicBezTo>
                <a:close/>
                <a:moveTo>
                  <a:pt x="32" y="43"/>
                </a:moveTo>
                <a:cubicBezTo>
                  <a:pt x="74" y="43"/>
                  <a:pt x="74" y="43"/>
                  <a:pt x="74" y="43"/>
                </a:cubicBezTo>
                <a:cubicBezTo>
                  <a:pt x="74" y="45"/>
                  <a:pt x="74" y="45"/>
                  <a:pt x="74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3"/>
                  <a:pt x="32" y="43"/>
                  <a:pt x="32" y="43"/>
                </a:cubicBezTo>
                <a:close/>
                <a:moveTo>
                  <a:pt x="32" y="32"/>
                </a:moveTo>
                <a:cubicBezTo>
                  <a:pt x="71" y="32"/>
                  <a:pt x="71" y="32"/>
                  <a:pt x="71" y="32"/>
                </a:cubicBezTo>
                <a:cubicBezTo>
                  <a:pt x="71" y="35"/>
                  <a:pt x="71" y="35"/>
                  <a:pt x="71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32" y="22"/>
                </a:moveTo>
                <a:cubicBezTo>
                  <a:pt x="71" y="22"/>
                  <a:pt x="71" y="22"/>
                  <a:pt x="71" y="22"/>
                </a:cubicBezTo>
                <a:cubicBezTo>
                  <a:pt x="71" y="25"/>
                  <a:pt x="71" y="25"/>
                  <a:pt x="7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2"/>
                  <a:pt x="32" y="22"/>
                  <a:pt x="32" y="22"/>
                </a:cubicBezTo>
                <a:close/>
                <a:moveTo>
                  <a:pt x="3" y="66"/>
                </a:moveTo>
                <a:cubicBezTo>
                  <a:pt x="9" y="68"/>
                  <a:pt x="9" y="68"/>
                  <a:pt x="9" y="68"/>
                </a:cubicBezTo>
                <a:cubicBezTo>
                  <a:pt x="9" y="74"/>
                  <a:pt x="9" y="74"/>
                  <a:pt x="9" y="74"/>
                </a:cubicBezTo>
                <a:cubicBezTo>
                  <a:pt x="5" y="79"/>
                  <a:pt x="5" y="79"/>
                  <a:pt x="5" y="79"/>
                </a:cubicBezTo>
                <a:cubicBezTo>
                  <a:pt x="4" y="79"/>
                  <a:pt x="3" y="79"/>
                  <a:pt x="2" y="78"/>
                </a:cubicBezTo>
                <a:cubicBezTo>
                  <a:pt x="0" y="72"/>
                  <a:pt x="0" y="72"/>
                  <a:pt x="0" y="72"/>
                </a:cubicBezTo>
                <a:cubicBezTo>
                  <a:pt x="3" y="66"/>
                  <a:pt x="3" y="66"/>
                  <a:pt x="3" y="66"/>
                </a:cubicBezTo>
                <a:close/>
                <a:moveTo>
                  <a:pt x="4" y="48"/>
                </a:moveTo>
                <a:cubicBezTo>
                  <a:pt x="3" y="53"/>
                  <a:pt x="3" y="59"/>
                  <a:pt x="2" y="65"/>
                </a:cubicBezTo>
                <a:cubicBezTo>
                  <a:pt x="5" y="65"/>
                  <a:pt x="9" y="66"/>
                  <a:pt x="12" y="67"/>
                </a:cubicBezTo>
                <a:cubicBezTo>
                  <a:pt x="14" y="61"/>
                  <a:pt x="15" y="56"/>
                  <a:pt x="17" y="51"/>
                </a:cubicBezTo>
                <a:cubicBezTo>
                  <a:pt x="13" y="50"/>
                  <a:pt x="9" y="49"/>
                  <a:pt x="4" y="48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8" name="Freeform 36"/>
          <p:cNvSpPr>
            <a:spLocks noEditPoints="1" noChangeArrowheads="1"/>
          </p:cNvSpPr>
          <p:nvPr/>
        </p:nvSpPr>
        <p:spPr bwMode="auto">
          <a:xfrm>
            <a:off x="2003425" y="1682750"/>
            <a:ext cx="363538" cy="271463"/>
          </a:xfrm>
          <a:custGeom>
            <a:avLst/>
            <a:gdLst>
              <a:gd name="T0" fmla="*/ 2147483647 w 97"/>
              <a:gd name="T1" fmla="*/ 0 h 97"/>
              <a:gd name="T2" fmla="*/ 2147483647 w 97"/>
              <a:gd name="T3" fmla="*/ 2147483647 h 97"/>
              <a:gd name="T4" fmla="*/ 2147483647 w 97"/>
              <a:gd name="T5" fmla="*/ 2147483647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0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0 h 97"/>
              <a:gd name="T18" fmla="*/ 2147483647 w 97"/>
              <a:gd name="T19" fmla="*/ 2147483647 h 97"/>
              <a:gd name="T20" fmla="*/ 2147483647 w 97"/>
              <a:gd name="T21" fmla="*/ 2147483647 h 97"/>
              <a:gd name="T22" fmla="*/ 2147483647 w 97"/>
              <a:gd name="T23" fmla="*/ 2147483647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147483647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2147483647 w 97"/>
              <a:gd name="T37" fmla="*/ 2147483647 h 97"/>
              <a:gd name="T38" fmla="*/ 2147483647 w 97"/>
              <a:gd name="T39" fmla="*/ 2147483647 h 97"/>
              <a:gd name="T40" fmla="*/ 2147483647 w 97"/>
              <a:gd name="T41" fmla="*/ 2147483647 h 97"/>
              <a:gd name="T42" fmla="*/ 2147483647 w 97"/>
              <a:gd name="T43" fmla="*/ 2147483647 h 97"/>
              <a:gd name="T44" fmla="*/ 2147483647 w 97"/>
              <a:gd name="T45" fmla="*/ 2147483647 h 97"/>
              <a:gd name="T46" fmla="*/ 2147483647 w 97"/>
              <a:gd name="T47" fmla="*/ 2147483647 h 97"/>
              <a:gd name="T48" fmla="*/ 2147483647 w 97"/>
              <a:gd name="T49" fmla="*/ 2147483647 h 97"/>
              <a:gd name="T50" fmla="*/ 2147483647 w 97"/>
              <a:gd name="T51" fmla="*/ 2147483647 h 97"/>
              <a:gd name="T52" fmla="*/ 2147483647 w 97"/>
              <a:gd name="T53" fmla="*/ 2147483647 h 97"/>
              <a:gd name="T54" fmla="*/ 2147483647 w 97"/>
              <a:gd name="T55" fmla="*/ 2147483647 h 97"/>
              <a:gd name="T56" fmla="*/ 2147483647 w 97"/>
              <a:gd name="T57" fmla="*/ 2147483647 h 97"/>
              <a:gd name="T58" fmla="*/ 2147483647 w 97"/>
              <a:gd name="T59" fmla="*/ 2147483647 h 97"/>
              <a:gd name="T60" fmla="*/ 2147483647 w 97"/>
              <a:gd name="T61" fmla="*/ 2147483647 h 9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7"/>
              <a:gd name="T94" fmla="*/ 0 h 97"/>
              <a:gd name="T95" fmla="*/ 97 w 97"/>
              <a:gd name="T96" fmla="*/ 97 h 97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9" name="Freeform 37"/>
          <p:cNvSpPr>
            <a:spLocks noEditPoints="1" noChangeArrowheads="1"/>
          </p:cNvSpPr>
          <p:nvPr/>
        </p:nvSpPr>
        <p:spPr bwMode="auto">
          <a:xfrm>
            <a:off x="5584825" y="142875"/>
            <a:ext cx="209550" cy="258763"/>
          </a:xfrm>
          <a:custGeom>
            <a:avLst/>
            <a:gdLst>
              <a:gd name="T0" fmla="*/ 2147483647 w 132"/>
              <a:gd name="T1" fmla="*/ 2147483647 h 217"/>
              <a:gd name="T2" fmla="*/ 2147483647 w 132"/>
              <a:gd name="T3" fmla="*/ 2147483647 h 217"/>
              <a:gd name="T4" fmla="*/ 2147483647 w 132"/>
              <a:gd name="T5" fmla="*/ 2147483647 h 217"/>
              <a:gd name="T6" fmla="*/ 2147483647 w 132"/>
              <a:gd name="T7" fmla="*/ 2147483647 h 217"/>
              <a:gd name="T8" fmla="*/ 2147483647 w 132"/>
              <a:gd name="T9" fmla="*/ 2147483647 h 217"/>
              <a:gd name="T10" fmla="*/ 2147483647 w 132"/>
              <a:gd name="T11" fmla="*/ 2147483647 h 217"/>
              <a:gd name="T12" fmla="*/ 0 w 132"/>
              <a:gd name="T13" fmla="*/ 2147483647 h 217"/>
              <a:gd name="T14" fmla="*/ 2147483647 w 132"/>
              <a:gd name="T15" fmla="*/ 2147483647 h 217"/>
              <a:gd name="T16" fmla="*/ 2147483647 w 132"/>
              <a:gd name="T17" fmla="*/ 2147483647 h 217"/>
              <a:gd name="T18" fmla="*/ 2147483647 w 132"/>
              <a:gd name="T19" fmla="*/ 2147483647 h 217"/>
              <a:gd name="T20" fmla="*/ 2147483647 w 132"/>
              <a:gd name="T21" fmla="*/ 0 h 217"/>
              <a:gd name="T22" fmla="*/ 2147483647 w 132"/>
              <a:gd name="T23" fmla="*/ 0 h 217"/>
              <a:gd name="T24" fmla="*/ 2147483647 w 132"/>
              <a:gd name="T25" fmla="*/ 2147483647 h 217"/>
              <a:gd name="T26" fmla="*/ 2147483647 w 132"/>
              <a:gd name="T27" fmla="*/ 2147483647 h 217"/>
              <a:gd name="T28" fmla="*/ 2147483647 w 132"/>
              <a:gd name="T29" fmla="*/ 2147483647 h 217"/>
              <a:gd name="T30" fmla="*/ 2147483647 w 132"/>
              <a:gd name="T31" fmla="*/ 2147483647 h 217"/>
              <a:gd name="T32" fmla="*/ 2147483647 w 132"/>
              <a:gd name="T33" fmla="*/ 2147483647 h 217"/>
              <a:gd name="T34" fmla="*/ 2147483647 w 132"/>
              <a:gd name="T35" fmla="*/ 2147483647 h 217"/>
              <a:gd name="T36" fmla="*/ 2147483647 w 132"/>
              <a:gd name="T37" fmla="*/ 2147483647 h 217"/>
              <a:gd name="T38" fmla="*/ 2147483647 w 132"/>
              <a:gd name="T39" fmla="*/ 2147483647 h 217"/>
              <a:gd name="T40" fmla="*/ 2147483647 w 132"/>
              <a:gd name="T41" fmla="*/ 2147483647 h 217"/>
              <a:gd name="T42" fmla="*/ 2147483647 w 132"/>
              <a:gd name="T43" fmla="*/ 2147483647 h 217"/>
              <a:gd name="T44" fmla="*/ 2147483647 w 132"/>
              <a:gd name="T45" fmla="*/ 2147483647 h 217"/>
              <a:gd name="T46" fmla="*/ 2147483647 w 132"/>
              <a:gd name="T47" fmla="*/ 2147483647 h 217"/>
              <a:gd name="T48" fmla="*/ 2147483647 w 132"/>
              <a:gd name="T49" fmla="*/ 2147483647 h 217"/>
              <a:gd name="T50" fmla="*/ 2147483647 w 132"/>
              <a:gd name="T51" fmla="*/ 2147483647 h 217"/>
              <a:gd name="T52" fmla="*/ 2147483647 w 132"/>
              <a:gd name="T53" fmla="*/ 2147483647 h 217"/>
              <a:gd name="T54" fmla="*/ 2147483647 w 132"/>
              <a:gd name="T55" fmla="*/ 2147483647 h 217"/>
              <a:gd name="T56" fmla="*/ 2147483647 w 132"/>
              <a:gd name="T57" fmla="*/ 2147483647 h 217"/>
              <a:gd name="T58" fmla="*/ 2147483647 w 132"/>
              <a:gd name="T59" fmla="*/ 2147483647 h 217"/>
              <a:gd name="T60" fmla="*/ 2147483647 w 132"/>
              <a:gd name="T61" fmla="*/ 2147483647 h 217"/>
              <a:gd name="T62" fmla="*/ 2147483647 w 132"/>
              <a:gd name="T63" fmla="*/ 2147483647 h 217"/>
              <a:gd name="T64" fmla="*/ 2147483647 w 132"/>
              <a:gd name="T65" fmla="*/ 2147483647 h 217"/>
              <a:gd name="T66" fmla="*/ 2147483647 w 132"/>
              <a:gd name="T67" fmla="*/ 2147483647 h 217"/>
              <a:gd name="T68" fmla="*/ 2147483647 w 132"/>
              <a:gd name="T69" fmla="*/ 2147483647 h 217"/>
              <a:gd name="T70" fmla="*/ 2147483647 w 132"/>
              <a:gd name="T71" fmla="*/ 2147483647 h 217"/>
              <a:gd name="T72" fmla="*/ 2147483647 w 132"/>
              <a:gd name="T73" fmla="*/ 2147483647 h 217"/>
              <a:gd name="T74" fmla="*/ 2147483647 w 132"/>
              <a:gd name="T75" fmla="*/ 2147483647 h 217"/>
              <a:gd name="T76" fmla="*/ 2147483647 w 132"/>
              <a:gd name="T77" fmla="*/ 2147483647 h 217"/>
              <a:gd name="T78" fmla="*/ 2147483647 w 132"/>
              <a:gd name="T79" fmla="*/ 2147483647 h 217"/>
              <a:gd name="T80" fmla="*/ 2147483647 w 132"/>
              <a:gd name="T81" fmla="*/ 2147483647 h 217"/>
              <a:gd name="T82" fmla="*/ 2147483647 w 132"/>
              <a:gd name="T83" fmla="*/ 2147483647 h 217"/>
              <a:gd name="T84" fmla="*/ 2147483647 w 132"/>
              <a:gd name="T85" fmla="*/ 2147483647 h 217"/>
              <a:gd name="T86" fmla="*/ 2147483647 w 132"/>
              <a:gd name="T87" fmla="*/ 2147483647 h 21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2"/>
              <a:gd name="T133" fmla="*/ 0 h 217"/>
              <a:gd name="T134" fmla="*/ 132 w 132"/>
              <a:gd name="T135" fmla="*/ 217 h 21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2" h="217">
                <a:moveTo>
                  <a:pt x="97" y="47"/>
                </a:moveTo>
                <a:lnTo>
                  <a:pt x="132" y="170"/>
                </a:lnTo>
                <a:lnTo>
                  <a:pt x="130" y="182"/>
                </a:lnTo>
                <a:lnTo>
                  <a:pt x="71" y="217"/>
                </a:lnTo>
                <a:lnTo>
                  <a:pt x="61" y="217"/>
                </a:lnTo>
                <a:lnTo>
                  <a:pt x="5" y="182"/>
                </a:lnTo>
                <a:lnTo>
                  <a:pt x="0" y="170"/>
                </a:lnTo>
                <a:lnTo>
                  <a:pt x="38" y="47"/>
                </a:lnTo>
                <a:lnTo>
                  <a:pt x="26" y="40"/>
                </a:lnTo>
                <a:lnTo>
                  <a:pt x="26" y="24"/>
                </a:lnTo>
                <a:lnTo>
                  <a:pt x="61" y="0"/>
                </a:lnTo>
                <a:lnTo>
                  <a:pt x="71" y="0"/>
                </a:lnTo>
                <a:lnTo>
                  <a:pt x="109" y="24"/>
                </a:lnTo>
                <a:lnTo>
                  <a:pt x="109" y="40"/>
                </a:lnTo>
                <a:lnTo>
                  <a:pt x="97" y="47"/>
                </a:lnTo>
                <a:close/>
                <a:moveTo>
                  <a:pt x="49" y="187"/>
                </a:moveTo>
                <a:lnTo>
                  <a:pt x="85" y="187"/>
                </a:lnTo>
                <a:lnTo>
                  <a:pt x="113" y="168"/>
                </a:lnTo>
                <a:lnTo>
                  <a:pt x="111" y="161"/>
                </a:lnTo>
                <a:lnTo>
                  <a:pt x="24" y="161"/>
                </a:lnTo>
                <a:lnTo>
                  <a:pt x="21" y="168"/>
                </a:lnTo>
                <a:lnTo>
                  <a:pt x="49" y="187"/>
                </a:lnTo>
                <a:close/>
                <a:moveTo>
                  <a:pt x="54" y="40"/>
                </a:moveTo>
                <a:lnTo>
                  <a:pt x="78" y="40"/>
                </a:lnTo>
                <a:lnTo>
                  <a:pt x="80" y="35"/>
                </a:lnTo>
                <a:lnTo>
                  <a:pt x="85" y="33"/>
                </a:lnTo>
                <a:lnTo>
                  <a:pt x="66" y="19"/>
                </a:lnTo>
                <a:lnTo>
                  <a:pt x="47" y="33"/>
                </a:lnTo>
                <a:lnTo>
                  <a:pt x="54" y="35"/>
                </a:lnTo>
                <a:lnTo>
                  <a:pt x="54" y="40"/>
                </a:lnTo>
                <a:close/>
                <a:moveTo>
                  <a:pt x="83" y="68"/>
                </a:moveTo>
                <a:lnTo>
                  <a:pt x="52" y="68"/>
                </a:lnTo>
                <a:lnTo>
                  <a:pt x="47" y="83"/>
                </a:lnTo>
                <a:lnTo>
                  <a:pt x="87" y="83"/>
                </a:lnTo>
                <a:lnTo>
                  <a:pt x="83" y="68"/>
                </a:lnTo>
                <a:close/>
                <a:moveTo>
                  <a:pt x="94" y="111"/>
                </a:moveTo>
                <a:lnTo>
                  <a:pt x="38" y="111"/>
                </a:lnTo>
                <a:lnTo>
                  <a:pt x="31" y="132"/>
                </a:lnTo>
                <a:lnTo>
                  <a:pt x="101" y="132"/>
                </a:lnTo>
                <a:lnTo>
                  <a:pt x="94" y="111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0" name="Freeform 38"/>
          <p:cNvSpPr>
            <a:spLocks noEditPoints="1" noChangeArrowheads="1"/>
          </p:cNvSpPr>
          <p:nvPr/>
        </p:nvSpPr>
        <p:spPr bwMode="auto">
          <a:xfrm>
            <a:off x="6197600" y="130175"/>
            <a:ext cx="390525" cy="280988"/>
          </a:xfrm>
          <a:custGeom>
            <a:avLst/>
            <a:gdLst>
              <a:gd name="T0" fmla="*/ 2147483647 w 104"/>
              <a:gd name="T1" fmla="*/ 2147483647 h 100"/>
              <a:gd name="T2" fmla="*/ 2147483647 w 104"/>
              <a:gd name="T3" fmla="*/ 2147483647 h 100"/>
              <a:gd name="T4" fmla="*/ 2147483647 w 104"/>
              <a:gd name="T5" fmla="*/ 2147483647 h 100"/>
              <a:gd name="T6" fmla="*/ 2147483647 w 104"/>
              <a:gd name="T7" fmla="*/ 2147483647 h 100"/>
              <a:gd name="T8" fmla="*/ 2147483647 w 104"/>
              <a:gd name="T9" fmla="*/ 2147483647 h 100"/>
              <a:gd name="T10" fmla="*/ 2147483647 w 104"/>
              <a:gd name="T11" fmla="*/ 2147483647 h 100"/>
              <a:gd name="T12" fmla="*/ 2147483647 w 104"/>
              <a:gd name="T13" fmla="*/ 2147483647 h 100"/>
              <a:gd name="T14" fmla="*/ 2147483647 w 104"/>
              <a:gd name="T15" fmla="*/ 2147483647 h 100"/>
              <a:gd name="T16" fmla="*/ 2147483647 w 104"/>
              <a:gd name="T17" fmla="*/ 2147483647 h 100"/>
              <a:gd name="T18" fmla="*/ 2147483647 w 104"/>
              <a:gd name="T19" fmla="*/ 2147483647 h 100"/>
              <a:gd name="T20" fmla="*/ 2147483647 w 104"/>
              <a:gd name="T21" fmla="*/ 2147483647 h 100"/>
              <a:gd name="T22" fmla="*/ 2147483647 w 104"/>
              <a:gd name="T23" fmla="*/ 2147483647 h 100"/>
              <a:gd name="T24" fmla="*/ 2147483647 w 104"/>
              <a:gd name="T25" fmla="*/ 2147483647 h 100"/>
              <a:gd name="T26" fmla="*/ 2147483647 w 104"/>
              <a:gd name="T27" fmla="*/ 2147483647 h 100"/>
              <a:gd name="T28" fmla="*/ 2147483647 w 104"/>
              <a:gd name="T29" fmla="*/ 2147483647 h 100"/>
              <a:gd name="T30" fmla="*/ 2147483647 w 104"/>
              <a:gd name="T31" fmla="*/ 2147483647 h 100"/>
              <a:gd name="T32" fmla="*/ 2147483647 w 104"/>
              <a:gd name="T33" fmla="*/ 2147483647 h 100"/>
              <a:gd name="T34" fmla="*/ 2147483647 w 104"/>
              <a:gd name="T35" fmla="*/ 2147483647 h 100"/>
              <a:gd name="T36" fmla="*/ 2147483647 w 104"/>
              <a:gd name="T37" fmla="*/ 2147483647 h 100"/>
              <a:gd name="T38" fmla="*/ 2147483647 w 104"/>
              <a:gd name="T39" fmla="*/ 2147483647 h 100"/>
              <a:gd name="T40" fmla="*/ 2147483647 w 104"/>
              <a:gd name="T41" fmla="*/ 2147483647 h 100"/>
              <a:gd name="T42" fmla="*/ 2147483647 w 104"/>
              <a:gd name="T43" fmla="*/ 2147483647 h 100"/>
              <a:gd name="T44" fmla="*/ 2147483647 w 104"/>
              <a:gd name="T45" fmla="*/ 2147483647 h 100"/>
              <a:gd name="T46" fmla="*/ 2147483647 w 104"/>
              <a:gd name="T47" fmla="*/ 2147483647 h 100"/>
              <a:gd name="T48" fmla="*/ 2147483647 w 104"/>
              <a:gd name="T49" fmla="*/ 2147483647 h 100"/>
              <a:gd name="T50" fmla="*/ 2147483647 w 104"/>
              <a:gd name="T51" fmla="*/ 2147483647 h 100"/>
              <a:gd name="T52" fmla="*/ 2147483647 w 104"/>
              <a:gd name="T53" fmla="*/ 2147483647 h 100"/>
              <a:gd name="T54" fmla="*/ 2147483647 w 104"/>
              <a:gd name="T55" fmla="*/ 2147483647 h 100"/>
              <a:gd name="T56" fmla="*/ 2147483647 w 104"/>
              <a:gd name="T57" fmla="*/ 2147483647 h 100"/>
              <a:gd name="T58" fmla="*/ 2147483647 w 104"/>
              <a:gd name="T59" fmla="*/ 2147483647 h 100"/>
              <a:gd name="T60" fmla="*/ 2147483647 w 104"/>
              <a:gd name="T61" fmla="*/ 2147483647 h 100"/>
              <a:gd name="T62" fmla="*/ 2147483647 w 104"/>
              <a:gd name="T63" fmla="*/ 2147483647 h 100"/>
              <a:gd name="T64" fmla="*/ 2147483647 w 104"/>
              <a:gd name="T65" fmla="*/ 2147483647 h 100"/>
              <a:gd name="T66" fmla="*/ 2147483647 w 104"/>
              <a:gd name="T67" fmla="*/ 2147483647 h 100"/>
              <a:gd name="T68" fmla="*/ 2147483647 w 104"/>
              <a:gd name="T69" fmla="*/ 2147483647 h 100"/>
              <a:gd name="T70" fmla="*/ 0 w 104"/>
              <a:gd name="T71" fmla="*/ 2147483647 h 100"/>
              <a:gd name="T72" fmla="*/ 0 w 104"/>
              <a:gd name="T73" fmla="*/ 2147483647 h 100"/>
              <a:gd name="T74" fmla="*/ 2147483647 w 104"/>
              <a:gd name="T75" fmla="*/ 2147483647 h 100"/>
              <a:gd name="T76" fmla="*/ 2147483647 w 104"/>
              <a:gd name="T77" fmla="*/ 2147483647 h 100"/>
              <a:gd name="T78" fmla="*/ 2147483647 w 104"/>
              <a:gd name="T79" fmla="*/ 2147483647 h 100"/>
              <a:gd name="T80" fmla="*/ 2147483647 w 104"/>
              <a:gd name="T81" fmla="*/ 2147483647 h 100"/>
              <a:gd name="T82" fmla="*/ 2147483647 w 104"/>
              <a:gd name="T83" fmla="*/ 2147483647 h 100"/>
              <a:gd name="T84" fmla="*/ 2147483647 w 104"/>
              <a:gd name="T85" fmla="*/ 2147483647 h 100"/>
              <a:gd name="T86" fmla="*/ 2147483647 w 104"/>
              <a:gd name="T87" fmla="*/ 2147483647 h 100"/>
              <a:gd name="T88" fmla="*/ 2147483647 w 104"/>
              <a:gd name="T89" fmla="*/ 2147483647 h 100"/>
              <a:gd name="T90" fmla="*/ 2147483647 w 104"/>
              <a:gd name="T91" fmla="*/ 2147483647 h 100"/>
              <a:gd name="T92" fmla="*/ 2147483647 w 104"/>
              <a:gd name="T93" fmla="*/ 2147483647 h 100"/>
              <a:gd name="T94" fmla="*/ 2147483647 w 104"/>
              <a:gd name="T95" fmla="*/ 2147483647 h 100"/>
              <a:gd name="T96" fmla="*/ 2147483647 w 104"/>
              <a:gd name="T97" fmla="*/ 2147483647 h 100"/>
              <a:gd name="T98" fmla="*/ 2147483647 w 104"/>
              <a:gd name="T99" fmla="*/ 2147483647 h 100"/>
              <a:gd name="T100" fmla="*/ 2147483647 w 104"/>
              <a:gd name="T101" fmla="*/ 2147483647 h 1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04"/>
              <a:gd name="T154" fmla="*/ 0 h 100"/>
              <a:gd name="T155" fmla="*/ 104 w 104"/>
              <a:gd name="T156" fmla="*/ 100 h 10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04" h="100">
                <a:moveTo>
                  <a:pt x="15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47" y="44"/>
                  <a:pt x="47" y="44"/>
                  <a:pt x="47" y="44"/>
                </a:cubicBezTo>
                <a:cubicBezTo>
                  <a:pt x="54" y="53"/>
                  <a:pt x="54" y="53"/>
                  <a:pt x="54" y="53"/>
                </a:cubicBezTo>
                <a:cubicBezTo>
                  <a:pt x="69" y="30"/>
                  <a:pt x="69" y="30"/>
                  <a:pt x="69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55"/>
                  <a:pt x="97" y="55"/>
                  <a:pt x="97" y="55"/>
                </a:cubicBezTo>
                <a:cubicBezTo>
                  <a:pt x="94" y="47"/>
                  <a:pt x="94" y="47"/>
                  <a:pt x="94" y="47"/>
                </a:cubicBezTo>
                <a:cubicBezTo>
                  <a:pt x="93" y="65"/>
                  <a:pt x="93" y="65"/>
                  <a:pt x="93" y="65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83" y="68"/>
                  <a:pt x="83" y="68"/>
                  <a:pt x="83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48"/>
                  <a:pt x="69" y="48"/>
                  <a:pt x="69" y="48"/>
                </a:cubicBezTo>
                <a:cubicBezTo>
                  <a:pt x="53" y="61"/>
                  <a:pt x="53" y="61"/>
                  <a:pt x="53" y="61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65"/>
                  <a:pt x="41" y="65"/>
                  <a:pt x="41" y="65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30" y="68"/>
                  <a:pt x="30" y="68"/>
                  <a:pt x="3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49"/>
                  <a:pt x="16" y="49"/>
                  <a:pt x="16" y="49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5"/>
                  <a:pt x="7" y="65"/>
                  <a:pt x="7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89"/>
                  <a:pt x="10" y="89"/>
                  <a:pt x="1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9"/>
                  <a:pt x="1" y="59"/>
                  <a:pt x="1" y="59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86" y="4"/>
                </a:moveTo>
                <a:cubicBezTo>
                  <a:pt x="80" y="0"/>
                  <a:pt x="73" y="2"/>
                  <a:pt x="70" y="8"/>
                </a:cubicBezTo>
                <a:cubicBezTo>
                  <a:pt x="67" y="13"/>
                  <a:pt x="68" y="20"/>
                  <a:pt x="74" y="24"/>
                </a:cubicBezTo>
                <a:cubicBezTo>
                  <a:pt x="79" y="27"/>
                  <a:pt x="87" y="25"/>
                  <a:pt x="90" y="20"/>
                </a:cubicBezTo>
                <a:cubicBezTo>
                  <a:pt x="93" y="14"/>
                  <a:pt x="91" y="7"/>
                  <a:pt x="86" y="4"/>
                </a:cubicBezTo>
                <a:close/>
                <a:moveTo>
                  <a:pt x="22" y="4"/>
                </a:moveTo>
                <a:cubicBezTo>
                  <a:pt x="28" y="0"/>
                  <a:pt x="35" y="2"/>
                  <a:pt x="38" y="8"/>
                </a:cubicBezTo>
                <a:cubicBezTo>
                  <a:pt x="41" y="13"/>
                  <a:pt x="40" y="20"/>
                  <a:pt x="34" y="24"/>
                </a:cubicBezTo>
                <a:cubicBezTo>
                  <a:pt x="29" y="27"/>
                  <a:pt x="21" y="25"/>
                  <a:pt x="18" y="20"/>
                </a:cubicBezTo>
                <a:cubicBezTo>
                  <a:pt x="15" y="14"/>
                  <a:pt x="17" y="7"/>
                  <a:pt x="22" y="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1" name="Freeform 39"/>
          <p:cNvSpPr>
            <a:spLocks noEditPoints="1" noChangeArrowheads="1"/>
          </p:cNvSpPr>
          <p:nvPr/>
        </p:nvSpPr>
        <p:spPr bwMode="auto">
          <a:xfrm>
            <a:off x="8353425" y="2201863"/>
            <a:ext cx="288925" cy="298450"/>
          </a:xfrm>
          <a:custGeom>
            <a:avLst/>
            <a:gdLst>
              <a:gd name="T0" fmla="*/ 2147483647 w 77"/>
              <a:gd name="T1" fmla="*/ 0 h 106"/>
              <a:gd name="T2" fmla="*/ 2147483647 w 77"/>
              <a:gd name="T3" fmla="*/ 0 h 106"/>
              <a:gd name="T4" fmla="*/ 2147483647 w 77"/>
              <a:gd name="T5" fmla="*/ 2147483647 h 106"/>
              <a:gd name="T6" fmla="*/ 2147483647 w 77"/>
              <a:gd name="T7" fmla="*/ 2147483647 h 106"/>
              <a:gd name="T8" fmla="*/ 2147483647 w 77"/>
              <a:gd name="T9" fmla="*/ 2147483647 h 106"/>
              <a:gd name="T10" fmla="*/ 2147483647 w 77"/>
              <a:gd name="T11" fmla="*/ 2147483647 h 106"/>
              <a:gd name="T12" fmla="*/ 2147483647 w 77"/>
              <a:gd name="T13" fmla="*/ 2147483647 h 106"/>
              <a:gd name="T14" fmla="*/ 2147483647 w 77"/>
              <a:gd name="T15" fmla="*/ 2147483647 h 106"/>
              <a:gd name="T16" fmla="*/ 2147483647 w 77"/>
              <a:gd name="T17" fmla="*/ 2147483647 h 106"/>
              <a:gd name="T18" fmla="*/ 2147483647 w 77"/>
              <a:gd name="T19" fmla="*/ 2147483647 h 106"/>
              <a:gd name="T20" fmla="*/ 2147483647 w 77"/>
              <a:gd name="T21" fmla="*/ 2147483647 h 106"/>
              <a:gd name="T22" fmla="*/ 2147483647 w 77"/>
              <a:gd name="T23" fmla="*/ 2147483647 h 106"/>
              <a:gd name="T24" fmla="*/ 0 w 77"/>
              <a:gd name="T25" fmla="*/ 2147483647 h 106"/>
              <a:gd name="T26" fmla="*/ 0 w 77"/>
              <a:gd name="T27" fmla="*/ 2147483647 h 106"/>
              <a:gd name="T28" fmla="*/ 2147483647 w 77"/>
              <a:gd name="T29" fmla="*/ 0 h 106"/>
              <a:gd name="T30" fmla="*/ 2147483647 w 77"/>
              <a:gd name="T31" fmla="*/ 2147483647 h 106"/>
              <a:gd name="T32" fmla="*/ 2147483647 w 77"/>
              <a:gd name="T33" fmla="*/ 2147483647 h 106"/>
              <a:gd name="T34" fmla="*/ 2147483647 w 77"/>
              <a:gd name="T35" fmla="*/ 2147483647 h 106"/>
              <a:gd name="T36" fmla="*/ 2147483647 w 77"/>
              <a:gd name="T37" fmla="*/ 2147483647 h 106"/>
              <a:gd name="T38" fmla="*/ 2147483647 w 77"/>
              <a:gd name="T39" fmla="*/ 2147483647 h 106"/>
              <a:gd name="T40" fmla="*/ 2147483647 w 77"/>
              <a:gd name="T41" fmla="*/ 2147483647 h 106"/>
              <a:gd name="T42" fmla="*/ 2147483647 w 77"/>
              <a:gd name="T43" fmla="*/ 2147483647 h 106"/>
              <a:gd name="T44" fmla="*/ 2147483647 w 77"/>
              <a:gd name="T45" fmla="*/ 2147483647 h 106"/>
              <a:gd name="T46" fmla="*/ 2147483647 w 77"/>
              <a:gd name="T47" fmla="*/ 2147483647 h 106"/>
              <a:gd name="T48" fmla="*/ 2147483647 w 77"/>
              <a:gd name="T49" fmla="*/ 2147483647 h 106"/>
              <a:gd name="T50" fmla="*/ 2147483647 w 77"/>
              <a:gd name="T51" fmla="*/ 2147483647 h 106"/>
              <a:gd name="T52" fmla="*/ 2147483647 w 77"/>
              <a:gd name="T53" fmla="*/ 2147483647 h 106"/>
              <a:gd name="T54" fmla="*/ 2147483647 w 77"/>
              <a:gd name="T55" fmla="*/ 2147483647 h 106"/>
              <a:gd name="T56" fmla="*/ 2147483647 w 77"/>
              <a:gd name="T57" fmla="*/ 2147483647 h 106"/>
              <a:gd name="T58" fmla="*/ 2147483647 w 77"/>
              <a:gd name="T59" fmla="*/ 2147483647 h 106"/>
              <a:gd name="T60" fmla="*/ 2147483647 w 77"/>
              <a:gd name="T61" fmla="*/ 2147483647 h 106"/>
              <a:gd name="T62" fmla="*/ 2147483647 w 77"/>
              <a:gd name="T63" fmla="*/ 2147483647 h 106"/>
              <a:gd name="T64" fmla="*/ 2147483647 w 77"/>
              <a:gd name="T65" fmla="*/ 2147483647 h 106"/>
              <a:gd name="T66" fmla="*/ 2147483647 w 77"/>
              <a:gd name="T67" fmla="*/ 2147483647 h 106"/>
              <a:gd name="T68" fmla="*/ 2147483647 w 77"/>
              <a:gd name="T69" fmla="*/ 2147483647 h 106"/>
              <a:gd name="T70" fmla="*/ 2147483647 w 77"/>
              <a:gd name="T71" fmla="*/ 2147483647 h 106"/>
              <a:gd name="T72" fmla="*/ 2147483647 w 77"/>
              <a:gd name="T73" fmla="*/ 2147483647 h 106"/>
              <a:gd name="T74" fmla="*/ 2147483647 w 77"/>
              <a:gd name="T75" fmla="*/ 2147483647 h 106"/>
              <a:gd name="T76" fmla="*/ 2147483647 w 77"/>
              <a:gd name="T77" fmla="*/ 2147483647 h 106"/>
              <a:gd name="T78" fmla="*/ 2147483647 w 77"/>
              <a:gd name="T79" fmla="*/ 2147483647 h 106"/>
              <a:gd name="T80" fmla="*/ 2147483647 w 77"/>
              <a:gd name="T81" fmla="*/ 2147483647 h 106"/>
              <a:gd name="T82" fmla="*/ 2147483647 w 77"/>
              <a:gd name="T83" fmla="*/ 2147483647 h 106"/>
              <a:gd name="T84" fmla="*/ 2147483647 w 77"/>
              <a:gd name="T85" fmla="*/ 2147483647 h 106"/>
              <a:gd name="T86" fmla="*/ 2147483647 w 77"/>
              <a:gd name="T87" fmla="*/ 2147483647 h 106"/>
              <a:gd name="T88" fmla="*/ 2147483647 w 77"/>
              <a:gd name="T89" fmla="*/ 2147483647 h 106"/>
              <a:gd name="T90" fmla="*/ 2147483647 w 77"/>
              <a:gd name="T91" fmla="*/ 2147483647 h 106"/>
              <a:gd name="T92" fmla="*/ 2147483647 w 77"/>
              <a:gd name="T93" fmla="*/ 2147483647 h 106"/>
              <a:gd name="T94" fmla="*/ 2147483647 w 77"/>
              <a:gd name="T95" fmla="*/ 2147483647 h 106"/>
              <a:gd name="T96" fmla="*/ 2147483647 w 77"/>
              <a:gd name="T97" fmla="*/ 2147483647 h 106"/>
              <a:gd name="T98" fmla="*/ 2147483647 w 77"/>
              <a:gd name="T99" fmla="*/ 2147483647 h 106"/>
              <a:gd name="T100" fmla="*/ 2147483647 w 77"/>
              <a:gd name="T101" fmla="*/ 2147483647 h 106"/>
              <a:gd name="T102" fmla="*/ 2147483647 w 77"/>
              <a:gd name="T103" fmla="*/ 2147483647 h 106"/>
              <a:gd name="T104" fmla="*/ 2147483647 w 77"/>
              <a:gd name="T105" fmla="*/ 2147483647 h 106"/>
              <a:gd name="T106" fmla="*/ 2147483647 w 77"/>
              <a:gd name="T107" fmla="*/ 2147483647 h 106"/>
              <a:gd name="T108" fmla="*/ 2147483647 w 77"/>
              <a:gd name="T109" fmla="*/ 2147483647 h 10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7"/>
              <a:gd name="T166" fmla="*/ 0 h 106"/>
              <a:gd name="T167" fmla="*/ 77 w 77"/>
              <a:gd name="T168" fmla="*/ 106 h 10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7" h="106">
                <a:moveTo>
                  <a:pt x="8" y="0"/>
                </a:moveTo>
                <a:cubicBezTo>
                  <a:pt x="64" y="0"/>
                  <a:pt x="64" y="0"/>
                  <a:pt x="64" y="0"/>
                </a:cubicBezTo>
                <a:cubicBezTo>
                  <a:pt x="69" y="0"/>
                  <a:pt x="73" y="4"/>
                  <a:pt x="73" y="9"/>
                </a:cubicBezTo>
                <a:cubicBezTo>
                  <a:pt x="73" y="62"/>
                  <a:pt x="73" y="62"/>
                  <a:pt x="73" y="62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11"/>
                  <a:pt x="63" y="11"/>
                  <a:pt x="63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87"/>
                  <a:pt x="9" y="87"/>
                  <a:pt x="9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0" y="96"/>
                  <a:pt x="40" y="96"/>
                  <a:pt x="4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lose/>
                <a:moveTo>
                  <a:pt x="16" y="47"/>
                </a:moveTo>
                <a:cubicBezTo>
                  <a:pt x="16" y="54"/>
                  <a:pt x="16" y="54"/>
                  <a:pt x="1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close/>
                <a:moveTo>
                  <a:pt x="16" y="34"/>
                </a:moveTo>
                <a:cubicBezTo>
                  <a:pt x="16" y="41"/>
                  <a:pt x="16" y="41"/>
                  <a:pt x="1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34"/>
                  <a:pt x="36" y="34"/>
                  <a:pt x="36" y="34"/>
                </a:cubicBezTo>
                <a:cubicBezTo>
                  <a:pt x="16" y="34"/>
                  <a:pt x="16" y="34"/>
                  <a:pt x="16" y="34"/>
                </a:cubicBezTo>
                <a:close/>
                <a:moveTo>
                  <a:pt x="16" y="21"/>
                </a:moveTo>
                <a:cubicBezTo>
                  <a:pt x="16" y="28"/>
                  <a:pt x="16" y="28"/>
                  <a:pt x="16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1"/>
                  <a:pt x="55" y="21"/>
                  <a:pt x="55" y="21"/>
                </a:cubicBezTo>
                <a:cubicBezTo>
                  <a:pt x="16" y="21"/>
                  <a:pt x="16" y="21"/>
                  <a:pt x="16" y="21"/>
                </a:cubicBezTo>
                <a:close/>
                <a:moveTo>
                  <a:pt x="47" y="42"/>
                </a:moveTo>
                <a:cubicBezTo>
                  <a:pt x="45" y="70"/>
                  <a:pt x="45" y="70"/>
                  <a:pt x="45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4"/>
                  <a:pt x="38" y="74"/>
                  <a:pt x="38" y="74"/>
                </a:cubicBezTo>
                <a:cubicBezTo>
                  <a:pt x="48" y="98"/>
                  <a:pt x="48" y="98"/>
                  <a:pt x="48" y="98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97"/>
                  <a:pt x="71" y="97"/>
                  <a:pt x="71" y="97"/>
                </a:cubicBezTo>
                <a:cubicBezTo>
                  <a:pt x="77" y="73"/>
                  <a:pt x="77" y="73"/>
                  <a:pt x="77" y="73"/>
                </a:cubicBezTo>
                <a:cubicBezTo>
                  <a:pt x="76" y="69"/>
                  <a:pt x="76" y="69"/>
                  <a:pt x="76" y="69"/>
                </a:cubicBezTo>
                <a:cubicBezTo>
                  <a:pt x="71" y="68"/>
                  <a:pt x="71" y="68"/>
                  <a:pt x="71" y="68"/>
                </a:cubicBezTo>
                <a:cubicBezTo>
                  <a:pt x="69" y="70"/>
                  <a:pt x="69" y="70"/>
                  <a:pt x="69" y="70"/>
                </a:cubicBezTo>
                <a:cubicBezTo>
                  <a:pt x="68" y="68"/>
                  <a:pt x="68" y="68"/>
                  <a:pt x="68" y="68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1" y="66"/>
                  <a:pt x="61" y="66"/>
                  <a:pt x="61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55" y="41"/>
                  <a:pt x="55" y="41"/>
                  <a:pt x="55" y="41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25" y="4"/>
                </a:moveTo>
                <a:cubicBezTo>
                  <a:pt x="25" y="7"/>
                  <a:pt x="25" y="7"/>
                  <a:pt x="25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4"/>
                  <a:pt x="47" y="4"/>
                  <a:pt x="47" y="4"/>
                </a:cubicBezTo>
                <a:lnTo>
                  <a:pt x="25" y="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2" name="Freeform 40"/>
          <p:cNvSpPr>
            <a:spLocks noEditPoints="1" noChangeArrowheads="1"/>
          </p:cNvSpPr>
          <p:nvPr/>
        </p:nvSpPr>
        <p:spPr bwMode="auto">
          <a:xfrm>
            <a:off x="8296275" y="1177925"/>
            <a:ext cx="341313" cy="223838"/>
          </a:xfrm>
          <a:custGeom>
            <a:avLst/>
            <a:gdLst>
              <a:gd name="T0" fmla="*/ 2147483647 w 91"/>
              <a:gd name="T1" fmla="*/ 2147483647 h 79"/>
              <a:gd name="T2" fmla="*/ 2147483647 w 91"/>
              <a:gd name="T3" fmla="*/ 2147483647 h 79"/>
              <a:gd name="T4" fmla="*/ 2147483647 w 91"/>
              <a:gd name="T5" fmla="*/ 2147483647 h 79"/>
              <a:gd name="T6" fmla="*/ 2147483647 w 91"/>
              <a:gd name="T7" fmla="*/ 2147483647 h 79"/>
              <a:gd name="T8" fmla="*/ 2147483647 w 91"/>
              <a:gd name="T9" fmla="*/ 2147483647 h 79"/>
              <a:gd name="T10" fmla="*/ 2147483647 w 91"/>
              <a:gd name="T11" fmla="*/ 2147483647 h 79"/>
              <a:gd name="T12" fmla="*/ 0 w 91"/>
              <a:gd name="T13" fmla="*/ 2147483647 h 79"/>
              <a:gd name="T14" fmla="*/ 2147483647 w 91"/>
              <a:gd name="T15" fmla="*/ 0 h 79"/>
              <a:gd name="T16" fmla="*/ 2147483647 w 91"/>
              <a:gd name="T17" fmla="*/ 2147483647 h 79"/>
              <a:gd name="T18" fmla="*/ 2147483647 w 91"/>
              <a:gd name="T19" fmla="*/ 2147483647 h 79"/>
              <a:gd name="T20" fmla="*/ 2147483647 w 91"/>
              <a:gd name="T21" fmla="*/ 2147483647 h 79"/>
              <a:gd name="T22" fmla="*/ 2147483647 w 91"/>
              <a:gd name="T23" fmla="*/ 0 h 79"/>
              <a:gd name="T24" fmla="*/ 2147483647 w 91"/>
              <a:gd name="T25" fmla="*/ 2147483647 h 79"/>
              <a:gd name="T26" fmla="*/ 2147483647 w 91"/>
              <a:gd name="T27" fmla="*/ 2147483647 h 79"/>
              <a:gd name="T28" fmla="*/ 2147483647 w 91"/>
              <a:gd name="T29" fmla="*/ 2147483647 h 79"/>
              <a:gd name="T30" fmla="*/ 2147483647 w 91"/>
              <a:gd name="T31" fmla="*/ 2147483647 h 79"/>
              <a:gd name="T32" fmla="*/ 2147483647 w 91"/>
              <a:gd name="T33" fmla="*/ 2147483647 h 79"/>
              <a:gd name="T34" fmla="*/ 2147483647 w 91"/>
              <a:gd name="T35" fmla="*/ 2147483647 h 79"/>
              <a:gd name="T36" fmla="*/ 2147483647 w 91"/>
              <a:gd name="T37" fmla="*/ 2147483647 h 79"/>
              <a:gd name="T38" fmla="*/ 2147483647 w 91"/>
              <a:gd name="T39" fmla="*/ 2147483647 h 79"/>
              <a:gd name="T40" fmla="*/ 2147483647 w 91"/>
              <a:gd name="T41" fmla="*/ 2147483647 h 79"/>
              <a:gd name="T42" fmla="*/ 2147483647 w 91"/>
              <a:gd name="T43" fmla="*/ 2147483647 h 79"/>
              <a:gd name="T44" fmla="*/ 2147483647 w 91"/>
              <a:gd name="T45" fmla="*/ 2147483647 h 79"/>
              <a:gd name="T46" fmla="*/ 2147483647 w 91"/>
              <a:gd name="T47" fmla="*/ 2147483647 h 79"/>
              <a:gd name="T48" fmla="*/ 2147483647 w 91"/>
              <a:gd name="T49" fmla="*/ 2147483647 h 79"/>
              <a:gd name="T50" fmla="*/ 2147483647 w 91"/>
              <a:gd name="T51" fmla="*/ 2147483647 h 79"/>
              <a:gd name="T52" fmla="*/ 2147483647 w 91"/>
              <a:gd name="T53" fmla="*/ 2147483647 h 79"/>
              <a:gd name="T54" fmla="*/ 2147483647 w 91"/>
              <a:gd name="T55" fmla="*/ 2147483647 h 79"/>
              <a:gd name="T56" fmla="*/ 2147483647 w 91"/>
              <a:gd name="T57" fmla="*/ 2147483647 h 79"/>
              <a:gd name="T58" fmla="*/ 2147483647 w 91"/>
              <a:gd name="T59" fmla="*/ 2147483647 h 79"/>
              <a:gd name="T60" fmla="*/ 2147483647 w 91"/>
              <a:gd name="T61" fmla="*/ 2147483647 h 79"/>
              <a:gd name="T62" fmla="*/ 2147483647 w 91"/>
              <a:gd name="T63" fmla="*/ 2147483647 h 79"/>
              <a:gd name="T64" fmla="*/ 2147483647 w 91"/>
              <a:gd name="T65" fmla="*/ 2147483647 h 79"/>
              <a:gd name="T66" fmla="*/ 2147483647 w 91"/>
              <a:gd name="T67" fmla="*/ 2147483647 h 7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1"/>
              <a:gd name="T103" fmla="*/ 0 h 79"/>
              <a:gd name="T104" fmla="*/ 91 w 91"/>
              <a:gd name="T105" fmla="*/ 79 h 7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1" h="79">
                <a:moveTo>
                  <a:pt x="0" y="11"/>
                </a:moveTo>
                <a:cubicBezTo>
                  <a:pt x="7" y="11"/>
                  <a:pt x="7" y="11"/>
                  <a:pt x="7" y="11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68"/>
                  <a:pt x="12" y="73"/>
                  <a:pt x="17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34" y="73"/>
                  <a:pt x="39" y="68"/>
                  <a:pt x="39" y="63"/>
                </a:cubicBezTo>
                <a:cubicBezTo>
                  <a:pt x="39" y="11"/>
                  <a:pt x="39" y="11"/>
                  <a:pt x="39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91" y="21"/>
                  <a:pt x="91" y="21"/>
                  <a:pt x="91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36"/>
                  <a:pt x="49" y="36"/>
                  <a:pt x="49" y="36"/>
                </a:cubicBezTo>
                <a:cubicBezTo>
                  <a:pt x="91" y="36"/>
                  <a:pt x="91" y="36"/>
                  <a:pt x="91" y="36"/>
                </a:cubicBezTo>
                <a:cubicBezTo>
                  <a:pt x="91" y="79"/>
                  <a:pt x="91" y="79"/>
                  <a:pt x="91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11"/>
                  <a:pt x="0" y="11"/>
                  <a:pt x="0" y="11"/>
                </a:cubicBezTo>
                <a:close/>
                <a:moveTo>
                  <a:pt x="17" y="0"/>
                </a:moveTo>
                <a:cubicBezTo>
                  <a:pt x="14" y="0"/>
                  <a:pt x="12" y="3"/>
                  <a:pt x="12" y="6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6"/>
                  <a:pt x="14" y="68"/>
                  <a:pt x="17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68"/>
                  <a:pt x="34" y="66"/>
                  <a:pt x="34" y="63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3"/>
                  <a:pt x="31" y="0"/>
                  <a:pt x="28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74" y="61"/>
                </a:moveTo>
                <a:cubicBezTo>
                  <a:pt x="74" y="68"/>
                  <a:pt x="74" y="68"/>
                  <a:pt x="74" y="68"/>
                </a:cubicBezTo>
                <a:cubicBezTo>
                  <a:pt x="84" y="68"/>
                  <a:pt x="84" y="68"/>
                  <a:pt x="84" y="68"/>
                </a:cubicBezTo>
                <a:cubicBezTo>
                  <a:pt x="84" y="61"/>
                  <a:pt x="84" y="61"/>
                  <a:pt x="84" y="61"/>
                </a:cubicBezTo>
                <a:cubicBezTo>
                  <a:pt x="74" y="61"/>
                  <a:pt x="74" y="61"/>
                  <a:pt x="74" y="61"/>
                </a:cubicBezTo>
                <a:close/>
                <a:moveTo>
                  <a:pt x="61" y="61"/>
                </a:moveTo>
                <a:cubicBezTo>
                  <a:pt x="61" y="68"/>
                  <a:pt x="61" y="68"/>
                  <a:pt x="61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61"/>
                  <a:pt x="61" y="61"/>
                  <a:pt x="61" y="61"/>
                </a:cubicBezTo>
                <a:close/>
                <a:moveTo>
                  <a:pt x="49" y="61"/>
                </a:moveTo>
                <a:cubicBezTo>
                  <a:pt x="49" y="68"/>
                  <a:pt x="49" y="68"/>
                  <a:pt x="49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49" y="61"/>
                  <a:pt x="49" y="61"/>
                  <a:pt x="49" y="61"/>
                </a:cubicBezTo>
                <a:close/>
                <a:moveTo>
                  <a:pt x="74" y="52"/>
                </a:moveTo>
                <a:cubicBezTo>
                  <a:pt x="74" y="59"/>
                  <a:pt x="74" y="59"/>
                  <a:pt x="74" y="59"/>
                </a:cubicBezTo>
                <a:cubicBezTo>
                  <a:pt x="84" y="59"/>
                  <a:pt x="84" y="59"/>
                  <a:pt x="84" y="59"/>
                </a:cubicBezTo>
                <a:cubicBezTo>
                  <a:pt x="84" y="52"/>
                  <a:pt x="84" y="52"/>
                  <a:pt x="84" y="52"/>
                </a:cubicBezTo>
                <a:cubicBezTo>
                  <a:pt x="74" y="52"/>
                  <a:pt x="74" y="52"/>
                  <a:pt x="74" y="52"/>
                </a:cubicBezTo>
                <a:close/>
                <a:moveTo>
                  <a:pt x="61" y="52"/>
                </a:moveTo>
                <a:cubicBezTo>
                  <a:pt x="61" y="59"/>
                  <a:pt x="61" y="59"/>
                  <a:pt x="61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2"/>
                  <a:pt x="71" y="52"/>
                  <a:pt x="71" y="52"/>
                </a:cubicBezTo>
                <a:cubicBezTo>
                  <a:pt x="61" y="52"/>
                  <a:pt x="61" y="52"/>
                  <a:pt x="61" y="52"/>
                </a:cubicBezTo>
                <a:close/>
                <a:moveTo>
                  <a:pt x="49" y="52"/>
                </a:moveTo>
                <a:cubicBezTo>
                  <a:pt x="49" y="59"/>
                  <a:pt x="49" y="59"/>
                  <a:pt x="4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2"/>
                  <a:pt x="58" y="52"/>
                  <a:pt x="58" y="52"/>
                </a:cubicBezTo>
                <a:cubicBezTo>
                  <a:pt x="49" y="52"/>
                  <a:pt x="49" y="52"/>
                  <a:pt x="49" y="52"/>
                </a:cubicBezTo>
                <a:close/>
                <a:moveTo>
                  <a:pt x="74" y="41"/>
                </a:moveTo>
                <a:cubicBezTo>
                  <a:pt x="74" y="48"/>
                  <a:pt x="74" y="48"/>
                  <a:pt x="7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1"/>
                  <a:pt x="84" y="41"/>
                  <a:pt x="84" y="41"/>
                </a:cubicBezTo>
                <a:cubicBezTo>
                  <a:pt x="74" y="41"/>
                  <a:pt x="74" y="41"/>
                  <a:pt x="74" y="41"/>
                </a:cubicBezTo>
                <a:close/>
                <a:moveTo>
                  <a:pt x="61" y="41"/>
                </a:moveTo>
                <a:cubicBezTo>
                  <a:pt x="61" y="48"/>
                  <a:pt x="61" y="48"/>
                  <a:pt x="6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41"/>
                  <a:pt x="71" y="41"/>
                  <a:pt x="71" y="41"/>
                </a:cubicBezTo>
                <a:cubicBezTo>
                  <a:pt x="61" y="41"/>
                  <a:pt x="61" y="41"/>
                  <a:pt x="61" y="41"/>
                </a:cubicBezTo>
                <a:close/>
                <a:moveTo>
                  <a:pt x="49" y="41"/>
                </a:moveTo>
                <a:cubicBezTo>
                  <a:pt x="49" y="48"/>
                  <a:pt x="49" y="48"/>
                  <a:pt x="49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1"/>
                  <a:pt x="58" y="41"/>
                  <a:pt x="58" y="41"/>
                </a:cubicBezTo>
                <a:lnTo>
                  <a:pt x="49" y="41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3" name="Freeform 41"/>
          <p:cNvSpPr>
            <a:spLocks noEditPoints="1" noChangeArrowheads="1"/>
          </p:cNvSpPr>
          <p:nvPr/>
        </p:nvSpPr>
        <p:spPr bwMode="auto">
          <a:xfrm>
            <a:off x="6188075" y="2747963"/>
            <a:ext cx="393700" cy="220662"/>
          </a:xfrm>
          <a:custGeom>
            <a:avLst/>
            <a:gdLst>
              <a:gd name="T0" fmla="*/ 2147483647 w 105"/>
              <a:gd name="T1" fmla="*/ 2147483647 h 78"/>
              <a:gd name="T2" fmla="*/ 2147483647 w 105"/>
              <a:gd name="T3" fmla="*/ 2147483647 h 78"/>
              <a:gd name="T4" fmla="*/ 2147483647 w 105"/>
              <a:gd name="T5" fmla="*/ 2147483647 h 78"/>
              <a:gd name="T6" fmla="*/ 2147483647 w 105"/>
              <a:gd name="T7" fmla="*/ 2147483647 h 78"/>
              <a:gd name="T8" fmla="*/ 2147483647 w 105"/>
              <a:gd name="T9" fmla="*/ 2147483647 h 78"/>
              <a:gd name="T10" fmla="*/ 2147483647 w 105"/>
              <a:gd name="T11" fmla="*/ 2147483647 h 78"/>
              <a:gd name="T12" fmla="*/ 2147483647 w 105"/>
              <a:gd name="T13" fmla="*/ 2147483647 h 78"/>
              <a:gd name="T14" fmla="*/ 2147483647 w 105"/>
              <a:gd name="T15" fmla="*/ 2147483647 h 78"/>
              <a:gd name="T16" fmla="*/ 2147483647 w 105"/>
              <a:gd name="T17" fmla="*/ 2147483647 h 78"/>
              <a:gd name="T18" fmla="*/ 2147483647 w 105"/>
              <a:gd name="T19" fmla="*/ 2147483647 h 78"/>
              <a:gd name="T20" fmla="*/ 2147483647 w 105"/>
              <a:gd name="T21" fmla="*/ 2147483647 h 78"/>
              <a:gd name="T22" fmla="*/ 2147483647 w 105"/>
              <a:gd name="T23" fmla="*/ 2147483647 h 78"/>
              <a:gd name="T24" fmla="*/ 2147483647 w 105"/>
              <a:gd name="T25" fmla="*/ 2147483647 h 78"/>
              <a:gd name="T26" fmla="*/ 2147483647 w 105"/>
              <a:gd name="T27" fmla="*/ 2147483647 h 78"/>
              <a:gd name="T28" fmla="*/ 2147483647 w 105"/>
              <a:gd name="T29" fmla="*/ 2147483647 h 78"/>
              <a:gd name="T30" fmla="*/ 2147483647 w 105"/>
              <a:gd name="T31" fmla="*/ 2147483647 h 78"/>
              <a:gd name="T32" fmla="*/ 2147483647 w 105"/>
              <a:gd name="T33" fmla="*/ 2147483647 h 78"/>
              <a:gd name="T34" fmla="*/ 2147483647 w 105"/>
              <a:gd name="T35" fmla="*/ 0 h 78"/>
              <a:gd name="T36" fmla="*/ 2147483647 w 105"/>
              <a:gd name="T37" fmla="*/ 2147483647 h 78"/>
              <a:gd name="T38" fmla="*/ 2147483647 w 105"/>
              <a:gd name="T39" fmla="*/ 2147483647 h 78"/>
              <a:gd name="T40" fmla="*/ 2147483647 w 105"/>
              <a:gd name="T41" fmla="*/ 2147483647 h 78"/>
              <a:gd name="T42" fmla="*/ 0 w 105"/>
              <a:gd name="T43" fmla="*/ 2147483647 h 78"/>
              <a:gd name="T44" fmla="*/ 0 w 105"/>
              <a:gd name="T45" fmla="*/ 2147483647 h 78"/>
              <a:gd name="T46" fmla="*/ 2147483647 w 105"/>
              <a:gd name="T47" fmla="*/ 2147483647 h 78"/>
              <a:gd name="T48" fmla="*/ 2147483647 w 105"/>
              <a:gd name="T49" fmla="*/ 2147483647 h 78"/>
              <a:gd name="T50" fmla="*/ 2147483647 w 105"/>
              <a:gd name="T51" fmla="*/ 2147483647 h 78"/>
              <a:gd name="T52" fmla="*/ 2147483647 w 105"/>
              <a:gd name="T53" fmla="*/ 2147483647 h 78"/>
              <a:gd name="T54" fmla="*/ 2147483647 w 105"/>
              <a:gd name="T55" fmla="*/ 2147483647 h 78"/>
              <a:gd name="T56" fmla="*/ 2147483647 w 105"/>
              <a:gd name="T57" fmla="*/ 2147483647 h 78"/>
              <a:gd name="T58" fmla="*/ 2147483647 w 105"/>
              <a:gd name="T59" fmla="*/ 2147483647 h 78"/>
              <a:gd name="T60" fmla="*/ 2147483647 w 105"/>
              <a:gd name="T61" fmla="*/ 2147483647 h 78"/>
              <a:gd name="T62" fmla="*/ 2147483647 w 105"/>
              <a:gd name="T63" fmla="*/ 2147483647 h 78"/>
              <a:gd name="T64" fmla="*/ 2147483647 w 105"/>
              <a:gd name="T65" fmla="*/ 2147483647 h 78"/>
              <a:gd name="T66" fmla="*/ 2147483647 w 105"/>
              <a:gd name="T67" fmla="*/ 2147483647 h 78"/>
              <a:gd name="T68" fmla="*/ 2147483647 w 105"/>
              <a:gd name="T69" fmla="*/ 2147483647 h 78"/>
              <a:gd name="T70" fmla="*/ 2147483647 w 105"/>
              <a:gd name="T71" fmla="*/ 2147483647 h 78"/>
              <a:gd name="T72" fmla="*/ 2147483647 w 105"/>
              <a:gd name="T73" fmla="*/ 2147483647 h 78"/>
              <a:gd name="T74" fmla="*/ 2147483647 w 105"/>
              <a:gd name="T75" fmla="*/ 0 h 7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5"/>
              <a:gd name="T115" fmla="*/ 0 h 78"/>
              <a:gd name="T116" fmla="*/ 105 w 105"/>
              <a:gd name="T117" fmla="*/ 78 h 7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5" h="78">
                <a:moveTo>
                  <a:pt x="52" y="14"/>
                </a:moveTo>
                <a:cubicBezTo>
                  <a:pt x="70" y="14"/>
                  <a:pt x="84" y="29"/>
                  <a:pt x="84" y="46"/>
                </a:cubicBezTo>
                <a:cubicBezTo>
                  <a:pt x="84" y="47"/>
                  <a:pt x="84" y="49"/>
                  <a:pt x="84" y="50"/>
                </a:cubicBezTo>
                <a:cubicBezTo>
                  <a:pt x="80" y="51"/>
                  <a:pt x="76" y="53"/>
                  <a:pt x="72" y="54"/>
                </a:cubicBezTo>
                <a:cubicBezTo>
                  <a:pt x="68" y="55"/>
                  <a:pt x="65" y="55"/>
                  <a:pt x="61" y="55"/>
                </a:cubicBezTo>
                <a:cubicBezTo>
                  <a:pt x="60" y="54"/>
                  <a:pt x="58" y="52"/>
                  <a:pt x="56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6" y="52"/>
                  <a:pt x="43" y="55"/>
                  <a:pt x="43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61"/>
                  <a:pt x="46" y="64"/>
                  <a:pt x="49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8" y="64"/>
                  <a:pt x="60" y="62"/>
                  <a:pt x="61" y="60"/>
                </a:cubicBezTo>
                <a:cubicBezTo>
                  <a:pt x="65" y="60"/>
                  <a:pt x="69" y="59"/>
                  <a:pt x="73" y="59"/>
                </a:cubicBezTo>
                <a:cubicBezTo>
                  <a:pt x="76" y="58"/>
                  <a:pt x="79" y="57"/>
                  <a:pt x="82" y="56"/>
                </a:cubicBezTo>
                <a:cubicBezTo>
                  <a:pt x="78" y="69"/>
                  <a:pt x="66" y="78"/>
                  <a:pt x="52" y="78"/>
                </a:cubicBezTo>
                <a:cubicBezTo>
                  <a:pt x="34" y="78"/>
                  <a:pt x="20" y="64"/>
                  <a:pt x="20" y="46"/>
                </a:cubicBezTo>
                <a:cubicBezTo>
                  <a:pt x="20" y="29"/>
                  <a:pt x="34" y="14"/>
                  <a:pt x="52" y="14"/>
                </a:cubicBezTo>
                <a:close/>
                <a:moveTo>
                  <a:pt x="52" y="0"/>
                </a:moveTo>
                <a:cubicBezTo>
                  <a:pt x="39" y="0"/>
                  <a:pt x="28" y="5"/>
                  <a:pt x="20" y="14"/>
                </a:cubicBezTo>
                <a:cubicBezTo>
                  <a:pt x="14" y="19"/>
                  <a:pt x="10" y="26"/>
                  <a:pt x="8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3" y="33"/>
                  <a:pt x="0" y="36"/>
                  <a:pt x="0" y="40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4"/>
                  <a:pt x="3" y="57"/>
                  <a:pt x="6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34"/>
                  <a:pt x="15" y="34"/>
                  <a:pt x="15" y="34"/>
                </a:cubicBezTo>
                <a:cubicBezTo>
                  <a:pt x="17" y="28"/>
                  <a:pt x="20" y="23"/>
                  <a:pt x="25" y="19"/>
                </a:cubicBezTo>
                <a:cubicBezTo>
                  <a:pt x="32" y="12"/>
                  <a:pt x="41" y="7"/>
                  <a:pt x="52" y="7"/>
                </a:cubicBezTo>
                <a:cubicBezTo>
                  <a:pt x="63" y="7"/>
                  <a:pt x="73" y="12"/>
                  <a:pt x="80" y="19"/>
                </a:cubicBezTo>
                <a:cubicBezTo>
                  <a:pt x="84" y="23"/>
                  <a:pt x="87" y="28"/>
                  <a:pt x="89" y="33"/>
                </a:cubicBezTo>
                <a:cubicBezTo>
                  <a:pt x="89" y="57"/>
                  <a:pt x="89" y="57"/>
                  <a:pt x="89" y="57"/>
                </a:cubicBezTo>
                <a:cubicBezTo>
                  <a:pt x="98" y="57"/>
                  <a:pt x="98" y="57"/>
                  <a:pt x="98" y="57"/>
                </a:cubicBezTo>
                <a:cubicBezTo>
                  <a:pt x="102" y="57"/>
                  <a:pt x="105" y="54"/>
                  <a:pt x="105" y="51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105" y="36"/>
                  <a:pt x="102" y="33"/>
                  <a:pt x="98" y="33"/>
                </a:cubicBezTo>
                <a:cubicBezTo>
                  <a:pt x="96" y="33"/>
                  <a:pt x="96" y="33"/>
                  <a:pt x="96" y="33"/>
                </a:cubicBezTo>
                <a:cubicBezTo>
                  <a:pt x="94" y="26"/>
                  <a:pt x="90" y="19"/>
                  <a:pt x="85" y="14"/>
                </a:cubicBezTo>
                <a:cubicBezTo>
                  <a:pt x="76" y="5"/>
                  <a:pt x="65" y="0"/>
                  <a:pt x="52" y="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4" name="Freeform 42"/>
          <p:cNvSpPr>
            <a:spLocks noEditPoints="1" noChangeArrowheads="1"/>
          </p:cNvSpPr>
          <p:nvPr/>
        </p:nvSpPr>
        <p:spPr bwMode="auto">
          <a:xfrm>
            <a:off x="8315325" y="3786188"/>
            <a:ext cx="319088" cy="266700"/>
          </a:xfrm>
          <a:custGeom>
            <a:avLst/>
            <a:gdLst>
              <a:gd name="T0" fmla="*/ 2147483647 w 85"/>
              <a:gd name="T1" fmla="*/ 2147483647 h 95"/>
              <a:gd name="T2" fmla="*/ 2147483647 w 85"/>
              <a:gd name="T3" fmla="*/ 2147483647 h 95"/>
              <a:gd name="T4" fmla="*/ 2147483647 w 85"/>
              <a:gd name="T5" fmla="*/ 2147483647 h 95"/>
              <a:gd name="T6" fmla="*/ 2147483647 w 85"/>
              <a:gd name="T7" fmla="*/ 2147483647 h 95"/>
              <a:gd name="T8" fmla="*/ 2147483647 w 85"/>
              <a:gd name="T9" fmla="*/ 2147483647 h 95"/>
              <a:gd name="T10" fmla="*/ 2147483647 w 85"/>
              <a:gd name="T11" fmla="*/ 2147483647 h 95"/>
              <a:gd name="T12" fmla="*/ 2147483647 w 85"/>
              <a:gd name="T13" fmla="*/ 2147483647 h 95"/>
              <a:gd name="T14" fmla="*/ 2147483647 w 85"/>
              <a:gd name="T15" fmla="*/ 0 h 95"/>
              <a:gd name="T16" fmla="*/ 2147483647 w 85"/>
              <a:gd name="T17" fmla="*/ 2147483647 h 95"/>
              <a:gd name="T18" fmla="*/ 2147483647 w 85"/>
              <a:gd name="T19" fmla="*/ 2147483647 h 95"/>
              <a:gd name="T20" fmla="*/ 0 w 85"/>
              <a:gd name="T21" fmla="*/ 2147483647 h 95"/>
              <a:gd name="T22" fmla="*/ 2147483647 w 85"/>
              <a:gd name="T23" fmla="*/ 2147483647 h 95"/>
              <a:gd name="T24" fmla="*/ 2147483647 w 85"/>
              <a:gd name="T25" fmla="*/ 2147483647 h 95"/>
              <a:gd name="T26" fmla="*/ 2147483647 w 85"/>
              <a:gd name="T27" fmla="*/ 2147483647 h 95"/>
              <a:gd name="T28" fmla="*/ 2147483647 w 85"/>
              <a:gd name="T29" fmla="*/ 2147483647 h 95"/>
              <a:gd name="T30" fmla="*/ 2147483647 w 85"/>
              <a:gd name="T31" fmla="*/ 2147483647 h 95"/>
              <a:gd name="T32" fmla="*/ 2147483647 w 85"/>
              <a:gd name="T33" fmla="*/ 2147483647 h 95"/>
              <a:gd name="T34" fmla="*/ 2147483647 w 85"/>
              <a:gd name="T35" fmla="*/ 2147483647 h 95"/>
              <a:gd name="T36" fmla="*/ 2147483647 w 85"/>
              <a:gd name="T37" fmla="*/ 2147483647 h 95"/>
              <a:gd name="T38" fmla="*/ 2147483647 w 85"/>
              <a:gd name="T39" fmla="*/ 2147483647 h 95"/>
              <a:gd name="T40" fmla="*/ 2147483647 w 85"/>
              <a:gd name="T41" fmla="*/ 2147483647 h 95"/>
              <a:gd name="T42" fmla="*/ 2147483647 w 85"/>
              <a:gd name="T43" fmla="*/ 2147483647 h 95"/>
              <a:gd name="T44" fmla="*/ 2147483647 w 85"/>
              <a:gd name="T45" fmla="*/ 2147483647 h 95"/>
              <a:gd name="T46" fmla="*/ 2147483647 w 85"/>
              <a:gd name="T47" fmla="*/ 2147483647 h 95"/>
              <a:gd name="T48" fmla="*/ 2147483647 w 85"/>
              <a:gd name="T49" fmla="*/ 2147483647 h 95"/>
              <a:gd name="T50" fmla="*/ 2147483647 w 85"/>
              <a:gd name="T51" fmla="*/ 2147483647 h 95"/>
              <a:gd name="T52" fmla="*/ 2147483647 w 85"/>
              <a:gd name="T53" fmla="*/ 2147483647 h 95"/>
              <a:gd name="T54" fmla="*/ 2147483647 w 85"/>
              <a:gd name="T55" fmla="*/ 2147483647 h 95"/>
              <a:gd name="T56" fmla="*/ 2147483647 w 85"/>
              <a:gd name="T57" fmla="*/ 2147483647 h 95"/>
              <a:gd name="T58" fmla="*/ 2147483647 w 85"/>
              <a:gd name="T59" fmla="*/ 2147483647 h 95"/>
              <a:gd name="T60" fmla="*/ 2147483647 w 85"/>
              <a:gd name="T61" fmla="*/ 2147483647 h 95"/>
              <a:gd name="T62" fmla="*/ 2147483647 w 85"/>
              <a:gd name="T63" fmla="*/ 2147483647 h 95"/>
              <a:gd name="T64" fmla="*/ 2147483647 w 85"/>
              <a:gd name="T65" fmla="*/ 2147483647 h 95"/>
              <a:gd name="T66" fmla="*/ 2147483647 w 85"/>
              <a:gd name="T67" fmla="*/ 2147483647 h 95"/>
              <a:gd name="T68" fmla="*/ 2147483647 w 85"/>
              <a:gd name="T69" fmla="*/ 2147483647 h 95"/>
              <a:gd name="T70" fmla="*/ 2147483647 w 85"/>
              <a:gd name="T71" fmla="*/ 2147483647 h 95"/>
              <a:gd name="T72" fmla="*/ 2147483647 w 85"/>
              <a:gd name="T73" fmla="*/ 2147483647 h 95"/>
              <a:gd name="T74" fmla="*/ 2147483647 w 85"/>
              <a:gd name="T75" fmla="*/ 2147483647 h 95"/>
              <a:gd name="T76" fmla="*/ 2147483647 w 85"/>
              <a:gd name="T77" fmla="*/ 2147483647 h 95"/>
              <a:gd name="T78" fmla="*/ 2147483647 w 85"/>
              <a:gd name="T79" fmla="*/ 2147483647 h 95"/>
              <a:gd name="T80" fmla="*/ 2147483647 w 85"/>
              <a:gd name="T81" fmla="*/ 2147483647 h 95"/>
              <a:gd name="T82" fmla="*/ 2147483647 w 85"/>
              <a:gd name="T83" fmla="*/ 2147483647 h 95"/>
              <a:gd name="T84" fmla="*/ 2147483647 w 85"/>
              <a:gd name="T85" fmla="*/ 2147483647 h 95"/>
              <a:gd name="T86" fmla="*/ 2147483647 w 85"/>
              <a:gd name="T87" fmla="*/ 2147483647 h 95"/>
              <a:gd name="T88" fmla="*/ 2147483647 w 85"/>
              <a:gd name="T89" fmla="*/ 2147483647 h 95"/>
              <a:gd name="T90" fmla="*/ 2147483647 w 85"/>
              <a:gd name="T91" fmla="*/ 2147483647 h 95"/>
              <a:gd name="T92" fmla="*/ 2147483647 w 85"/>
              <a:gd name="T93" fmla="*/ 2147483647 h 95"/>
              <a:gd name="T94" fmla="*/ 2147483647 w 85"/>
              <a:gd name="T95" fmla="*/ 2147483647 h 95"/>
              <a:gd name="T96" fmla="*/ 2147483647 w 85"/>
              <a:gd name="T97" fmla="*/ 2147483647 h 95"/>
              <a:gd name="T98" fmla="*/ 2147483647 w 85"/>
              <a:gd name="T99" fmla="*/ 2147483647 h 95"/>
              <a:gd name="T100" fmla="*/ 2147483647 w 85"/>
              <a:gd name="T101" fmla="*/ 2147483647 h 95"/>
              <a:gd name="T102" fmla="*/ 2147483647 w 85"/>
              <a:gd name="T103" fmla="*/ 2147483647 h 95"/>
              <a:gd name="T104" fmla="*/ 2147483647 w 85"/>
              <a:gd name="T105" fmla="*/ 2147483647 h 95"/>
              <a:gd name="T106" fmla="*/ 2147483647 w 85"/>
              <a:gd name="T107" fmla="*/ 2147483647 h 95"/>
              <a:gd name="T108" fmla="*/ 2147483647 w 85"/>
              <a:gd name="T109" fmla="*/ 2147483647 h 95"/>
              <a:gd name="T110" fmla="*/ 2147483647 w 85"/>
              <a:gd name="T111" fmla="*/ 2147483647 h 95"/>
              <a:gd name="T112" fmla="*/ 2147483647 w 85"/>
              <a:gd name="T113" fmla="*/ 2147483647 h 95"/>
              <a:gd name="T114" fmla="*/ 2147483647 w 85"/>
              <a:gd name="T115" fmla="*/ 2147483647 h 9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5"/>
              <a:gd name="T175" fmla="*/ 0 h 95"/>
              <a:gd name="T176" fmla="*/ 85 w 85"/>
              <a:gd name="T177" fmla="*/ 95 h 9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5" h="95">
                <a:moveTo>
                  <a:pt x="0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26"/>
                  <a:pt x="18" y="26"/>
                  <a:pt x="18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57"/>
                  <a:pt x="7" y="57"/>
                  <a:pt x="7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40"/>
                  <a:pt x="39" y="40"/>
                  <a:pt x="39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22" y="51"/>
                  <a:pt x="22" y="51"/>
                  <a:pt x="22" y="51"/>
                </a:cubicBezTo>
                <a:cubicBezTo>
                  <a:pt x="27" y="40"/>
                  <a:pt x="27" y="40"/>
                  <a:pt x="27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0"/>
                  <a:pt x="22" y="0"/>
                  <a:pt x="22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40"/>
                  <a:pt x="85" y="40"/>
                  <a:pt x="85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95"/>
                  <a:pt x="46" y="95"/>
                  <a:pt x="46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8"/>
                  <a:pt x="0" y="18"/>
                  <a:pt x="0" y="18"/>
                </a:cubicBezTo>
                <a:close/>
                <a:moveTo>
                  <a:pt x="31" y="22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1"/>
                  <a:pt x="33" y="32"/>
                  <a:pt x="37" y="32"/>
                </a:cubicBezTo>
                <a:cubicBezTo>
                  <a:pt x="41" y="32"/>
                  <a:pt x="43" y="31"/>
                  <a:pt x="43" y="27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3"/>
                  <a:pt x="43" y="22"/>
                  <a:pt x="42" y="21"/>
                </a:cubicBezTo>
                <a:cubicBezTo>
                  <a:pt x="42" y="20"/>
                  <a:pt x="40" y="19"/>
                  <a:pt x="38" y="17"/>
                </a:cubicBezTo>
                <a:cubicBezTo>
                  <a:pt x="37" y="15"/>
                  <a:pt x="36" y="14"/>
                  <a:pt x="36" y="13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1"/>
                  <a:pt x="36" y="10"/>
                  <a:pt x="37" y="10"/>
                </a:cubicBezTo>
                <a:cubicBezTo>
                  <a:pt x="38" y="10"/>
                  <a:pt x="38" y="11"/>
                  <a:pt x="38" y="11"/>
                </a:cubicBezTo>
                <a:cubicBezTo>
                  <a:pt x="38" y="16"/>
                  <a:pt x="38" y="16"/>
                  <a:pt x="38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8"/>
                  <a:pt x="41" y="7"/>
                  <a:pt x="37" y="7"/>
                </a:cubicBezTo>
                <a:cubicBezTo>
                  <a:pt x="33" y="7"/>
                  <a:pt x="31" y="9"/>
                  <a:pt x="31" y="12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1" y="16"/>
                  <a:pt x="32" y="17"/>
                </a:cubicBezTo>
                <a:cubicBezTo>
                  <a:pt x="32" y="18"/>
                  <a:pt x="34" y="19"/>
                  <a:pt x="36" y="22"/>
                </a:cubicBezTo>
                <a:cubicBezTo>
                  <a:pt x="37" y="23"/>
                  <a:pt x="38" y="24"/>
                  <a:pt x="38" y="25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7" y="29"/>
                  <a:pt x="37" y="29"/>
                </a:cubicBezTo>
                <a:cubicBezTo>
                  <a:pt x="36" y="29"/>
                  <a:pt x="36" y="28"/>
                  <a:pt x="36" y="28"/>
                </a:cubicBezTo>
                <a:cubicBezTo>
                  <a:pt x="36" y="22"/>
                  <a:pt x="36" y="22"/>
                  <a:pt x="36" y="22"/>
                </a:cubicBezTo>
                <a:cubicBezTo>
                  <a:pt x="31" y="22"/>
                  <a:pt x="31" y="22"/>
                  <a:pt x="31" y="22"/>
                </a:cubicBezTo>
                <a:close/>
                <a:moveTo>
                  <a:pt x="64" y="32"/>
                </a:moveTo>
                <a:cubicBezTo>
                  <a:pt x="64" y="7"/>
                  <a:pt x="64" y="7"/>
                  <a:pt x="64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4" y="20"/>
                  <a:pt x="54" y="20"/>
                  <a:pt x="54" y="20"/>
                </a:cubicBezTo>
                <a:cubicBezTo>
                  <a:pt x="52" y="7"/>
                  <a:pt x="52" y="7"/>
                  <a:pt x="52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45" y="32"/>
                  <a:pt x="45" y="32"/>
                  <a:pt x="45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18"/>
                  <a:pt x="49" y="18"/>
                  <a:pt x="49" y="18"/>
                </a:cubicBezTo>
                <a:cubicBezTo>
                  <a:pt x="52" y="32"/>
                  <a:pt x="52" y="32"/>
                  <a:pt x="52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32"/>
                  <a:pt x="59" y="32"/>
                  <a:pt x="59" y="32"/>
                </a:cubicBezTo>
                <a:cubicBezTo>
                  <a:pt x="64" y="32"/>
                  <a:pt x="64" y="32"/>
                  <a:pt x="64" y="32"/>
                </a:cubicBezTo>
                <a:close/>
                <a:moveTo>
                  <a:pt x="65" y="22"/>
                </a:moveTo>
                <a:cubicBezTo>
                  <a:pt x="65" y="28"/>
                  <a:pt x="65" y="28"/>
                  <a:pt x="65" y="28"/>
                </a:cubicBezTo>
                <a:cubicBezTo>
                  <a:pt x="65" y="31"/>
                  <a:pt x="67" y="32"/>
                  <a:pt x="71" y="32"/>
                </a:cubicBezTo>
                <a:cubicBezTo>
                  <a:pt x="75" y="32"/>
                  <a:pt x="77" y="31"/>
                  <a:pt x="77" y="27"/>
                </a:cubicBezTo>
                <a:cubicBezTo>
                  <a:pt x="77" y="24"/>
                  <a:pt x="77" y="24"/>
                  <a:pt x="77" y="24"/>
                </a:cubicBezTo>
                <a:cubicBezTo>
                  <a:pt x="77" y="23"/>
                  <a:pt x="77" y="22"/>
                  <a:pt x="76" y="21"/>
                </a:cubicBezTo>
                <a:cubicBezTo>
                  <a:pt x="76" y="20"/>
                  <a:pt x="74" y="19"/>
                  <a:pt x="72" y="17"/>
                </a:cubicBezTo>
                <a:cubicBezTo>
                  <a:pt x="71" y="15"/>
                  <a:pt x="70" y="14"/>
                  <a:pt x="70" y="13"/>
                </a:cubicBezTo>
                <a:cubicBezTo>
                  <a:pt x="70" y="12"/>
                  <a:pt x="70" y="12"/>
                  <a:pt x="70" y="12"/>
                </a:cubicBezTo>
                <a:cubicBezTo>
                  <a:pt x="70" y="11"/>
                  <a:pt x="70" y="10"/>
                  <a:pt x="71" y="10"/>
                </a:cubicBezTo>
                <a:cubicBezTo>
                  <a:pt x="72" y="10"/>
                  <a:pt x="72" y="11"/>
                  <a:pt x="72" y="11"/>
                </a:cubicBezTo>
                <a:cubicBezTo>
                  <a:pt x="72" y="16"/>
                  <a:pt x="72" y="16"/>
                  <a:pt x="72" y="16"/>
                </a:cubicBezTo>
                <a:cubicBezTo>
                  <a:pt x="77" y="16"/>
                  <a:pt x="77" y="16"/>
                  <a:pt x="77" y="16"/>
                </a:cubicBezTo>
                <a:cubicBezTo>
                  <a:pt x="77" y="11"/>
                  <a:pt x="77" y="11"/>
                  <a:pt x="77" y="11"/>
                </a:cubicBezTo>
                <a:cubicBezTo>
                  <a:pt x="77" y="8"/>
                  <a:pt x="75" y="7"/>
                  <a:pt x="71" y="7"/>
                </a:cubicBezTo>
                <a:cubicBezTo>
                  <a:pt x="67" y="7"/>
                  <a:pt x="65" y="9"/>
                  <a:pt x="65" y="12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6"/>
                  <a:pt x="65" y="16"/>
                  <a:pt x="66" y="17"/>
                </a:cubicBezTo>
                <a:cubicBezTo>
                  <a:pt x="66" y="18"/>
                  <a:pt x="68" y="19"/>
                  <a:pt x="70" y="22"/>
                </a:cubicBezTo>
                <a:cubicBezTo>
                  <a:pt x="71" y="23"/>
                  <a:pt x="72" y="24"/>
                  <a:pt x="72" y="25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1" y="29"/>
                  <a:pt x="71" y="29"/>
                </a:cubicBezTo>
                <a:cubicBezTo>
                  <a:pt x="70" y="29"/>
                  <a:pt x="70" y="28"/>
                  <a:pt x="70" y="28"/>
                </a:cubicBezTo>
                <a:cubicBezTo>
                  <a:pt x="70" y="22"/>
                  <a:pt x="70" y="22"/>
                  <a:pt x="70" y="22"/>
                </a:cubicBezTo>
                <a:cubicBezTo>
                  <a:pt x="65" y="22"/>
                  <a:pt x="65" y="22"/>
                  <a:pt x="65" y="22"/>
                </a:cubicBezTo>
                <a:close/>
                <a:moveTo>
                  <a:pt x="7" y="62"/>
                </a:moveTo>
                <a:cubicBezTo>
                  <a:pt x="7" y="68"/>
                  <a:pt x="7" y="68"/>
                  <a:pt x="7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0" y="62"/>
                  <a:pt x="20" y="62"/>
                  <a:pt x="20" y="62"/>
                </a:cubicBezTo>
                <a:cubicBezTo>
                  <a:pt x="7" y="62"/>
                  <a:pt x="7" y="62"/>
                  <a:pt x="7" y="62"/>
                </a:cubicBezTo>
                <a:close/>
                <a:moveTo>
                  <a:pt x="26" y="62"/>
                </a:moveTo>
                <a:cubicBezTo>
                  <a:pt x="26" y="68"/>
                  <a:pt x="26" y="68"/>
                  <a:pt x="26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2"/>
                  <a:pt x="39" y="62"/>
                  <a:pt x="39" y="62"/>
                </a:cubicBezTo>
                <a:cubicBezTo>
                  <a:pt x="26" y="62"/>
                  <a:pt x="26" y="62"/>
                  <a:pt x="26" y="62"/>
                </a:cubicBezTo>
                <a:close/>
                <a:moveTo>
                  <a:pt x="7" y="73"/>
                </a:moveTo>
                <a:cubicBezTo>
                  <a:pt x="7" y="79"/>
                  <a:pt x="7" y="79"/>
                  <a:pt x="7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3"/>
                  <a:pt x="20" y="73"/>
                  <a:pt x="20" y="73"/>
                </a:cubicBezTo>
                <a:cubicBezTo>
                  <a:pt x="7" y="73"/>
                  <a:pt x="7" y="73"/>
                  <a:pt x="7" y="73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73"/>
                  <a:pt x="39" y="73"/>
                  <a:pt x="39" y="73"/>
                </a:cubicBezTo>
                <a:cubicBezTo>
                  <a:pt x="26" y="73"/>
                  <a:pt x="26" y="73"/>
                  <a:pt x="26" y="73"/>
                </a:cubicBezTo>
                <a:close/>
                <a:moveTo>
                  <a:pt x="7" y="83"/>
                </a:moveTo>
                <a:cubicBezTo>
                  <a:pt x="7" y="89"/>
                  <a:pt x="7" y="89"/>
                  <a:pt x="7" y="89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83"/>
                  <a:pt x="20" y="83"/>
                  <a:pt x="20" y="83"/>
                </a:cubicBezTo>
                <a:cubicBezTo>
                  <a:pt x="7" y="83"/>
                  <a:pt x="7" y="83"/>
                  <a:pt x="7" y="83"/>
                </a:cubicBezTo>
                <a:close/>
                <a:moveTo>
                  <a:pt x="26" y="83"/>
                </a:moveTo>
                <a:cubicBezTo>
                  <a:pt x="26" y="89"/>
                  <a:pt x="26" y="89"/>
                  <a:pt x="26" y="89"/>
                </a:cubicBezTo>
                <a:cubicBezTo>
                  <a:pt x="39" y="89"/>
                  <a:pt x="39" y="89"/>
                  <a:pt x="39" y="89"/>
                </a:cubicBezTo>
                <a:cubicBezTo>
                  <a:pt x="39" y="83"/>
                  <a:pt x="39" y="83"/>
                  <a:pt x="39" y="83"/>
                </a:cubicBezTo>
                <a:lnTo>
                  <a:pt x="26" y="83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5" name="Freeform 43"/>
          <p:cNvSpPr>
            <a:spLocks noEditPoints="1" noChangeArrowheads="1"/>
          </p:cNvSpPr>
          <p:nvPr/>
        </p:nvSpPr>
        <p:spPr bwMode="auto">
          <a:xfrm>
            <a:off x="7632700" y="3760788"/>
            <a:ext cx="336550" cy="287337"/>
          </a:xfrm>
          <a:custGeom>
            <a:avLst/>
            <a:gdLst>
              <a:gd name="T0" fmla="*/ 2147483647 w 90"/>
              <a:gd name="T1" fmla="*/ 2147483647 h 102"/>
              <a:gd name="T2" fmla="*/ 2147483647 w 90"/>
              <a:gd name="T3" fmla="*/ 2147483647 h 102"/>
              <a:gd name="T4" fmla="*/ 2147483647 w 90"/>
              <a:gd name="T5" fmla="*/ 2147483647 h 102"/>
              <a:gd name="T6" fmla="*/ 2147483647 w 90"/>
              <a:gd name="T7" fmla="*/ 2147483647 h 102"/>
              <a:gd name="T8" fmla="*/ 2147483647 w 90"/>
              <a:gd name="T9" fmla="*/ 2147483647 h 102"/>
              <a:gd name="T10" fmla="*/ 2147483647 w 90"/>
              <a:gd name="T11" fmla="*/ 2147483647 h 102"/>
              <a:gd name="T12" fmla="*/ 2147483647 w 90"/>
              <a:gd name="T13" fmla="*/ 2147483647 h 102"/>
              <a:gd name="T14" fmla="*/ 2147483647 w 90"/>
              <a:gd name="T15" fmla="*/ 2147483647 h 102"/>
              <a:gd name="T16" fmla="*/ 2147483647 w 90"/>
              <a:gd name="T17" fmla="*/ 2147483647 h 102"/>
              <a:gd name="T18" fmla="*/ 0 w 90"/>
              <a:gd name="T19" fmla="*/ 2147483647 h 102"/>
              <a:gd name="T20" fmla="*/ 0 w 90"/>
              <a:gd name="T21" fmla="*/ 2147483647 h 102"/>
              <a:gd name="T22" fmla="*/ 0 w 90"/>
              <a:gd name="T23" fmla="*/ 2147483647 h 102"/>
              <a:gd name="T24" fmla="*/ 2147483647 w 90"/>
              <a:gd name="T25" fmla="*/ 2147483647 h 102"/>
              <a:gd name="T26" fmla="*/ 2147483647 w 90"/>
              <a:gd name="T27" fmla="*/ 2147483647 h 102"/>
              <a:gd name="T28" fmla="*/ 2147483647 w 90"/>
              <a:gd name="T29" fmla="*/ 2147483647 h 102"/>
              <a:gd name="T30" fmla="*/ 2147483647 w 90"/>
              <a:gd name="T31" fmla="*/ 2147483647 h 102"/>
              <a:gd name="T32" fmla="*/ 2147483647 w 90"/>
              <a:gd name="T33" fmla="*/ 2147483647 h 102"/>
              <a:gd name="T34" fmla="*/ 2147483647 w 90"/>
              <a:gd name="T35" fmla="*/ 2147483647 h 102"/>
              <a:gd name="T36" fmla="*/ 2147483647 w 90"/>
              <a:gd name="T37" fmla="*/ 0 h 102"/>
              <a:gd name="T38" fmla="*/ 2147483647 w 90"/>
              <a:gd name="T39" fmla="*/ 2147483647 h 102"/>
              <a:gd name="T40" fmla="*/ 2147483647 w 90"/>
              <a:gd name="T41" fmla="*/ 2147483647 h 102"/>
              <a:gd name="T42" fmla="*/ 2147483647 w 90"/>
              <a:gd name="T43" fmla="*/ 2147483647 h 102"/>
              <a:gd name="T44" fmla="*/ 2147483647 w 90"/>
              <a:gd name="T45" fmla="*/ 2147483647 h 102"/>
              <a:gd name="T46" fmla="*/ 2147483647 w 90"/>
              <a:gd name="T47" fmla="*/ 2147483647 h 102"/>
              <a:gd name="T48" fmla="*/ 2147483647 w 90"/>
              <a:gd name="T49" fmla="*/ 2147483647 h 102"/>
              <a:gd name="T50" fmla="*/ 2147483647 w 90"/>
              <a:gd name="T51" fmla="*/ 2147483647 h 102"/>
              <a:gd name="T52" fmla="*/ 2147483647 w 90"/>
              <a:gd name="T53" fmla="*/ 2147483647 h 102"/>
              <a:gd name="T54" fmla="*/ 2147483647 w 90"/>
              <a:gd name="T55" fmla="*/ 2147483647 h 102"/>
              <a:gd name="T56" fmla="*/ 2147483647 w 90"/>
              <a:gd name="T57" fmla="*/ 2147483647 h 102"/>
              <a:gd name="T58" fmla="*/ 2147483647 w 90"/>
              <a:gd name="T59" fmla="*/ 2147483647 h 102"/>
              <a:gd name="T60" fmla="*/ 2147483647 w 90"/>
              <a:gd name="T61" fmla="*/ 2147483647 h 102"/>
              <a:gd name="T62" fmla="*/ 2147483647 w 90"/>
              <a:gd name="T63" fmla="*/ 2147483647 h 102"/>
              <a:gd name="T64" fmla="*/ 2147483647 w 90"/>
              <a:gd name="T65" fmla="*/ 2147483647 h 102"/>
              <a:gd name="T66" fmla="*/ 2147483647 w 90"/>
              <a:gd name="T67" fmla="*/ 2147483647 h 102"/>
              <a:gd name="T68" fmla="*/ 2147483647 w 90"/>
              <a:gd name="T69" fmla="*/ 2147483647 h 102"/>
              <a:gd name="T70" fmla="*/ 2147483647 w 90"/>
              <a:gd name="T71" fmla="*/ 2147483647 h 102"/>
              <a:gd name="T72" fmla="*/ 2147483647 w 90"/>
              <a:gd name="T73" fmla="*/ 2147483647 h 102"/>
              <a:gd name="T74" fmla="*/ 2147483647 w 90"/>
              <a:gd name="T75" fmla="*/ 2147483647 h 102"/>
              <a:gd name="T76" fmla="*/ 2147483647 w 90"/>
              <a:gd name="T77" fmla="*/ 2147483647 h 102"/>
              <a:gd name="T78" fmla="*/ 2147483647 w 90"/>
              <a:gd name="T79" fmla="*/ 2147483647 h 102"/>
              <a:gd name="T80" fmla="*/ 2147483647 w 90"/>
              <a:gd name="T81" fmla="*/ 2147483647 h 102"/>
              <a:gd name="T82" fmla="*/ 2147483647 w 90"/>
              <a:gd name="T83" fmla="*/ 2147483647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0"/>
              <a:gd name="T127" fmla="*/ 0 h 102"/>
              <a:gd name="T128" fmla="*/ 90 w 90"/>
              <a:gd name="T129" fmla="*/ 102 h 10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6" name="Freeform 44"/>
          <p:cNvSpPr>
            <a:spLocks noEditPoints="1" noChangeArrowheads="1"/>
          </p:cNvSpPr>
          <p:nvPr/>
        </p:nvSpPr>
        <p:spPr bwMode="auto">
          <a:xfrm>
            <a:off x="6924675" y="3771900"/>
            <a:ext cx="358775" cy="285750"/>
          </a:xfrm>
          <a:custGeom>
            <a:avLst/>
            <a:gdLst>
              <a:gd name="T0" fmla="*/ 2147483647 w 96"/>
              <a:gd name="T1" fmla="*/ 2147483647 h 102"/>
              <a:gd name="T2" fmla="*/ 2147483647 w 96"/>
              <a:gd name="T3" fmla="*/ 2147483647 h 102"/>
              <a:gd name="T4" fmla="*/ 2147483647 w 96"/>
              <a:gd name="T5" fmla="*/ 2147483647 h 102"/>
              <a:gd name="T6" fmla="*/ 2147483647 w 96"/>
              <a:gd name="T7" fmla="*/ 0 h 102"/>
              <a:gd name="T8" fmla="*/ 2147483647 w 96"/>
              <a:gd name="T9" fmla="*/ 2147483647 h 102"/>
              <a:gd name="T10" fmla="*/ 2147483647 w 96"/>
              <a:gd name="T11" fmla="*/ 2147483647 h 102"/>
              <a:gd name="T12" fmla="*/ 2147483647 w 96"/>
              <a:gd name="T13" fmla="*/ 2147483647 h 102"/>
              <a:gd name="T14" fmla="*/ 2147483647 w 96"/>
              <a:gd name="T15" fmla="*/ 2147483647 h 102"/>
              <a:gd name="T16" fmla="*/ 2147483647 w 96"/>
              <a:gd name="T17" fmla="*/ 2147483647 h 102"/>
              <a:gd name="T18" fmla="*/ 2147483647 w 96"/>
              <a:gd name="T19" fmla="*/ 2147483647 h 102"/>
              <a:gd name="T20" fmla="*/ 2147483647 w 96"/>
              <a:gd name="T21" fmla="*/ 2147483647 h 102"/>
              <a:gd name="T22" fmla="*/ 2147483647 w 96"/>
              <a:gd name="T23" fmla="*/ 2147483647 h 102"/>
              <a:gd name="T24" fmla="*/ 2147483647 w 96"/>
              <a:gd name="T25" fmla="*/ 0 h 102"/>
              <a:gd name="T26" fmla="*/ 2147483647 w 96"/>
              <a:gd name="T27" fmla="*/ 2147483647 h 102"/>
              <a:gd name="T28" fmla="*/ 2147483647 w 96"/>
              <a:gd name="T29" fmla="*/ 2147483647 h 102"/>
              <a:gd name="T30" fmla="*/ 2147483647 w 96"/>
              <a:gd name="T31" fmla="*/ 2147483647 h 102"/>
              <a:gd name="T32" fmla="*/ 2147483647 w 96"/>
              <a:gd name="T33" fmla="*/ 2147483647 h 102"/>
              <a:gd name="T34" fmla="*/ 2147483647 w 96"/>
              <a:gd name="T35" fmla="*/ 2147483647 h 102"/>
              <a:gd name="T36" fmla="*/ 2147483647 w 96"/>
              <a:gd name="T37" fmla="*/ 2147483647 h 102"/>
              <a:gd name="T38" fmla="*/ 2147483647 w 96"/>
              <a:gd name="T39" fmla="*/ 2147483647 h 102"/>
              <a:gd name="T40" fmla="*/ 2147483647 w 96"/>
              <a:gd name="T41" fmla="*/ 2147483647 h 102"/>
              <a:gd name="T42" fmla="*/ 2147483647 w 96"/>
              <a:gd name="T43" fmla="*/ 2147483647 h 102"/>
              <a:gd name="T44" fmla="*/ 2147483647 w 96"/>
              <a:gd name="T45" fmla="*/ 2147483647 h 102"/>
              <a:gd name="T46" fmla="*/ 2147483647 w 96"/>
              <a:gd name="T47" fmla="*/ 2147483647 h 102"/>
              <a:gd name="T48" fmla="*/ 2147483647 w 96"/>
              <a:gd name="T49" fmla="*/ 2147483647 h 102"/>
              <a:gd name="T50" fmla="*/ 2147483647 w 96"/>
              <a:gd name="T51" fmla="*/ 2147483647 h 102"/>
              <a:gd name="T52" fmla="*/ 2147483647 w 96"/>
              <a:gd name="T53" fmla="*/ 2147483647 h 102"/>
              <a:gd name="T54" fmla="*/ 2147483647 w 96"/>
              <a:gd name="T55" fmla="*/ 2147483647 h 102"/>
              <a:gd name="T56" fmla="*/ 2147483647 w 96"/>
              <a:gd name="T57" fmla="*/ 2147483647 h 102"/>
              <a:gd name="T58" fmla="*/ 2147483647 w 96"/>
              <a:gd name="T59" fmla="*/ 2147483647 h 102"/>
              <a:gd name="T60" fmla="*/ 2147483647 w 96"/>
              <a:gd name="T61" fmla="*/ 2147483647 h 102"/>
              <a:gd name="T62" fmla="*/ 2147483647 w 96"/>
              <a:gd name="T63" fmla="*/ 2147483647 h 102"/>
              <a:gd name="T64" fmla="*/ 2147483647 w 96"/>
              <a:gd name="T65" fmla="*/ 2147483647 h 102"/>
              <a:gd name="T66" fmla="*/ 2147483647 w 96"/>
              <a:gd name="T67" fmla="*/ 2147483647 h 102"/>
              <a:gd name="T68" fmla="*/ 2147483647 w 96"/>
              <a:gd name="T69" fmla="*/ 2147483647 h 102"/>
              <a:gd name="T70" fmla="*/ 2147483647 w 96"/>
              <a:gd name="T71" fmla="*/ 2147483647 h 102"/>
              <a:gd name="T72" fmla="*/ 2147483647 w 96"/>
              <a:gd name="T73" fmla="*/ 2147483647 h 102"/>
              <a:gd name="T74" fmla="*/ 2147483647 w 96"/>
              <a:gd name="T75" fmla="*/ 2147483647 h 102"/>
              <a:gd name="T76" fmla="*/ 2147483647 w 96"/>
              <a:gd name="T77" fmla="*/ 2147483647 h 102"/>
              <a:gd name="T78" fmla="*/ 2147483647 w 96"/>
              <a:gd name="T79" fmla="*/ 2147483647 h 102"/>
              <a:gd name="T80" fmla="*/ 2147483647 w 96"/>
              <a:gd name="T81" fmla="*/ 2147483647 h 102"/>
              <a:gd name="T82" fmla="*/ 2147483647 w 96"/>
              <a:gd name="T83" fmla="*/ 2147483647 h 102"/>
              <a:gd name="T84" fmla="*/ 2147483647 w 96"/>
              <a:gd name="T85" fmla="*/ 2147483647 h 102"/>
              <a:gd name="T86" fmla="*/ 2147483647 w 96"/>
              <a:gd name="T87" fmla="*/ 2147483647 h 1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6"/>
              <a:gd name="T133" fmla="*/ 0 h 102"/>
              <a:gd name="T134" fmla="*/ 96 w 96"/>
              <a:gd name="T135" fmla="*/ 102 h 10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6" h="102">
                <a:moveTo>
                  <a:pt x="16" y="17"/>
                </a:moveTo>
                <a:cubicBezTo>
                  <a:pt x="11" y="17"/>
                  <a:pt x="6" y="21"/>
                  <a:pt x="6" y="27"/>
                </a:cubicBezTo>
                <a:cubicBezTo>
                  <a:pt x="6" y="32"/>
                  <a:pt x="11" y="36"/>
                  <a:pt x="16" y="36"/>
                </a:cubicBezTo>
                <a:cubicBezTo>
                  <a:pt x="21" y="36"/>
                  <a:pt x="26" y="32"/>
                  <a:pt x="26" y="27"/>
                </a:cubicBezTo>
                <a:cubicBezTo>
                  <a:pt x="26" y="21"/>
                  <a:pt x="21" y="17"/>
                  <a:pt x="16" y="17"/>
                </a:cubicBezTo>
                <a:close/>
                <a:moveTo>
                  <a:pt x="82" y="10"/>
                </a:moveTo>
                <a:cubicBezTo>
                  <a:pt x="82" y="7"/>
                  <a:pt x="82" y="7"/>
                  <a:pt x="82" y="7"/>
                </a:cubicBezTo>
                <a:cubicBezTo>
                  <a:pt x="91" y="0"/>
                  <a:pt x="91" y="0"/>
                  <a:pt x="91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82" y="10"/>
                  <a:pt x="82" y="10"/>
                  <a:pt x="82" y="10"/>
                </a:cubicBezTo>
                <a:close/>
                <a:moveTo>
                  <a:pt x="84" y="24"/>
                </a:moveTo>
                <a:cubicBezTo>
                  <a:pt x="84" y="21"/>
                  <a:pt x="84" y="21"/>
                  <a:pt x="84" y="21"/>
                </a:cubicBezTo>
                <a:cubicBezTo>
                  <a:pt x="96" y="18"/>
                  <a:pt x="96" y="18"/>
                  <a:pt x="96" y="18"/>
                </a:cubicBezTo>
                <a:cubicBezTo>
                  <a:pt x="96" y="24"/>
                  <a:pt x="96" y="24"/>
                  <a:pt x="96" y="24"/>
                </a:cubicBezTo>
                <a:cubicBezTo>
                  <a:pt x="84" y="24"/>
                  <a:pt x="84" y="24"/>
                  <a:pt x="84" y="24"/>
                </a:cubicBezTo>
                <a:close/>
                <a:moveTo>
                  <a:pt x="80" y="39"/>
                </a:moveTo>
                <a:cubicBezTo>
                  <a:pt x="81" y="37"/>
                  <a:pt x="81" y="37"/>
                  <a:pt x="81" y="37"/>
                </a:cubicBezTo>
                <a:cubicBezTo>
                  <a:pt x="93" y="39"/>
                  <a:pt x="93" y="39"/>
                  <a:pt x="93" y="39"/>
                </a:cubicBezTo>
                <a:cubicBezTo>
                  <a:pt x="91" y="44"/>
                  <a:pt x="91" y="44"/>
                  <a:pt x="91" y="44"/>
                </a:cubicBezTo>
                <a:cubicBezTo>
                  <a:pt x="80" y="39"/>
                  <a:pt x="80" y="39"/>
                  <a:pt x="80" y="39"/>
                </a:cubicBezTo>
                <a:close/>
                <a:moveTo>
                  <a:pt x="39" y="39"/>
                </a:moveTo>
                <a:cubicBezTo>
                  <a:pt x="39" y="43"/>
                  <a:pt x="39" y="43"/>
                  <a:pt x="39" y="43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39" y="39"/>
                  <a:pt x="39" y="39"/>
                  <a:pt x="39" y="39"/>
                </a:cubicBezTo>
                <a:close/>
                <a:moveTo>
                  <a:pt x="64" y="0"/>
                </a:moveTo>
                <a:cubicBezTo>
                  <a:pt x="69" y="0"/>
                  <a:pt x="73" y="3"/>
                  <a:pt x="77" y="7"/>
                </a:cubicBezTo>
                <a:cubicBezTo>
                  <a:pt x="80" y="11"/>
                  <a:pt x="81" y="16"/>
                  <a:pt x="81" y="22"/>
                </a:cubicBezTo>
                <a:cubicBezTo>
                  <a:pt x="81" y="28"/>
                  <a:pt x="80" y="34"/>
                  <a:pt x="77" y="38"/>
                </a:cubicBezTo>
                <a:cubicBezTo>
                  <a:pt x="74" y="42"/>
                  <a:pt x="70" y="44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4" y="45"/>
                </a:cubicBezTo>
                <a:cubicBezTo>
                  <a:pt x="61" y="45"/>
                  <a:pt x="59" y="44"/>
                  <a:pt x="56" y="43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8"/>
                  <a:pt x="50" y="48"/>
                  <a:pt x="50" y="48"/>
                </a:cubicBezTo>
                <a:cubicBezTo>
                  <a:pt x="47" y="50"/>
                  <a:pt x="47" y="50"/>
                  <a:pt x="47" y="50"/>
                </a:cubicBezTo>
                <a:cubicBezTo>
                  <a:pt x="42" y="48"/>
                  <a:pt x="42" y="48"/>
                  <a:pt x="42" y="48"/>
                </a:cubicBezTo>
                <a:cubicBezTo>
                  <a:pt x="33" y="54"/>
                  <a:pt x="33" y="54"/>
                  <a:pt x="33" y="54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68"/>
                  <a:pt x="27" y="68"/>
                  <a:pt x="27" y="68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18" y="74"/>
                  <a:pt x="18" y="74"/>
                  <a:pt x="18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68"/>
                  <a:pt x="6" y="68"/>
                  <a:pt x="6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4" y="39"/>
                  <a:pt x="4" y="39"/>
                  <a:pt x="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42"/>
                  <a:pt x="15" y="42"/>
                  <a:pt x="15" y="42"/>
                </a:cubicBezTo>
                <a:cubicBezTo>
                  <a:pt x="12" y="58"/>
                  <a:pt x="12" y="58"/>
                  <a:pt x="12" y="58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20" y="58"/>
                  <a:pt x="20" y="58"/>
                  <a:pt x="20" y="58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39"/>
                  <a:pt x="18" y="39"/>
                  <a:pt x="18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38"/>
                  <a:pt x="35" y="38"/>
                  <a:pt x="35" y="38"/>
                </a:cubicBezTo>
                <a:cubicBezTo>
                  <a:pt x="28" y="36"/>
                  <a:pt x="28" y="36"/>
                  <a:pt x="28" y="36"/>
                </a:cubicBezTo>
                <a:cubicBezTo>
                  <a:pt x="25" y="35"/>
                  <a:pt x="24" y="32"/>
                  <a:pt x="28" y="29"/>
                </a:cubicBezTo>
                <a:cubicBezTo>
                  <a:pt x="37" y="20"/>
                  <a:pt x="43" y="15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5" y="2"/>
                  <a:pt x="59" y="0"/>
                  <a:pt x="64" y="0"/>
                </a:cubicBezTo>
                <a:close/>
                <a:moveTo>
                  <a:pt x="72" y="11"/>
                </a:moveTo>
                <a:cubicBezTo>
                  <a:pt x="70" y="8"/>
                  <a:pt x="67" y="6"/>
                  <a:pt x="64" y="6"/>
                </a:cubicBezTo>
                <a:cubicBezTo>
                  <a:pt x="61" y="6"/>
                  <a:pt x="58" y="8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9"/>
                  <a:pt x="73" y="24"/>
                  <a:pt x="71" y="29"/>
                </a:cubicBezTo>
                <a:cubicBezTo>
                  <a:pt x="58" y="36"/>
                  <a:pt x="58" y="36"/>
                  <a:pt x="58" y="36"/>
                </a:cubicBezTo>
                <a:cubicBezTo>
                  <a:pt x="60" y="38"/>
                  <a:pt x="62" y="39"/>
                  <a:pt x="64" y="39"/>
                </a:cubicBezTo>
                <a:cubicBezTo>
                  <a:pt x="67" y="39"/>
                  <a:pt x="70" y="37"/>
                  <a:pt x="72" y="34"/>
                </a:cubicBezTo>
                <a:cubicBezTo>
                  <a:pt x="74" y="31"/>
                  <a:pt x="75" y="27"/>
                  <a:pt x="75" y="22"/>
                </a:cubicBezTo>
                <a:cubicBezTo>
                  <a:pt x="75" y="18"/>
                  <a:pt x="74" y="14"/>
                  <a:pt x="72" y="11"/>
                </a:cubicBezTo>
                <a:close/>
                <a:moveTo>
                  <a:pt x="56" y="16"/>
                </a:moveTo>
                <a:cubicBezTo>
                  <a:pt x="55" y="18"/>
                  <a:pt x="55" y="19"/>
                  <a:pt x="55" y="21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19"/>
                  <a:pt x="66" y="19"/>
                  <a:pt x="66" y="19"/>
                </a:cubicBezTo>
                <a:cubicBezTo>
                  <a:pt x="62" y="18"/>
                  <a:pt x="59" y="17"/>
                  <a:pt x="56" y="16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7" name="Freeform 45"/>
          <p:cNvSpPr>
            <a:spLocks noEditPoints="1" noChangeArrowheads="1"/>
          </p:cNvSpPr>
          <p:nvPr/>
        </p:nvSpPr>
        <p:spPr bwMode="auto">
          <a:xfrm>
            <a:off x="7569200" y="2187575"/>
            <a:ext cx="355600" cy="339725"/>
          </a:xfrm>
          <a:custGeom>
            <a:avLst/>
            <a:gdLst>
              <a:gd name="T0" fmla="*/ 2147483647 w 95"/>
              <a:gd name="T1" fmla="*/ 0 h 120"/>
              <a:gd name="T2" fmla="*/ 2147483647 w 95"/>
              <a:gd name="T3" fmla="*/ 2147483647 h 120"/>
              <a:gd name="T4" fmla="*/ 2147483647 w 95"/>
              <a:gd name="T5" fmla="*/ 2147483647 h 120"/>
              <a:gd name="T6" fmla="*/ 2147483647 w 95"/>
              <a:gd name="T7" fmla="*/ 2147483647 h 120"/>
              <a:gd name="T8" fmla="*/ 2147483647 w 95"/>
              <a:gd name="T9" fmla="*/ 2147483647 h 120"/>
              <a:gd name="T10" fmla="*/ 0 w 95"/>
              <a:gd name="T11" fmla="*/ 2147483647 h 120"/>
              <a:gd name="T12" fmla="*/ 2147483647 w 95"/>
              <a:gd name="T13" fmla="*/ 2147483647 h 120"/>
              <a:gd name="T14" fmla="*/ 2147483647 w 95"/>
              <a:gd name="T15" fmla="*/ 2147483647 h 120"/>
              <a:gd name="T16" fmla="*/ 2147483647 w 95"/>
              <a:gd name="T17" fmla="*/ 2147483647 h 120"/>
              <a:gd name="T18" fmla="*/ 2147483647 w 95"/>
              <a:gd name="T19" fmla="*/ 2147483647 h 120"/>
              <a:gd name="T20" fmla="*/ 2147483647 w 95"/>
              <a:gd name="T21" fmla="*/ 2147483647 h 120"/>
              <a:gd name="T22" fmla="*/ 2147483647 w 95"/>
              <a:gd name="T23" fmla="*/ 2147483647 h 120"/>
              <a:gd name="T24" fmla="*/ 2147483647 w 95"/>
              <a:gd name="T25" fmla="*/ 2147483647 h 120"/>
              <a:gd name="T26" fmla="*/ 2147483647 w 95"/>
              <a:gd name="T27" fmla="*/ 2147483647 h 120"/>
              <a:gd name="T28" fmla="*/ 2147483647 w 95"/>
              <a:gd name="T29" fmla="*/ 2147483647 h 120"/>
              <a:gd name="T30" fmla="*/ 2147483647 w 95"/>
              <a:gd name="T31" fmla="*/ 2147483647 h 120"/>
              <a:gd name="T32" fmla="*/ 2147483647 w 95"/>
              <a:gd name="T33" fmla="*/ 2147483647 h 120"/>
              <a:gd name="T34" fmla="*/ 2147483647 w 95"/>
              <a:gd name="T35" fmla="*/ 2147483647 h 120"/>
              <a:gd name="T36" fmla="*/ 2147483647 w 95"/>
              <a:gd name="T37" fmla="*/ 2147483647 h 120"/>
              <a:gd name="T38" fmla="*/ 2147483647 w 95"/>
              <a:gd name="T39" fmla="*/ 2147483647 h 120"/>
              <a:gd name="T40" fmla="*/ 2147483647 w 95"/>
              <a:gd name="T41" fmla="*/ 2147483647 h 120"/>
              <a:gd name="T42" fmla="*/ 2147483647 w 95"/>
              <a:gd name="T43" fmla="*/ 2147483647 h 120"/>
              <a:gd name="T44" fmla="*/ 2147483647 w 95"/>
              <a:gd name="T45" fmla="*/ 2147483647 h 120"/>
              <a:gd name="T46" fmla="*/ 2147483647 w 95"/>
              <a:gd name="T47" fmla="*/ 2147483647 h 120"/>
              <a:gd name="T48" fmla="*/ 2147483647 w 95"/>
              <a:gd name="T49" fmla="*/ 2147483647 h 120"/>
              <a:gd name="T50" fmla="*/ 2147483647 w 95"/>
              <a:gd name="T51" fmla="*/ 2147483647 h 120"/>
              <a:gd name="T52" fmla="*/ 2147483647 w 95"/>
              <a:gd name="T53" fmla="*/ 2147483647 h 120"/>
              <a:gd name="T54" fmla="*/ 2147483647 w 95"/>
              <a:gd name="T55" fmla="*/ 2147483647 h 120"/>
              <a:gd name="T56" fmla="*/ 2147483647 w 95"/>
              <a:gd name="T57" fmla="*/ 2147483647 h 120"/>
              <a:gd name="T58" fmla="*/ 2147483647 w 95"/>
              <a:gd name="T59" fmla="*/ 2147483647 h 120"/>
              <a:gd name="T60" fmla="*/ 2147483647 w 95"/>
              <a:gd name="T61" fmla="*/ 0 h 120"/>
              <a:gd name="T62" fmla="*/ 2147483647 w 95"/>
              <a:gd name="T63" fmla="*/ 2147483647 h 120"/>
              <a:gd name="T64" fmla="*/ 2147483647 w 95"/>
              <a:gd name="T65" fmla="*/ 2147483647 h 120"/>
              <a:gd name="T66" fmla="*/ 2147483647 w 95"/>
              <a:gd name="T67" fmla="*/ 2147483647 h 120"/>
              <a:gd name="T68" fmla="*/ 2147483647 w 95"/>
              <a:gd name="T69" fmla="*/ 2147483647 h 120"/>
              <a:gd name="T70" fmla="*/ 2147483647 w 95"/>
              <a:gd name="T71" fmla="*/ 2147483647 h 120"/>
              <a:gd name="T72" fmla="*/ 2147483647 w 95"/>
              <a:gd name="T73" fmla="*/ 2147483647 h 120"/>
              <a:gd name="T74" fmla="*/ 2147483647 w 95"/>
              <a:gd name="T75" fmla="*/ 2147483647 h 120"/>
              <a:gd name="T76" fmla="*/ 2147483647 w 95"/>
              <a:gd name="T77" fmla="*/ 2147483647 h 120"/>
              <a:gd name="T78" fmla="*/ 2147483647 w 95"/>
              <a:gd name="T79" fmla="*/ 2147483647 h 120"/>
              <a:gd name="T80" fmla="*/ 2147483647 w 95"/>
              <a:gd name="T81" fmla="*/ 2147483647 h 120"/>
              <a:gd name="T82" fmla="*/ 2147483647 w 95"/>
              <a:gd name="T83" fmla="*/ 2147483647 h 120"/>
              <a:gd name="T84" fmla="*/ 2147483647 w 95"/>
              <a:gd name="T85" fmla="*/ 2147483647 h 120"/>
              <a:gd name="T86" fmla="*/ 2147483647 w 95"/>
              <a:gd name="T87" fmla="*/ 2147483647 h 120"/>
              <a:gd name="T88" fmla="*/ 2147483647 w 95"/>
              <a:gd name="T89" fmla="*/ 2147483647 h 120"/>
              <a:gd name="T90" fmla="*/ 2147483647 w 95"/>
              <a:gd name="T91" fmla="*/ 2147483647 h 120"/>
              <a:gd name="T92" fmla="*/ 2147483647 w 95"/>
              <a:gd name="T93" fmla="*/ 2147483647 h 120"/>
              <a:gd name="T94" fmla="*/ 2147483647 w 95"/>
              <a:gd name="T95" fmla="*/ 2147483647 h 120"/>
              <a:gd name="T96" fmla="*/ 2147483647 w 95"/>
              <a:gd name="T97" fmla="*/ 2147483647 h 120"/>
              <a:gd name="T98" fmla="*/ 2147483647 w 95"/>
              <a:gd name="T99" fmla="*/ 2147483647 h 120"/>
              <a:gd name="T100" fmla="*/ 2147483647 w 95"/>
              <a:gd name="T101" fmla="*/ 2147483647 h 120"/>
              <a:gd name="T102" fmla="*/ 2147483647 w 95"/>
              <a:gd name="T103" fmla="*/ 2147483647 h 120"/>
              <a:gd name="T104" fmla="*/ 2147483647 w 95"/>
              <a:gd name="T105" fmla="*/ 2147483647 h 120"/>
              <a:gd name="T106" fmla="*/ 2147483647 w 95"/>
              <a:gd name="T107" fmla="*/ 2147483647 h 12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"/>
              <a:gd name="T163" fmla="*/ 0 h 120"/>
              <a:gd name="T164" fmla="*/ 95 w 95"/>
              <a:gd name="T165" fmla="*/ 120 h 12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" h="120">
                <a:moveTo>
                  <a:pt x="41" y="0"/>
                </a:moveTo>
                <a:cubicBezTo>
                  <a:pt x="37" y="0"/>
                  <a:pt x="32" y="2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5" y="6"/>
                  <a:pt x="18" y="1"/>
                  <a:pt x="14" y="1"/>
                </a:cubicBezTo>
                <a:cubicBezTo>
                  <a:pt x="10" y="1"/>
                  <a:pt x="6" y="4"/>
                  <a:pt x="3" y="8"/>
                </a:cubicBezTo>
                <a:cubicBezTo>
                  <a:pt x="1" y="11"/>
                  <a:pt x="0" y="16"/>
                  <a:pt x="0" y="21"/>
                </a:cubicBezTo>
                <a:cubicBezTo>
                  <a:pt x="0" y="26"/>
                  <a:pt x="1" y="30"/>
                  <a:pt x="3" y="34"/>
                </a:cubicBezTo>
                <a:cubicBezTo>
                  <a:pt x="6" y="38"/>
                  <a:pt x="10" y="40"/>
                  <a:pt x="14" y="40"/>
                </a:cubicBezTo>
                <a:cubicBezTo>
                  <a:pt x="18" y="40"/>
                  <a:pt x="27" y="38"/>
                  <a:pt x="31" y="37"/>
                </a:cubicBezTo>
                <a:cubicBezTo>
                  <a:pt x="34" y="40"/>
                  <a:pt x="38" y="41"/>
                  <a:pt x="41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57" y="56"/>
                  <a:pt x="57" y="56"/>
                  <a:pt x="57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66" y="78"/>
                  <a:pt x="66" y="78"/>
                  <a:pt x="66" y="78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7" y="84"/>
                  <a:pt x="77" y="84"/>
                  <a:pt x="77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92" y="78"/>
                  <a:pt x="92" y="78"/>
                  <a:pt x="92" y="78"/>
                </a:cubicBezTo>
                <a:cubicBezTo>
                  <a:pt x="94" y="41"/>
                  <a:pt x="94" y="41"/>
                  <a:pt x="94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0" y="35"/>
                  <a:pt x="70" y="35"/>
                  <a:pt x="70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3" y="37"/>
                  <a:pt x="76" y="38"/>
                  <a:pt x="79" y="38"/>
                </a:cubicBezTo>
                <a:cubicBezTo>
                  <a:pt x="86" y="38"/>
                  <a:pt x="91" y="33"/>
                  <a:pt x="91" y="26"/>
                </a:cubicBezTo>
                <a:cubicBezTo>
                  <a:pt x="91" y="19"/>
                  <a:pt x="86" y="14"/>
                  <a:pt x="79" y="14"/>
                </a:cubicBezTo>
                <a:cubicBezTo>
                  <a:pt x="76" y="14"/>
                  <a:pt x="73" y="15"/>
                  <a:pt x="71" y="18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1"/>
                  <a:pt x="44" y="0"/>
                  <a:pt x="41" y="0"/>
                </a:cubicBezTo>
                <a:close/>
                <a:moveTo>
                  <a:pt x="65" y="43"/>
                </a:moveTo>
                <a:cubicBezTo>
                  <a:pt x="58" y="46"/>
                  <a:pt x="58" y="46"/>
                  <a:pt x="58" y="46"/>
                </a:cubicBezTo>
                <a:cubicBezTo>
                  <a:pt x="51" y="39"/>
                  <a:pt x="51" y="39"/>
                  <a:pt x="51" y="39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43"/>
                  <a:pt x="65" y="43"/>
                  <a:pt x="65" y="43"/>
                </a:cubicBezTo>
                <a:close/>
                <a:moveTo>
                  <a:pt x="10" y="12"/>
                </a:moveTo>
                <a:cubicBezTo>
                  <a:pt x="11" y="10"/>
                  <a:pt x="12" y="9"/>
                  <a:pt x="14" y="9"/>
                </a:cubicBezTo>
                <a:cubicBezTo>
                  <a:pt x="16" y="9"/>
                  <a:pt x="17" y="10"/>
                  <a:pt x="18" y="12"/>
                </a:cubicBezTo>
                <a:cubicBezTo>
                  <a:pt x="20" y="14"/>
                  <a:pt x="21" y="17"/>
                  <a:pt x="21" y="21"/>
                </a:cubicBezTo>
                <a:cubicBezTo>
                  <a:pt x="21" y="24"/>
                  <a:pt x="20" y="27"/>
                  <a:pt x="18" y="30"/>
                </a:cubicBezTo>
                <a:cubicBezTo>
                  <a:pt x="17" y="31"/>
                  <a:pt x="16" y="32"/>
                  <a:pt x="14" y="32"/>
                </a:cubicBezTo>
                <a:cubicBezTo>
                  <a:pt x="12" y="32"/>
                  <a:pt x="11" y="31"/>
                  <a:pt x="10" y="30"/>
                </a:cubicBezTo>
                <a:cubicBezTo>
                  <a:pt x="8" y="27"/>
                  <a:pt x="7" y="24"/>
                  <a:pt x="7" y="21"/>
                </a:cubicBezTo>
                <a:cubicBezTo>
                  <a:pt x="7" y="17"/>
                  <a:pt x="8" y="14"/>
                  <a:pt x="10" y="12"/>
                </a:cubicBezTo>
                <a:close/>
                <a:moveTo>
                  <a:pt x="35" y="11"/>
                </a:moveTo>
                <a:cubicBezTo>
                  <a:pt x="37" y="9"/>
                  <a:pt x="39" y="8"/>
                  <a:pt x="41" y="8"/>
                </a:cubicBezTo>
                <a:cubicBezTo>
                  <a:pt x="43" y="8"/>
                  <a:pt x="45" y="9"/>
                  <a:pt x="47" y="11"/>
                </a:cubicBezTo>
                <a:cubicBezTo>
                  <a:pt x="49" y="13"/>
                  <a:pt x="50" y="17"/>
                  <a:pt x="50" y="21"/>
                </a:cubicBezTo>
                <a:cubicBezTo>
                  <a:pt x="50" y="24"/>
                  <a:pt x="49" y="28"/>
                  <a:pt x="47" y="30"/>
                </a:cubicBezTo>
                <a:cubicBezTo>
                  <a:pt x="45" y="32"/>
                  <a:pt x="43" y="34"/>
                  <a:pt x="41" y="34"/>
                </a:cubicBezTo>
                <a:cubicBezTo>
                  <a:pt x="39" y="34"/>
                  <a:pt x="37" y="32"/>
                  <a:pt x="35" y="30"/>
                </a:cubicBezTo>
                <a:cubicBezTo>
                  <a:pt x="34" y="28"/>
                  <a:pt x="33" y="24"/>
                  <a:pt x="33" y="21"/>
                </a:cubicBezTo>
                <a:cubicBezTo>
                  <a:pt x="33" y="17"/>
                  <a:pt x="34" y="13"/>
                  <a:pt x="35" y="1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8" name="Freeform 46"/>
          <p:cNvSpPr>
            <a:spLocks noEditPoints="1" noChangeArrowheads="1"/>
          </p:cNvSpPr>
          <p:nvPr/>
        </p:nvSpPr>
        <p:spPr bwMode="auto">
          <a:xfrm>
            <a:off x="6207125" y="3786188"/>
            <a:ext cx="363538" cy="255587"/>
          </a:xfrm>
          <a:custGeom>
            <a:avLst/>
            <a:gdLst>
              <a:gd name="T0" fmla="*/ 2147483647 w 97"/>
              <a:gd name="T1" fmla="*/ 2147483647 h 91"/>
              <a:gd name="T2" fmla="*/ 2147483647 w 97"/>
              <a:gd name="T3" fmla="*/ 2147483647 h 91"/>
              <a:gd name="T4" fmla="*/ 2147483647 w 97"/>
              <a:gd name="T5" fmla="*/ 2147483647 h 91"/>
              <a:gd name="T6" fmla="*/ 2147483647 w 97"/>
              <a:gd name="T7" fmla="*/ 2147483647 h 91"/>
              <a:gd name="T8" fmla="*/ 2147483647 w 97"/>
              <a:gd name="T9" fmla="*/ 2147483647 h 91"/>
              <a:gd name="T10" fmla="*/ 2147483647 w 97"/>
              <a:gd name="T11" fmla="*/ 2147483647 h 91"/>
              <a:gd name="T12" fmla="*/ 2147483647 w 97"/>
              <a:gd name="T13" fmla="*/ 2147483647 h 91"/>
              <a:gd name="T14" fmla="*/ 2147483647 w 97"/>
              <a:gd name="T15" fmla="*/ 2147483647 h 91"/>
              <a:gd name="T16" fmla="*/ 2147483647 w 97"/>
              <a:gd name="T17" fmla="*/ 2147483647 h 91"/>
              <a:gd name="T18" fmla="*/ 2147483647 w 97"/>
              <a:gd name="T19" fmla="*/ 2147483647 h 91"/>
              <a:gd name="T20" fmla="*/ 2147483647 w 97"/>
              <a:gd name="T21" fmla="*/ 2147483647 h 91"/>
              <a:gd name="T22" fmla="*/ 2147483647 w 97"/>
              <a:gd name="T23" fmla="*/ 2147483647 h 91"/>
              <a:gd name="T24" fmla="*/ 2147483647 w 97"/>
              <a:gd name="T25" fmla="*/ 2147483647 h 91"/>
              <a:gd name="T26" fmla="*/ 2147483647 w 97"/>
              <a:gd name="T27" fmla="*/ 2147483647 h 91"/>
              <a:gd name="T28" fmla="*/ 2147483647 w 97"/>
              <a:gd name="T29" fmla="*/ 2147483647 h 91"/>
              <a:gd name="T30" fmla="*/ 2147483647 w 97"/>
              <a:gd name="T31" fmla="*/ 2147483647 h 91"/>
              <a:gd name="T32" fmla="*/ 2147483647 w 97"/>
              <a:gd name="T33" fmla="*/ 2147483647 h 91"/>
              <a:gd name="T34" fmla="*/ 2147483647 w 97"/>
              <a:gd name="T35" fmla="*/ 2147483647 h 91"/>
              <a:gd name="T36" fmla="*/ 2147483647 w 97"/>
              <a:gd name="T37" fmla="*/ 2147483647 h 91"/>
              <a:gd name="T38" fmla="*/ 2147483647 w 97"/>
              <a:gd name="T39" fmla="*/ 2147483647 h 91"/>
              <a:gd name="T40" fmla="*/ 2147483647 w 97"/>
              <a:gd name="T41" fmla="*/ 2147483647 h 91"/>
              <a:gd name="T42" fmla="*/ 2147483647 w 97"/>
              <a:gd name="T43" fmla="*/ 2147483647 h 91"/>
              <a:gd name="T44" fmla="*/ 2147483647 w 97"/>
              <a:gd name="T45" fmla="*/ 2147483647 h 91"/>
              <a:gd name="T46" fmla="*/ 2147483647 w 97"/>
              <a:gd name="T47" fmla="*/ 2147483647 h 91"/>
              <a:gd name="T48" fmla="*/ 2147483647 w 97"/>
              <a:gd name="T49" fmla="*/ 2147483647 h 91"/>
              <a:gd name="T50" fmla="*/ 2147483647 w 97"/>
              <a:gd name="T51" fmla="*/ 2147483647 h 91"/>
              <a:gd name="T52" fmla="*/ 2147483647 w 97"/>
              <a:gd name="T53" fmla="*/ 2147483647 h 91"/>
              <a:gd name="T54" fmla="*/ 2147483647 w 97"/>
              <a:gd name="T55" fmla="*/ 2147483647 h 91"/>
              <a:gd name="T56" fmla="*/ 2147483647 w 97"/>
              <a:gd name="T57" fmla="*/ 2147483647 h 91"/>
              <a:gd name="T58" fmla="*/ 2147483647 w 97"/>
              <a:gd name="T59" fmla="*/ 2147483647 h 91"/>
              <a:gd name="T60" fmla="*/ 2147483647 w 97"/>
              <a:gd name="T61" fmla="*/ 2147483647 h 91"/>
              <a:gd name="T62" fmla="*/ 2147483647 w 97"/>
              <a:gd name="T63" fmla="*/ 2147483647 h 91"/>
              <a:gd name="T64" fmla="*/ 2147483647 w 97"/>
              <a:gd name="T65" fmla="*/ 2147483647 h 91"/>
              <a:gd name="T66" fmla="*/ 2147483647 w 97"/>
              <a:gd name="T67" fmla="*/ 2147483647 h 91"/>
              <a:gd name="T68" fmla="*/ 2147483647 w 97"/>
              <a:gd name="T69" fmla="*/ 2147483647 h 91"/>
              <a:gd name="T70" fmla="*/ 2147483647 w 97"/>
              <a:gd name="T71" fmla="*/ 2147483647 h 91"/>
              <a:gd name="T72" fmla="*/ 2147483647 w 97"/>
              <a:gd name="T73" fmla="*/ 2147483647 h 91"/>
              <a:gd name="T74" fmla="*/ 0 w 97"/>
              <a:gd name="T75" fmla="*/ 2147483647 h 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7"/>
              <a:gd name="T115" fmla="*/ 0 h 91"/>
              <a:gd name="T116" fmla="*/ 97 w 97"/>
              <a:gd name="T117" fmla="*/ 91 h 9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9" name="Freeform 47"/>
          <p:cNvSpPr>
            <a:spLocks noEditPoints="1" noChangeArrowheads="1"/>
          </p:cNvSpPr>
          <p:nvPr/>
        </p:nvSpPr>
        <p:spPr bwMode="auto">
          <a:xfrm>
            <a:off x="5511800" y="4775200"/>
            <a:ext cx="381000" cy="312738"/>
          </a:xfrm>
          <a:custGeom>
            <a:avLst/>
            <a:gdLst>
              <a:gd name="T0" fmla="*/ 2147483647 w 102"/>
              <a:gd name="T1" fmla="*/ 0 h 111"/>
              <a:gd name="T2" fmla="*/ 2147483647 w 102"/>
              <a:gd name="T3" fmla="*/ 2147483647 h 111"/>
              <a:gd name="T4" fmla="*/ 2147483647 w 102"/>
              <a:gd name="T5" fmla="*/ 2147483647 h 111"/>
              <a:gd name="T6" fmla="*/ 2147483647 w 102"/>
              <a:gd name="T7" fmla="*/ 2147483647 h 111"/>
              <a:gd name="T8" fmla="*/ 2147483647 w 102"/>
              <a:gd name="T9" fmla="*/ 0 h 111"/>
              <a:gd name="T10" fmla="*/ 2147483647 w 102"/>
              <a:gd name="T11" fmla="*/ 2147483647 h 111"/>
              <a:gd name="T12" fmla="*/ 2147483647 w 102"/>
              <a:gd name="T13" fmla="*/ 2147483647 h 111"/>
              <a:gd name="T14" fmla="*/ 2147483647 w 102"/>
              <a:gd name="T15" fmla="*/ 2147483647 h 111"/>
              <a:gd name="T16" fmla="*/ 2147483647 w 102"/>
              <a:gd name="T17" fmla="*/ 2147483647 h 111"/>
              <a:gd name="T18" fmla="*/ 2147483647 w 102"/>
              <a:gd name="T19" fmla="*/ 2147483647 h 111"/>
              <a:gd name="T20" fmla="*/ 2147483647 w 102"/>
              <a:gd name="T21" fmla="*/ 2147483647 h 111"/>
              <a:gd name="T22" fmla="*/ 2147483647 w 102"/>
              <a:gd name="T23" fmla="*/ 2147483647 h 111"/>
              <a:gd name="T24" fmla="*/ 0 w 102"/>
              <a:gd name="T25" fmla="*/ 2147483647 h 111"/>
              <a:gd name="T26" fmla="*/ 2147483647 w 102"/>
              <a:gd name="T27" fmla="*/ 2147483647 h 111"/>
              <a:gd name="T28" fmla="*/ 2147483647 w 102"/>
              <a:gd name="T29" fmla="*/ 2147483647 h 111"/>
              <a:gd name="T30" fmla="*/ 2147483647 w 102"/>
              <a:gd name="T31" fmla="*/ 2147483647 h 111"/>
              <a:gd name="T32" fmla="*/ 2147483647 w 102"/>
              <a:gd name="T33" fmla="*/ 2147483647 h 111"/>
              <a:gd name="T34" fmla="*/ 2147483647 w 102"/>
              <a:gd name="T35" fmla="*/ 2147483647 h 111"/>
              <a:gd name="T36" fmla="*/ 2147483647 w 102"/>
              <a:gd name="T37" fmla="*/ 2147483647 h 111"/>
              <a:gd name="T38" fmla="*/ 2147483647 w 102"/>
              <a:gd name="T39" fmla="*/ 2147483647 h 111"/>
              <a:gd name="T40" fmla="*/ 2147483647 w 102"/>
              <a:gd name="T41" fmla="*/ 2147483647 h 111"/>
              <a:gd name="T42" fmla="*/ 2147483647 w 102"/>
              <a:gd name="T43" fmla="*/ 2147483647 h 111"/>
              <a:gd name="T44" fmla="*/ 2147483647 w 102"/>
              <a:gd name="T45" fmla="*/ 2147483647 h 111"/>
              <a:gd name="T46" fmla="*/ 2147483647 w 102"/>
              <a:gd name="T47" fmla="*/ 2147483647 h 111"/>
              <a:gd name="T48" fmla="*/ 2147483647 w 102"/>
              <a:gd name="T49" fmla="*/ 2147483647 h 111"/>
              <a:gd name="T50" fmla="*/ 2147483647 w 102"/>
              <a:gd name="T51" fmla="*/ 2147483647 h 111"/>
              <a:gd name="T52" fmla="*/ 2147483647 w 102"/>
              <a:gd name="T53" fmla="*/ 2147483647 h 111"/>
              <a:gd name="T54" fmla="*/ 2147483647 w 102"/>
              <a:gd name="T55" fmla="*/ 2147483647 h 111"/>
              <a:gd name="T56" fmla="*/ 2147483647 w 102"/>
              <a:gd name="T57" fmla="*/ 2147483647 h 111"/>
              <a:gd name="T58" fmla="*/ 2147483647 w 102"/>
              <a:gd name="T59" fmla="*/ 2147483647 h 111"/>
              <a:gd name="T60" fmla="*/ 2147483647 w 102"/>
              <a:gd name="T61" fmla="*/ 2147483647 h 111"/>
              <a:gd name="T62" fmla="*/ 2147483647 w 102"/>
              <a:gd name="T63" fmla="*/ 2147483647 h 111"/>
              <a:gd name="T64" fmla="*/ 2147483647 w 102"/>
              <a:gd name="T65" fmla="*/ 2147483647 h 111"/>
              <a:gd name="T66" fmla="*/ 2147483647 w 102"/>
              <a:gd name="T67" fmla="*/ 2147483647 h 111"/>
              <a:gd name="T68" fmla="*/ 2147483647 w 102"/>
              <a:gd name="T69" fmla="*/ 2147483647 h 111"/>
              <a:gd name="T70" fmla="*/ 2147483647 w 102"/>
              <a:gd name="T71" fmla="*/ 2147483647 h 111"/>
              <a:gd name="T72" fmla="*/ 2147483647 w 102"/>
              <a:gd name="T73" fmla="*/ 2147483647 h 111"/>
              <a:gd name="T74" fmla="*/ 2147483647 w 102"/>
              <a:gd name="T75" fmla="*/ 2147483647 h 111"/>
              <a:gd name="T76" fmla="*/ 2147483647 w 102"/>
              <a:gd name="T77" fmla="*/ 2147483647 h 111"/>
              <a:gd name="T78" fmla="*/ 2147483647 w 102"/>
              <a:gd name="T79" fmla="*/ 2147483647 h 111"/>
              <a:gd name="T80" fmla="*/ 2147483647 w 102"/>
              <a:gd name="T81" fmla="*/ 2147483647 h 111"/>
              <a:gd name="T82" fmla="*/ 2147483647 w 102"/>
              <a:gd name="T83" fmla="*/ 2147483647 h 111"/>
              <a:gd name="T84" fmla="*/ 2147483647 w 102"/>
              <a:gd name="T85" fmla="*/ 2147483647 h 111"/>
              <a:gd name="T86" fmla="*/ 2147483647 w 102"/>
              <a:gd name="T87" fmla="*/ 2147483647 h 111"/>
              <a:gd name="T88" fmla="*/ 2147483647 w 102"/>
              <a:gd name="T89" fmla="*/ 2147483647 h 111"/>
              <a:gd name="T90" fmla="*/ 2147483647 w 102"/>
              <a:gd name="T91" fmla="*/ 2147483647 h 111"/>
              <a:gd name="T92" fmla="*/ 2147483647 w 102"/>
              <a:gd name="T93" fmla="*/ 2147483647 h 111"/>
              <a:gd name="T94" fmla="*/ 2147483647 w 102"/>
              <a:gd name="T95" fmla="*/ 2147483647 h 111"/>
              <a:gd name="T96" fmla="*/ 2147483647 w 102"/>
              <a:gd name="T97" fmla="*/ 2147483647 h 111"/>
              <a:gd name="T98" fmla="*/ 2147483647 w 102"/>
              <a:gd name="T99" fmla="*/ 2147483647 h 111"/>
              <a:gd name="T100" fmla="*/ 2147483647 w 102"/>
              <a:gd name="T101" fmla="*/ 2147483647 h 111"/>
              <a:gd name="T102" fmla="*/ 2147483647 w 102"/>
              <a:gd name="T103" fmla="*/ 2147483647 h 111"/>
              <a:gd name="T104" fmla="*/ 2147483647 w 102"/>
              <a:gd name="T105" fmla="*/ 2147483647 h 111"/>
              <a:gd name="T106" fmla="*/ 2147483647 w 102"/>
              <a:gd name="T107" fmla="*/ 2147483647 h 111"/>
              <a:gd name="T108" fmla="*/ 0 w 102"/>
              <a:gd name="T109" fmla="*/ 2147483647 h 111"/>
              <a:gd name="T110" fmla="*/ 2147483647 w 102"/>
              <a:gd name="T111" fmla="*/ 2147483647 h 111"/>
              <a:gd name="T112" fmla="*/ 2147483647 w 102"/>
              <a:gd name="T113" fmla="*/ 2147483647 h 111"/>
              <a:gd name="T114" fmla="*/ 2147483647 w 102"/>
              <a:gd name="T115" fmla="*/ 2147483647 h 111"/>
              <a:gd name="T116" fmla="*/ 2147483647 w 102"/>
              <a:gd name="T117" fmla="*/ 2147483647 h 111"/>
              <a:gd name="T118" fmla="*/ 2147483647 w 102"/>
              <a:gd name="T119" fmla="*/ 2147483647 h 111"/>
              <a:gd name="T120" fmla="*/ 2147483647 w 102"/>
              <a:gd name="T121" fmla="*/ 2147483647 h 111"/>
              <a:gd name="T122" fmla="*/ 2147483647 w 102"/>
              <a:gd name="T123" fmla="*/ 2147483647 h 11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2"/>
              <a:gd name="T187" fmla="*/ 0 h 111"/>
              <a:gd name="T188" fmla="*/ 102 w 102"/>
              <a:gd name="T189" fmla="*/ 111 h 11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2" h="111">
                <a:moveTo>
                  <a:pt x="52" y="0"/>
                </a:moveTo>
                <a:cubicBezTo>
                  <a:pt x="46" y="0"/>
                  <a:pt x="41" y="5"/>
                  <a:pt x="41" y="11"/>
                </a:cubicBezTo>
                <a:cubicBezTo>
                  <a:pt x="41" y="17"/>
                  <a:pt x="46" y="22"/>
                  <a:pt x="52" y="22"/>
                </a:cubicBezTo>
                <a:cubicBezTo>
                  <a:pt x="58" y="22"/>
                  <a:pt x="63" y="17"/>
                  <a:pt x="63" y="11"/>
                </a:cubicBezTo>
                <a:cubicBezTo>
                  <a:pt x="63" y="5"/>
                  <a:pt x="58" y="0"/>
                  <a:pt x="52" y="0"/>
                </a:cubicBezTo>
                <a:close/>
                <a:moveTo>
                  <a:pt x="6" y="81"/>
                </a:moveTo>
                <a:cubicBezTo>
                  <a:pt x="14" y="77"/>
                  <a:pt x="14" y="77"/>
                  <a:pt x="14" y="77"/>
                </a:cubicBezTo>
                <a:cubicBezTo>
                  <a:pt x="36" y="88"/>
                  <a:pt x="36" y="88"/>
                  <a:pt x="36" y="88"/>
                </a:cubicBezTo>
                <a:cubicBezTo>
                  <a:pt x="33" y="89"/>
                  <a:pt x="31" y="90"/>
                  <a:pt x="31" y="92"/>
                </a:cubicBezTo>
                <a:cubicBezTo>
                  <a:pt x="31" y="93"/>
                  <a:pt x="31" y="93"/>
                  <a:pt x="31" y="93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6" y="98"/>
                  <a:pt x="6" y="98"/>
                  <a:pt x="6" y="98"/>
                </a:cubicBezTo>
                <a:cubicBezTo>
                  <a:pt x="0" y="111"/>
                  <a:pt x="0" y="111"/>
                  <a:pt x="0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41" y="98"/>
                  <a:pt x="41" y="98"/>
                  <a:pt x="41" y="98"/>
                </a:cubicBezTo>
                <a:cubicBezTo>
                  <a:pt x="44" y="99"/>
                  <a:pt x="48" y="99"/>
                  <a:pt x="52" y="99"/>
                </a:cubicBezTo>
                <a:cubicBezTo>
                  <a:pt x="55" y="99"/>
                  <a:pt x="58" y="99"/>
                  <a:pt x="60" y="98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94" y="98"/>
                  <a:pt x="94" y="98"/>
                  <a:pt x="94" y="98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71" y="94"/>
                  <a:pt x="71" y="94"/>
                  <a:pt x="71" y="94"/>
                </a:cubicBezTo>
                <a:cubicBezTo>
                  <a:pt x="72" y="94"/>
                  <a:pt x="72" y="93"/>
                  <a:pt x="72" y="92"/>
                </a:cubicBezTo>
                <a:cubicBezTo>
                  <a:pt x="72" y="90"/>
                  <a:pt x="70" y="89"/>
                  <a:pt x="66" y="87"/>
                </a:cubicBezTo>
                <a:cubicBezTo>
                  <a:pt x="88" y="77"/>
                  <a:pt x="88" y="77"/>
                  <a:pt x="88" y="77"/>
                </a:cubicBezTo>
                <a:cubicBezTo>
                  <a:pt x="96" y="81"/>
                  <a:pt x="96" y="81"/>
                  <a:pt x="96" y="81"/>
                </a:cubicBezTo>
                <a:cubicBezTo>
                  <a:pt x="102" y="67"/>
                  <a:pt x="102" y="67"/>
                  <a:pt x="102" y="67"/>
                </a:cubicBezTo>
                <a:cubicBezTo>
                  <a:pt x="68" y="67"/>
                  <a:pt x="68" y="67"/>
                  <a:pt x="68" y="67"/>
                </a:cubicBezTo>
                <a:cubicBezTo>
                  <a:pt x="78" y="72"/>
                  <a:pt x="78" y="72"/>
                  <a:pt x="78" y="72"/>
                </a:cubicBezTo>
                <a:cubicBezTo>
                  <a:pt x="65" y="79"/>
                  <a:pt x="65" y="79"/>
                  <a:pt x="65" y="79"/>
                </a:cubicBezTo>
                <a:cubicBezTo>
                  <a:pt x="64" y="58"/>
                  <a:pt x="64" y="58"/>
                  <a:pt x="64" y="58"/>
                </a:cubicBezTo>
                <a:cubicBezTo>
                  <a:pt x="71" y="53"/>
                  <a:pt x="71" y="53"/>
                  <a:pt x="71" y="53"/>
                </a:cubicBezTo>
                <a:cubicBezTo>
                  <a:pt x="65" y="24"/>
                  <a:pt x="65" y="24"/>
                  <a:pt x="65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4" y="26"/>
                  <a:pt x="54" y="26"/>
                  <a:pt x="54" y="26"/>
                </a:cubicBezTo>
                <a:cubicBezTo>
                  <a:pt x="53" y="28"/>
                  <a:pt x="53" y="28"/>
                  <a:pt x="53" y="28"/>
                </a:cubicBezTo>
                <a:cubicBezTo>
                  <a:pt x="56" y="46"/>
                  <a:pt x="56" y="46"/>
                  <a:pt x="56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48" y="46"/>
                  <a:pt x="48" y="46"/>
                  <a:pt x="48" y="46"/>
                </a:cubicBezTo>
                <a:cubicBezTo>
                  <a:pt x="50" y="28"/>
                  <a:pt x="50" y="28"/>
                  <a:pt x="50" y="28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4"/>
                  <a:pt x="50" y="24"/>
                  <a:pt x="50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3" y="53"/>
                  <a:pt x="33" y="53"/>
                  <a:pt x="33" y="53"/>
                </a:cubicBezTo>
                <a:cubicBezTo>
                  <a:pt x="40" y="58"/>
                  <a:pt x="40" y="58"/>
                  <a:pt x="40" y="58"/>
                </a:cubicBezTo>
                <a:cubicBezTo>
                  <a:pt x="39" y="79"/>
                  <a:pt x="39" y="79"/>
                  <a:pt x="39" y="79"/>
                </a:cubicBezTo>
                <a:cubicBezTo>
                  <a:pt x="24" y="72"/>
                  <a:pt x="24" y="72"/>
                  <a:pt x="24" y="72"/>
                </a:cubicBezTo>
                <a:cubicBezTo>
                  <a:pt x="34" y="67"/>
                  <a:pt x="34" y="67"/>
                  <a:pt x="34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6" y="81"/>
                  <a:pt x="6" y="81"/>
                  <a:pt x="6" y="81"/>
                </a:cubicBezTo>
                <a:close/>
                <a:moveTo>
                  <a:pt x="52" y="85"/>
                </a:moveTo>
                <a:cubicBezTo>
                  <a:pt x="50" y="85"/>
                  <a:pt x="49" y="85"/>
                  <a:pt x="48" y="85"/>
                </a:cubicBezTo>
                <a:cubicBezTo>
                  <a:pt x="50" y="64"/>
                  <a:pt x="50" y="64"/>
                  <a:pt x="50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5" y="85"/>
                  <a:pt x="55" y="85"/>
                  <a:pt x="55" y="85"/>
                </a:cubicBezTo>
                <a:cubicBezTo>
                  <a:pt x="54" y="85"/>
                  <a:pt x="53" y="85"/>
                  <a:pt x="52" y="8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0" name="Freeform 48"/>
          <p:cNvSpPr>
            <a:spLocks noEditPoints="1" noChangeArrowheads="1"/>
          </p:cNvSpPr>
          <p:nvPr/>
        </p:nvSpPr>
        <p:spPr bwMode="auto">
          <a:xfrm>
            <a:off x="4829175" y="4305300"/>
            <a:ext cx="352425" cy="236538"/>
          </a:xfrm>
          <a:custGeom>
            <a:avLst/>
            <a:gdLst>
              <a:gd name="T0" fmla="*/ 0 w 94"/>
              <a:gd name="T1" fmla="*/ 2147483647 h 84"/>
              <a:gd name="T2" fmla="*/ 2147483647 w 94"/>
              <a:gd name="T3" fmla="*/ 2147483647 h 84"/>
              <a:gd name="T4" fmla="*/ 2147483647 w 94"/>
              <a:gd name="T5" fmla="*/ 2147483647 h 84"/>
              <a:gd name="T6" fmla="*/ 0 w 94"/>
              <a:gd name="T7" fmla="*/ 2147483647 h 84"/>
              <a:gd name="T8" fmla="*/ 0 w 94"/>
              <a:gd name="T9" fmla="*/ 2147483647 h 84"/>
              <a:gd name="T10" fmla="*/ 2147483647 w 94"/>
              <a:gd name="T11" fmla="*/ 2147483647 h 84"/>
              <a:gd name="T12" fmla="*/ 2147483647 w 94"/>
              <a:gd name="T13" fmla="*/ 2147483647 h 84"/>
              <a:gd name="T14" fmla="*/ 2147483647 w 94"/>
              <a:gd name="T15" fmla="*/ 2147483647 h 84"/>
              <a:gd name="T16" fmla="*/ 2147483647 w 94"/>
              <a:gd name="T17" fmla="*/ 2147483647 h 84"/>
              <a:gd name="T18" fmla="*/ 2147483647 w 94"/>
              <a:gd name="T19" fmla="*/ 2147483647 h 84"/>
              <a:gd name="T20" fmla="*/ 2147483647 w 94"/>
              <a:gd name="T21" fmla="*/ 2147483647 h 84"/>
              <a:gd name="T22" fmla="*/ 2147483647 w 94"/>
              <a:gd name="T23" fmla="*/ 2147483647 h 84"/>
              <a:gd name="T24" fmla="*/ 2147483647 w 94"/>
              <a:gd name="T25" fmla="*/ 2147483647 h 84"/>
              <a:gd name="T26" fmla="*/ 2147483647 w 94"/>
              <a:gd name="T27" fmla="*/ 2147483647 h 84"/>
              <a:gd name="T28" fmla="*/ 2147483647 w 94"/>
              <a:gd name="T29" fmla="*/ 2147483647 h 84"/>
              <a:gd name="T30" fmla="*/ 2147483647 w 94"/>
              <a:gd name="T31" fmla="*/ 0 h 84"/>
              <a:gd name="T32" fmla="*/ 2147483647 w 94"/>
              <a:gd name="T33" fmla="*/ 2147483647 h 84"/>
              <a:gd name="T34" fmla="*/ 2147483647 w 94"/>
              <a:gd name="T35" fmla="*/ 2147483647 h 84"/>
              <a:gd name="T36" fmla="*/ 2147483647 w 94"/>
              <a:gd name="T37" fmla="*/ 2147483647 h 84"/>
              <a:gd name="T38" fmla="*/ 2147483647 w 94"/>
              <a:gd name="T39" fmla="*/ 0 h 84"/>
              <a:gd name="T40" fmla="*/ 2147483647 w 94"/>
              <a:gd name="T41" fmla="*/ 2147483647 h 84"/>
              <a:gd name="T42" fmla="*/ 2147483647 w 94"/>
              <a:gd name="T43" fmla="*/ 2147483647 h 84"/>
              <a:gd name="T44" fmla="*/ 2147483647 w 94"/>
              <a:gd name="T45" fmla="*/ 2147483647 h 84"/>
              <a:gd name="T46" fmla="*/ 2147483647 w 94"/>
              <a:gd name="T47" fmla="*/ 2147483647 h 84"/>
              <a:gd name="T48" fmla="*/ 2147483647 w 94"/>
              <a:gd name="T49" fmla="*/ 2147483647 h 84"/>
              <a:gd name="T50" fmla="*/ 2147483647 w 94"/>
              <a:gd name="T51" fmla="*/ 2147483647 h 84"/>
              <a:gd name="T52" fmla="*/ 2147483647 w 94"/>
              <a:gd name="T53" fmla="*/ 2147483647 h 84"/>
              <a:gd name="T54" fmla="*/ 2147483647 w 94"/>
              <a:gd name="T55" fmla="*/ 2147483647 h 84"/>
              <a:gd name="T56" fmla="*/ 2147483647 w 94"/>
              <a:gd name="T57" fmla="*/ 2147483647 h 84"/>
              <a:gd name="T58" fmla="*/ 2147483647 w 94"/>
              <a:gd name="T59" fmla="*/ 2147483647 h 84"/>
              <a:gd name="T60" fmla="*/ 2147483647 w 94"/>
              <a:gd name="T61" fmla="*/ 2147483647 h 84"/>
              <a:gd name="T62" fmla="*/ 2147483647 w 94"/>
              <a:gd name="T63" fmla="*/ 2147483647 h 84"/>
              <a:gd name="T64" fmla="*/ 2147483647 w 94"/>
              <a:gd name="T65" fmla="*/ 2147483647 h 84"/>
              <a:gd name="T66" fmla="*/ 2147483647 w 94"/>
              <a:gd name="T67" fmla="*/ 2147483647 h 84"/>
              <a:gd name="T68" fmla="*/ 2147483647 w 94"/>
              <a:gd name="T69" fmla="*/ 2147483647 h 84"/>
              <a:gd name="T70" fmla="*/ 2147483647 w 94"/>
              <a:gd name="T71" fmla="*/ 2147483647 h 84"/>
              <a:gd name="T72" fmla="*/ 2147483647 w 94"/>
              <a:gd name="T73" fmla="*/ 2147483647 h 84"/>
              <a:gd name="T74" fmla="*/ 2147483647 w 94"/>
              <a:gd name="T75" fmla="*/ 2147483647 h 8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4"/>
              <a:gd name="T115" fmla="*/ 0 h 84"/>
              <a:gd name="T116" fmla="*/ 94 w 94"/>
              <a:gd name="T117" fmla="*/ 84 h 8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4" h="84">
                <a:moveTo>
                  <a:pt x="0" y="58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84"/>
                  <a:pt x="24" y="84"/>
                  <a:pt x="24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62" y="7"/>
                </a:moveTo>
                <a:cubicBezTo>
                  <a:pt x="55" y="20"/>
                  <a:pt x="55" y="20"/>
                  <a:pt x="55" y="20"/>
                </a:cubicBezTo>
                <a:cubicBezTo>
                  <a:pt x="48" y="32"/>
                  <a:pt x="48" y="32"/>
                  <a:pt x="48" y="32"/>
                </a:cubicBezTo>
                <a:cubicBezTo>
                  <a:pt x="43" y="24"/>
                  <a:pt x="43" y="24"/>
                  <a:pt x="43" y="24"/>
                </a:cubicBezTo>
                <a:cubicBezTo>
                  <a:pt x="6" y="46"/>
                  <a:pt x="6" y="46"/>
                  <a:pt x="6" y="46"/>
                </a:cubicBezTo>
                <a:cubicBezTo>
                  <a:pt x="1" y="38"/>
                  <a:pt x="1" y="38"/>
                  <a:pt x="1" y="38"/>
                </a:cubicBezTo>
                <a:cubicBezTo>
                  <a:pt x="38" y="16"/>
                  <a:pt x="38" y="16"/>
                  <a:pt x="38" y="16"/>
                </a:cubicBezTo>
                <a:cubicBezTo>
                  <a:pt x="33" y="8"/>
                  <a:pt x="33" y="8"/>
                  <a:pt x="33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62" y="7"/>
                  <a:pt x="62" y="7"/>
                  <a:pt x="62" y="7"/>
                </a:cubicBezTo>
                <a:close/>
                <a:moveTo>
                  <a:pt x="78" y="0"/>
                </a:moveTo>
                <a:cubicBezTo>
                  <a:pt x="72" y="0"/>
                  <a:pt x="68" y="4"/>
                  <a:pt x="68" y="9"/>
                </a:cubicBezTo>
                <a:cubicBezTo>
                  <a:pt x="68" y="14"/>
                  <a:pt x="72" y="19"/>
                  <a:pt x="78" y="19"/>
                </a:cubicBezTo>
                <a:cubicBezTo>
                  <a:pt x="83" y="19"/>
                  <a:pt x="87" y="14"/>
                  <a:pt x="87" y="9"/>
                </a:cubicBezTo>
                <a:cubicBezTo>
                  <a:pt x="87" y="4"/>
                  <a:pt x="83" y="0"/>
                  <a:pt x="78" y="0"/>
                </a:cubicBezTo>
                <a:close/>
                <a:moveTo>
                  <a:pt x="61" y="46"/>
                </a:moveTo>
                <a:cubicBezTo>
                  <a:pt x="63" y="47"/>
                  <a:pt x="65" y="49"/>
                  <a:pt x="67" y="50"/>
                </a:cubicBezTo>
                <a:cubicBezTo>
                  <a:pt x="66" y="84"/>
                  <a:pt x="66" y="84"/>
                  <a:pt x="66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6" y="55"/>
                  <a:pt x="76" y="55"/>
                  <a:pt x="76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1" y="84"/>
                  <a:pt x="81" y="84"/>
                  <a:pt x="81" y="84"/>
                </a:cubicBezTo>
                <a:cubicBezTo>
                  <a:pt x="89" y="84"/>
                  <a:pt x="89" y="84"/>
                  <a:pt x="89" y="84"/>
                </a:cubicBezTo>
                <a:cubicBezTo>
                  <a:pt x="88" y="50"/>
                  <a:pt x="88" y="50"/>
                  <a:pt x="88" y="50"/>
                </a:cubicBezTo>
                <a:cubicBezTo>
                  <a:pt x="94" y="46"/>
                  <a:pt x="94" y="46"/>
                  <a:pt x="94" y="46"/>
                </a:cubicBezTo>
                <a:cubicBezTo>
                  <a:pt x="89" y="21"/>
                  <a:pt x="89" y="21"/>
                  <a:pt x="89" y="21"/>
                </a:cubicBezTo>
                <a:cubicBezTo>
                  <a:pt x="64" y="21"/>
                  <a:pt x="91" y="21"/>
                  <a:pt x="66" y="21"/>
                </a:cubicBezTo>
                <a:cubicBezTo>
                  <a:pt x="61" y="46"/>
                  <a:pt x="61" y="46"/>
                  <a:pt x="61" y="46"/>
                </a:cubicBezTo>
                <a:close/>
                <a:moveTo>
                  <a:pt x="32" y="44"/>
                </a:moveTo>
                <a:cubicBezTo>
                  <a:pt x="32" y="84"/>
                  <a:pt x="32" y="84"/>
                  <a:pt x="32" y="84"/>
                </a:cubicBezTo>
                <a:cubicBezTo>
                  <a:pt x="55" y="84"/>
                  <a:pt x="55" y="84"/>
                  <a:pt x="55" y="84"/>
                </a:cubicBezTo>
                <a:cubicBezTo>
                  <a:pt x="55" y="44"/>
                  <a:pt x="55" y="44"/>
                  <a:pt x="55" y="44"/>
                </a:cubicBezTo>
                <a:lnTo>
                  <a:pt x="32" y="4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1" name="Freeform 49"/>
          <p:cNvSpPr>
            <a:spLocks noEditPoints="1" noChangeArrowheads="1"/>
          </p:cNvSpPr>
          <p:nvPr/>
        </p:nvSpPr>
        <p:spPr bwMode="auto">
          <a:xfrm>
            <a:off x="4752975" y="3209925"/>
            <a:ext cx="479425" cy="311150"/>
          </a:xfrm>
          <a:custGeom>
            <a:avLst/>
            <a:gdLst>
              <a:gd name="T0" fmla="*/ 2147483647 w 128"/>
              <a:gd name="T1" fmla="*/ 0 h 111"/>
              <a:gd name="T2" fmla="*/ 2147483647 w 128"/>
              <a:gd name="T3" fmla="*/ 0 h 111"/>
              <a:gd name="T4" fmla="*/ 2147483647 w 128"/>
              <a:gd name="T5" fmla="*/ 2147483647 h 111"/>
              <a:gd name="T6" fmla="*/ 2147483647 w 128"/>
              <a:gd name="T7" fmla="*/ 2147483647 h 111"/>
              <a:gd name="T8" fmla="*/ 2147483647 w 128"/>
              <a:gd name="T9" fmla="*/ 2147483647 h 111"/>
              <a:gd name="T10" fmla="*/ 2147483647 w 128"/>
              <a:gd name="T11" fmla="*/ 2147483647 h 111"/>
              <a:gd name="T12" fmla="*/ 2147483647 w 128"/>
              <a:gd name="T13" fmla="*/ 2147483647 h 111"/>
              <a:gd name="T14" fmla="*/ 2147483647 w 128"/>
              <a:gd name="T15" fmla="*/ 0 h 111"/>
              <a:gd name="T16" fmla="*/ 2147483647 w 128"/>
              <a:gd name="T17" fmla="*/ 2147483647 h 111"/>
              <a:gd name="T18" fmla="*/ 2147483647 w 128"/>
              <a:gd name="T19" fmla="*/ 2147483647 h 111"/>
              <a:gd name="T20" fmla="*/ 2147483647 w 128"/>
              <a:gd name="T21" fmla="*/ 2147483647 h 111"/>
              <a:gd name="T22" fmla="*/ 2147483647 w 128"/>
              <a:gd name="T23" fmla="*/ 2147483647 h 111"/>
              <a:gd name="T24" fmla="*/ 2147483647 w 128"/>
              <a:gd name="T25" fmla="*/ 2147483647 h 111"/>
              <a:gd name="T26" fmla="*/ 2147483647 w 128"/>
              <a:gd name="T27" fmla="*/ 2147483647 h 111"/>
              <a:gd name="T28" fmla="*/ 2147483647 w 128"/>
              <a:gd name="T29" fmla="*/ 2147483647 h 111"/>
              <a:gd name="T30" fmla="*/ 2147483647 w 128"/>
              <a:gd name="T31" fmla="*/ 2147483647 h 111"/>
              <a:gd name="T32" fmla="*/ 2147483647 w 128"/>
              <a:gd name="T33" fmla="*/ 2147483647 h 111"/>
              <a:gd name="T34" fmla="*/ 2147483647 w 128"/>
              <a:gd name="T35" fmla="*/ 2147483647 h 111"/>
              <a:gd name="T36" fmla="*/ 2147483647 w 128"/>
              <a:gd name="T37" fmla="*/ 2147483647 h 111"/>
              <a:gd name="T38" fmla="*/ 2147483647 w 128"/>
              <a:gd name="T39" fmla="*/ 2147483647 h 111"/>
              <a:gd name="T40" fmla="*/ 2147483647 w 128"/>
              <a:gd name="T41" fmla="*/ 2147483647 h 111"/>
              <a:gd name="T42" fmla="*/ 2147483647 w 128"/>
              <a:gd name="T43" fmla="*/ 2147483647 h 111"/>
              <a:gd name="T44" fmla="*/ 2147483647 w 128"/>
              <a:gd name="T45" fmla="*/ 2147483647 h 111"/>
              <a:gd name="T46" fmla="*/ 2147483647 w 128"/>
              <a:gd name="T47" fmla="*/ 2147483647 h 111"/>
              <a:gd name="T48" fmla="*/ 2147483647 w 128"/>
              <a:gd name="T49" fmla="*/ 2147483647 h 111"/>
              <a:gd name="T50" fmla="*/ 0 w 128"/>
              <a:gd name="T51" fmla="*/ 2147483647 h 111"/>
              <a:gd name="T52" fmla="*/ 2147483647 w 128"/>
              <a:gd name="T53" fmla="*/ 2147483647 h 11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28"/>
              <a:gd name="T82" fmla="*/ 0 h 111"/>
              <a:gd name="T83" fmla="*/ 128 w 128"/>
              <a:gd name="T84" fmla="*/ 111 h 11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28" h="111">
                <a:moveTo>
                  <a:pt x="63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20" y="0"/>
                  <a:pt x="128" y="8"/>
                  <a:pt x="128" y="18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28" y="52"/>
                  <a:pt x="120" y="60"/>
                  <a:pt x="111" y="60"/>
                </a:cubicBezTo>
                <a:cubicBezTo>
                  <a:pt x="89" y="60"/>
                  <a:pt x="67" y="60"/>
                  <a:pt x="46" y="60"/>
                </a:cubicBezTo>
                <a:cubicBezTo>
                  <a:pt x="46" y="46"/>
                  <a:pt x="46" y="32"/>
                  <a:pt x="46" y="18"/>
                </a:cubicBezTo>
                <a:cubicBezTo>
                  <a:pt x="46" y="8"/>
                  <a:pt x="53" y="0"/>
                  <a:pt x="63" y="0"/>
                </a:cubicBezTo>
                <a:close/>
                <a:moveTo>
                  <a:pt x="28" y="54"/>
                </a:moveTo>
                <a:cubicBezTo>
                  <a:pt x="19" y="54"/>
                  <a:pt x="12" y="61"/>
                  <a:pt x="12" y="70"/>
                </a:cubicBezTo>
                <a:cubicBezTo>
                  <a:pt x="12" y="79"/>
                  <a:pt x="19" y="86"/>
                  <a:pt x="28" y="86"/>
                </a:cubicBezTo>
                <a:cubicBezTo>
                  <a:pt x="37" y="86"/>
                  <a:pt x="44" y="79"/>
                  <a:pt x="44" y="70"/>
                </a:cubicBezTo>
                <a:cubicBezTo>
                  <a:pt x="44" y="61"/>
                  <a:pt x="37" y="54"/>
                  <a:pt x="28" y="54"/>
                </a:cubicBezTo>
                <a:close/>
                <a:moveTo>
                  <a:pt x="55" y="111"/>
                </a:moveTo>
                <a:cubicBezTo>
                  <a:pt x="50" y="90"/>
                  <a:pt x="50" y="90"/>
                  <a:pt x="50" y="90"/>
                </a:cubicBezTo>
                <a:cubicBezTo>
                  <a:pt x="30" y="90"/>
                  <a:pt x="30" y="90"/>
                  <a:pt x="30" y="90"/>
                </a:cubicBezTo>
                <a:cubicBezTo>
                  <a:pt x="32" y="92"/>
                  <a:pt x="32" y="92"/>
                  <a:pt x="32" y="92"/>
                </a:cubicBezTo>
                <a:cubicBezTo>
                  <a:pt x="30" y="96"/>
                  <a:pt x="30" y="96"/>
                  <a:pt x="30" y="96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55" y="111"/>
                  <a:pt x="55" y="111"/>
                  <a:pt x="55" y="111"/>
                </a:cubicBezTo>
                <a:close/>
                <a:moveTo>
                  <a:pt x="23" y="111"/>
                </a:moveTo>
                <a:cubicBezTo>
                  <a:pt x="25" y="96"/>
                  <a:pt x="25" y="96"/>
                  <a:pt x="25" y="96"/>
                </a:cubicBezTo>
                <a:cubicBezTo>
                  <a:pt x="24" y="92"/>
                  <a:pt x="24" y="92"/>
                  <a:pt x="24" y="92"/>
                </a:cubicBezTo>
                <a:cubicBezTo>
                  <a:pt x="25" y="90"/>
                  <a:pt x="25" y="90"/>
                  <a:pt x="2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0" y="111"/>
                  <a:pt x="0" y="111"/>
                  <a:pt x="0" y="111"/>
                </a:cubicBezTo>
                <a:lnTo>
                  <a:pt x="23" y="111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2" name="Freeform 50"/>
          <p:cNvSpPr>
            <a:spLocks noEditPoints="1" noChangeArrowheads="1"/>
          </p:cNvSpPr>
          <p:nvPr/>
        </p:nvSpPr>
        <p:spPr bwMode="auto">
          <a:xfrm>
            <a:off x="8264525" y="1676400"/>
            <a:ext cx="406400" cy="292100"/>
          </a:xfrm>
          <a:custGeom>
            <a:avLst/>
            <a:gdLst>
              <a:gd name="T0" fmla="*/ 2147483647 w 109"/>
              <a:gd name="T1" fmla="*/ 2147483647 h 104"/>
              <a:gd name="T2" fmla="*/ 2147483647 w 109"/>
              <a:gd name="T3" fmla="*/ 2147483647 h 104"/>
              <a:gd name="T4" fmla="*/ 2147483647 w 109"/>
              <a:gd name="T5" fmla="*/ 2147483647 h 104"/>
              <a:gd name="T6" fmla="*/ 2147483647 w 109"/>
              <a:gd name="T7" fmla="*/ 2147483647 h 104"/>
              <a:gd name="T8" fmla="*/ 2147483647 w 109"/>
              <a:gd name="T9" fmla="*/ 2147483647 h 104"/>
              <a:gd name="T10" fmla="*/ 2147483647 w 109"/>
              <a:gd name="T11" fmla="*/ 2147483647 h 104"/>
              <a:gd name="T12" fmla="*/ 2147483647 w 109"/>
              <a:gd name="T13" fmla="*/ 2147483647 h 104"/>
              <a:gd name="T14" fmla="*/ 2147483647 w 109"/>
              <a:gd name="T15" fmla="*/ 2147483647 h 104"/>
              <a:gd name="T16" fmla="*/ 2147483647 w 109"/>
              <a:gd name="T17" fmla="*/ 2147483647 h 104"/>
              <a:gd name="T18" fmla="*/ 2147483647 w 109"/>
              <a:gd name="T19" fmla="*/ 0 h 104"/>
              <a:gd name="T20" fmla="*/ 2147483647 w 109"/>
              <a:gd name="T21" fmla="*/ 2147483647 h 104"/>
              <a:gd name="T22" fmla="*/ 2147483647 w 109"/>
              <a:gd name="T23" fmla="*/ 2147483647 h 104"/>
              <a:gd name="T24" fmla="*/ 2147483647 w 109"/>
              <a:gd name="T25" fmla="*/ 2147483647 h 104"/>
              <a:gd name="T26" fmla="*/ 2147483647 w 109"/>
              <a:gd name="T27" fmla="*/ 2147483647 h 104"/>
              <a:gd name="T28" fmla="*/ 2147483647 w 109"/>
              <a:gd name="T29" fmla="*/ 2147483647 h 104"/>
              <a:gd name="T30" fmla="*/ 2147483647 w 109"/>
              <a:gd name="T31" fmla="*/ 2147483647 h 104"/>
              <a:gd name="T32" fmla="*/ 2147483647 w 109"/>
              <a:gd name="T33" fmla="*/ 2147483647 h 104"/>
              <a:gd name="T34" fmla="*/ 2147483647 w 109"/>
              <a:gd name="T35" fmla="*/ 2147483647 h 104"/>
              <a:gd name="T36" fmla="*/ 2147483647 w 109"/>
              <a:gd name="T37" fmla="*/ 2147483647 h 104"/>
              <a:gd name="T38" fmla="*/ 2147483647 w 109"/>
              <a:gd name="T39" fmla="*/ 2147483647 h 104"/>
              <a:gd name="T40" fmla="*/ 2147483647 w 109"/>
              <a:gd name="T41" fmla="*/ 2147483647 h 104"/>
              <a:gd name="T42" fmla="*/ 2147483647 w 109"/>
              <a:gd name="T43" fmla="*/ 2147483647 h 104"/>
              <a:gd name="T44" fmla="*/ 2147483647 w 109"/>
              <a:gd name="T45" fmla="*/ 2147483647 h 104"/>
              <a:gd name="T46" fmla="*/ 2147483647 w 109"/>
              <a:gd name="T47" fmla="*/ 2147483647 h 104"/>
              <a:gd name="T48" fmla="*/ 2147483647 w 109"/>
              <a:gd name="T49" fmla="*/ 2147483647 h 104"/>
              <a:gd name="T50" fmla="*/ 2147483647 w 109"/>
              <a:gd name="T51" fmla="*/ 2147483647 h 104"/>
              <a:gd name="T52" fmla="*/ 2147483647 w 109"/>
              <a:gd name="T53" fmla="*/ 2147483647 h 104"/>
              <a:gd name="T54" fmla="*/ 2147483647 w 109"/>
              <a:gd name="T55" fmla="*/ 2147483647 h 104"/>
              <a:gd name="T56" fmla="*/ 2147483647 w 109"/>
              <a:gd name="T57" fmla="*/ 2147483647 h 104"/>
              <a:gd name="T58" fmla="*/ 2147483647 w 109"/>
              <a:gd name="T59" fmla="*/ 2147483647 h 104"/>
              <a:gd name="T60" fmla="*/ 2147483647 w 109"/>
              <a:gd name="T61" fmla="*/ 2147483647 h 104"/>
              <a:gd name="T62" fmla="*/ 2147483647 w 109"/>
              <a:gd name="T63" fmla="*/ 2147483647 h 104"/>
              <a:gd name="T64" fmla="*/ 2147483647 w 109"/>
              <a:gd name="T65" fmla="*/ 2147483647 h 104"/>
              <a:gd name="T66" fmla="*/ 2147483647 w 109"/>
              <a:gd name="T67" fmla="*/ 2147483647 h 104"/>
              <a:gd name="T68" fmla="*/ 2147483647 w 109"/>
              <a:gd name="T69" fmla="*/ 2147483647 h 104"/>
              <a:gd name="T70" fmla="*/ 2147483647 w 109"/>
              <a:gd name="T71" fmla="*/ 2147483647 h 104"/>
              <a:gd name="T72" fmla="*/ 2147483647 w 109"/>
              <a:gd name="T73" fmla="*/ 2147483647 h 104"/>
              <a:gd name="T74" fmla="*/ 2147483647 w 109"/>
              <a:gd name="T75" fmla="*/ 2147483647 h 104"/>
              <a:gd name="T76" fmla="*/ 2147483647 w 109"/>
              <a:gd name="T77" fmla="*/ 2147483647 h 104"/>
              <a:gd name="T78" fmla="*/ 2147483647 w 109"/>
              <a:gd name="T79" fmla="*/ 2147483647 h 104"/>
              <a:gd name="T80" fmla="*/ 2147483647 w 109"/>
              <a:gd name="T81" fmla="*/ 2147483647 h 104"/>
              <a:gd name="T82" fmla="*/ 2147483647 w 109"/>
              <a:gd name="T83" fmla="*/ 2147483647 h 104"/>
              <a:gd name="T84" fmla="*/ 2147483647 w 109"/>
              <a:gd name="T85" fmla="*/ 2147483647 h 104"/>
              <a:gd name="T86" fmla="*/ 2147483647 w 109"/>
              <a:gd name="T87" fmla="*/ 2147483647 h 104"/>
              <a:gd name="T88" fmla="*/ 2147483647 w 109"/>
              <a:gd name="T89" fmla="*/ 2147483647 h 104"/>
              <a:gd name="T90" fmla="*/ 2147483647 w 109"/>
              <a:gd name="T91" fmla="*/ 2147483647 h 104"/>
              <a:gd name="T92" fmla="*/ 2147483647 w 109"/>
              <a:gd name="T93" fmla="*/ 2147483647 h 10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9"/>
              <a:gd name="T142" fmla="*/ 0 h 104"/>
              <a:gd name="T143" fmla="*/ 109 w 109"/>
              <a:gd name="T144" fmla="*/ 104 h 10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3" name="Freeform 51"/>
          <p:cNvSpPr>
            <a:spLocks noEditPoints="1" noChangeArrowheads="1"/>
          </p:cNvSpPr>
          <p:nvPr/>
        </p:nvSpPr>
        <p:spPr bwMode="auto">
          <a:xfrm>
            <a:off x="8321675" y="3235325"/>
            <a:ext cx="330200" cy="295275"/>
          </a:xfrm>
          <a:custGeom>
            <a:avLst/>
            <a:gdLst>
              <a:gd name="T0" fmla="*/ 2147483647 w 88"/>
              <a:gd name="T1" fmla="*/ 2147483647 h 105"/>
              <a:gd name="T2" fmla="*/ 2147483647 w 88"/>
              <a:gd name="T3" fmla="*/ 2147483647 h 105"/>
              <a:gd name="T4" fmla="*/ 2147483647 w 88"/>
              <a:gd name="T5" fmla="*/ 2147483647 h 105"/>
              <a:gd name="T6" fmla="*/ 2147483647 w 88"/>
              <a:gd name="T7" fmla="*/ 2147483647 h 105"/>
              <a:gd name="T8" fmla="*/ 2147483647 w 88"/>
              <a:gd name="T9" fmla="*/ 2147483647 h 105"/>
              <a:gd name="T10" fmla="*/ 2147483647 w 88"/>
              <a:gd name="T11" fmla="*/ 2147483647 h 105"/>
              <a:gd name="T12" fmla="*/ 2147483647 w 88"/>
              <a:gd name="T13" fmla="*/ 2147483647 h 105"/>
              <a:gd name="T14" fmla="*/ 2147483647 w 88"/>
              <a:gd name="T15" fmla="*/ 2147483647 h 105"/>
              <a:gd name="T16" fmla="*/ 2147483647 w 88"/>
              <a:gd name="T17" fmla="*/ 2147483647 h 105"/>
              <a:gd name="T18" fmla="*/ 2147483647 w 88"/>
              <a:gd name="T19" fmla="*/ 2147483647 h 105"/>
              <a:gd name="T20" fmla="*/ 2147483647 w 88"/>
              <a:gd name="T21" fmla="*/ 2147483647 h 105"/>
              <a:gd name="T22" fmla="*/ 2147483647 w 88"/>
              <a:gd name="T23" fmla="*/ 0 h 105"/>
              <a:gd name="T24" fmla="*/ 2147483647 w 88"/>
              <a:gd name="T25" fmla="*/ 0 h 105"/>
              <a:gd name="T26" fmla="*/ 2147483647 w 88"/>
              <a:gd name="T27" fmla="*/ 2147483647 h 105"/>
              <a:gd name="T28" fmla="*/ 2147483647 w 88"/>
              <a:gd name="T29" fmla="*/ 2147483647 h 105"/>
              <a:gd name="T30" fmla="*/ 2147483647 w 88"/>
              <a:gd name="T31" fmla="*/ 2147483647 h 105"/>
              <a:gd name="T32" fmla="*/ 2147483647 w 88"/>
              <a:gd name="T33" fmla="*/ 2147483647 h 105"/>
              <a:gd name="T34" fmla="*/ 2147483647 w 88"/>
              <a:gd name="T35" fmla="*/ 2147483647 h 105"/>
              <a:gd name="T36" fmla="*/ 2147483647 w 88"/>
              <a:gd name="T37" fmla="*/ 2147483647 h 105"/>
              <a:gd name="T38" fmla="*/ 2147483647 w 88"/>
              <a:gd name="T39" fmla="*/ 2147483647 h 105"/>
              <a:gd name="T40" fmla="*/ 2147483647 w 88"/>
              <a:gd name="T41" fmla="*/ 2147483647 h 105"/>
              <a:gd name="T42" fmla="*/ 2147483647 w 88"/>
              <a:gd name="T43" fmla="*/ 2147483647 h 105"/>
              <a:gd name="T44" fmla="*/ 2147483647 w 88"/>
              <a:gd name="T45" fmla="*/ 2147483647 h 105"/>
              <a:gd name="T46" fmla="*/ 2147483647 w 88"/>
              <a:gd name="T47" fmla="*/ 2147483647 h 105"/>
              <a:gd name="T48" fmla="*/ 2147483647 w 88"/>
              <a:gd name="T49" fmla="*/ 2147483647 h 105"/>
              <a:gd name="T50" fmla="*/ 2147483647 w 88"/>
              <a:gd name="T51" fmla="*/ 2147483647 h 105"/>
              <a:gd name="T52" fmla="*/ 2147483647 w 88"/>
              <a:gd name="T53" fmla="*/ 2147483647 h 105"/>
              <a:gd name="T54" fmla="*/ 2147483647 w 88"/>
              <a:gd name="T55" fmla="*/ 2147483647 h 105"/>
              <a:gd name="T56" fmla="*/ 2147483647 w 88"/>
              <a:gd name="T57" fmla="*/ 2147483647 h 105"/>
              <a:gd name="T58" fmla="*/ 2147483647 w 88"/>
              <a:gd name="T59" fmla="*/ 2147483647 h 105"/>
              <a:gd name="T60" fmla="*/ 2147483647 w 88"/>
              <a:gd name="T61" fmla="*/ 2147483647 h 105"/>
              <a:gd name="T62" fmla="*/ 2147483647 w 88"/>
              <a:gd name="T63" fmla="*/ 2147483647 h 105"/>
              <a:gd name="T64" fmla="*/ 2147483647 w 88"/>
              <a:gd name="T65" fmla="*/ 2147483647 h 105"/>
              <a:gd name="T66" fmla="*/ 2147483647 w 88"/>
              <a:gd name="T67" fmla="*/ 2147483647 h 105"/>
              <a:gd name="T68" fmla="*/ 2147483647 w 88"/>
              <a:gd name="T69" fmla="*/ 2147483647 h 105"/>
              <a:gd name="T70" fmla="*/ 2147483647 w 88"/>
              <a:gd name="T71" fmla="*/ 2147483647 h 105"/>
              <a:gd name="T72" fmla="*/ 2147483647 w 88"/>
              <a:gd name="T73" fmla="*/ 2147483647 h 105"/>
              <a:gd name="T74" fmla="*/ 2147483647 w 88"/>
              <a:gd name="T75" fmla="*/ 2147483647 h 105"/>
              <a:gd name="T76" fmla="*/ 2147483647 w 88"/>
              <a:gd name="T77" fmla="*/ 2147483647 h 105"/>
              <a:gd name="T78" fmla="*/ 2147483647 w 88"/>
              <a:gd name="T79" fmla="*/ 2147483647 h 105"/>
              <a:gd name="T80" fmla="*/ 2147483647 w 88"/>
              <a:gd name="T81" fmla="*/ 2147483647 h 105"/>
              <a:gd name="T82" fmla="*/ 2147483647 w 88"/>
              <a:gd name="T83" fmla="*/ 2147483647 h 105"/>
              <a:gd name="T84" fmla="*/ 2147483647 w 88"/>
              <a:gd name="T85" fmla="*/ 2147483647 h 105"/>
              <a:gd name="T86" fmla="*/ 2147483647 w 88"/>
              <a:gd name="T87" fmla="*/ 2147483647 h 105"/>
              <a:gd name="T88" fmla="*/ 2147483647 w 88"/>
              <a:gd name="T89" fmla="*/ 2147483647 h 105"/>
              <a:gd name="T90" fmla="*/ 2147483647 w 88"/>
              <a:gd name="T91" fmla="*/ 2147483647 h 105"/>
              <a:gd name="T92" fmla="*/ 2147483647 w 88"/>
              <a:gd name="T93" fmla="*/ 2147483647 h 105"/>
              <a:gd name="T94" fmla="*/ 2147483647 w 88"/>
              <a:gd name="T95" fmla="*/ 2147483647 h 105"/>
              <a:gd name="T96" fmla="*/ 2147483647 w 88"/>
              <a:gd name="T97" fmla="*/ 2147483647 h 105"/>
              <a:gd name="T98" fmla="*/ 2147483647 w 88"/>
              <a:gd name="T99" fmla="*/ 2147483647 h 105"/>
              <a:gd name="T100" fmla="*/ 2147483647 w 88"/>
              <a:gd name="T101" fmla="*/ 2147483647 h 105"/>
              <a:gd name="T102" fmla="*/ 2147483647 w 88"/>
              <a:gd name="T103" fmla="*/ 2147483647 h 105"/>
              <a:gd name="T104" fmla="*/ 2147483647 w 88"/>
              <a:gd name="T105" fmla="*/ 2147483647 h 105"/>
              <a:gd name="T106" fmla="*/ 2147483647 w 88"/>
              <a:gd name="T107" fmla="*/ 2147483647 h 105"/>
              <a:gd name="T108" fmla="*/ 2147483647 w 88"/>
              <a:gd name="T109" fmla="*/ 2147483647 h 105"/>
              <a:gd name="T110" fmla="*/ 2147483647 w 88"/>
              <a:gd name="T111" fmla="*/ 2147483647 h 105"/>
              <a:gd name="T112" fmla="*/ 2147483647 w 88"/>
              <a:gd name="T113" fmla="*/ 2147483647 h 105"/>
              <a:gd name="T114" fmla="*/ 2147483647 w 88"/>
              <a:gd name="T115" fmla="*/ 2147483647 h 105"/>
              <a:gd name="T116" fmla="*/ 2147483647 w 88"/>
              <a:gd name="T117" fmla="*/ 2147483647 h 105"/>
              <a:gd name="T118" fmla="*/ 2147483647 w 88"/>
              <a:gd name="T119" fmla="*/ 2147483647 h 105"/>
              <a:gd name="T120" fmla="*/ 0 w 88"/>
              <a:gd name="T121" fmla="*/ 2147483647 h 105"/>
              <a:gd name="T122" fmla="*/ 2147483647 w 88"/>
              <a:gd name="T123" fmla="*/ 2147483647 h 10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8"/>
              <a:gd name="T187" fmla="*/ 0 h 105"/>
              <a:gd name="T188" fmla="*/ 88 w 88"/>
              <a:gd name="T189" fmla="*/ 105 h 10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8" h="105">
                <a:moveTo>
                  <a:pt x="44" y="13"/>
                </a:moveTo>
                <a:cubicBezTo>
                  <a:pt x="47" y="13"/>
                  <a:pt x="50" y="13"/>
                  <a:pt x="53" y="13"/>
                </a:cubicBezTo>
                <a:cubicBezTo>
                  <a:pt x="53" y="12"/>
                  <a:pt x="52" y="11"/>
                  <a:pt x="52" y="11"/>
                </a:cubicBezTo>
                <a:cubicBezTo>
                  <a:pt x="51" y="10"/>
                  <a:pt x="50" y="10"/>
                  <a:pt x="4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8" y="10"/>
                  <a:pt x="37" y="10"/>
                  <a:pt x="36" y="11"/>
                </a:cubicBezTo>
                <a:cubicBezTo>
                  <a:pt x="35" y="11"/>
                  <a:pt x="35" y="12"/>
                  <a:pt x="35" y="13"/>
                </a:cubicBezTo>
                <a:cubicBezTo>
                  <a:pt x="35" y="25"/>
                  <a:pt x="35" y="25"/>
                  <a:pt x="3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9"/>
                  <a:pt x="27" y="6"/>
                  <a:pt x="29" y="4"/>
                </a:cubicBezTo>
                <a:cubicBezTo>
                  <a:pt x="32" y="1"/>
                  <a:pt x="35" y="0"/>
                  <a:pt x="3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3" y="0"/>
                  <a:pt x="56" y="1"/>
                  <a:pt x="59" y="4"/>
                </a:cubicBezTo>
                <a:cubicBezTo>
                  <a:pt x="61" y="6"/>
                  <a:pt x="63" y="9"/>
                  <a:pt x="63" y="13"/>
                </a:cubicBezTo>
                <a:cubicBezTo>
                  <a:pt x="63" y="25"/>
                  <a:pt x="63" y="25"/>
                  <a:pt x="6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3"/>
                  <a:pt x="53" y="23"/>
                  <a:pt x="53" y="23"/>
                </a:cubicBezTo>
                <a:cubicBezTo>
                  <a:pt x="50" y="23"/>
                  <a:pt x="47" y="23"/>
                  <a:pt x="44" y="23"/>
                </a:cubicBezTo>
                <a:cubicBezTo>
                  <a:pt x="42" y="23"/>
                  <a:pt x="41" y="23"/>
                  <a:pt x="39" y="23"/>
                </a:cubicBezTo>
                <a:cubicBezTo>
                  <a:pt x="39" y="13"/>
                  <a:pt x="39" y="13"/>
                  <a:pt x="39" y="13"/>
                </a:cubicBezTo>
                <a:cubicBezTo>
                  <a:pt x="41" y="13"/>
                  <a:pt x="42" y="13"/>
                  <a:pt x="44" y="13"/>
                </a:cubicBezTo>
                <a:close/>
                <a:moveTo>
                  <a:pt x="19" y="42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89"/>
                  <a:pt x="29" y="89"/>
                  <a:pt x="29" y="89"/>
                </a:cubicBezTo>
                <a:cubicBezTo>
                  <a:pt x="21" y="87"/>
                  <a:pt x="21" y="87"/>
                  <a:pt x="21" y="87"/>
                </a:cubicBezTo>
                <a:cubicBezTo>
                  <a:pt x="19" y="42"/>
                  <a:pt x="19" y="42"/>
                  <a:pt x="19" y="42"/>
                </a:cubicBezTo>
                <a:close/>
                <a:moveTo>
                  <a:pt x="39" y="43"/>
                </a:moveTo>
                <a:cubicBezTo>
                  <a:pt x="50" y="43"/>
                  <a:pt x="50" y="43"/>
                  <a:pt x="50" y="43"/>
                </a:cubicBezTo>
                <a:cubicBezTo>
                  <a:pt x="50" y="90"/>
                  <a:pt x="50" y="90"/>
                  <a:pt x="50" y="9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43"/>
                  <a:pt x="39" y="43"/>
                  <a:pt x="39" y="43"/>
                </a:cubicBezTo>
                <a:close/>
                <a:moveTo>
                  <a:pt x="70" y="42"/>
                </a:moveTo>
                <a:cubicBezTo>
                  <a:pt x="60" y="43"/>
                  <a:pt x="60" y="43"/>
                  <a:pt x="60" y="43"/>
                </a:cubicBezTo>
                <a:cubicBezTo>
                  <a:pt x="59" y="89"/>
                  <a:pt x="59" y="89"/>
                  <a:pt x="59" y="89"/>
                </a:cubicBezTo>
                <a:cubicBezTo>
                  <a:pt x="68" y="87"/>
                  <a:pt x="68" y="87"/>
                  <a:pt x="68" y="87"/>
                </a:cubicBezTo>
                <a:cubicBezTo>
                  <a:pt x="70" y="42"/>
                  <a:pt x="70" y="42"/>
                  <a:pt x="70" y="42"/>
                </a:cubicBezTo>
                <a:close/>
                <a:moveTo>
                  <a:pt x="5" y="33"/>
                </a:moveTo>
                <a:cubicBezTo>
                  <a:pt x="8" y="87"/>
                  <a:pt x="8" y="87"/>
                  <a:pt x="8" y="87"/>
                </a:cubicBezTo>
                <a:cubicBezTo>
                  <a:pt x="6" y="88"/>
                  <a:pt x="5" y="90"/>
                  <a:pt x="5" y="92"/>
                </a:cubicBezTo>
                <a:cubicBezTo>
                  <a:pt x="5" y="97"/>
                  <a:pt x="10" y="101"/>
                  <a:pt x="19" y="103"/>
                </a:cubicBezTo>
                <a:cubicBezTo>
                  <a:pt x="25" y="104"/>
                  <a:pt x="34" y="105"/>
                  <a:pt x="44" y="105"/>
                </a:cubicBezTo>
                <a:cubicBezTo>
                  <a:pt x="54" y="105"/>
                  <a:pt x="63" y="104"/>
                  <a:pt x="69" y="103"/>
                </a:cubicBezTo>
                <a:cubicBezTo>
                  <a:pt x="78" y="101"/>
                  <a:pt x="84" y="97"/>
                  <a:pt x="84" y="92"/>
                </a:cubicBezTo>
                <a:cubicBezTo>
                  <a:pt x="84" y="90"/>
                  <a:pt x="82" y="88"/>
                  <a:pt x="81" y="87"/>
                </a:cubicBezTo>
                <a:cubicBezTo>
                  <a:pt x="83" y="33"/>
                  <a:pt x="83" y="33"/>
                  <a:pt x="83" y="33"/>
                </a:cubicBezTo>
                <a:cubicBezTo>
                  <a:pt x="86" y="31"/>
                  <a:pt x="88" y="29"/>
                  <a:pt x="88" y="26"/>
                </a:cubicBezTo>
                <a:cubicBezTo>
                  <a:pt x="88" y="21"/>
                  <a:pt x="82" y="17"/>
                  <a:pt x="73" y="15"/>
                </a:cubicBezTo>
                <a:cubicBezTo>
                  <a:pt x="71" y="15"/>
                  <a:pt x="69" y="15"/>
                  <a:pt x="67" y="14"/>
                </a:cubicBezTo>
                <a:cubicBezTo>
                  <a:pt x="67" y="24"/>
                  <a:pt x="67" y="24"/>
                  <a:pt x="67" y="24"/>
                </a:cubicBezTo>
                <a:cubicBezTo>
                  <a:pt x="68" y="24"/>
                  <a:pt x="69" y="25"/>
                  <a:pt x="71" y="25"/>
                </a:cubicBezTo>
                <a:cubicBezTo>
                  <a:pt x="75" y="26"/>
                  <a:pt x="76" y="26"/>
                  <a:pt x="76" y="26"/>
                </a:cubicBezTo>
                <a:cubicBezTo>
                  <a:pt x="76" y="26"/>
                  <a:pt x="75" y="26"/>
                  <a:pt x="71" y="27"/>
                </a:cubicBezTo>
                <a:cubicBezTo>
                  <a:pt x="64" y="29"/>
                  <a:pt x="54" y="30"/>
                  <a:pt x="44" y="30"/>
                </a:cubicBezTo>
                <a:cubicBezTo>
                  <a:pt x="34" y="30"/>
                  <a:pt x="24" y="29"/>
                  <a:pt x="18" y="27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8" y="25"/>
                </a:cubicBezTo>
                <a:cubicBezTo>
                  <a:pt x="19" y="25"/>
                  <a:pt x="19" y="25"/>
                  <a:pt x="21" y="25"/>
                </a:cubicBezTo>
                <a:cubicBezTo>
                  <a:pt x="21" y="15"/>
                  <a:pt x="21" y="15"/>
                  <a:pt x="21" y="15"/>
                </a:cubicBezTo>
                <a:cubicBezTo>
                  <a:pt x="18" y="15"/>
                  <a:pt x="18" y="15"/>
                  <a:pt x="16" y="15"/>
                </a:cubicBezTo>
                <a:cubicBezTo>
                  <a:pt x="6" y="17"/>
                  <a:pt x="0" y="21"/>
                  <a:pt x="0" y="26"/>
                </a:cubicBezTo>
                <a:cubicBezTo>
                  <a:pt x="0" y="29"/>
                  <a:pt x="2" y="31"/>
                  <a:pt x="5" y="33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4" name="Freeform 52"/>
          <p:cNvSpPr>
            <a:spLocks noEditPoints="1" noChangeArrowheads="1"/>
          </p:cNvSpPr>
          <p:nvPr/>
        </p:nvSpPr>
        <p:spPr bwMode="auto">
          <a:xfrm>
            <a:off x="5537200" y="2714625"/>
            <a:ext cx="317500" cy="296863"/>
          </a:xfrm>
          <a:custGeom>
            <a:avLst/>
            <a:gdLst>
              <a:gd name="T0" fmla="*/ 2147483647 w 85"/>
              <a:gd name="T1" fmla="*/ 2147483647 h 106"/>
              <a:gd name="T2" fmla="*/ 2147483647 w 85"/>
              <a:gd name="T3" fmla="*/ 2147483647 h 106"/>
              <a:gd name="T4" fmla="*/ 2147483647 w 85"/>
              <a:gd name="T5" fmla="*/ 2147483647 h 106"/>
              <a:gd name="T6" fmla="*/ 2147483647 w 85"/>
              <a:gd name="T7" fmla="*/ 2147483647 h 106"/>
              <a:gd name="T8" fmla="*/ 0 w 85"/>
              <a:gd name="T9" fmla="*/ 2147483647 h 106"/>
              <a:gd name="T10" fmla="*/ 2147483647 w 85"/>
              <a:gd name="T11" fmla="*/ 2147483647 h 106"/>
              <a:gd name="T12" fmla="*/ 2147483647 w 85"/>
              <a:gd name="T13" fmla="*/ 2147483647 h 106"/>
              <a:gd name="T14" fmla="*/ 2147483647 w 85"/>
              <a:gd name="T15" fmla="*/ 2147483647 h 106"/>
              <a:gd name="T16" fmla="*/ 2147483647 w 85"/>
              <a:gd name="T17" fmla="*/ 2147483647 h 106"/>
              <a:gd name="T18" fmla="*/ 2147483647 w 85"/>
              <a:gd name="T19" fmla="*/ 2147483647 h 106"/>
              <a:gd name="T20" fmla="*/ 2147483647 w 85"/>
              <a:gd name="T21" fmla="*/ 2147483647 h 106"/>
              <a:gd name="T22" fmla="*/ 2147483647 w 85"/>
              <a:gd name="T23" fmla="*/ 2147483647 h 106"/>
              <a:gd name="T24" fmla="*/ 2147483647 w 85"/>
              <a:gd name="T25" fmla="*/ 2147483647 h 106"/>
              <a:gd name="T26" fmla="*/ 2147483647 w 85"/>
              <a:gd name="T27" fmla="*/ 2147483647 h 106"/>
              <a:gd name="T28" fmla="*/ 2147483647 w 85"/>
              <a:gd name="T29" fmla="*/ 2147483647 h 106"/>
              <a:gd name="T30" fmla="*/ 2147483647 w 85"/>
              <a:gd name="T31" fmla="*/ 2147483647 h 106"/>
              <a:gd name="T32" fmla="*/ 2147483647 w 85"/>
              <a:gd name="T33" fmla="*/ 2147483647 h 106"/>
              <a:gd name="T34" fmla="*/ 2147483647 w 85"/>
              <a:gd name="T35" fmla="*/ 2147483647 h 106"/>
              <a:gd name="T36" fmla="*/ 2147483647 w 85"/>
              <a:gd name="T37" fmla="*/ 2147483647 h 106"/>
              <a:gd name="T38" fmla="*/ 2147483647 w 85"/>
              <a:gd name="T39" fmla="*/ 2147483647 h 106"/>
              <a:gd name="T40" fmla="*/ 2147483647 w 85"/>
              <a:gd name="T41" fmla="*/ 2147483647 h 106"/>
              <a:gd name="T42" fmla="*/ 2147483647 w 85"/>
              <a:gd name="T43" fmla="*/ 2147483647 h 106"/>
              <a:gd name="T44" fmla="*/ 2147483647 w 85"/>
              <a:gd name="T45" fmla="*/ 2147483647 h 106"/>
              <a:gd name="T46" fmla="*/ 2147483647 w 85"/>
              <a:gd name="T47" fmla="*/ 2147483647 h 106"/>
              <a:gd name="T48" fmla="*/ 2147483647 w 85"/>
              <a:gd name="T49" fmla="*/ 2147483647 h 106"/>
              <a:gd name="T50" fmla="*/ 2147483647 w 85"/>
              <a:gd name="T51" fmla="*/ 2147483647 h 106"/>
              <a:gd name="T52" fmla="*/ 2147483647 w 85"/>
              <a:gd name="T53" fmla="*/ 2147483647 h 106"/>
              <a:gd name="T54" fmla="*/ 2147483647 w 85"/>
              <a:gd name="T55" fmla="*/ 2147483647 h 106"/>
              <a:gd name="T56" fmla="*/ 2147483647 w 85"/>
              <a:gd name="T57" fmla="*/ 2147483647 h 106"/>
              <a:gd name="T58" fmla="*/ 2147483647 w 85"/>
              <a:gd name="T59" fmla="*/ 2147483647 h 106"/>
              <a:gd name="T60" fmla="*/ 2147483647 w 85"/>
              <a:gd name="T61" fmla="*/ 2147483647 h 106"/>
              <a:gd name="T62" fmla="*/ 2147483647 w 85"/>
              <a:gd name="T63" fmla="*/ 2147483647 h 106"/>
              <a:gd name="T64" fmla="*/ 2147483647 w 85"/>
              <a:gd name="T65" fmla="*/ 2147483647 h 106"/>
              <a:gd name="T66" fmla="*/ 2147483647 w 85"/>
              <a:gd name="T67" fmla="*/ 2147483647 h 106"/>
              <a:gd name="T68" fmla="*/ 2147483647 w 85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5"/>
              <a:gd name="T106" fmla="*/ 0 h 106"/>
              <a:gd name="T107" fmla="*/ 85 w 85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5" h="106">
                <a:moveTo>
                  <a:pt x="44" y="54"/>
                </a:moveTo>
                <a:cubicBezTo>
                  <a:pt x="41" y="56"/>
                  <a:pt x="38" y="59"/>
                  <a:pt x="36" y="62"/>
                </a:cubicBezTo>
                <a:cubicBezTo>
                  <a:pt x="36" y="77"/>
                  <a:pt x="35" y="91"/>
                  <a:pt x="36" y="105"/>
                </a:cubicBezTo>
                <a:cubicBezTo>
                  <a:pt x="32" y="105"/>
                  <a:pt x="30" y="105"/>
                  <a:pt x="27" y="105"/>
                </a:cubicBezTo>
                <a:cubicBezTo>
                  <a:pt x="26" y="93"/>
                  <a:pt x="24" y="81"/>
                  <a:pt x="23" y="69"/>
                </a:cubicBezTo>
                <a:cubicBezTo>
                  <a:pt x="22" y="69"/>
                  <a:pt x="23" y="69"/>
                  <a:pt x="21" y="69"/>
                </a:cubicBezTo>
                <a:cubicBezTo>
                  <a:pt x="20" y="81"/>
                  <a:pt x="18" y="93"/>
                  <a:pt x="17" y="105"/>
                </a:cubicBezTo>
                <a:cubicBezTo>
                  <a:pt x="13" y="105"/>
                  <a:pt x="12" y="105"/>
                  <a:pt x="8" y="105"/>
                </a:cubicBezTo>
                <a:cubicBezTo>
                  <a:pt x="9" y="91"/>
                  <a:pt x="7" y="77"/>
                  <a:pt x="8" y="62"/>
                </a:cubicBezTo>
                <a:cubicBezTo>
                  <a:pt x="5" y="60"/>
                  <a:pt x="3" y="58"/>
                  <a:pt x="0" y="56"/>
                </a:cubicBezTo>
                <a:cubicBezTo>
                  <a:pt x="1" y="46"/>
                  <a:pt x="3" y="36"/>
                  <a:pt x="6" y="26"/>
                </a:cubicBezTo>
                <a:cubicBezTo>
                  <a:pt x="8" y="26"/>
                  <a:pt x="11" y="26"/>
                  <a:pt x="13" y="26"/>
                </a:cubicBezTo>
                <a:cubicBezTo>
                  <a:pt x="19" y="36"/>
                  <a:pt x="19" y="36"/>
                  <a:pt x="19" y="36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5"/>
                  <a:pt x="20" y="25"/>
                  <a:pt x="20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5" y="36"/>
                  <a:pt x="25" y="36"/>
                  <a:pt x="25" y="3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6"/>
                  <a:pt x="34" y="26"/>
                  <a:pt x="36" y="26"/>
                </a:cubicBezTo>
                <a:cubicBezTo>
                  <a:pt x="40" y="35"/>
                  <a:pt x="42" y="44"/>
                  <a:pt x="44" y="54"/>
                </a:cubicBezTo>
                <a:close/>
                <a:moveTo>
                  <a:pt x="55" y="21"/>
                </a:moveTo>
                <a:cubicBezTo>
                  <a:pt x="55" y="21"/>
                  <a:pt x="56" y="23"/>
                  <a:pt x="57" y="23"/>
                </a:cubicBezTo>
                <a:cubicBezTo>
                  <a:pt x="59" y="24"/>
                  <a:pt x="62" y="23"/>
                  <a:pt x="62" y="23"/>
                </a:cubicBezTo>
                <a:cubicBezTo>
                  <a:pt x="61" y="22"/>
                  <a:pt x="60" y="21"/>
                  <a:pt x="60" y="20"/>
                </a:cubicBezTo>
                <a:cubicBezTo>
                  <a:pt x="59" y="17"/>
                  <a:pt x="59" y="14"/>
                  <a:pt x="59" y="12"/>
                </a:cubicBezTo>
                <a:cubicBezTo>
                  <a:pt x="62" y="17"/>
                  <a:pt x="67" y="12"/>
                  <a:pt x="71" y="12"/>
                </a:cubicBezTo>
                <a:cubicBezTo>
                  <a:pt x="71" y="14"/>
                  <a:pt x="71" y="17"/>
                  <a:pt x="70" y="20"/>
                </a:cubicBezTo>
                <a:cubicBezTo>
                  <a:pt x="70" y="21"/>
                  <a:pt x="69" y="22"/>
                  <a:pt x="68" y="23"/>
                </a:cubicBezTo>
                <a:cubicBezTo>
                  <a:pt x="69" y="24"/>
                  <a:pt x="72" y="24"/>
                  <a:pt x="74" y="23"/>
                </a:cubicBezTo>
                <a:cubicBezTo>
                  <a:pt x="75" y="22"/>
                  <a:pt x="75" y="14"/>
                  <a:pt x="75" y="13"/>
                </a:cubicBezTo>
                <a:cubicBezTo>
                  <a:pt x="74" y="10"/>
                  <a:pt x="74" y="7"/>
                  <a:pt x="72" y="6"/>
                </a:cubicBezTo>
                <a:cubicBezTo>
                  <a:pt x="68" y="3"/>
                  <a:pt x="62" y="3"/>
                  <a:pt x="58" y="6"/>
                </a:cubicBezTo>
                <a:cubicBezTo>
                  <a:pt x="56" y="8"/>
                  <a:pt x="54" y="16"/>
                  <a:pt x="55" y="21"/>
                </a:cubicBezTo>
                <a:close/>
                <a:moveTo>
                  <a:pt x="55" y="55"/>
                </a:moveTo>
                <a:cubicBezTo>
                  <a:pt x="52" y="68"/>
                  <a:pt x="52" y="68"/>
                  <a:pt x="52" y="68"/>
                </a:cubicBezTo>
                <a:cubicBezTo>
                  <a:pt x="55" y="86"/>
                  <a:pt x="55" y="86"/>
                  <a:pt x="55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65" y="86"/>
                  <a:pt x="65" y="86"/>
                  <a:pt x="65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75" y="86"/>
                  <a:pt x="75" y="86"/>
                  <a:pt x="75" y="86"/>
                </a:cubicBezTo>
                <a:cubicBezTo>
                  <a:pt x="78" y="86"/>
                  <a:pt x="78" y="86"/>
                  <a:pt x="78" y="86"/>
                </a:cubicBezTo>
                <a:cubicBezTo>
                  <a:pt x="80" y="68"/>
                  <a:pt x="80" y="68"/>
                  <a:pt x="80" y="68"/>
                </a:cubicBezTo>
                <a:cubicBezTo>
                  <a:pt x="76" y="54"/>
                  <a:pt x="76" y="54"/>
                  <a:pt x="76" y="54"/>
                </a:cubicBezTo>
                <a:cubicBezTo>
                  <a:pt x="81" y="61"/>
                  <a:pt x="81" y="61"/>
                  <a:pt x="81" y="61"/>
                </a:cubicBezTo>
                <a:cubicBezTo>
                  <a:pt x="85" y="59"/>
                  <a:pt x="85" y="59"/>
                  <a:pt x="85" y="59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7"/>
                  <a:pt x="77" y="27"/>
                </a:cubicBezTo>
                <a:cubicBezTo>
                  <a:pt x="74" y="27"/>
                  <a:pt x="74" y="27"/>
                  <a:pt x="74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1" y="30"/>
                  <a:pt x="69" y="32"/>
                  <a:pt x="65" y="32"/>
                </a:cubicBezTo>
                <a:cubicBezTo>
                  <a:pt x="62" y="32"/>
                  <a:pt x="59" y="30"/>
                  <a:pt x="58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47" y="62"/>
                  <a:pt x="47" y="62"/>
                  <a:pt x="47" y="62"/>
                </a:cubicBezTo>
                <a:cubicBezTo>
                  <a:pt x="51" y="64"/>
                  <a:pt x="51" y="64"/>
                  <a:pt x="51" y="64"/>
                </a:cubicBezTo>
                <a:cubicBezTo>
                  <a:pt x="55" y="55"/>
                  <a:pt x="55" y="55"/>
                  <a:pt x="55" y="55"/>
                </a:cubicBezTo>
                <a:close/>
                <a:moveTo>
                  <a:pt x="15" y="16"/>
                </a:moveTo>
                <a:cubicBezTo>
                  <a:pt x="14" y="13"/>
                  <a:pt x="14" y="11"/>
                  <a:pt x="15" y="8"/>
                </a:cubicBezTo>
                <a:cubicBezTo>
                  <a:pt x="19" y="13"/>
                  <a:pt x="24" y="9"/>
                  <a:pt x="28" y="8"/>
                </a:cubicBezTo>
                <a:cubicBezTo>
                  <a:pt x="28" y="11"/>
                  <a:pt x="28" y="13"/>
                  <a:pt x="28" y="16"/>
                </a:cubicBezTo>
                <a:cubicBezTo>
                  <a:pt x="31" y="14"/>
                  <a:pt x="31" y="7"/>
                  <a:pt x="30" y="4"/>
                </a:cubicBezTo>
                <a:cubicBezTo>
                  <a:pt x="27" y="0"/>
                  <a:pt x="17" y="0"/>
                  <a:pt x="14" y="4"/>
                </a:cubicBezTo>
                <a:cubicBezTo>
                  <a:pt x="13" y="5"/>
                  <a:pt x="11" y="14"/>
                  <a:pt x="15" y="16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5" name="Freeform 53"/>
          <p:cNvSpPr>
            <a:spLocks noEditPoints="1" noChangeArrowheads="1"/>
          </p:cNvSpPr>
          <p:nvPr/>
        </p:nvSpPr>
        <p:spPr bwMode="auto">
          <a:xfrm>
            <a:off x="8267700" y="2700338"/>
            <a:ext cx="384175" cy="292100"/>
          </a:xfrm>
          <a:custGeom>
            <a:avLst/>
            <a:gdLst>
              <a:gd name="T0" fmla="*/ 2147483647 w 103"/>
              <a:gd name="T1" fmla="*/ 2147483647 h 104"/>
              <a:gd name="T2" fmla="*/ 2147483647 w 103"/>
              <a:gd name="T3" fmla="*/ 2147483647 h 104"/>
              <a:gd name="T4" fmla="*/ 2147483647 w 103"/>
              <a:gd name="T5" fmla="*/ 2147483647 h 104"/>
              <a:gd name="T6" fmla="*/ 2147483647 w 103"/>
              <a:gd name="T7" fmla="*/ 2147483647 h 104"/>
              <a:gd name="T8" fmla="*/ 2147483647 w 103"/>
              <a:gd name="T9" fmla="*/ 2147483647 h 104"/>
              <a:gd name="T10" fmla="*/ 2147483647 w 103"/>
              <a:gd name="T11" fmla="*/ 2147483647 h 104"/>
              <a:gd name="T12" fmla="*/ 2147483647 w 103"/>
              <a:gd name="T13" fmla="*/ 2147483647 h 104"/>
              <a:gd name="T14" fmla="*/ 2147483647 w 103"/>
              <a:gd name="T15" fmla="*/ 2147483647 h 104"/>
              <a:gd name="T16" fmla="*/ 2147483647 w 103"/>
              <a:gd name="T17" fmla="*/ 2147483647 h 104"/>
              <a:gd name="T18" fmla="*/ 2147483647 w 103"/>
              <a:gd name="T19" fmla="*/ 2147483647 h 104"/>
              <a:gd name="T20" fmla="*/ 2147483647 w 103"/>
              <a:gd name="T21" fmla="*/ 2147483647 h 104"/>
              <a:gd name="T22" fmla="*/ 2147483647 w 103"/>
              <a:gd name="T23" fmla="*/ 2147483647 h 104"/>
              <a:gd name="T24" fmla="*/ 2147483647 w 103"/>
              <a:gd name="T25" fmla="*/ 2147483647 h 104"/>
              <a:gd name="T26" fmla="*/ 2147483647 w 103"/>
              <a:gd name="T27" fmla="*/ 2147483647 h 104"/>
              <a:gd name="T28" fmla="*/ 2147483647 w 103"/>
              <a:gd name="T29" fmla="*/ 2147483647 h 104"/>
              <a:gd name="T30" fmla="*/ 2147483647 w 103"/>
              <a:gd name="T31" fmla="*/ 2147483647 h 104"/>
              <a:gd name="T32" fmla="*/ 2147483647 w 103"/>
              <a:gd name="T33" fmla="*/ 2147483647 h 104"/>
              <a:gd name="T34" fmla="*/ 2147483647 w 103"/>
              <a:gd name="T35" fmla="*/ 2147483647 h 104"/>
              <a:gd name="T36" fmla="*/ 2147483647 w 103"/>
              <a:gd name="T37" fmla="*/ 2147483647 h 104"/>
              <a:gd name="T38" fmla="*/ 2147483647 w 103"/>
              <a:gd name="T39" fmla="*/ 2147483647 h 104"/>
              <a:gd name="T40" fmla="*/ 2147483647 w 103"/>
              <a:gd name="T41" fmla="*/ 2147483647 h 104"/>
              <a:gd name="T42" fmla="*/ 2147483647 w 103"/>
              <a:gd name="T43" fmla="*/ 2147483647 h 104"/>
              <a:gd name="T44" fmla="*/ 2147483647 w 103"/>
              <a:gd name="T45" fmla="*/ 2147483647 h 104"/>
              <a:gd name="T46" fmla="*/ 2147483647 w 103"/>
              <a:gd name="T47" fmla="*/ 2147483647 h 104"/>
              <a:gd name="T48" fmla="*/ 2147483647 w 103"/>
              <a:gd name="T49" fmla="*/ 2147483647 h 104"/>
              <a:gd name="T50" fmla="*/ 2147483647 w 103"/>
              <a:gd name="T51" fmla="*/ 2147483647 h 104"/>
              <a:gd name="T52" fmla="*/ 2147483647 w 103"/>
              <a:gd name="T53" fmla="*/ 2147483647 h 104"/>
              <a:gd name="T54" fmla="*/ 2147483647 w 103"/>
              <a:gd name="T55" fmla="*/ 2147483647 h 104"/>
              <a:gd name="T56" fmla="*/ 2147483647 w 103"/>
              <a:gd name="T57" fmla="*/ 2147483647 h 104"/>
              <a:gd name="T58" fmla="*/ 2147483647 w 103"/>
              <a:gd name="T59" fmla="*/ 2147483647 h 104"/>
              <a:gd name="T60" fmla="*/ 2147483647 w 103"/>
              <a:gd name="T61" fmla="*/ 2147483647 h 104"/>
              <a:gd name="T62" fmla="*/ 2147483647 w 103"/>
              <a:gd name="T63" fmla="*/ 2147483647 h 104"/>
              <a:gd name="T64" fmla="*/ 2147483647 w 103"/>
              <a:gd name="T65" fmla="*/ 2147483647 h 104"/>
              <a:gd name="T66" fmla="*/ 2147483647 w 103"/>
              <a:gd name="T67" fmla="*/ 2147483647 h 104"/>
              <a:gd name="T68" fmla="*/ 2147483647 w 103"/>
              <a:gd name="T69" fmla="*/ 2147483647 h 104"/>
              <a:gd name="T70" fmla="*/ 2147483647 w 103"/>
              <a:gd name="T71" fmla="*/ 2147483647 h 104"/>
              <a:gd name="T72" fmla="*/ 2147483647 w 103"/>
              <a:gd name="T73" fmla="*/ 2147483647 h 104"/>
              <a:gd name="T74" fmla="*/ 2147483647 w 103"/>
              <a:gd name="T75" fmla="*/ 2147483647 h 104"/>
              <a:gd name="T76" fmla="*/ 2147483647 w 103"/>
              <a:gd name="T77" fmla="*/ 2147483647 h 104"/>
              <a:gd name="T78" fmla="*/ 2147483647 w 103"/>
              <a:gd name="T79" fmla="*/ 2147483647 h 104"/>
              <a:gd name="T80" fmla="*/ 2147483647 w 103"/>
              <a:gd name="T81" fmla="*/ 2147483647 h 104"/>
              <a:gd name="T82" fmla="*/ 2147483647 w 103"/>
              <a:gd name="T83" fmla="*/ 2147483647 h 104"/>
              <a:gd name="T84" fmla="*/ 2147483647 w 103"/>
              <a:gd name="T85" fmla="*/ 2147483647 h 104"/>
              <a:gd name="T86" fmla="*/ 2147483647 w 103"/>
              <a:gd name="T87" fmla="*/ 2147483647 h 104"/>
              <a:gd name="T88" fmla="*/ 2147483647 w 103"/>
              <a:gd name="T89" fmla="*/ 2147483647 h 104"/>
              <a:gd name="T90" fmla="*/ 2147483647 w 103"/>
              <a:gd name="T91" fmla="*/ 2147483647 h 104"/>
              <a:gd name="T92" fmla="*/ 2147483647 w 103"/>
              <a:gd name="T93" fmla="*/ 2147483647 h 104"/>
              <a:gd name="T94" fmla="*/ 2147483647 w 103"/>
              <a:gd name="T95" fmla="*/ 2147483647 h 104"/>
              <a:gd name="T96" fmla="*/ 2147483647 w 103"/>
              <a:gd name="T97" fmla="*/ 2147483647 h 104"/>
              <a:gd name="T98" fmla="*/ 2147483647 w 103"/>
              <a:gd name="T99" fmla="*/ 2147483647 h 104"/>
              <a:gd name="T100" fmla="*/ 2147483647 w 103"/>
              <a:gd name="T101" fmla="*/ 2147483647 h 104"/>
              <a:gd name="T102" fmla="*/ 2147483647 w 103"/>
              <a:gd name="T103" fmla="*/ 2147483647 h 104"/>
              <a:gd name="T104" fmla="*/ 2147483647 w 103"/>
              <a:gd name="T105" fmla="*/ 2147483647 h 104"/>
              <a:gd name="T106" fmla="*/ 2147483647 w 103"/>
              <a:gd name="T107" fmla="*/ 2147483647 h 104"/>
              <a:gd name="T108" fmla="*/ 2147483647 w 103"/>
              <a:gd name="T109" fmla="*/ 2147483647 h 104"/>
              <a:gd name="T110" fmla="*/ 2147483647 w 103"/>
              <a:gd name="T111" fmla="*/ 2147483647 h 104"/>
              <a:gd name="T112" fmla="*/ 2147483647 w 103"/>
              <a:gd name="T113" fmla="*/ 2147483647 h 104"/>
              <a:gd name="T114" fmla="*/ 2147483647 w 103"/>
              <a:gd name="T115" fmla="*/ 2147483647 h 104"/>
              <a:gd name="T116" fmla="*/ 2147483647 w 103"/>
              <a:gd name="T117" fmla="*/ 2147483647 h 104"/>
              <a:gd name="T118" fmla="*/ 2147483647 w 103"/>
              <a:gd name="T119" fmla="*/ 2147483647 h 104"/>
              <a:gd name="T120" fmla="*/ 0 w 103"/>
              <a:gd name="T121" fmla="*/ 2147483647 h 104"/>
              <a:gd name="T122" fmla="*/ 2147483647 w 103"/>
              <a:gd name="T123" fmla="*/ 2147483647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6" name="Freeform 54"/>
          <p:cNvSpPr>
            <a:spLocks noEditPoints="1" noChangeArrowheads="1"/>
          </p:cNvSpPr>
          <p:nvPr/>
        </p:nvSpPr>
        <p:spPr bwMode="auto">
          <a:xfrm>
            <a:off x="6877050" y="3225800"/>
            <a:ext cx="381000" cy="319088"/>
          </a:xfrm>
          <a:custGeom>
            <a:avLst/>
            <a:gdLst>
              <a:gd name="T0" fmla="*/ 2147483647 w 102"/>
              <a:gd name="T1" fmla="*/ 2147483647 h 113"/>
              <a:gd name="T2" fmla="*/ 2147483647 w 102"/>
              <a:gd name="T3" fmla="*/ 2147483647 h 113"/>
              <a:gd name="T4" fmla="*/ 2147483647 w 102"/>
              <a:gd name="T5" fmla="*/ 2147483647 h 113"/>
              <a:gd name="T6" fmla="*/ 2147483647 w 102"/>
              <a:gd name="T7" fmla="*/ 2147483647 h 113"/>
              <a:gd name="T8" fmla="*/ 2147483647 w 102"/>
              <a:gd name="T9" fmla="*/ 2147483647 h 113"/>
              <a:gd name="T10" fmla="*/ 2147483647 w 102"/>
              <a:gd name="T11" fmla="*/ 2147483647 h 113"/>
              <a:gd name="T12" fmla="*/ 2147483647 w 102"/>
              <a:gd name="T13" fmla="*/ 2147483647 h 113"/>
              <a:gd name="T14" fmla="*/ 2147483647 w 102"/>
              <a:gd name="T15" fmla="*/ 2147483647 h 113"/>
              <a:gd name="T16" fmla="*/ 2147483647 w 102"/>
              <a:gd name="T17" fmla="*/ 2147483647 h 113"/>
              <a:gd name="T18" fmla="*/ 2147483647 w 102"/>
              <a:gd name="T19" fmla="*/ 2147483647 h 113"/>
              <a:gd name="T20" fmla="*/ 2147483647 w 102"/>
              <a:gd name="T21" fmla="*/ 2147483647 h 113"/>
              <a:gd name="T22" fmla="*/ 2147483647 w 102"/>
              <a:gd name="T23" fmla="*/ 2147483647 h 113"/>
              <a:gd name="T24" fmla="*/ 2147483647 w 102"/>
              <a:gd name="T25" fmla="*/ 2147483647 h 113"/>
              <a:gd name="T26" fmla="*/ 2147483647 w 102"/>
              <a:gd name="T27" fmla="*/ 2147483647 h 113"/>
              <a:gd name="T28" fmla="*/ 2147483647 w 102"/>
              <a:gd name="T29" fmla="*/ 2147483647 h 113"/>
              <a:gd name="T30" fmla="*/ 2147483647 w 102"/>
              <a:gd name="T31" fmla="*/ 2147483647 h 113"/>
              <a:gd name="T32" fmla="*/ 2147483647 w 102"/>
              <a:gd name="T33" fmla="*/ 2147483647 h 113"/>
              <a:gd name="T34" fmla="*/ 2147483647 w 102"/>
              <a:gd name="T35" fmla="*/ 2147483647 h 113"/>
              <a:gd name="T36" fmla="*/ 2147483647 w 102"/>
              <a:gd name="T37" fmla="*/ 2147483647 h 113"/>
              <a:gd name="T38" fmla="*/ 2147483647 w 102"/>
              <a:gd name="T39" fmla="*/ 2147483647 h 113"/>
              <a:gd name="T40" fmla="*/ 2147483647 w 102"/>
              <a:gd name="T41" fmla="*/ 2147483647 h 113"/>
              <a:gd name="T42" fmla="*/ 2147483647 w 102"/>
              <a:gd name="T43" fmla="*/ 2147483647 h 113"/>
              <a:gd name="T44" fmla="*/ 2147483647 w 102"/>
              <a:gd name="T45" fmla="*/ 2147483647 h 113"/>
              <a:gd name="T46" fmla="*/ 2147483647 w 102"/>
              <a:gd name="T47" fmla="*/ 2147483647 h 113"/>
              <a:gd name="T48" fmla="*/ 2147483647 w 102"/>
              <a:gd name="T49" fmla="*/ 2147483647 h 113"/>
              <a:gd name="T50" fmla="*/ 2147483647 w 102"/>
              <a:gd name="T51" fmla="*/ 2147483647 h 113"/>
              <a:gd name="T52" fmla="*/ 2147483647 w 102"/>
              <a:gd name="T53" fmla="*/ 2147483647 h 113"/>
              <a:gd name="T54" fmla="*/ 2147483647 w 102"/>
              <a:gd name="T55" fmla="*/ 2147483647 h 113"/>
              <a:gd name="T56" fmla="*/ 2147483647 w 102"/>
              <a:gd name="T57" fmla="*/ 2147483647 h 113"/>
              <a:gd name="T58" fmla="*/ 2147483647 w 102"/>
              <a:gd name="T59" fmla="*/ 2147483647 h 113"/>
              <a:gd name="T60" fmla="*/ 2147483647 w 102"/>
              <a:gd name="T61" fmla="*/ 2147483647 h 113"/>
              <a:gd name="T62" fmla="*/ 2147483647 w 102"/>
              <a:gd name="T63" fmla="*/ 2147483647 h 113"/>
              <a:gd name="T64" fmla="*/ 2147483647 w 102"/>
              <a:gd name="T65" fmla="*/ 2147483647 h 113"/>
              <a:gd name="T66" fmla="*/ 2147483647 w 102"/>
              <a:gd name="T67" fmla="*/ 2147483647 h 113"/>
              <a:gd name="T68" fmla="*/ 2147483647 w 102"/>
              <a:gd name="T69" fmla="*/ 2147483647 h 113"/>
              <a:gd name="T70" fmla="*/ 2147483647 w 102"/>
              <a:gd name="T71" fmla="*/ 2147483647 h 113"/>
              <a:gd name="T72" fmla="*/ 2147483647 w 102"/>
              <a:gd name="T73" fmla="*/ 2147483647 h 113"/>
              <a:gd name="T74" fmla="*/ 2147483647 w 102"/>
              <a:gd name="T75" fmla="*/ 2147483647 h 113"/>
              <a:gd name="T76" fmla="*/ 2147483647 w 102"/>
              <a:gd name="T77" fmla="*/ 2147483647 h 113"/>
              <a:gd name="T78" fmla="*/ 2147483647 w 102"/>
              <a:gd name="T79" fmla="*/ 2147483647 h 113"/>
              <a:gd name="T80" fmla="*/ 2147483647 w 102"/>
              <a:gd name="T81" fmla="*/ 2147483647 h 113"/>
              <a:gd name="T82" fmla="*/ 2147483647 w 102"/>
              <a:gd name="T83" fmla="*/ 2147483647 h 113"/>
              <a:gd name="T84" fmla="*/ 2147483647 w 102"/>
              <a:gd name="T85" fmla="*/ 2147483647 h 113"/>
              <a:gd name="T86" fmla="*/ 2147483647 w 102"/>
              <a:gd name="T87" fmla="*/ 2147483647 h 113"/>
              <a:gd name="T88" fmla="*/ 2147483647 w 102"/>
              <a:gd name="T89" fmla="*/ 2147483647 h 113"/>
              <a:gd name="T90" fmla="*/ 2147483647 w 102"/>
              <a:gd name="T91" fmla="*/ 2147483647 h 113"/>
              <a:gd name="T92" fmla="*/ 2147483647 w 102"/>
              <a:gd name="T93" fmla="*/ 2147483647 h 1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2"/>
              <a:gd name="T142" fmla="*/ 0 h 113"/>
              <a:gd name="T143" fmla="*/ 102 w 102"/>
              <a:gd name="T144" fmla="*/ 113 h 11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2" h="113">
                <a:moveTo>
                  <a:pt x="53" y="0"/>
                </a:moveTo>
                <a:cubicBezTo>
                  <a:pt x="102" y="0"/>
                  <a:pt x="102" y="0"/>
                  <a:pt x="102" y="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48" y="34"/>
                  <a:pt x="48" y="34"/>
                  <a:pt x="48" y="34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0" y="55"/>
                </a:moveTo>
                <a:cubicBezTo>
                  <a:pt x="52" y="57"/>
                  <a:pt x="52" y="57"/>
                  <a:pt x="52" y="57"/>
                </a:cubicBezTo>
                <a:cubicBezTo>
                  <a:pt x="52" y="62"/>
                  <a:pt x="52" y="62"/>
                  <a:pt x="52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37" y="45"/>
                  <a:pt x="37" y="45"/>
                  <a:pt x="37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2"/>
                  <a:pt x="39" y="42"/>
                  <a:pt x="39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5"/>
                  <a:pt x="32" y="45"/>
                  <a:pt x="32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57"/>
                  <a:pt x="18" y="57"/>
                  <a:pt x="18" y="57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22" y="55"/>
                  <a:pt x="23" y="54"/>
                  <a:pt x="23" y="53"/>
                </a:cubicBezTo>
                <a:cubicBezTo>
                  <a:pt x="23" y="51"/>
                  <a:pt x="22" y="50"/>
                  <a:pt x="20" y="50"/>
                </a:cubicBezTo>
                <a:cubicBezTo>
                  <a:pt x="19" y="50"/>
                  <a:pt x="18" y="51"/>
                  <a:pt x="18" y="53"/>
                </a:cubicBezTo>
                <a:cubicBezTo>
                  <a:pt x="18" y="53"/>
                  <a:pt x="18" y="54"/>
                  <a:pt x="18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62"/>
                  <a:pt x="16" y="62"/>
                  <a:pt x="16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59"/>
                  <a:pt x="13" y="56"/>
                  <a:pt x="14" y="54"/>
                </a:cubicBezTo>
                <a:cubicBezTo>
                  <a:pt x="14" y="51"/>
                  <a:pt x="14" y="49"/>
                  <a:pt x="15" y="48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30" y="41"/>
                  <a:pt x="30" y="41"/>
                  <a:pt x="30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48"/>
                  <a:pt x="11" y="50"/>
                  <a:pt x="11" y="54"/>
                </a:cubicBezTo>
                <a:cubicBezTo>
                  <a:pt x="10" y="56"/>
                  <a:pt x="10" y="59"/>
                  <a:pt x="10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0" y="66"/>
                  <a:pt x="0" y="66"/>
                  <a:pt x="0" y="66"/>
                </a:cubicBezTo>
                <a:cubicBezTo>
                  <a:pt x="7" y="81"/>
                  <a:pt x="7" y="81"/>
                  <a:pt x="7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2"/>
                  <a:pt x="8" y="72"/>
                  <a:pt x="8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74"/>
                  <a:pt x="37" y="74"/>
                  <a:pt x="37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75"/>
                  <a:pt x="61" y="75"/>
                  <a:pt x="61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81"/>
                  <a:pt x="62" y="81"/>
                  <a:pt x="62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71" y="66"/>
                  <a:pt x="71" y="66"/>
                  <a:pt x="71" y="66"/>
                </a:cubicBezTo>
                <a:cubicBezTo>
                  <a:pt x="69" y="62"/>
                  <a:pt x="69" y="62"/>
                  <a:pt x="69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0"/>
                  <a:pt x="61" y="57"/>
                  <a:pt x="61" y="55"/>
                </a:cubicBezTo>
                <a:cubicBezTo>
                  <a:pt x="60" y="52"/>
                  <a:pt x="60" y="48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41"/>
                  <a:pt x="41" y="41"/>
                  <a:pt x="41" y="41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56" y="48"/>
                  <a:pt x="56" y="48"/>
                  <a:pt x="56" y="48"/>
                </a:cubicBezTo>
                <a:cubicBezTo>
                  <a:pt x="57" y="50"/>
                  <a:pt x="57" y="53"/>
                  <a:pt x="58" y="55"/>
                </a:cubicBezTo>
                <a:cubicBezTo>
                  <a:pt x="58" y="57"/>
                  <a:pt x="58" y="60"/>
                  <a:pt x="58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3"/>
                  <a:pt x="52" y="53"/>
                </a:cubicBezTo>
                <a:cubicBezTo>
                  <a:pt x="52" y="51"/>
                  <a:pt x="51" y="50"/>
                  <a:pt x="49" y="50"/>
                </a:cubicBezTo>
                <a:cubicBezTo>
                  <a:pt x="48" y="50"/>
                  <a:pt x="47" y="51"/>
                  <a:pt x="47" y="53"/>
                </a:cubicBezTo>
                <a:cubicBezTo>
                  <a:pt x="47" y="54"/>
                  <a:pt x="48" y="55"/>
                  <a:pt x="49" y="55"/>
                </a:cubicBezTo>
                <a:cubicBezTo>
                  <a:pt x="50" y="55"/>
                  <a:pt x="50" y="55"/>
                  <a:pt x="50" y="55"/>
                </a:cubicBezTo>
                <a:close/>
                <a:moveTo>
                  <a:pt x="26" y="28"/>
                </a:moveTo>
                <a:cubicBezTo>
                  <a:pt x="26" y="25"/>
                  <a:pt x="26" y="23"/>
                  <a:pt x="27" y="19"/>
                </a:cubicBezTo>
                <a:cubicBezTo>
                  <a:pt x="30" y="21"/>
                  <a:pt x="35" y="20"/>
                  <a:pt x="38" y="19"/>
                </a:cubicBezTo>
                <a:cubicBezTo>
                  <a:pt x="39" y="21"/>
                  <a:pt x="42" y="21"/>
                  <a:pt x="44" y="20"/>
                </a:cubicBezTo>
                <a:cubicBezTo>
                  <a:pt x="45" y="24"/>
                  <a:pt x="45" y="24"/>
                  <a:pt x="44" y="29"/>
                </a:cubicBezTo>
                <a:cubicBezTo>
                  <a:pt x="44" y="29"/>
                  <a:pt x="47" y="26"/>
                  <a:pt x="47" y="25"/>
                </a:cubicBezTo>
                <a:cubicBezTo>
                  <a:pt x="48" y="23"/>
                  <a:pt x="47" y="15"/>
                  <a:pt x="46" y="14"/>
                </a:cubicBezTo>
                <a:cubicBezTo>
                  <a:pt x="45" y="11"/>
                  <a:pt x="42" y="10"/>
                  <a:pt x="38" y="10"/>
                </a:cubicBezTo>
                <a:cubicBezTo>
                  <a:pt x="33" y="8"/>
                  <a:pt x="27" y="11"/>
                  <a:pt x="25" y="13"/>
                </a:cubicBezTo>
                <a:cubicBezTo>
                  <a:pt x="24" y="14"/>
                  <a:pt x="23" y="25"/>
                  <a:pt x="24" y="26"/>
                </a:cubicBezTo>
                <a:cubicBezTo>
                  <a:pt x="25" y="28"/>
                  <a:pt x="26" y="28"/>
                  <a:pt x="26" y="28"/>
                </a:cubicBezTo>
                <a:close/>
                <a:moveTo>
                  <a:pt x="59" y="6"/>
                </a:moveTo>
                <a:cubicBezTo>
                  <a:pt x="59" y="8"/>
                  <a:pt x="59" y="8"/>
                  <a:pt x="59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6"/>
                  <a:pt x="68" y="6"/>
                  <a:pt x="68" y="6"/>
                </a:cubicBezTo>
                <a:cubicBezTo>
                  <a:pt x="59" y="6"/>
                  <a:pt x="59" y="6"/>
                  <a:pt x="59" y="6"/>
                </a:cubicBezTo>
                <a:close/>
                <a:moveTo>
                  <a:pt x="98" y="20"/>
                </a:moveTo>
                <a:cubicBezTo>
                  <a:pt x="86" y="20"/>
                  <a:pt x="86" y="20"/>
                  <a:pt x="86" y="20"/>
                </a:cubicBezTo>
                <a:cubicBezTo>
                  <a:pt x="86" y="22"/>
                  <a:pt x="86" y="22"/>
                  <a:pt x="86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0"/>
                  <a:pt x="98" y="20"/>
                  <a:pt x="98" y="20"/>
                </a:cubicBezTo>
                <a:close/>
                <a:moveTo>
                  <a:pt x="83" y="20"/>
                </a:moveTo>
                <a:cubicBezTo>
                  <a:pt x="59" y="20"/>
                  <a:pt x="59" y="20"/>
                  <a:pt x="59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3" y="20"/>
                  <a:pt x="83" y="20"/>
                  <a:pt x="83" y="20"/>
                </a:cubicBezTo>
                <a:close/>
                <a:moveTo>
                  <a:pt x="76" y="13"/>
                </a:moveTo>
                <a:cubicBezTo>
                  <a:pt x="59" y="13"/>
                  <a:pt x="59" y="13"/>
                  <a:pt x="59" y="13"/>
                </a:cubicBezTo>
                <a:cubicBezTo>
                  <a:pt x="59" y="15"/>
                  <a:pt x="59" y="15"/>
                  <a:pt x="59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6" y="13"/>
                  <a:pt x="76" y="13"/>
                  <a:pt x="76" y="13"/>
                </a:cubicBezTo>
                <a:close/>
                <a:moveTo>
                  <a:pt x="85" y="13"/>
                </a:moveTo>
                <a:cubicBezTo>
                  <a:pt x="79" y="13"/>
                  <a:pt x="79" y="13"/>
                  <a:pt x="79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3"/>
                  <a:pt x="85" y="13"/>
                  <a:pt x="85" y="13"/>
                </a:cubicBezTo>
                <a:close/>
                <a:moveTo>
                  <a:pt x="98" y="13"/>
                </a:moveTo>
                <a:cubicBezTo>
                  <a:pt x="88" y="13"/>
                  <a:pt x="88" y="13"/>
                  <a:pt x="88" y="13"/>
                </a:cubicBezTo>
                <a:cubicBezTo>
                  <a:pt x="88" y="15"/>
                  <a:pt x="88" y="15"/>
                  <a:pt x="88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98" y="13"/>
                  <a:pt x="98" y="13"/>
                  <a:pt x="98" y="13"/>
                </a:cubicBezTo>
                <a:close/>
                <a:moveTo>
                  <a:pt x="80" y="6"/>
                </a:moveTo>
                <a:cubicBezTo>
                  <a:pt x="80" y="8"/>
                  <a:pt x="80" y="8"/>
                  <a:pt x="80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8" y="6"/>
                  <a:pt x="98" y="6"/>
                </a:cubicBezTo>
                <a:cubicBezTo>
                  <a:pt x="80" y="6"/>
                  <a:pt x="80" y="6"/>
                  <a:pt x="80" y="6"/>
                </a:cubicBezTo>
                <a:close/>
                <a:moveTo>
                  <a:pt x="71" y="6"/>
                </a:moveTo>
                <a:cubicBezTo>
                  <a:pt x="71" y="8"/>
                  <a:pt x="71" y="8"/>
                  <a:pt x="71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6"/>
                  <a:pt x="78" y="6"/>
                  <a:pt x="78" y="6"/>
                </a:cubicBezTo>
                <a:lnTo>
                  <a:pt x="71" y="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7" name="Freeform 55"/>
          <p:cNvSpPr>
            <a:spLocks noEditPoints="1" noChangeArrowheads="1"/>
          </p:cNvSpPr>
          <p:nvPr/>
        </p:nvSpPr>
        <p:spPr bwMode="auto">
          <a:xfrm>
            <a:off x="6248400" y="3243263"/>
            <a:ext cx="322263" cy="269875"/>
          </a:xfrm>
          <a:custGeom>
            <a:avLst/>
            <a:gdLst>
              <a:gd name="T0" fmla="*/ 0 w 86"/>
              <a:gd name="T1" fmla="*/ 2147483647 h 96"/>
              <a:gd name="T2" fmla="*/ 2147483647 w 86"/>
              <a:gd name="T3" fmla="*/ 2147483647 h 96"/>
              <a:gd name="T4" fmla="*/ 2147483647 w 86"/>
              <a:gd name="T5" fmla="*/ 2147483647 h 96"/>
              <a:gd name="T6" fmla="*/ 2147483647 w 86"/>
              <a:gd name="T7" fmla="*/ 2147483647 h 96"/>
              <a:gd name="T8" fmla="*/ 2147483647 w 86"/>
              <a:gd name="T9" fmla="*/ 2147483647 h 96"/>
              <a:gd name="T10" fmla="*/ 2147483647 w 86"/>
              <a:gd name="T11" fmla="*/ 2147483647 h 96"/>
              <a:gd name="T12" fmla="*/ 2147483647 w 86"/>
              <a:gd name="T13" fmla="*/ 2147483647 h 96"/>
              <a:gd name="T14" fmla="*/ 2147483647 w 86"/>
              <a:gd name="T15" fmla="*/ 2147483647 h 96"/>
              <a:gd name="T16" fmla="*/ 2147483647 w 86"/>
              <a:gd name="T17" fmla="*/ 2147483647 h 96"/>
              <a:gd name="T18" fmla="*/ 2147483647 w 86"/>
              <a:gd name="T19" fmla="*/ 2147483647 h 96"/>
              <a:gd name="T20" fmla="*/ 2147483647 w 86"/>
              <a:gd name="T21" fmla="*/ 2147483647 h 96"/>
              <a:gd name="T22" fmla="*/ 2147483647 w 86"/>
              <a:gd name="T23" fmla="*/ 2147483647 h 96"/>
              <a:gd name="T24" fmla="*/ 2147483647 w 86"/>
              <a:gd name="T25" fmla="*/ 2147483647 h 96"/>
              <a:gd name="T26" fmla="*/ 2147483647 w 86"/>
              <a:gd name="T27" fmla="*/ 2147483647 h 96"/>
              <a:gd name="T28" fmla="*/ 2147483647 w 86"/>
              <a:gd name="T29" fmla="*/ 2147483647 h 96"/>
              <a:gd name="T30" fmla="*/ 2147483647 w 86"/>
              <a:gd name="T31" fmla="*/ 2147483647 h 96"/>
              <a:gd name="T32" fmla="*/ 2147483647 w 86"/>
              <a:gd name="T33" fmla="*/ 2147483647 h 96"/>
              <a:gd name="T34" fmla="*/ 2147483647 w 86"/>
              <a:gd name="T35" fmla="*/ 2147483647 h 96"/>
              <a:gd name="T36" fmla="*/ 2147483647 w 86"/>
              <a:gd name="T37" fmla="*/ 2147483647 h 96"/>
              <a:gd name="T38" fmla="*/ 2147483647 w 86"/>
              <a:gd name="T39" fmla="*/ 2147483647 h 96"/>
              <a:gd name="T40" fmla="*/ 2147483647 w 86"/>
              <a:gd name="T41" fmla="*/ 2147483647 h 96"/>
              <a:gd name="T42" fmla="*/ 2147483647 w 86"/>
              <a:gd name="T43" fmla="*/ 2147483647 h 96"/>
              <a:gd name="T44" fmla="*/ 2147483647 w 86"/>
              <a:gd name="T45" fmla="*/ 2147483647 h 96"/>
              <a:gd name="T46" fmla="*/ 2147483647 w 86"/>
              <a:gd name="T47" fmla="*/ 2147483647 h 96"/>
              <a:gd name="T48" fmla="*/ 2147483647 w 86"/>
              <a:gd name="T49" fmla="*/ 2147483647 h 96"/>
              <a:gd name="T50" fmla="*/ 2147483647 w 86"/>
              <a:gd name="T51" fmla="*/ 2147483647 h 96"/>
              <a:gd name="T52" fmla="*/ 2147483647 w 86"/>
              <a:gd name="T53" fmla="*/ 2147483647 h 96"/>
              <a:gd name="T54" fmla="*/ 2147483647 w 86"/>
              <a:gd name="T55" fmla="*/ 2147483647 h 96"/>
              <a:gd name="T56" fmla="*/ 2147483647 w 86"/>
              <a:gd name="T57" fmla="*/ 2147483647 h 96"/>
              <a:gd name="T58" fmla="*/ 2147483647 w 86"/>
              <a:gd name="T59" fmla="*/ 2147483647 h 96"/>
              <a:gd name="T60" fmla="*/ 2147483647 w 86"/>
              <a:gd name="T61" fmla="*/ 0 h 96"/>
              <a:gd name="T62" fmla="*/ 2147483647 w 86"/>
              <a:gd name="T63" fmla="*/ 2147483647 h 96"/>
              <a:gd name="T64" fmla="*/ 2147483647 w 86"/>
              <a:gd name="T65" fmla="*/ 2147483647 h 96"/>
              <a:gd name="T66" fmla="*/ 2147483647 w 86"/>
              <a:gd name="T67" fmla="*/ 2147483647 h 96"/>
              <a:gd name="T68" fmla="*/ 2147483647 w 86"/>
              <a:gd name="T69" fmla="*/ 2147483647 h 96"/>
              <a:gd name="T70" fmla="*/ 2147483647 w 86"/>
              <a:gd name="T71" fmla="*/ 2147483647 h 96"/>
              <a:gd name="T72" fmla="*/ 2147483647 w 86"/>
              <a:gd name="T73" fmla="*/ 2147483647 h 96"/>
              <a:gd name="T74" fmla="*/ 2147483647 w 86"/>
              <a:gd name="T75" fmla="*/ 2147483647 h 96"/>
              <a:gd name="T76" fmla="*/ 2147483647 w 86"/>
              <a:gd name="T77" fmla="*/ 2147483647 h 96"/>
              <a:gd name="T78" fmla="*/ 2147483647 w 86"/>
              <a:gd name="T79" fmla="*/ 2147483647 h 96"/>
              <a:gd name="T80" fmla="*/ 2147483647 w 86"/>
              <a:gd name="T81" fmla="*/ 2147483647 h 96"/>
              <a:gd name="T82" fmla="*/ 2147483647 w 86"/>
              <a:gd name="T83" fmla="*/ 2147483647 h 96"/>
              <a:gd name="T84" fmla="*/ 2147483647 w 86"/>
              <a:gd name="T85" fmla="*/ 2147483647 h 96"/>
              <a:gd name="T86" fmla="*/ 2147483647 w 86"/>
              <a:gd name="T87" fmla="*/ 2147483647 h 96"/>
              <a:gd name="T88" fmla="*/ 2147483647 w 86"/>
              <a:gd name="T89" fmla="*/ 2147483647 h 96"/>
              <a:gd name="T90" fmla="*/ 2147483647 w 86"/>
              <a:gd name="T91" fmla="*/ 2147483647 h 96"/>
              <a:gd name="T92" fmla="*/ 2147483647 w 86"/>
              <a:gd name="T93" fmla="*/ 2147483647 h 96"/>
              <a:gd name="T94" fmla="*/ 2147483647 w 86"/>
              <a:gd name="T95" fmla="*/ 2147483647 h 96"/>
              <a:gd name="T96" fmla="*/ 2147483647 w 86"/>
              <a:gd name="T97" fmla="*/ 2147483647 h 96"/>
              <a:gd name="T98" fmla="*/ 2147483647 w 86"/>
              <a:gd name="T99" fmla="*/ 2147483647 h 96"/>
              <a:gd name="T100" fmla="*/ 2147483647 w 86"/>
              <a:gd name="T101" fmla="*/ 2147483647 h 9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6"/>
              <a:gd name="T154" fmla="*/ 0 h 96"/>
              <a:gd name="T155" fmla="*/ 86 w 86"/>
              <a:gd name="T156" fmla="*/ 96 h 9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6" h="96">
                <a:moveTo>
                  <a:pt x="23" y="36"/>
                </a:move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0" y="38"/>
                  <a:pt x="0" y="41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8"/>
                  <a:pt x="1" y="90"/>
                  <a:pt x="3" y="91"/>
                </a:cubicBezTo>
                <a:cubicBezTo>
                  <a:pt x="13" y="62"/>
                  <a:pt x="13" y="62"/>
                  <a:pt x="13" y="62"/>
                </a:cubicBezTo>
                <a:cubicBezTo>
                  <a:pt x="14" y="59"/>
                  <a:pt x="16" y="56"/>
                  <a:pt x="19" y="54"/>
                </a:cubicBezTo>
                <a:cubicBezTo>
                  <a:pt x="21" y="52"/>
                  <a:pt x="24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48"/>
                  <a:pt x="34" y="45"/>
                  <a:pt x="35" y="43"/>
                </a:cubicBezTo>
                <a:cubicBezTo>
                  <a:pt x="36" y="39"/>
                  <a:pt x="37" y="36"/>
                  <a:pt x="36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9" y="36"/>
                  <a:pt x="79" y="40"/>
                  <a:pt x="78" y="43"/>
                </a:cubicBezTo>
                <a:cubicBezTo>
                  <a:pt x="77" y="46"/>
                  <a:pt x="76" y="48"/>
                  <a:pt x="75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80" y="48"/>
                  <a:pt x="80" y="46"/>
                  <a:pt x="81" y="44"/>
                </a:cubicBezTo>
                <a:cubicBezTo>
                  <a:pt x="82" y="40"/>
                  <a:pt x="82" y="35"/>
                  <a:pt x="82" y="30"/>
                </a:cubicBezTo>
                <a:cubicBezTo>
                  <a:pt x="80" y="29"/>
                  <a:pt x="80" y="29"/>
                  <a:pt x="80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4"/>
                  <a:pt x="57" y="18"/>
                  <a:pt x="53" y="13"/>
                </a:cubicBezTo>
                <a:cubicBezTo>
                  <a:pt x="52" y="12"/>
                  <a:pt x="52" y="12"/>
                  <a:pt x="52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1" y="8"/>
                  <a:pt x="38" y="5"/>
                  <a:pt x="35" y="3"/>
                </a:cubicBezTo>
                <a:cubicBezTo>
                  <a:pt x="34" y="2"/>
                  <a:pt x="32" y="1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3"/>
                  <a:pt x="1" y="3"/>
                  <a:pt x="1" y="3"/>
                </a:cubicBezTo>
                <a:cubicBezTo>
                  <a:pt x="4" y="6"/>
                  <a:pt x="8" y="10"/>
                  <a:pt x="10" y="15"/>
                </a:cubicBezTo>
                <a:cubicBezTo>
                  <a:pt x="11" y="19"/>
                  <a:pt x="11" y="24"/>
                  <a:pt x="9" y="30"/>
                </a:cubicBezTo>
                <a:cubicBezTo>
                  <a:pt x="10" y="32"/>
                  <a:pt x="10" y="32"/>
                  <a:pt x="10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4"/>
                  <a:pt x="23" y="35"/>
                  <a:pt x="23" y="36"/>
                </a:cubicBezTo>
                <a:close/>
                <a:moveTo>
                  <a:pt x="40" y="42"/>
                </a:moveTo>
                <a:cubicBezTo>
                  <a:pt x="73" y="42"/>
                  <a:pt x="73" y="42"/>
                  <a:pt x="73" y="42"/>
                </a:cubicBezTo>
                <a:cubicBezTo>
                  <a:pt x="72" y="45"/>
                  <a:pt x="72" y="45"/>
                  <a:pt x="72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1" y="36"/>
                </a:moveTo>
                <a:cubicBezTo>
                  <a:pt x="75" y="36"/>
                  <a:pt x="75" y="36"/>
                  <a:pt x="75" y="36"/>
                </a:cubicBezTo>
                <a:cubicBezTo>
                  <a:pt x="74" y="39"/>
                  <a:pt x="74" y="39"/>
                  <a:pt x="74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1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27"/>
                  <a:pt x="50" y="27"/>
                  <a:pt x="5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31" y="22"/>
                </a:moveTo>
                <a:cubicBezTo>
                  <a:pt x="50" y="22"/>
                  <a:pt x="50" y="22"/>
                  <a:pt x="50" y="22"/>
                </a:cubicBezTo>
                <a:cubicBezTo>
                  <a:pt x="50" y="23"/>
                  <a:pt x="50" y="23"/>
                  <a:pt x="50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2"/>
                  <a:pt x="31" y="22"/>
                  <a:pt x="31" y="22"/>
                </a:cubicBezTo>
                <a:close/>
                <a:moveTo>
                  <a:pt x="30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20"/>
                  <a:pt x="50" y="20"/>
                  <a:pt x="5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8"/>
                  <a:pt x="30" y="18"/>
                  <a:pt x="30" y="18"/>
                </a:cubicBezTo>
                <a:close/>
                <a:moveTo>
                  <a:pt x="74" y="96"/>
                </a:moveTo>
                <a:cubicBezTo>
                  <a:pt x="6" y="96"/>
                  <a:pt x="6" y="96"/>
                  <a:pt x="6" y="96"/>
                </a:cubicBezTo>
                <a:cubicBezTo>
                  <a:pt x="17" y="63"/>
                  <a:pt x="17" y="63"/>
                  <a:pt x="17" y="63"/>
                </a:cubicBezTo>
                <a:cubicBezTo>
                  <a:pt x="18" y="61"/>
                  <a:pt x="20" y="59"/>
                  <a:pt x="22" y="58"/>
                </a:cubicBezTo>
                <a:cubicBezTo>
                  <a:pt x="24" y="56"/>
                  <a:pt x="26" y="55"/>
                  <a:pt x="28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3" y="55"/>
                  <a:pt x="84" y="56"/>
                </a:cubicBezTo>
                <a:cubicBezTo>
                  <a:pt x="85" y="56"/>
                  <a:pt x="85" y="56"/>
                  <a:pt x="86" y="57"/>
                </a:cubicBezTo>
                <a:cubicBezTo>
                  <a:pt x="86" y="58"/>
                  <a:pt x="86" y="59"/>
                  <a:pt x="86" y="60"/>
                </a:cubicBezTo>
                <a:cubicBezTo>
                  <a:pt x="86" y="60"/>
                  <a:pt x="86" y="61"/>
                  <a:pt x="86" y="62"/>
                </a:cubicBezTo>
                <a:cubicBezTo>
                  <a:pt x="74" y="96"/>
                  <a:pt x="74" y="96"/>
                  <a:pt x="74" y="96"/>
                </a:cubicBezTo>
                <a:close/>
                <a:moveTo>
                  <a:pt x="32" y="41"/>
                </a:moveTo>
                <a:cubicBezTo>
                  <a:pt x="24" y="41"/>
                  <a:pt x="24" y="41"/>
                  <a:pt x="24" y="41"/>
                </a:cubicBezTo>
                <a:cubicBezTo>
                  <a:pt x="26" y="38"/>
                  <a:pt x="27" y="34"/>
                  <a:pt x="27" y="29"/>
                </a:cubicBezTo>
                <a:cubicBezTo>
                  <a:pt x="27" y="25"/>
                  <a:pt x="27" y="20"/>
                  <a:pt x="25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4" y="20"/>
                  <a:pt x="55" y="24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5"/>
                  <a:pt x="33" y="38"/>
                  <a:pt x="32" y="41"/>
                </a:cubicBezTo>
                <a:close/>
                <a:moveTo>
                  <a:pt x="24" y="29"/>
                </a:moveTo>
                <a:cubicBezTo>
                  <a:pt x="12" y="29"/>
                  <a:pt x="12" y="29"/>
                  <a:pt x="12" y="29"/>
                </a:cubicBezTo>
                <a:cubicBezTo>
                  <a:pt x="15" y="23"/>
                  <a:pt x="15" y="18"/>
                  <a:pt x="13" y="14"/>
                </a:cubicBezTo>
                <a:cubicBezTo>
                  <a:pt x="11" y="10"/>
                  <a:pt x="9" y="6"/>
                  <a:pt x="6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2" y="5"/>
                  <a:pt x="33" y="5"/>
                </a:cubicBezTo>
                <a:cubicBezTo>
                  <a:pt x="36" y="7"/>
                  <a:pt x="38" y="9"/>
                  <a:pt x="39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9"/>
                  <a:pt x="24" y="24"/>
                  <a:pt x="24" y="29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8" name="Freeform 56"/>
          <p:cNvSpPr>
            <a:spLocks noEditPoints="1" noChangeArrowheads="1"/>
          </p:cNvSpPr>
          <p:nvPr/>
        </p:nvSpPr>
        <p:spPr bwMode="auto">
          <a:xfrm>
            <a:off x="5476875" y="4314825"/>
            <a:ext cx="419100" cy="222250"/>
          </a:xfrm>
          <a:custGeom>
            <a:avLst/>
            <a:gdLst>
              <a:gd name="T0" fmla="*/ 2147483647 w 112"/>
              <a:gd name="T1" fmla="*/ 2147483647 h 79"/>
              <a:gd name="T2" fmla="*/ 2147483647 w 112"/>
              <a:gd name="T3" fmla="*/ 2147483647 h 79"/>
              <a:gd name="T4" fmla="*/ 2147483647 w 112"/>
              <a:gd name="T5" fmla="*/ 2147483647 h 79"/>
              <a:gd name="T6" fmla="*/ 2147483647 w 112"/>
              <a:gd name="T7" fmla="*/ 2147483647 h 79"/>
              <a:gd name="T8" fmla="*/ 2147483647 w 112"/>
              <a:gd name="T9" fmla="*/ 0 h 79"/>
              <a:gd name="T10" fmla="*/ 2147483647 w 112"/>
              <a:gd name="T11" fmla="*/ 0 h 79"/>
              <a:gd name="T12" fmla="*/ 2147483647 w 112"/>
              <a:gd name="T13" fmla="*/ 0 h 79"/>
              <a:gd name="T14" fmla="*/ 2147483647 w 112"/>
              <a:gd name="T15" fmla="*/ 2147483647 h 79"/>
              <a:gd name="T16" fmla="*/ 2147483647 w 112"/>
              <a:gd name="T17" fmla="*/ 2147483647 h 79"/>
              <a:gd name="T18" fmla="*/ 2147483647 w 112"/>
              <a:gd name="T19" fmla="*/ 2147483647 h 79"/>
              <a:gd name="T20" fmla="*/ 2147483647 w 112"/>
              <a:gd name="T21" fmla="*/ 2147483647 h 79"/>
              <a:gd name="T22" fmla="*/ 2147483647 w 112"/>
              <a:gd name="T23" fmla="*/ 2147483647 h 79"/>
              <a:gd name="T24" fmla="*/ 2147483647 w 112"/>
              <a:gd name="T25" fmla="*/ 2147483647 h 79"/>
              <a:gd name="T26" fmla="*/ 2147483647 w 112"/>
              <a:gd name="T27" fmla="*/ 2147483647 h 79"/>
              <a:gd name="T28" fmla="*/ 2147483647 w 112"/>
              <a:gd name="T29" fmla="*/ 2147483647 h 79"/>
              <a:gd name="T30" fmla="*/ 2147483647 w 112"/>
              <a:gd name="T31" fmla="*/ 2147483647 h 79"/>
              <a:gd name="T32" fmla="*/ 2147483647 w 112"/>
              <a:gd name="T33" fmla="*/ 2147483647 h 79"/>
              <a:gd name="T34" fmla="*/ 2147483647 w 112"/>
              <a:gd name="T35" fmla="*/ 2147483647 h 79"/>
              <a:gd name="T36" fmla="*/ 2147483647 w 112"/>
              <a:gd name="T37" fmla="*/ 2147483647 h 79"/>
              <a:gd name="T38" fmla="*/ 2147483647 w 112"/>
              <a:gd name="T39" fmla="*/ 2147483647 h 79"/>
              <a:gd name="T40" fmla="*/ 2147483647 w 112"/>
              <a:gd name="T41" fmla="*/ 2147483647 h 79"/>
              <a:gd name="T42" fmla="*/ 2147483647 w 112"/>
              <a:gd name="T43" fmla="*/ 2147483647 h 79"/>
              <a:gd name="T44" fmla="*/ 2147483647 w 112"/>
              <a:gd name="T45" fmla="*/ 2147483647 h 79"/>
              <a:gd name="T46" fmla="*/ 2147483647 w 112"/>
              <a:gd name="T47" fmla="*/ 2147483647 h 79"/>
              <a:gd name="T48" fmla="*/ 2147483647 w 112"/>
              <a:gd name="T49" fmla="*/ 2147483647 h 79"/>
              <a:gd name="T50" fmla="*/ 2147483647 w 112"/>
              <a:gd name="T51" fmla="*/ 2147483647 h 79"/>
              <a:gd name="T52" fmla="*/ 2147483647 w 112"/>
              <a:gd name="T53" fmla="*/ 2147483647 h 79"/>
              <a:gd name="T54" fmla="*/ 0 w 112"/>
              <a:gd name="T55" fmla="*/ 2147483647 h 79"/>
              <a:gd name="T56" fmla="*/ 2147483647 w 112"/>
              <a:gd name="T57" fmla="*/ 2147483647 h 79"/>
              <a:gd name="T58" fmla="*/ 2147483647 w 112"/>
              <a:gd name="T59" fmla="*/ 2147483647 h 79"/>
              <a:gd name="T60" fmla="*/ 2147483647 w 112"/>
              <a:gd name="T61" fmla="*/ 2147483647 h 79"/>
              <a:gd name="T62" fmla="*/ 2147483647 w 112"/>
              <a:gd name="T63" fmla="*/ 2147483647 h 79"/>
              <a:gd name="T64" fmla="*/ 2147483647 w 112"/>
              <a:gd name="T65" fmla="*/ 2147483647 h 79"/>
              <a:gd name="T66" fmla="*/ 2147483647 w 112"/>
              <a:gd name="T67" fmla="*/ 2147483647 h 79"/>
              <a:gd name="T68" fmla="*/ 2147483647 w 112"/>
              <a:gd name="T69" fmla="*/ 2147483647 h 79"/>
              <a:gd name="T70" fmla="*/ 2147483647 w 112"/>
              <a:gd name="T71" fmla="*/ 2147483647 h 79"/>
              <a:gd name="T72" fmla="*/ 2147483647 w 112"/>
              <a:gd name="T73" fmla="*/ 2147483647 h 79"/>
              <a:gd name="T74" fmla="*/ 2147483647 w 112"/>
              <a:gd name="T75" fmla="*/ 2147483647 h 79"/>
              <a:gd name="T76" fmla="*/ 2147483647 w 112"/>
              <a:gd name="T77" fmla="*/ 2147483647 h 79"/>
              <a:gd name="T78" fmla="*/ 2147483647 w 112"/>
              <a:gd name="T79" fmla="*/ 2147483647 h 7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12"/>
              <a:gd name="T121" fmla="*/ 0 h 79"/>
              <a:gd name="T122" fmla="*/ 112 w 112"/>
              <a:gd name="T123" fmla="*/ 79 h 7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12" h="79">
                <a:moveTo>
                  <a:pt x="0" y="27"/>
                </a:moveTo>
                <a:cubicBezTo>
                  <a:pt x="12" y="27"/>
                  <a:pt x="12" y="27"/>
                  <a:pt x="12" y="27"/>
                </a:cubicBezTo>
                <a:cubicBezTo>
                  <a:pt x="11" y="17"/>
                  <a:pt x="11" y="17"/>
                  <a:pt x="11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5"/>
                  <a:pt x="10" y="15"/>
                  <a:pt x="10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1" y="14"/>
                  <a:pt x="8" y="12"/>
                  <a:pt x="9" y="8"/>
                </a:cubicBezTo>
                <a:cubicBezTo>
                  <a:pt x="12" y="7"/>
                  <a:pt x="15" y="9"/>
                  <a:pt x="16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2" y="7"/>
                  <a:pt x="11" y="2"/>
                  <a:pt x="15" y="0"/>
                </a:cubicBezTo>
                <a:cubicBezTo>
                  <a:pt x="15" y="2"/>
                  <a:pt x="15" y="2"/>
                  <a:pt x="15" y="2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0"/>
                  <a:pt x="19" y="0"/>
                  <a:pt x="19" y="0"/>
                </a:cubicBezTo>
                <a:cubicBezTo>
                  <a:pt x="22" y="2"/>
                  <a:pt x="21" y="7"/>
                  <a:pt x="18" y="8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8"/>
                  <a:pt x="22" y="8"/>
                  <a:pt x="24" y="8"/>
                </a:cubicBezTo>
                <a:cubicBezTo>
                  <a:pt x="25" y="11"/>
                  <a:pt x="22" y="14"/>
                  <a:pt x="20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2" y="27"/>
                  <a:pt x="22" y="27"/>
                  <a:pt x="22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25"/>
                  <a:pt x="65" y="25"/>
                  <a:pt x="65" y="25"/>
                </a:cubicBezTo>
                <a:cubicBezTo>
                  <a:pt x="67" y="24"/>
                  <a:pt x="69" y="23"/>
                  <a:pt x="72" y="23"/>
                </a:cubicBezTo>
                <a:cubicBezTo>
                  <a:pt x="72" y="22"/>
                  <a:pt x="72" y="22"/>
                  <a:pt x="72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7" y="22"/>
                  <a:pt x="57" y="22"/>
                  <a:pt x="57" y="22"/>
                </a:cubicBezTo>
                <a:cubicBezTo>
                  <a:pt x="57" y="21"/>
                  <a:pt x="57" y="21"/>
                  <a:pt x="57" y="21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92" y="1"/>
                  <a:pt x="92" y="1"/>
                  <a:pt x="92" y="1"/>
                </a:cubicBezTo>
                <a:cubicBezTo>
                  <a:pt x="93" y="1"/>
                  <a:pt x="93" y="1"/>
                  <a:pt x="93" y="1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2"/>
                  <a:pt x="93" y="22"/>
                  <a:pt x="93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78" y="22"/>
                  <a:pt x="78" y="22"/>
                  <a:pt x="78" y="22"/>
                </a:cubicBezTo>
                <a:cubicBezTo>
                  <a:pt x="78" y="23"/>
                  <a:pt x="78" y="23"/>
                  <a:pt x="78" y="23"/>
                </a:cubicBezTo>
                <a:cubicBezTo>
                  <a:pt x="80" y="23"/>
                  <a:pt x="83" y="24"/>
                  <a:pt x="85" y="25"/>
                </a:cubicBezTo>
                <a:cubicBezTo>
                  <a:pt x="85" y="27"/>
                  <a:pt x="85" y="27"/>
                  <a:pt x="85" y="27"/>
                </a:cubicBezTo>
                <a:cubicBezTo>
                  <a:pt x="112" y="27"/>
                  <a:pt x="112" y="27"/>
                  <a:pt x="112" y="27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79"/>
                  <a:pt x="12" y="79"/>
                  <a:pt x="12" y="79"/>
                </a:cubicBezTo>
                <a:cubicBezTo>
                  <a:pt x="6" y="79"/>
                  <a:pt x="6" y="79"/>
                  <a:pt x="6" y="79"/>
                </a:cubicBezTo>
                <a:cubicBezTo>
                  <a:pt x="6" y="33"/>
                  <a:pt x="6" y="33"/>
                  <a:pt x="6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27"/>
                  <a:pt x="0" y="27"/>
                  <a:pt x="0" y="27"/>
                </a:cubicBezTo>
                <a:close/>
                <a:moveTo>
                  <a:pt x="13" y="17"/>
                </a:moveTo>
                <a:cubicBezTo>
                  <a:pt x="14" y="25"/>
                  <a:pt x="14" y="25"/>
                  <a:pt x="14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89" y="5"/>
                </a:moveTo>
                <a:cubicBezTo>
                  <a:pt x="61" y="5"/>
                  <a:pt x="61" y="5"/>
                  <a:pt x="61" y="5"/>
                </a:cubicBezTo>
                <a:cubicBezTo>
                  <a:pt x="61" y="18"/>
                  <a:pt x="61" y="18"/>
                  <a:pt x="61" y="18"/>
                </a:cubicBezTo>
                <a:cubicBezTo>
                  <a:pt x="89" y="18"/>
                  <a:pt x="89" y="18"/>
                  <a:pt x="89" y="18"/>
                </a:cubicBezTo>
                <a:cubicBezTo>
                  <a:pt x="89" y="5"/>
                  <a:pt x="89" y="5"/>
                  <a:pt x="89" y="5"/>
                </a:cubicBezTo>
                <a:close/>
                <a:moveTo>
                  <a:pt x="71" y="36"/>
                </a:moveTo>
                <a:cubicBezTo>
                  <a:pt x="71" y="77"/>
                  <a:pt x="71" y="77"/>
                  <a:pt x="71" y="77"/>
                </a:cubicBezTo>
                <a:cubicBezTo>
                  <a:pt x="97" y="77"/>
                  <a:pt x="97" y="77"/>
                  <a:pt x="97" y="77"/>
                </a:cubicBezTo>
                <a:cubicBezTo>
                  <a:pt x="97" y="36"/>
                  <a:pt x="97" y="36"/>
                  <a:pt x="97" y="36"/>
                </a:cubicBezTo>
                <a:cubicBezTo>
                  <a:pt x="71" y="36"/>
                  <a:pt x="71" y="36"/>
                  <a:pt x="71" y="36"/>
                </a:cubicBezTo>
                <a:close/>
                <a:moveTo>
                  <a:pt x="16" y="56"/>
                </a:moveTo>
                <a:cubicBezTo>
                  <a:pt x="16" y="71"/>
                  <a:pt x="16" y="71"/>
                  <a:pt x="16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2" y="56"/>
                  <a:pt x="42" y="56"/>
                  <a:pt x="42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38"/>
                </a:moveTo>
                <a:cubicBezTo>
                  <a:pt x="16" y="52"/>
                  <a:pt x="16" y="52"/>
                  <a:pt x="16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38"/>
                  <a:pt x="42" y="38"/>
                  <a:pt x="42" y="38"/>
                </a:cubicBezTo>
                <a:lnTo>
                  <a:pt x="16" y="38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9" name="Freeform 57"/>
          <p:cNvSpPr>
            <a:spLocks noEditPoints="1" noChangeArrowheads="1"/>
          </p:cNvSpPr>
          <p:nvPr/>
        </p:nvSpPr>
        <p:spPr bwMode="auto">
          <a:xfrm>
            <a:off x="4787900" y="4843463"/>
            <a:ext cx="412750" cy="244475"/>
          </a:xfrm>
          <a:custGeom>
            <a:avLst/>
            <a:gdLst>
              <a:gd name="T0" fmla="*/ 2147483647 w 260"/>
              <a:gd name="T1" fmla="*/ 2147483647 h 206"/>
              <a:gd name="T2" fmla="*/ 2147483647 w 260"/>
              <a:gd name="T3" fmla="*/ 2147483647 h 206"/>
              <a:gd name="T4" fmla="*/ 2147483647 w 260"/>
              <a:gd name="T5" fmla="*/ 2147483647 h 206"/>
              <a:gd name="T6" fmla="*/ 2147483647 w 260"/>
              <a:gd name="T7" fmla="*/ 2147483647 h 206"/>
              <a:gd name="T8" fmla="*/ 2147483647 w 260"/>
              <a:gd name="T9" fmla="*/ 2147483647 h 206"/>
              <a:gd name="T10" fmla="*/ 2147483647 w 260"/>
              <a:gd name="T11" fmla="*/ 2147483647 h 206"/>
              <a:gd name="T12" fmla="*/ 2147483647 w 260"/>
              <a:gd name="T13" fmla="*/ 2147483647 h 206"/>
              <a:gd name="T14" fmla="*/ 2147483647 w 260"/>
              <a:gd name="T15" fmla="*/ 2147483647 h 206"/>
              <a:gd name="T16" fmla="*/ 2147483647 w 260"/>
              <a:gd name="T17" fmla="*/ 2147483647 h 206"/>
              <a:gd name="T18" fmla="*/ 0 w 260"/>
              <a:gd name="T19" fmla="*/ 2147483647 h 206"/>
              <a:gd name="T20" fmla="*/ 2147483647 w 260"/>
              <a:gd name="T21" fmla="*/ 2147483647 h 206"/>
              <a:gd name="T22" fmla="*/ 2147483647 w 260"/>
              <a:gd name="T23" fmla="*/ 2147483647 h 206"/>
              <a:gd name="T24" fmla="*/ 0 w 260"/>
              <a:gd name="T25" fmla="*/ 2147483647 h 206"/>
              <a:gd name="T26" fmla="*/ 2147483647 w 260"/>
              <a:gd name="T27" fmla="*/ 2147483647 h 206"/>
              <a:gd name="T28" fmla="*/ 2147483647 w 260"/>
              <a:gd name="T29" fmla="*/ 2147483647 h 206"/>
              <a:gd name="T30" fmla="*/ 2147483647 w 260"/>
              <a:gd name="T31" fmla="*/ 2147483647 h 206"/>
              <a:gd name="T32" fmla="*/ 2147483647 w 260"/>
              <a:gd name="T33" fmla="*/ 2147483647 h 206"/>
              <a:gd name="T34" fmla="*/ 2147483647 w 260"/>
              <a:gd name="T35" fmla="*/ 2147483647 h 206"/>
              <a:gd name="T36" fmla="*/ 2147483647 w 260"/>
              <a:gd name="T37" fmla="*/ 2147483647 h 206"/>
              <a:gd name="T38" fmla="*/ 2147483647 w 260"/>
              <a:gd name="T39" fmla="*/ 0 h 206"/>
              <a:gd name="T40" fmla="*/ 2147483647 w 260"/>
              <a:gd name="T41" fmla="*/ 2147483647 h 206"/>
              <a:gd name="T42" fmla="*/ 2147483647 w 260"/>
              <a:gd name="T43" fmla="*/ 0 h 206"/>
              <a:gd name="T44" fmla="*/ 2147483647 w 260"/>
              <a:gd name="T45" fmla="*/ 2147483647 h 206"/>
              <a:gd name="T46" fmla="*/ 2147483647 w 260"/>
              <a:gd name="T47" fmla="*/ 2147483647 h 206"/>
              <a:gd name="T48" fmla="*/ 2147483647 w 260"/>
              <a:gd name="T49" fmla="*/ 2147483647 h 206"/>
              <a:gd name="T50" fmla="*/ 2147483647 w 260"/>
              <a:gd name="T51" fmla="*/ 2147483647 h 206"/>
              <a:gd name="T52" fmla="*/ 2147483647 w 260"/>
              <a:gd name="T53" fmla="*/ 2147483647 h 206"/>
              <a:gd name="T54" fmla="*/ 2147483647 w 260"/>
              <a:gd name="T55" fmla="*/ 2147483647 h 206"/>
              <a:gd name="T56" fmla="*/ 2147483647 w 260"/>
              <a:gd name="T57" fmla="*/ 2147483647 h 206"/>
              <a:gd name="T58" fmla="*/ 2147483647 w 260"/>
              <a:gd name="T59" fmla="*/ 2147483647 h 206"/>
              <a:gd name="T60" fmla="*/ 2147483647 w 260"/>
              <a:gd name="T61" fmla="*/ 2147483647 h 206"/>
              <a:gd name="T62" fmla="*/ 2147483647 w 260"/>
              <a:gd name="T63" fmla="*/ 2147483647 h 206"/>
              <a:gd name="T64" fmla="*/ 2147483647 w 260"/>
              <a:gd name="T65" fmla="*/ 2147483647 h 20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60"/>
              <a:gd name="T100" fmla="*/ 0 h 206"/>
              <a:gd name="T101" fmla="*/ 260 w 260"/>
              <a:gd name="T102" fmla="*/ 206 h 20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60" h="206">
                <a:moveTo>
                  <a:pt x="212" y="33"/>
                </a:moveTo>
                <a:lnTo>
                  <a:pt x="250" y="33"/>
                </a:lnTo>
                <a:lnTo>
                  <a:pt x="260" y="45"/>
                </a:lnTo>
                <a:lnTo>
                  <a:pt x="260" y="146"/>
                </a:lnTo>
                <a:lnTo>
                  <a:pt x="250" y="156"/>
                </a:lnTo>
                <a:lnTo>
                  <a:pt x="97" y="156"/>
                </a:lnTo>
                <a:lnTo>
                  <a:pt x="87" y="146"/>
                </a:lnTo>
                <a:lnTo>
                  <a:pt x="87" y="45"/>
                </a:lnTo>
                <a:lnTo>
                  <a:pt x="89" y="40"/>
                </a:lnTo>
                <a:lnTo>
                  <a:pt x="68" y="40"/>
                </a:lnTo>
                <a:lnTo>
                  <a:pt x="63" y="26"/>
                </a:lnTo>
                <a:lnTo>
                  <a:pt x="210" y="26"/>
                </a:lnTo>
                <a:lnTo>
                  <a:pt x="212" y="33"/>
                </a:lnTo>
                <a:close/>
                <a:moveTo>
                  <a:pt x="0" y="71"/>
                </a:moveTo>
                <a:lnTo>
                  <a:pt x="49" y="71"/>
                </a:lnTo>
                <a:lnTo>
                  <a:pt x="54" y="85"/>
                </a:lnTo>
                <a:lnTo>
                  <a:pt x="4" y="85"/>
                </a:lnTo>
                <a:lnTo>
                  <a:pt x="0" y="71"/>
                </a:lnTo>
                <a:close/>
                <a:moveTo>
                  <a:pt x="0" y="118"/>
                </a:moveTo>
                <a:lnTo>
                  <a:pt x="2" y="128"/>
                </a:lnTo>
                <a:lnTo>
                  <a:pt x="78" y="128"/>
                </a:lnTo>
                <a:lnTo>
                  <a:pt x="75" y="118"/>
                </a:lnTo>
                <a:lnTo>
                  <a:pt x="0" y="118"/>
                </a:lnTo>
                <a:close/>
                <a:moveTo>
                  <a:pt x="80" y="198"/>
                </a:moveTo>
                <a:lnTo>
                  <a:pt x="156" y="198"/>
                </a:lnTo>
                <a:lnTo>
                  <a:pt x="158" y="206"/>
                </a:lnTo>
                <a:lnTo>
                  <a:pt x="82" y="206"/>
                </a:lnTo>
                <a:lnTo>
                  <a:pt x="80" y="198"/>
                </a:lnTo>
                <a:close/>
                <a:moveTo>
                  <a:pt x="7" y="175"/>
                </a:moveTo>
                <a:lnTo>
                  <a:pt x="151" y="175"/>
                </a:lnTo>
                <a:lnTo>
                  <a:pt x="156" y="189"/>
                </a:lnTo>
                <a:lnTo>
                  <a:pt x="9" y="189"/>
                </a:lnTo>
                <a:lnTo>
                  <a:pt x="7" y="175"/>
                </a:lnTo>
                <a:close/>
                <a:moveTo>
                  <a:pt x="9" y="0"/>
                </a:moveTo>
                <a:lnTo>
                  <a:pt x="156" y="0"/>
                </a:lnTo>
                <a:lnTo>
                  <a:pt x="160" y="17"/>
                </a:lnTo>
                <a:lnTo>
                  <a:pt x="14" y="17"/>
                </a:lnTo>
                <a:lnTo>
                  <a:pt x="9" y="0"/>
                </a:lnTo>
                <a:close/>
                <a:moveTo>
                  <a:pt x="222" y="135"/>
                </a:moveTo>
                <a:lnTo>
                  <a:pt x="189" y="109"/>
                </a:lnTo>
                <a:lnTo>
                  <a:pt x="179" y="116"/>
                </a:lnTo>
                <a:lnTo>
                  <a:pt x="172" y="120"/>
                </a:lnTo>
                <a:lnTo>
                  <a:pt x="167" y="116"/>
                </a:lnTo>
                <a:lnTo>
                  <a:pt x="158" y="109"/>
                </a:lnTo>
                <a:lnTo>
                  <a:pt x="123" y="135"/>
                </a:lnTo>
                <a:lnTo>
                  <a:pt x="222" y="135"/>
                </a:lnTo>
                <a:close/>
                <a:moveTo>
                  <a:pt x="106" y="125"/>
                </a:moveTo>
                <a:lnTo>
                  <a:pt x="141" y="95"/>
                </a:lnTo>
                <a:lnTo>
                  <a:pt x="106" y="66"/>
                </a:lnTo>
                <a:lnTo>
                  <a:pt x="106" y="125"/>
                </a:lnTo>
                <a:close/>
                <a:moveTo>
                  <a:pt x="123" y="54"/>
                </a:moveTo>
                <a:lnTo>
                  <a:pt x="172" y="95"/>
                </a:lnTo>
                <a:lnTo>
                  <a:pt x="222" y="54"/>
                </a:lnTo>
                <a:lnTo>
                  <a:pt x="123" y="54"/>
                </a:lnTo>
                <a:close/>
                <a:moveTo>
                  <a:pt x="238" y="66"/>
                </a:moveTo>
                <a:lnTo>
                  <a:pt x="203" y="95"/>
                </a:lnTo>
                <a:lnTo>
                  <a:pt x="238" y="125"/>
                </a:lnTo>
                <a:lnTo>
                  <a:pt x="238" y="6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0" name="Freeform 58"/>
          <p:cNvSpPr>
            <a:spLocks noEditPoints="1" noChangeArrowheads="1"/>
          </p:cNvSpPr>
          <p:nvPr/>
        </p:nvSpPr>
        <p:spPr bwMode="auto">
          <a:xfrm>
            <a:off x="4133850" y="4789488"/>
            <a:ext cx="344488" cy="287337"/>
          </a:xfrm>
          <a:custGeom>
            <a:avLst/>
            <a:gdLst>
              <a:gd name="T0" fmla="*/ 2147483647 w 92"/>
              <a:gd name="T1" fmla="*/ 2147483647 h 102"/>
              <a:gd name="T2" fmla="*/ 2147483647 w 92"/>
              <a:gd name="T3" fmla="*/ 2147483647 h 102"/>
              <a:gd name="T4" fmla="*/ 2147483647 w 92"/>
              <a:gd name="T5" fmla="*/ 2147483647 h 102"/>
              <a:gd name="T6" fmla="*/ 2147483647 w 92"/>
              <a:gd name="T7" fmla="*/ 2147483647 h 102"/>
              <a:gd name="T8" fmla="*/ 2147483647 w 92"/>
              <a:gd name="T9" fmla="*/ 2147483647 h 102"/>
              <a:gd name="T10" fmla="*/ 2147483647 w 92"/>
              <a:gd name="T11" fmla="*/ 2147483647 h 102"/>
              <a:gd name="T12" fmla="*/ 2147483647 w 92"/>
              <a:gd name="T13" fmla="*/ 2147483647 h 102"/>
              <a:gd name="T14" fmla="*/ 2147483647 w 92"/>
              <a:gd name="T15" fmla="*/ 2147483647 h 102"/>
              <a:gd name="T16" fmla="*/ 2147483647 w 92"/>
              <a:gd name="T17" fmla="*/ 2147483647 h 102"/>
              <a:gd name="T18" fmla="*/ 2147483647 w 92"/>
              <a:gd name="T19" fmla="*/ 2147483647 h 102"/>
              <a:gd name="T20" fmla="*/ 2147483647 w 92"/>
              <a:gd name="T21" fmla="*/ 2147483647 h 102"/>
              <a:gd name="T22" fmla="*/ 2147483647 w 92"/>
              <a:gd name="T23" fmla="*/ 2147483647 h 102"/>
              <a:gd name="T24" fmla="*/ 2147483647 w 92"/>
              <a:gd name="T25" fmla="*/ 2147483647 h 102"/>
              <a:gd name="T26" fmla="*/ 2147483647 w 92"/>
              <a:gd name="T27" fmla="*/ 2147483647 h 102"/>
              <a:gd name="T28" fmla="*/ 2147483647 w 92"/>
              <a:gd name="T29" fmla="*/ 2147483647 h 102"/>
              <a:gd name="T30" fmla="*/ 2147483647 w 92"/>
              <a:gd name="T31" fmla="*/ 2147483647 h 102"/>
              <a:gd name="T32" fmla="*/ 2147483647 w 92"/>
              <a:gd name="T33" fmla="*/ 2147483647 h 102"/>
              <a:gd name="T34" fmla="*/ 2147483647 w 92"/>
              <a:gd name="T35" fmla="*/ 2147483647 h 102"/>
              <a:gd name="T36" fmla="*/ 2147483647 w 92"/>
              <a:gd name="T37" fmla="*/ 2147483647 h 102"/>
              <a:gd name="T38" fmla="*/ 2147483647 w 92"/>
              <a:gd name="T39" fmla="*/ 2147483647 h 102"/>
              <a:gd name="T40" fmla="*/ 2147483647 w 92"/>
              <a:gd name="T41" fmla="*/ 2147483647 h 102"/>
              <a:gd name="T42" fmla="*/ 2147483647 w 92"/>
              <a:gd name="T43" fmla="*/ 2147483647 h 102"/>
              <a:gd name="T44" fmla="*/ 2147483647 w 92"/>
              <a:gd name="T45" fmla="*/ 2147483647 h 102"/>
              <a:gd name="T46" fmla="*/ 2147483647 w 92"/>
              <a:gd name="T47" fmla="*/ 2147483647 h 102"/>
              <a:gd name="T48" fmla="*/ 2147483647 w 92"/>
              <a:gd name="T49" fmla="*/ 2147483647 h 102"/>
              <a:gd name="T50" fmla="*/ 2147483647 w 92"/>
              <a:gd name="T51" fmla="*/ 2147483647 h 102"/>
              <a:gd name="T52" fmla="*/ 2147483647 w 92"/>
              <a:gd name="T53" fmla="*/ 2147483647 h 102"/>
              <a:gd name="T54" fmla="*/ 2147483647 w 92"/>
              <a:gd name="T55" fmla="*/ 2147483647 h 102"/>
              <a:gd name="T56" fmla="*/ 2147483647 w 92"/>
              <a:gd name="T57" fmla="*/ 2147483647 h 102"/>
              <a:gd name="T58" fmla="*/ 2147483647 w 92"/>
              <a:gd name="T59" fmla="*/ 2147483647 h 102"/>
              <a:gd name="T60" fmla="*/ 0 w 92"/>
              <a:gd name="T61" fmla="*/ 2147483647 h 102"/>
              <a:gd name="T62" fmla="*/ 2147483647 w 92"/>
              <a:gd name="T63" fmla="*/ 2147483647 h 102"/>
              <a:gd name="T64" fmla="*/ 2147483647 w 92"/>
              <a:gd name="T65" fmla="*/ 2147483647 h 102"/>
              <a:gd name="T66" fmla="*/ 2147483647 w 92"/>
              <a:gd name="T67" fmla="*/ 2147483647 h 10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2"/>
              <a:gd name="T103" fmla="*/ 0 h 102"/>
              <a:gd name="T104" fmla="*/ 92 w 92"/>
              <a:gd name="T105" fmla="*/ 102 h 10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2" h="102">
                <a:moveTo>
                  <a:pt x="30" y="63"/>
                </a:moveTo>
                <a:cubicBezTo>
                  <a:pt x="32" y="62"/>
                  <a:pt x="35" y="61"/>
                  <a:pt x="37" y="60"/>
                </a:cubicBezTo>
                <a:cubicBezTo>
                  <a:pt x="37" y="59"/>
                  <a:pt x="38" y="58"/>
                  <a:pt x="38" y="57"/>
                </a:cubicBezTo>
                <a:cubicBezTo>
                  <a:pt x="38" y="57"/>
                  <a:pt x="37" y="56"/>
                  <a:pt x="37" y="56"/>
                </a:cubicBezTo>
                <a:cubicBezTo>
                  <a:pt x="31" y="50"/>
                  <a:pt x="30" y="41"/>
                  <a:pt x="30" y="30"/>
                </a:cubicBezTo>
                <a:cubicBezTo>
                  <a:pt x="31" y="30"/>
                  <a:pt x="61" y="30"/>
                  <a:pt x="63" y="30"/>
                </a:cubicBezTo>
                <a:cubicBezTo>
                  <a:pt x="63" y="42"/>
                  <a:pt x="62" y="50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8"/>
                  <a:pt x="55" y="59"/>
                  <a:pt x="56" y="60"/>
                </a:cubicBezTo>
                <a:cubicBezTo>
                  <a:pt x="58" y="61"/>
                  <a:pt x="60" y="62"/>
                  <a:pt x="62" y="63"/>
                </a:cubicBezTo>
                <a:cubicBezTo>
                  <a:pt x="58" y="76"/>
                  <a:pt x="54" y="83"/>
                  <a:pt x="50" y="85"/>
                </a:cubicBezTo>
                <a:cubicBezTo>
                  <a:pt x="49" y="83"/>
                  <a:pt x="49" y="80"/>
                  <a:pt x="50" y="77"/>
                </a:cubicBezTo>
                <a:cubicBezTo>
                  <a:pt x="49" y="77"/>
                  <a:pt x="49" y="77"/>
                  <a:pt x="48" y="77"/>
                </a:cubicBezTo>
                <a:cubicBezTo>
                  <a:pt x="48" y="77"/>
                  <a:pt x="47" y="78"/>
                  <a:pt x="47" y="79"/>
                </a:cubicBezTo>
                <a:cubicBezTo>
                  <a:pt x="46" y="78"/>
                  <a:pt x="46" y="77"/>
                  <a:pt x="45" y="77"/>
                </a:cubicBezTo>
                <a:cubicBezTo>
                  <a:pt x="45" y="77"/>
                  <a:pt x="44" y="77"/>
                  <a:pt x="44" y="77"/>
                </a:cubicBezTo>
                <a:cubicBezTo>
                  <a:pt x="44" y="81"/>
                  <a:pt x="44" y="83"/>
                  <a:pt x="44" y="86"/>
                </a:cubicBezTo>
                <a:cubicBezTo>
                  <a:pt x="39" y="84"/>
                  <a:pt x="34" y="76"/>
                  <a:pt x="30" y="63"/>
                </a:cubicBezTo>
                <a:close/>
                <a:moveTo>
                  <a:pt x="75" y="65"/>
                </a:moveTo>
                <a:cubicBezTo>
                  <a:pt x="74" y="62"/>
                  <a:pt x="73" y="58"/>
                  <a:pt x="74" y="54"/>
                </a:cubicBezTo>
                <a:cubicBezTo>
                  <a:pt x="76" y="46"/>
                  <a:pt x="74" y="38"/>
                  <a:pt x="73" y="36"/>
                </a:cubicBezTo>
                <a:cubicBezTo>
                  <a:pt x="71" y="30"/>
                  <a:pt x="74" y="24"/>
                  <a:pt x="72" y="20"/>
                </a:cubicBezTo>
                <a:cubicBezTo>
                  <a:pt x="71" y="13"/>
                  <a:pt x="68" y="8"/>
                  <a:pt x="63" y="4"/>
                </a:cubicBezTo>
                <a:cubicBezTo>
                  <a:pt x="56" y="0"/>
                  <a:pt x="45" y="0"/>
                  <a:pt x="36" y="2"/>
                </a:cubicBezTo>
                <a:cubicBezTo>
                  <a:pt x="29" y="4"/>
                  <a:pt x="21" y="8"/>
                  <a:pt x="22" y="14"/>
                </a:cubicBezTo>
                <a:cubicBezTo>
                  <a:pt x="22" y="19"/>
                  <a:pt x="21" y="22"/>
                  <a:pt x="19" y="25"/>
                </a:cubicBezTo>
                <a:cubicBezTo>
                  <a:pt x="18" y="27"/>
                  <a:pt x="18" y="29"/>
                  <a:pt x="18" y="32"/>
                </a:cubicBezTo>
                <a:cubicBezTo>
                  <a:pt x="19" y="38"/>
                  <a:pt x="23" y="41"/>
                  <a:pt x="21" y="47"/>
                </a:cubicBezTo>
                <a:cubicBezTo>
                  <a:pt x="19" y="53"/>
                  <a:pt x="16" y="61"/>
                  <a:pt x="16" y="66"/>
                </a:cubicBezTo>
                <a:cubicBezTo>
                  <a:pt x="12" y="68"/>
                  <a:pt x="8" y="69"/>
                  <a:pt x="4" y="71"/>
                </a:cubicBezTo>
                <a:cubicBezTo>
                  <a:pt x="1" y="77"/>
                  <a:pt x="0" y="85"/>
                  <a:pt x="0" y="102"/>
                </a:cubicBezTo>
                <a:cubicBezTo>
                  <a:pt x="31" y="102"/>
                  <a:pt x="61" y="102"/>
                  <a:pt x="91" y="102"/>
                </a:cubicBezTo>
                <a:cubicBezTo>
                  <a:pt x="92" y="89"/>
                  <a:pt x="91" y="76"/>
                  <a:pt x="87" y="68"/>
                </a:cubicBezTo>
                <a:cubicBezTo>
                  <a:pt x="83" y="67"/>
                  <a:pt x="79" y="66"/>
                  <a:pt x="75" y="6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1" name="Freeform 59"/>
          <p:cNvSpPr>
            <a:spLocks noEditPoints="1" noChangeArrowheads="1"/>
          </p:cNvSpPr>
          <p:nvPr/>
        </p:nvSpPr>
        <p:spPr bwMode="auto">
          <a:xfrm>
            <a:off x="4133850" y="4276725"/>
            <a:ext cx="336550" cy="292100"/>
          </a:xfrm>
          <a:custGeom>
            <a:avLst/>
            <a:gdLst>
              <a:gd name="T0" fmla="*/ 2147483647 w 90"/>
              <a:gd name="T1" fmla="*/ 2147483647 h 103"/>
              <a:gd name="T2" fmla="*/ 2147483647 w 90"/>
              <a:gd name="T3" fmla="*/ 2147483647 h 103"/>
              <a:gd name="T4" fmla="*/ 2147483647 w 90"/>
              <a:gd name="T5" fmla="*/ 2147483647 h 103"/>
              <a:gd name="T6" fmla="*/ 2147483647 w 90"/>
              <a:gd name="T7" fmla="*/ 2147483647 h 103"/>
              <a:gd name="T8" fmla="*/ 2147483647 w 90"/>
              <a:gd name="T9" fmla="*/ 2147483647 h 103"/>
              <a:gd name="T10" fmla="*/ 2147483647 w 90"/>
              <a:gd name="T11" fmla="*/ 2147483647 h 103"/>
              <a:gd name="T12" fmla="*/ 2147483647 w 90"/>
              <a:gd name="T13" fmla="*/ 2147483647 h 103"/>
              <a:gd name="T14" fmla="*/ 2147483647 w 90"/>
              <a:gd name="T15" fmla="*/ 2147483647 h 103"/>
              <a:gd name="T16" fmla="*/ 2147483647 w 90"/>
              <a:gd name="T17" fmla="*/ 2147483647 h 103"/>
              <a:gd name="T18" fmla="*/ 2147483647 w 90"/>
              <a:gd name="T19" fmla="*/ 2147483647 h 103"/>
              <a:gd name="T20" fmla="*/ 2147483647 w 90"/>
              <a:gd name="T21" fmla="*/ 2147483647 h 103"/>
              <a:gd name="T22" fmla="*/ 2147483647 w 90"/>
              <a:gd name="T23" fmla="*/ 2147483647 h 103"/>
              <a:gd name="T24" fmla="*/ 2147483647 w 90"/>
              <a:gd name="T25" fmla="*/ 2147483647 h 103"/>
              <a:gd name="T26" fmla="*/ 2147483647 w 90"/>
              <a:gd name="T27" fmla="*/ 2147483647 h 103"/>
              <a:gd name="T28" fmla="*/ 2147483647 w 90"/>
              <a:gd name="T29" fmla="*/ 2147483647 h 103"/>
              <a:gd name="T30" fmla="*/ 2147483647 w 90"/>
              <a:gd name="T31" fmla="*/ 2147483647 h 103"/>
              <a:gd name="T32" fmla="*/ 2147483647 w 90"/>
              <a:gd name="T33" fmla="*/ 2147483647 h 103"/>
              <a:gd name="T34" fmla="*/ 2147483647 w 90"/>
              <a:gd name="T35" fmla="*/ 2147483647 h 103"/>
              <a:gd name="T36" fmla="*/ 2147483647 w 90"/>
              <a:gd name="T37" fmla="*/ 2147483647 h 103"/>
              <a:gd name="T38" fmla="*/ 2147483647 w 90"/>
              <a:gd name="T39" fmla="*/ 2147483647 h 103"/>
              <a:gd name="T40" fmla="*/ 2147483647 w 90"/>
              <a:gd name="T41" fmla="*/ 2147483647 h 103"/>
              <a:gd name="T42" fmla="*/ 2147483647 w 90"/>
              <a:gd name="T43" fmla="*/ 2147483647 h 103"/>
              <a:gd name="T44" fmla="*/ 2147483647 w 90"/>
              <a:gd name="T45" fmla="*/ 2147483647 h 103"/>
              <a:gd name="T46" fmla="*/ 2147483647 w 90"/>
              <a:gd name="T47" fmla="*/ 2147483647 h 103"/>
              <a:gd name="T48" fmla="*/ 2147483647 w 90"/>
              <a:gd name="T49" fmla="*/ 2147483647 h 103"/>
              <a:gd name="T50" fmla="*/ 2147483647 w 90"/>
              <a:gd name="T51" fmla="*/ 2147483647 h 103"/>
              <a:gd name="T52" fmla="*/ 2147483647 w 90"/>
              <a:gd name="T53" fmla="*/ 2147483647 h 103"/>
              <a:gd name="T54" fmla="*/ 2147483647 w 90"/>
              <a:gd name="T55" fmla="*/ 2147483647 h 103"/>
              <a:gd name="T56" fmla="*/ 2147483647 w 90"/>
              <a:gd name="T57" fmla="*/ 2147483647 h 103"/>
              <a:gd name="T58" fmla="*/ 2147483647 w 90"/>
              <a:gd name="T59" fmla="*/ 2147483647 h 103"/>
              <a:gd name="T60" fmla="*/ 2147483647 w 90"/>
              <a:gd name="T61" fmla="*/ 2147483647 h 103"/>
              <a:gd name="T62" fmla="*/ 2147483647 w 90"/>
              <a:gd name="T63" fmla="*/ 2147483647 h 103"/>
              <a:gd name="T64" fmla="*/ 2147483647 w 90"/>
              <a:gd name="T65" fmla="*/ 2147483647 h 103"/>
              <a:gd name="T66" fmla="*/ 2147483647 w 90"/>
              <a:gd name="T67" fmla="*/ 2147483647 h 103"/>
              <a:gd name="T68" fmla="*/ 2147483647 w 90"/>
              <a:gd name="T69" fmla="*/ 2147483647 h 103"/>
              <a:gd name="T70" fmla="*/ 2147483647 w 90"/>
              <a:gd name="T71" fmla="*/ 2147483647 h 103"/>
              <a:gd name="T72" fmla="*/ 2147483647 w 90"/>
              <a:gd name="T73" fmla="*/ 2147483647 h 103"/>
              <a:gd name="T74" fmla="*/ 2147483647 w 90"/>
              <a:gd name="T75" fmla="*/ 2147483647 h 103"/>
              <a:gd name="T76" fmla="*/ 2147483647 w 90"/>
              <a:gd name="T77" fmla="*/ 2147483647 h 103"/>
              <a:gd name="T78" fmla="*/ 0 w 90"/>
              <a:gd name="T79" fmla="*/ 2147483647 h 103"/>
              <a:gd name="T80" fmla="*/ 0 w 90"/>
              <a:gd name="T81" fmla="*/ 2147483647 h 103"/>
              <a:gd name="T82" fmla="*/ 0 w 90"/>
              <a:gd name="T83" fmla="*/ 2147483647 h 103"/>
              <a:gd name="T84" fmla="*/ 2147483647 w 90"/>
              <a:gd name="T85" fmla="*/ 2147483647 h 103"/>
              <a:gd name="T86" fmla="*/ 2147483647 w 90"/>
              <a:gd name="T87" fmla="*/ 2147483647 h 103"/>
              <a:gd name="T88" fmla="*/ 2147483647 w 90"/>
              <a:gd name="T89" fmla="*/ 2147483647 h 103"/>
              <a:gd name="T90" fmla="*/ 2147483647 w 90"/>
              <a:gd name="T91" fmla="*/ 2147483647 h 103"/>
              <a:gd name="T92" fmla="*/ 2147483647 w 90"/>
              <a:gd name="T93" fmla="*/ 2147483647 h 103"/>
              <a:gd name="T94" fmla="*/ 2147483647 w 90"/>
              <a:gd name="T95" fmla="*/ 2147483647 h 103"/>
              <a:gd name="T96" fmla="*/ 2147483647 w 90"/>
              <a:gd name="T97" fmla="*/ 2147483647 h 103"/>
              <a:gd name="T98" fmla="*/ 2147483647 w 90"/>
              <a:gd name="T99" fmla="*/ 2147483647 h 103"/>
              <a:gd name="T100" fmla="*/ 2147483647 w 90"/>
              <a:gd name="T101" fmla="*/ 2147483647 h 103"/>
              <a:gd name="T102" fmla="*/ 2147483647 w 90"/>
              <a:gd name="T103" fmla="*/ 2147483647 h 103"/>
              <a:gd name="T104" fmla="*/ 2147483647 w 90"/>
              <a:gd name="T105" fmla="*/ 2147483647 h 103"/>
              <a:gd name="T106" fmla="*/ 2147483647 w 90"/>
              <a:gd name="T107" fmla="*/ 2147483647 h 103"/>
              <a:gd name="T108" fmla="*/ 2147483647 w 90"/>
              <a:gd name="T109" fmla="*/ 2147483647 h 103"/>
              <a:gd name="T110" fmla="*/ 2147483647 w 90"/>
              <a:gd name="T111" fmla="*/ 2147483647 h 10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0"/>
              <a:gd name="T169" fmla="*/ 0 h 103"/>
              <a:gd name="T170" fmla="*/ 90 w 90"/>
              <a:gd name="T171" fmla="*/ 103 h 10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0" h="103">
                <a:moveTo>
                  <a:pt x="5" y="65"/>
                </a:moveTo>
                <a:cubicBezTo>
                  <a:pt x="27" y="56"/>
                  <a:pt x="27" y="56"/>
                  <a:pt x="27" y="56"/>
                </a:cubicBezTo>
                <a:cubicBezTo>
                  <a:pt x="32" y="53"/>
                  <a:pt x="32" y="53"/>
                  <a:pt x="32" y="53"/>
                </a:cubicBezTo>
                <a:cubicBezTo>
                  <a:pt x="33" y="52"/>
                  <a:pt x="33" y="52"/>
                  <a:pt x="33" y="52"/>
                </a:cubicBezTo>
                <a:cubicBezTo>
                  <a:pt x="35" y="58"/>
                  <a:pt x="35" y="58"/>
                  <a:pt x="35" y="58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9" y="62"/>
                  <a:pt x="29" y="62"/>
                </a:cubicBezTo>
                <a:cubicBezTo>
                  <a:pt x="8" y="70"/>
                  <a:pt x="8" y="70"/>
                  <a:pt x="8" y="70"/>
                </a:cubicBezTo>
                <a:cubicBezTo>
                  <a:pt x="7" y="72"/>
                  <a:pt x="7" y="76"/>
                  <a:pt x="6" y="80"/>
                </a:cubicBezTo>
                <a:cubicBezTo>
                  <a:pt x="6" y="85"/>
                  <a:pt x="5" y="91"/>
                  <a:pt x="6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5" y="95"/>
                  <a:pt x="35" y="95"/>
                  <a:pt x="35" y="95"/>
                </a:cubicBezTo>
                <a:cubicBezTo>
                  <a:pt x="42" y="65"/>
                  <a:pt x="42" y="65"/>
                  <a:pt x="42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39" y="59"/>
                  <a:pt x="39" y="59"/>
                  <a:pt x="39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65"/>
                  <a:pt x="50" y="65"/>
                  <a:pt x="50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54" y="95"/>
                  <a:pt x="54" y="95"/>
                  <a:pt x="54" y="95"/>
                </a:cubicBezTo>
                <a:cubicBezTo>
                  <a:pt x="51" y="98"/>
                  <a:pt x="51" y="98"/>
                  <a:pt x="51" y="98"/>
                </a:cubicBezTo>
                <a:cubicBezTo>
                  <a:pt x="85" y="98"/>
                  <a:pt x="85" y="98"/>
                  <a:pt x="85" y="98"/>
                </a:cubicBezTo>
                <a:cubicBezTo>
                  <a:pt x="85" y="92"/>
                  <a:pt x="85" y="87"/>
                  <a:pt x="84" y="83"/>
                </a:cubicBezTo>
                <a:cubicBezTo>
                  <a:pt x="84" y="78"/>
                  <a:pt x="83" y="73"/>
                  <a:pt x="81" y="70"/>
                </a:cubicBezTo>
                <a:cubicBezTo>
                  <a:pt x="60" y="62"/>
                  <a:pt x="60" y="62"/>
                  <a:pt x="60" y="62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4" y="58"/>
                  <a:pt x="54" y="58"/>
                  <a:pt x="54" y="58"/>
                </a:cubicBezTo>
                <a:cubicBezTo>
                  <a:pt x="56" y="52"/>
                  <a:pt x="56" y="52"/>
                  <a:pt x="56" y="52"/>
                </a:cubicBezTo>
                <a:cubicBezTo>
                  <a:pt x="57" y="53"/>
                  <a:pt x="57" y="53"/>
                  <a:pt x="57" y="53"/>
                </a:cubicBezTo>
                <a:cubicBezTo>
                  <a:pt x="62" y="56"/>
                  <a:pt x="62" y="56"/>
                  <a:pt x="62" y="56"/>
                </a:cubicBezTo>
                <a:cubicBezTo>
                  <a:pt x="84" y="65"/>
                  <a:pt x="84" y="65"/>
                  <a:pt x="84" y="65"/>
                </a:cubicBezTo>
                <a:cubicBezTo>
                  <a:pt x="85" y="65"/>
                  <a:pt x="85" y="65"/>
                  <a:pt x="85" y="65"/>
                </a:cubicBezTo>
                <a:cubicBezTo>
                  <a:pt x="86" y="66"/>
                  <a:pt x="86" y="66"/>
                  <a:pt x="86" y="66"/>
                </a:cubicBezTo>
                <a:cubicBezTo>
                  <a:pt x="88" y="71"/>
                  <a:pt x="89" y="76"/>
                  <a:pt x="90" y="82"/>
                </a:cubicBezTo>
                <a:cubicBezTo>
                  <a:pt x="90" y="88"/>
                  <a:pt x="90" y="94"/>
                  <a:pt x="90" y="101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3" y="103"/>
                  <a:pt x="3" y="103"/>
                  <a:pt x="3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92"/>
                  <a:pt x="0" y="86"/>
                  <a:pt x="0" y="80"/>
                </a:cubicBezTo>
                <a:cubicBezTo>
                  <a:pt x="1" y="74"/>
                  <a:pt x="2" y="69"/>
                  <a:pt x="4" y="66"/>
                </a:cubicBezTo>
                <a:cubicBezTo>
                  <a:pt x="4" y="65"/>
                  <a:pt x="4" y="65"/>
                  <a:pt x="4" y="65"/>
                </a:cubicBezTo>
                <a:cubicBezTo>
                  <a:pt x="5" y="65"/>
                  <a:pt x="5" y="65"/>
                  <a:pt x="5" y="65"/>
                </a:cubicBezTo>
                <a:close/>
                <a:moveTo>
                  <a:pt x="29" y="35"/>
                </a:moveTo>
                <a:cubicBezTo>
                  <a:pt x="28" y="28"/>
                  <a:pt x="28" y="25"/>
                  <a:pt x="30" y="18"/>
                </a:cubicBezTo>
                <a:cubicBezTo>
                  <a:pt x="34" y="21"/>
                  <a:pt x="45" y="20"/>
                  <a:pt x="49" y="18"/>
                </a:cubicBezTo>
                <a:cubicBezTo>
                  <a:pt x="52" y="21"/>
                  <a:pt x="56" y="22"/>
                  <a:pt x="60" y="21"/>
                </a:cubicBezTo>
                <a:cubicBezTo>
                  <a:pt x="61" y="27"/>
                  <a:pt x="61" y="27"/>
                  <a:pt x="61" y="35"/>
                </a:cubicBezTo>
                <a:cubicBezTo>
                  <a:pt x="61" y="35"/>
                  <a:pt x="65" y="31"/>
                  <a:pt x="66" y="28"/>
                </a:cubicBezTo>
                <a:cubicBezTo>
                  <a:pt x="67" y="25"/>
                  <a:pt x="65" y="12"/>
                  <a:pt x="64" y="9"/>
                </a:cubicBezTo>
                <a:cubicBezTo>
                  <a:pt x="62" y="5"/>
                  <a:pt x="57" y="2"/>
                  <a:pt x="49" y="3"/>
                </a:cubicBezTo>
                <a:cubicBezTo>
                  <a:pt x="40" y="0"/>
                  <a:pt x="30" y="3"/>
                  <a:pt x="26" y="8"/>
                </a:cubicBezTo>
                <a:cubicBezTo>
                  <a:pt x="25" y="10"/>
                  <a:pt x="22" y="28"/>
                  <a:pt x="24" y="31"/>
                </a:cubicBezTo>
                <a:cubicBezTo>
                  <a:pt x="26" y="34"/>
                  <a:pt x="29" y="35"/>
                  <a:pt x="29" y="3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2" name="Freeform 60"/>
          <p:cNvSpPr>
            <a:spLocks noEditPoints="1" noChangeArrowheads="1"/>
          </p:cNvSpPr>
          <p:nvPr/>
        </p:nvSpPr>
        <p:spPr bwMode="auto">
          <a:xfrm>
            <a:off x="4111625" y="3790950"/>
            <a:ext cx="381000" cy="238125"/>
          </a:xfrm>
          <a:custGeom>
            <a:avLst/>
            <a:gdLst>
              <a:gd name="T0" fmla="*/ 2147483647 w 102"/>
              <a:gd name="T1" fmla="*/ 2147483647 h 85"/>
              <a:gd name="T2" fmla="*/ 2147483647 w 102"/>
              <a:gd name="T3" fmla="*/ 2147483647 h 85"/>
              <a:gd name="T4" fmla="*/ 2147483647 w 102"/>
              <a:gd name="T5" fmla="*/ 2147483647 h 85"/>
              <a:gd name="T6" fmla="*/ 2147483647 w 102"/>
              <a:gd name="T7" fmla="*/ 2147483647 h 85"/>
              <a:gd name="T8" fmla="*/ 2147483647 w 102"/>
              <a:gd name="T9" fmla="*/ 2147483647 h 85"/>
              <a:gd name="T10" fmla="*/ 2147483647 w 102"/>
              <a:gd name="T11" fmla="*/ 2147483647 h 85"/>
              <a:gd name="T12" fmla="*/ 2147483647 w 102"/>
              <a:gd name="T13" fmla="*/ 2147483647 h 85"/>
              <a:gd name="T14" fmla="*/ 2147483647 w 102"/>
              <a:gd name="T15" fmla="*/ 2147483647 h 85"/>
              <a:gd name="T16" fmla="*/ 2147483647 w 102"/>
              <a:gd name="T17" fmla="*/ 2147483647 h 85"/>
              <a:gd name="T18" fmla="*/ 0 w 102"/>
              <a:gd name="T19" fmla="*/ 2147483647 h 85"/>
              <a:gd name="T20" fmla="*/ 0 w 102"/>
              <a:gd name="T21" fmla="*/ 2147483647 h 85"/>
              <a:gd name="T22" fmla="*/ 2147483647 w 102"/>
              <a:gd name="T23" fmla="*/ 2147483647 h 85"/>
              <a:gd name="T24" fmla="*/ 2147483647 w 102"/>
              <a:gd name="T25" fmla="*/ 2147483647 h 85"/>
              <a:gd name="T26" fmla="*/ 2147483647 w 102"/>
              <a:gd name="T27" fmla="*/ 2147483647 h 85"/>
              <a:gd name="T28" fmla="*/ 2147483647 w 102"/>
              <a:gd name="T29" fmla="*/ 2147483647 h 85"/>
              <a:gd name="T30" fmla="*/ 2147483647 w 102"/>
              <a:gd name="T31" fmla="*/ 2147483647 h 85"/>
              <a:gd name="T32" fmla="*/ 2147483647 w 102"/>
              <a:gd name="T33" fmla="*/ 2147483647 h 85"/>
              <a:gd name="T34" fmla="*/ 2147483647 w 102"/>
              <a:gd name="T35" fmla="*/ 2147483647 h 85"/>
              <a:gd name="T36" fmla="*/ 2147483647 w 102"/>
              <a:gd name="T37" fmla="*/ 2147483647 h 85"/>
              <a:gd name="T38" fmla="*/ 2147483647 w 102"/>
              <a:gd name="T39" fmla="*/ 2147483647 h 85"/>
              <a:gd name="T40" fmla="*/ 2147483647 w 102"/>
              <a:gd name="T41" fmla="*/ 2147483647 h 85"/>
              <a:gd name="T42" fmla="*/ 2147483647 w 102"/>
              <a:gd name="T43" fmla="*/ 2147483647 h 85"/>
              <a:gd name="T44" fmla="*/ 2147483647 w 102"/>
              <a:gd name="T45" fmla="*/ 2147483647 h 85"/>
              <a:gd name="T46" fmla="*/ 2147483647 w 102"/>
              <a:gd name="T47" fmla="*/ 2147483647 h 85"/>
              <a:gd name="T48" fmla="*/ 2147483647 w 102"/>
              <a:gd name="T49" fmla="*/ 2147483647 h 85"/>
              <a:gd name="T50" fmla="*/ 2147483647 w 102"/>
              <a:gd name="T51" fmla="*/ 2147483647 h 85"/>
              <a:gd name="T52" fmla="*/ 2147483647 w 102"/>
              <a:gd name="T53" fmla="*/ 2147483647 h 85"/>
              <a:gd name="T54" fmla="*/ 2147483647 w 102"/>
              <a:gd name="T55" fmla="*/ 2147483647 h 85"/>
              <a:gd name="T56" fmla="*/ 2147483647 w 102"/>
              <a:gd name="T57" fmla="*/ 2147483647 h 85"/>
              <a:gd name="T58" fmla="*/ 2147483647 w 102"/>
              <a:gd name="T59" fmla="*/ 2147483647 h 85"/>
              <a:gd name="T60" fmla="*/ 2147483647 w 102"/>
              <a:gd name="T61" fmla="*/ 2147483647 h 85"/>
              <a:gd name="T62" fmla="*/ 2147483647 w 102"/>
              <a:gd name="T63" fmla="*/ 2147483647 h 85"/>
              <a:gd name="T64" fmla="*/ 2147483647 w 102"/>
              <a:gd name="T65" fmla="*/ 2147483647 h 85"/>
              <a:gd name="T66" fmla="*/ 2147483647 w 102"/>
              <a:gd name="T67" fmla="*/ 2147483647 h 85"/>
              <a:gd name="T68" fmla="*/ 2147483647 w 102"/>
              <a:gd name="T69" fmla="*/ 2147483647 h 85"/>
              <a:gd name="T70" fmla="*/ 2147483647 w 102"/>
              <a:gd name="T71" fmla="*/ 2147483647 h 85"/>
              <a:gd name="T72" fmla="*/ 2147483647 w 102"/>
              <a:gd name="T73" fmla="*/ 2147483647 h 85"/>
              <a:gd name="T74" fmla="*/ 2147483647 w 102"/>
              <a:gd name="T75" fmla="*/ 2147483647 h 85"/>
              <a:gd name="T76" fmla="*/ 2147483647 w 102"/>
              <a:gd name="T77" fmla="*/ 2147483647 h 85"/>
              <a:gd name="T78" fmla="*/ 2147483647 w 102"/>
              <a:gd name="T79" fmla="*/ 2147483647 h 85"/>
              <a:gd name="T80" fmla="*/ 2147483647 w 102"/>
              <a:gd name="T81" fmla="*/ 0 h 85"/>
              <a:gd name="T82" fmla="*/ 2147483647 w 102"/>
              <a:gd name="T83" fmla="*/ 2147483647 h 8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2"/>
              <a:gd name="T127" fmla="*/ 0 h 85"/>
              <a:gd name="T128" fmla="*/ 102 w 102"/>
              <a:gd name="T129" fmla="*/ 85 h 8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2" h="85">
                <a:moveTo>
                  <a:pt x="26" y="36"/>
                </a:moveTo>
                <a:cubicBezTo>
                  <a:pt x="25" y="35"/>
                  <a:pt x="22" y="34"/>
                  <a:pt x="19" y="33"/>
                </a:cubicBezTo>
                <a:cubicBezTo>
                  <a:pt x="16" y="33"/>
                  <a:pt x="13" y="32"/>
                  <a:pt x="11" y="32"/>
                </a:cubicBezTo>
                <a:cubicBezTo>
                  <a:pt x="10" y="32"/>
                  <a:pt x="9" y="32"/>
                  <a:pt x="9" y="32"/>
                </a:cubicBezTo>
                <a:cubicBezTo>
                  <a:pt x="9" y="32"/>
                  <a:pt x="10" y="32"/>
                  <a:pt x="11" y="33"/>
                </a:cubicBezTo>
                <a:cubicBezTo>
                  <a:pt x="13" y="34"/>
                  <a:pt x="15" y="35"/>
                  <a:pt x="18" y="35"/>
                </a:cubicBezTo>
                <a:cubicBezTo>
                  <a:pt x="21" y="36"/>
                  <a:pt x="24" y="37"/>
                  <a:pt x="26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6"/>
                  <a:pt x="26" y="36"/>
                </a:cubicBezTo>
                <a:close/>
                <a:moveTo>
                  <a:pt x="88" y="51"/>
                </a:moveTo>
                <a:cubicBezTo>
                  <a:pt x="88" y="47"/>
                  <a:pt x="88" y="47"/>
                  <a:pt x="88" y="47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79"/>
                  <a:pt x="88" y="79"/>
                  <a:pt x="88" y="79"/>
                </a:cubicBezTo>
                <a:cubicBezTo>
                  <a:pt x="70" y="72"/>
                  <a:pt x="70" y="72"/>
                  <a:pt x="70" y="72"/>
                </a:cubicBezTo>
                <a:cubicBezTo>
                  <a:pt x="27" y="77"/>
                  <a:pt x="27" y="77"/>
                  <a:pt x="27" y="77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0"/>
                  <a:pt x="4" y="60"/>
                  <a:pt x="4" y="60"/>
                </a:cubicBezTo>
                <a:cubicBezTo>
                  <a:pt x="0" y="58"/>
                  <a:pt x="0" y="58"/>
                  <a:pt x="0" y="58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1"/>
                  <a:pt x="0" y="51"/>
                  <a:pt x="0" y="51"/>
                </a:cubicBezTo>
                <a:cubicBezTo>
                  <a:pt x="2" y="44"/>
                  <a:pt x="2" y="44"/>
                  <a:pt x="2" y="44"/>
                </a:cubicBezTo>
                <a:cubicBezTo>
                  <a:pt x="31" y="53"/>
                  <a:pt x="31" y="53"/>
                  <a:pt x="31" y="53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5"/>
                  <a:pt x="54" y="45"/>
                  <a:pt x="54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40" y="37"/>
                  <a:pt x="40" y="37"/>
                  <a:pt x="40" y="37"/>
                </a:cubicBezTo>
                <a:cubicBezTo>
                  <a:pt x="72" y="31"/>
                  <a:pt x="72" y="31"/>
                  <a:pt x="72" y="31"/>
                </a:cubicBezTo>
                <a:cubicBezTo>
                  <a:pt x="86" y="50"/>
                  <a:pt x="86" y="50"/>
                  <a:pt x="86" y="50"/>
                </a:cubicBezTo>
                <a:cubicBezTo>
                  <a:pt x="88" y="51"/>
                  <a:pt x="88" y="51"/>
                  <a:pt x="88" y="51"/>
                </a:cubicBezTo>
                <a:close/>
                <a:moveTo>
                  <a:pt x="19" y="32"/>
                </a:moveTo>
                <a:cubicBezTo>
                  <a:pt x="23" y="32"/>
                  <a:pt x="25" y="33"/>
                  <a:pt x="27" y="34"/>
                </a:cubicBezTo>
                <a:cubicBezTo>
                  <a:pt x="29" y="35"/>
                  <a:pt x="30" y="36"/>
                  <a:pt x="31" y="37"/>
                </a:cubicBezTo>
                <a:cubicBezTo>
                  <a:pt x="31" y="37"/>
                  <a:pt x="31" y="38"/>
                  <a:pt x="31" y="38"/>
                </a:cubicBezTo>
                <a:cubicBezTo>
                  <a:pt x="31" y="40"/>
                  <a:pt x="30" y="42"/>
                  <a:pt x="30" y="43"/>
                </a:cubicBezTo>
                <a:cubicBezTo>
                  <a:pt x="30" y="44"/>
                  <a:pt x="29" y="44"/>
                  <a:pt x="29" y="44"/>
                </a:cubicBezTo>
                <a:cubicBezTo>
                  <a:pt x="25" y="46"/>
                  <a:pt x="7" y="42"/>
                  <a:pt x="5" y="38"/>
                </a:cubicBezTo>
                <a:cubicBezTo>
                  <a:pt x="5" y="38"/>
                  <a:pt x="4" y="37"/>
                  <a:pt x="5" y="37"/>
                </a:cubicBezTo>
                <a:cubicBezTo>
                  <a:pt x="5" y="35"/>
                  <a:pt x="6" y="33"/>
                  <a:pt x="6" y="31"/>
                </a:cubicBezTo>
                <a:cubicBezTo>
                  <a:pt x="6" y="31"/>
                  <a:pt x="6" y="31"/>
                  <a:pt x="7" y="30"/>
                </a:cubicBezTo>
                <a:cubicBezTo>
                  <a:pt x="8" y="30"/>
                  <a:pt x="9" y="30"/>
                  <a:pt x="11" y="30"/>
                </a:cubicBezTo>
                <a:cubicBezTo>
                  <a:pt x="13" y="30"/>
                  <a:pt x="16" y="31"/>
                  <a:pt x="19" y="32"/>
                </a:cubicBezTo>
                <a:close/>
                <a:moveTo>
                  <a:pt x="38" y="27"/>
                </a:moveTo>
                <a:cubicBezTo>
                  <a:pt x="38" y="25"/>
                  <a:pt x="36" y="23"/>
                  <a:pt x="35" y="20"/>
                </a:cubicBezTo>
                <a:cubicBezTo>
                  <a:pt x="33" y="17"/>
                  <a:pt x="32" y="15"/>
                  <a:pt x="31" y="13"/>
                </a:cubicBezTo>
                <a:cubicBezTo>
                  <a:pt x="30" y="12"/>
                  <a:pt x="29" y="12"/>
                  <a:pt x="29" y="12"/>
                </a:cubicBezTo>
                <a:cubicBezTo>
                  <a:pt x="29" y="12"/>
                  <a:pt x="29" y="12"/>
                  <a:pt x="30" y="14"/>
                </a:cubicBezTo>
                <a:cubicBezTo>
                  <a:pt x="30" y="16"/>
                  <a:pt x="32" y="18"/>
                  <a:pt x="33" y="21"/>
                </a:cubicBezTo>
                <a:cubicBezTo>
                  <a:pt x="35" y="24"/>
                  <a:pt x="36" y="26"/>
                  <a:pt x="37" y="28"/>
                </a:cubicBezTo>
                <a:cubicBezTo>
                  <a:pt x="38" y="29"/>
                  <a:pt x="39" y="29"/>
                  <a:pt x="39" y="29"/>
                </a:cubicBezTo>
                <a:cubicBezTo>
                  <a:pt x="39" y="29"/>
                  <a:pt x="39" y="28"/>
                  <a:pt x="38" y="27"/>
                </a:cubicBezTo>
                <a:close/>
                <a:moveTo>
                  <a:pt x="37" y="19"/>
                </a:moveTo>
                <a:cubicBezTo>
                  <a:pt x="38" y="22"/>
                  <a:pt x="39" y="25"/>
                  <a:pt x="40" y="27"/>
                </a:cubicBezTo>
                <a:cubicBezTo>
                  <a:pt x="41" y="29"/>
                  <a:pt x="41" y="30"/>
                  <a:pt x="41" y="31"/>
                </a:cubicBezTo>
                <a:cubicBezTo>
                  <a:pt x="41" y="32"/>
                  <a:pt x="40" y="32"/>
                  <a:pt x="40" y="32"/>
                </a:cubicBezTo>
                <a:cubicBezTo>
                  <a:pt x="38" y="33"/>
                  <a:pt x="37" y="34"/>
                  <a:pt x="35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0" y="33"/>
                  <a:pt x="21" y="17"/>
                  <a:pt x="22" y="13"/>
                </a:cubicBezTo>
                <a:cubicBezTo>
                  <a:pt x="22" y="12"/>
                  <a:pt x="22" y="12"/>
                  <a:pt x="23" y="12"/>
                </a:cubicBezTo>
                <a:cubicBezTo>
                  <a:pt x="24" y="11"/>
                  <a:pt x="26" y="10"/>
                  <a:pt x="27" y="9"/>
                </a:cubicBezTo>
                <a:cubicBezTo>
                  <a:pt x="28" y="9"/>
                  <a:pt x="28" y="9"/>
                  <a:pt x="29" y="9"/>
                </a:cubicBezTo>
                <a:cubicBezTo>
                  <a:pt x="30" y="9"/>
                  <a:pt x="31" y="10"/>
                  <a:pt x="32" y="12"/>
                </a:cubicBezTo>
                <a:cubicBezTo>
                  <a:pt x="33" y="14"/>
                  <a:pt x="35" y="16"/>
                  <a:pt x="37" y="19"/>
                </a:cubicBezTo>
                <a:close/>
                <a:moveTo>
                  <a:pt x="48" y="4"/>
                </a:moveTo>
                <a:cubicBezTo>
                  <a:pt x="47" y="6"/>
                  <a:pt x="46" y="8"/>
                  <a:pt x="45" y="11"/>
                </a:cubicBezTo>
                <a:cubicBezTo>
                  <a:pt x="44" y="13"/>
                  <a:pt x="43" y="16"/>
                  <a:pt x="43" y="18"/>
                </a:cubicBezTo>
                <a:cubicBezTo>
                  <a:pt x="43" y="19"/>
                  <a:pt x="42" y="19"/>
                  <a:pt x="43" y="19"/>
                </a:cubicBezTo>
                <a:cubicBezTo>
                  <a:pt x="43" y="19"/>
                  <a:pt x="43" y="19"/>
                  <a:pt x="44" y="18"/>
                </a:cubicBezTo>
                <a:cubicBezTo>
                  <a:pt x="45" y="16"/>
                  <a:pt x="46" y="14"/>
                  <a:pt x="47" y="12"/>
                </a:cubicBezTo>
                <a:cubicBezTo>
                  <a:pt x="48" y="9"/>
                  <a:pt x="49" y="7"/>
                  <a:pt x="49" y="5"/>
                </a:cubicBezTo>
                <a:cubicBezTo>
                  <a:pt x="49" y="4"/>
                  <a:pt x="49" y="3"/>
                  <a:pt x="49" y="3"/>
                </a:cubicBezTo>
                <a:cubicBezTo>
                  <a:pt x="49" y="3"/>
                  <a:pt x="49" y="3"/>
                  <a:pt x="48" y="4"/>
                </a:cubicBezTo>
                <a:close/>
                <a:moveTo>
                  <a:pt x="43" y="10"/>
                </a:moveTo>
                <a:cubicBezTo>
                  <a:pt x="42" y="13"/>
                  <a:pt x="42" y="16"/>
                  <a:pt x="41" y="17"/>
                </a:cubicBezTo>
                <a:cubicBezTo>
                  <a:pt x="41" y="19"/>
                  <a:pt x="41" y="21"/>
                  <a:pt x="41" y="21"/>
                </a:cubicBezTo>
                <a:cubicBezTo>
                  <a:pt x="41" y="22"/>
                  <a:pt x="41" y="22"/>
                  <a:pt x="42" y="22"/>
                </a:cubicBezTo>
                <a:cubicBezTo>
                  <a:pt x="43" y="23"/>
                  <a:pt x="45" y="23"/>
                  <a:pt x="46" y="24"/>
                </a:cubicBezTo>
                <a:cubicBezTo>
                  <a:pt x="47" y="24"/>
                  <a:pt x="47" y="24"/>
                  <a:pt x="48" y="24"/>
                </a:cubicBezTo>
                <a:cubicBezTo>
                  <a:pt x="51" y="22"/>
                  <a:pt x="57" y="7"/>
                  <a:pt x="56" y="3"/>
                </a:cubicBezTo>
                <a:cubicBezTo>
                  <a:pt x="56" y="3"/>
                  <a:pt x="56" y="3"/>
                  <a:pt x="55" y="2"/>
                </a:cubicBezTo>
                <a:cubicBezTo>
                  <a:pt x="54" y="2"/>
                  <a:pt x="52" y="1"/>
                  <a:pt x="50" y="0"/>
                </a:cubicBezTo>
                <a:cubicBezTo>
                  <a:pt x="50" y="0"/>
                  <a:pt x="50" y="0"/>
                  <a:pt x="49" y="1"/>
                </a:cubicBezTo>
                <a:cubicBezTo>
                  <a:pt x="49" y="1"/>
                  <a:pt x="48" y="2"/>
                  <a:pt x="47" y="3"/>
                </a:cubicBezTo>
                <a:cubicBezTo>
                  <a:pt x="46" y="5"/>
                  <a:pt x="45" y="8"/>
                  <a:pt x="43" y="1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3" name="Freeform 61"/>
          <p:cNvSpPr>
            <a:spLocks noEditPoints="1" noChangeArrowheads="1"/>
          </p:cNvSpPr>
          <p:nvPr/>
        </p:nvSpPr>
        <p:spPr bwMode="auto">
          <a:xfrm>
            <a:off x="4857750" y="3754438"/>
            <a:ext cx="325438" cy="323850"/>
          </a:xfrm>
          <a:custGeom>
            <a:avLst/>
            <a:gdLst>
              <a:gd name="T0" fmla="*/ 2147483647 w 87"/>
              <a:gd name="T1" fmla="*/ 2147483647 h 115"/>
              <a:gd name="T2" fmla="*/ 2147483647 w 87"/>
              <a:gd name="T3" fmla="*/ 2147483647 h 115"/>
              <a:gd name="T4" fmla="*/ 2147483647 w 87"/>
              <a:gd name="T5" fmla="*/ 2147483647 h 115"/>
              <a:gd name="T6" fmla="*/ 2147483647 w 87"/>
              <a:gd name="T7" fmla="*/ 2147483647 h 115"/>
              <a:gd name="T8" fmla="*/ 2147483647 w 87"/>
              <a:gd name="T9" fmla="*/ 2147483647 h 115"/>
              <a:gd name="T10" fmla="*/ 2147483647 w 87"/>
              <a:gd name="T11" fmla="*/ 2147483647 h 115"/>
              <a:gd name="T12" fmla="*/ 2147483647 w 87"/>
              <a:gd name="T13" fmla="*/ 0 h 115"/>
              <a:gd name="T14" fmla="*/ 2147483647 w 87"/>
              <a:gd name="T15" fmla="*/ 2147483647 h 115"/>
              <a:gd name="T16" fmla="*/ 2147483647 w 87"/>
              <a:gd name="T17" fmla="*/ 2147483647 h 115"/>
              <a:gd name="T18" fmla="*/ 2147483647 w 87"/>
              <a:gd name="T19" fmla="*/ 2147483647 h 115"/>
              <a:gd name="T20" fmla="*/ 2147483647 w 87"/>
              <a:gd name="T21" fmla="*/ 2147483647 h 115"/>
              <a:gd name="T22" fmla="*/ 2147483647 w 87"/>
              <a:gd name="T23" fmla="*/ 2147483647 h 115"/>
              <a:gd name="T24" fmla="*/ 2147483647 w 87"/>
              <a:gd name="T25" fmla="*/ 2147483647 h 115"/>
              <a:gd name="T26" fmla="*/ 2147483647 w 87"/>
              <a:gd name="T27" fmla="*/ 2147483647 h 115"/>
              <a:gd name="T28" fmla="*/ 2147483647 w 87"/>
              <a:gd name="T29" fmla="*/ 2147483647 h 115"/>
              <a:gd name="T30" fmla="*/ 2147483647 w 87"/>
              <a:gd name="T31" fmla="*/ 2147483647 h 115"/>
              <a:gd name="T32" fmla="*/ 2147483647 w 87"/>
              <a:gd name="T33" fmla="*/ 2147483647 h 115"/>
              <a:gd name="T34" fmla="*/ 2147483647 w 87"/>
              <a:gd name="T35" fmla="*/ 2147483647 h 115"/>
              <a:gd name="T36" fmla="*/ 2147483647 w 87"/>
              <a:gd name="T37" fmla="*/ 2147483647 h 115"/>
              <a:gd name="T38" fmla="*/ 2147483647 w 87"/>
              <a:gd name="T39" fmla="*/ 2147483647 h 115"/>
              <a:gd name="T40" fmla="*/ 2147483647 w 87"/>
              <a:gd name="T41" fmla="*/ 2147483647 h 115"/>
              <a:gd name="T42" fmla="*/ 2147483647 w 87"/>
              <a:gd name="T43" fmla="*/ 2147483647 h 115"/>
              <a:gd name="T44" fmla="*/ 2147483647 w 87"/>
              <a:gd name="T45" fmla="*/ 2147483647 h 115"/>
              <a:gd name="T46" fmla="*/ 2147483647 w 87"/>
              <a:gd name="T47" fmla="*/ 2147483647 h 115"/>
              <a:gd name="T48" fmla="*/ 2147483647 w 87"/>
              <a:gd name="T49" fmla="*/ 2147483647 h 115"/>
              <a:gd name="T50" fmla="*/ 2147483647 w 87"/>
              <a:gd name="T51" fmla="*/ 2147483647 h 115"/>
              <a:gd name="T52" fmla="*/ 2147483647 w 87"/>
              <a:gd name="T53" fmla="*/ 2147483647 h 115"/>
              <a:gd name="T54" fmla="*/ 2147483647 w 87"/>
              <a:gd name="T55" fmla="*/ 2147483647 h 115"/>
              <a:gd name="T56" fmla="*/ 2147483647 w 87"/>
              <a:gd name="T57" fmla="*/ 2147483647 h 115"/>
              <a:gd name="T58" fmla="*/ 2147483647 w 87"/>
              <a:gd name="T59" fmla="*/ 2147483647 h 115"/>
              <a:gd name="T60" fmla="*/ 2147483647 w 87"/>
              <a:gd name="T61" fmla="*/ 2147483647 h 115"/>
              <a:gd name="T62" fmla="*/ 2147483647 w 87"/>
              <a:gd name="T63" fmla="*/ 2147483647 h 115"/>
              <a:gd name="T64" fmla="*/ 2147483647 w 87"/>
              <a:gd name="T65" fmla="*/ 2147483647 h 115"/>
              <a:gd name="T66" fmla="*/ 2147483647 w 87"/>
              <a:gd name="T67" fmla="*/ 2147483647 h 115"/>
              <a:gd name="T68" fmla="*/ 2147483647 w 87"/>
              <a:gd name="T69" fmla="*/ 2147483647 h 115"/>
              <a:gd name="T70" fmla="*/ 2147483647 w 87"/>
              <a:gd name="T71" fmla="*/ 2147483647 h 115"/>
              <a:gd name="T72" fmla="*/ 2147483647 w 87"/>
              <a:gd name="T73" fmla="*/ 2147483647 h 115"/>
              <a:gd name="T74" fmla="*/ 2147483647 w 87"/>
              <a:gd name="T75" fmla="*/ 2147483647 h 115"/>
              <a:gd name="T76" fmla="*/ 2147483647 w 87"/>
              <a:gd name="T77" fmla="*/ 2147483647 h 115"/>
              <a:gd name="T78" fmla="*/ 2147483647 w 87"/>
              <a:gd name="T79" fmla="*/ 2147483647 h 115"/>
              <a:gd name="T80" fmla="*/ 2147483647 w 87"/>
              <a:gd name="T81" fmla="*/ 2147483647 h 115"/>
              <a:gd name="T82" fmla="*/ 2147483647 w 87"/>
              <a:gd name="T83" fmla="*/ 2147483647 h 115"/>
              <a:gd name="T84" fmla="*/ 2147483647 w 87"/>
              <a:gd name="T85" fmla="*/ 2147483647 h 115"/>
              <a:gd name="T86" fmla="*/ 2147483647 w 87"/>
              <a:gd name="T87" fmla="*/ 2147483647 h 1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7"/>
              <a:gd name="T133" fmla="*/ 0 h 115"/>
              <a:gd name="T134" fmla="*/ 87 w 87"/>
              <a:gd name="T135" fmla="*/ 115 h 11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7" h="115">
                <a:moveTo>
                  <a:pt x="0" y="79"/>
                </a:moveTo>
                <a:cubicBezTo>
                  <a:pt x="8" y="69"/>
                  <a:pt x="24" y="74"/>
                  <a:pt x="35" y="66"/>
                </a:cubicBezTo>
                <a:cubicBezTo>
                  <a:pt x="41" y="66"/>
                  <a:pt x="47" y="66"/>
                  <a:pt x="53" y="66"/>
                </a:cubicBezTo>
                <a:cubicBezTo>
                  <a:pt x="64" y="74"/>
                  <a:pt x="80" y="69"/>
                  <a:pt x="87" y="79"/>
                </a:cubicBezTo>
                <a:cubicBezTo>
                  <a:pt x="87" y="84"/>
                  <a:pt x="87" y="99"/>
                  <a:pt x="87" y="104"/>
                </a:cubicBezTo>
                <a:cubicBezTo>
                  <a:pt x="80" y="105"/>
                  <a:pt x="69" y="106"/>
                  <a:pt x="57" y="10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4" y="115"/>
                  <a:pt x="44" y="115"/>
                  <a:pt x="44" y="115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32" y="107"/>
                  <a:pt x="32" y="107"/>
                  <a:pt x="32" y="107"/>
                </a:cubicBezTo>
                <a:cubicBezTo>
                  <a:pt x="20" y="107"/>
                  <a:pt x="9" y="105"/>
                  <a:pt x="0" y="104"/>
                </a:cubicBezTo>
                <a:cubicBezTo>
                  <a:pt x="0" y="99"/>
                  <a:pt x="0" y="84"/>
                  <a:pt x="0" y="79"/>
                </a:cubicBezTo>
                <a:close/>
                <a:moveTo>
                  <a:pt x="42" y="11"/>
                </a:moveTo>
                <a:cubicBezTo>
                  <a:pt x="34" y="15"/>
                  <a:pt x="34" y="15"/>
                  <a:pt x="34" y="15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4"/>
                  <a:pt x="25" y="14"/>
                  <a:pt x="25" y="14"/>
                </a:cubicBezTo>
                <a:cubicBezTo>
                  <a:pt x="15" y="16"/>
                  <a:pt x="8" y="23"/>
                  <a:pt x="9" y="36"/>
                </a:cubicBezTo>
                <a:cubicBezTo>
                  <a:pt x="7" y="20"/>
                  <a:pt x="12" y="7"/>
                  <a:pt x="26" y="4"/>
                </a:cubicBezTo>
                <a:cubicBezTo>
                  <a:pt x="26" y="0"/>
                  <a:pt x="26" y="0"/>
                  <a:pt x="26" y="0"/>
                </a:cubicBezTo>
                <a:cubicBezTo>
                  <a:pt x="34" y="5"/>
                  <a:pt x="34" y="5"/>
                  <a:pt x="34" y="5"/>
                </a:cubicBezTo>
                <a:cubicBezTo>
                  <a:pt x="42" y="11"/>
                  <a:pt x="42" y="11"/>
                  <a:pt x="42" y="11"/>
                </a:cubicBezTo>
                <a:close/>
                <a:moveTo>
                  <a:pt x="40" y="51"/>
                </a:moveTo>
                <a:cubicBezTo>
                  <a:pt x="47" y="57"/>
                  <a:pt x="47" y="57"/>
                  <a:pt x="47" y="57"/>
                </a:cubicBezTo>
                <a:cubicBezTo>
                  <a:pt x="54" y="64"/>
                  <a:pt x="54" y="64"/>
                  <a:pt x="54" y="64"/>
                </a:cubicBezTo>
                <a:cubicBezTo>
                  <a:pt x="55" y="60"/>
                  <a:pt x="55" y="60"/>
                  <a:pt x="55" y="60"/>
                </a:cubicBezTo>
                <a:cubicBezTo>
                  <a:pt x="69" y="60"/>
                  <a:pt x="77" y="48"/>
                  <a:pt x="77" y="32"/>
                </a:cubicBezTo>
                <a:cubicBezTo>
                  <a:pt x="76" y="45"/>
                  <a:pt x="67" y="50"/>
                  <a:pt x="57" y="50"/>
                </a:cubicBezTo>
                <a:cubicBezTo>
                  <a:pt x="58" y="45"/>
                  <a:pt x="58" y="45"/>
                  <a:pt x="58" y="45"/>
                </a:cubicBezTo>
                <a:cubicBezTo>
                  <a:pt x="49" y="48"/>
                  <a:pt x="49" y="48"/>
                  <a:pt x="49" y="48"/>
                </a:cubicBezTo>
                <a:cubicBezTo>
                  <a:pt x="40" y="51"/>
                  <a:pt x="40" y="51"/>
                  <a:pt x="40" y="51"/>
                </a:cubicBezTo>
                <a:close/>
                <a:moveTo>
                  <a:pt x="46" y="62"/>
                </a:move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6"/>
                  <a:pt x="38" y="56"/>
                  <a:pt x="37" y="56"/>
                </a:cubicBezTo>
                <a:cubicBezTo>
                  <a:pt x="36" y="55"/>
                  <a:pt x="35" y="55"/>
                  <a:pt x="34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1" y="53"/>
                  <a:pt x="28" y="52"/>
                  <a:pt x="26" y="49"/>
                </a:cubicBezTo>
                <a:cubicBezTo>
                  <a:pt x="21" y="45"/>
                  <a:pt x="19" y="39"/>
                  <a:pt x="19" y="32"/>
                </a:cubicBezTo>
                <a:cubicBezTo>
                  <a:pt x="19" y="30"/>
                  <a:pt x="19" y="27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4"/>
                  <a:pt x="20" y="23"/>
                  <a:pt x="21" y="22"/>
                </a:cubicBezTo>
                <a:cubicBezTo>
                  <a:pt x="21" y="20"/>
                  <a:pt x="21" y="20"/>
                  <a:pt x="21" y="20"/>
                </a:cubicBezTo>
                <a:cubicBezTo>
                  <a:pt x="15" y="22"/>
                  <a:pt x="12" y="28"/>
                  <a:pt x="13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5" y="44"/>
                  <a:pt x="17" y="49"/>
                  <a:pt x="22" y="53"/>
                </a:cubicBezTo>
                <a:cubicBezTo>
                  <a:pt x="26" y="58"/>
                  <a:pt x="32" y="61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2" y="62"/>
                  <a:pt x="44" y="62"/>
                  <a:pt x="46" y="62"/>
                </a:cubicBezTo>
                <a:close/>
                <a:moveTo>
                  <a:pt x="43" y="27"/>
                </a:moveTo>
                <a:cubicBezTo>
                  <a:pt x="43" y="27"/>
                  <a:pt x="42" y="27"/>
                  <a:pt x="42" y="27"/>
                </a:cubicBezTo>
                <a:cubicBezTo>
                  <a:pt x="39" y="22"/>
                  <a:pt x="39" y="21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3" y="18"/>
                  <a:pt x="33" y="18"/>
                  <a:pt x="33" y="18"/>
                </a:cubicBezTo>
                <a:cubicBezTo>
                  <a:pt x="35" y="23"/>
                  <a:pt x="36" y="25"/>
                  <a:pt x="39" y="29"/>
                </a:cubicBezTo>
                <a:cubicBezTo>
                  <a:pt x="39" y="30"/>
                  <a:pt x="39" y="31"/>
                  <a:pt x="39" y="32"/>
                </a:cubicBezTo>
                <a:cubicBezTo>
                  <a:pt x="39" y="35"/>
                  <a:pt x="41" y="37"/>
                  <a:pt x="43" y="37"/>
                </a:cubicBezTo>
                <a:cubicBezTo>
                  <a:pt x="46" y="37"/>
                  <a:pt x="48" y="35"/>
                  <a:pt x="48" y="32"/>
                </a:cubicBezTo>
                <a:cubicBezTo>
                  <a:pt x="48" y="32"/>
                  <a:pt x="48" y="31"/>
                  <a:pt x="48" y="31"/>
                </a:cubicBezTo>
                <a:cubicBezTo>
                  <a:pt x="51" y="28"/>
                  <a:pt x="51" y="28"/>
                  <a:pt x="54" y="24"/>
                </a:cubicBezTo>
                <a:cubicBezTo>
                  <a:pt x="53" y="23"/>
                  <a:pt x="52" y="23"/>
                  <a:pt x="52" y="22"/>
                </a:cubicBezTo>
                <a:cubicBezTo>
                  <a:pt x="49" y="24"/>
                  <a:pt x="48" y="25"/>
                  <a:pt x="45" y="28"/>
                </a:cubicBezTo>
                <a:cubicBezTo>
                  <a:pt x="45" y="27"/>
                  <a:pt x="44" y="27"/>
                  <a:pt x="43" y="27"/>
                </a:cubicBezTo>
                <a:close/>
                <a:moveTo>
                  <a:pt x="47" y="2"/>
                </a:moveTo>
                <a:cubicBezTo>
                  <a:pt x="44" y="1"/>
                  <a:pt x="40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7" y="8"/>
                  <a:pt x="48" y="8"/>
                  <a:pt x="49" y="9"/>
                </a:cubicBezTo>
                <a:cubicBezTo>
                  <a:pt x="51" y="9"/>
                  <a:pt x="53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7" y="12"/>
                  <a:pt x="59" y="13"/>
                  <a:pt x="60" y="15"/>
                </a:cubicBezTo>
                <a:cubicBezTo>
                  <a:pt x="61" y="16"/>
                  <a:pt x="62" y="16"/>
                  <a:pt x="62" y="17"/>
                </a:cubicBezTo>
                <a:cubicBezTo>
                  <a:pt x="63" y="18"/>
                  <a:pt x="64" y="19"/>
                  <a:pt x="64" y="20"/>
                </a:cubicBezTo>
                <a:cubicBezTo>
                  <a:pt x="65" y="22"/>
                  <a:pt x="66" y="24"/>
                  <a:pt x="67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7" y="29"/>
                  <a:pt x="67" y="30"/>
                  <a:pt x="67" y="32"/>
                </a:cubicBezTo>
                <a:cubicBezTo>
                  <a:pt x="67" y="33"/>
                  <a:pt x="67" y="34"/>
                  <a:pt x="67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36"/>
                  <a:pt x="67" y="37"/>
                  <a:pt x="67" y="38"/>
                </a:cubicBezTo>
                <a:cubicBezTo>
                  <a:pt x="66" y="41"/>
                  <a:pt x="65" y="43"/>
                  <a:pt x="64" y="45"/>
                </a:cubicBezTo>
                <a:cubicBezTo>
                  <a:pt x="69" y="43"/>
                  <a:pt x="72" y="39"/>
                  <a:pt x="73" y="32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28"/>
                  <a:pt x="73" y="27"/>
                  <a:pt x="73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72" y="21"/>
                  <a:pt x="70" y="17"/>
                  <a:pt x="67" y="14"/>
                </a:cubicBezTo>
                <a:cubicBezTo>
                  <a:pt x="64" y="10"/>
                  <a:pt x="61" y="7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4" y="3"/>
                  <a:pt x="51" y="2"/>
                  <a:pt x="47" y="2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2"/>
                  <a:pt x="47" y="2"/>
                  <a:pt x="47" y="2"/>
                </a:cubicBezTo>
                <a:close/>
                <a:moveTo>
                  <a:pt x="57" y="18"/>
                </a:moveTo>
                <a:cubicBezTo>
                  <a:pt x="59" y="16"/>
                  <a:pt x="59" y="16"/>
                  <a:pt x="59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58" y="18"/>
                  <a:pt x="58" y="18"/>
                  <a:pt x="58" y="18"/>
                </a:cubicBezTo>
                <a:cubicBezTo>
                  <a:pt x="57" y="18"/>
                  <a:pt x="57" y="18"/>
                  <a:pt x="57" y="18"/>
                </a:cubicBezTo>
                <a:close/>
                <a:moveTo>
                  <a:pt x="59" y="31"/>
                </a:moveTo>
                <a:cubicBezTo>
                  <a:pt x="66" y="31"/>
                  <a:pt x="66" y="31"/>
                  <a:pt x="66" y="31"/>
                </a:cubicBezTo>
                <a:cubicBezTo>
                  <a:pt x="66" y="33"/>
                  <a:pt x="66" y="33"/>
                  <a:pt x="66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1"/>
                  <a:pt x="59" y="31"/>
                  <a:pt x="59" y="31"/>
                </a:cubicBezTo>
                <a:close/>
                <a:moveTo>
                  <a:pt x="20" y="31"/>
                </a:moveTo>
                <a:cubicBezTo>
                  <a:pt x="20" y="33"/>
                  <a:pt x="20" y="33"/>
                  <a:pt x="20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1"/>
                  <a:pt x="26" y="31"/>
                  <a:pt x="26" y="31"/>
                </a:cubicBezTo>
                <a:cubicBezTo>
                  <a:pt x="20" y="31"/>
                  <a:pt x="20" y="31"/>
                  <a:pt x="20" y="31"/>
                </a:cubicBezTo>
                <a:close/>
                <a:moveTo>
                  <a:pt x="29" y="46"/>
                </a:move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8" y="46"/>
                  <a:pt x="28" y="46"/>
                  <a:pt x="28" y="46"/>
                </a:cubicBezTo>
                <a:cubicBezTo>
                  <a:pt x="29" y="46"/>
                  <a:pt x="29" y="46"/>
                  <a:pt x="29" y="46"/>
                </a:cubicBezTo>
                <a:close/>
                <a:moveTo>
                  <a:pt x="41" y="71"/>
                </a:moveTo>
                <a:cubicBezTo>
                  <a:pt x="39" y="74"/>
                  <a:pt x="39" y="74"/>
                  <a:pt x="39" y="74"/>
                </a:cubicBezTo>
                <a:cubicBezTo>
                  <a:pt x="42" y="79"/>
                  <a:pt x="42" y="79"/>
                  <a:pt x="42" y="79"/>
                </a:cubicBezTo>
                <a:cubicBezTo>
                  <a:pt x="42" y="79"/>
                  <a:pt x="42" y="79"/>
                  <a:pt x="42" y="79"/>
                </a:cubicBezTo>
                <a:cubicBezTo>
                  <a:pt x="42" y="80"/>
                  <a:pt x="42" y="80"/>
                  <a:pt x="42" y="80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44" y="110"/>
                  <a:pt x="44" y="110"/>
                  <a:pt x="44" y="110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7" y="80"/>
                  <a:pt x="47" y="80"/>
                  <a:pt x="47" y="80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50" y="74"/>
                  <a:pt x="50" y="74"/>
                  <a:pt x="50" y="74"/>
                </a:cubicBezTo>
                <a:cubicBezTo>
                  <a:pt x="48" y="71"/>
                  <a:pt x="48" y="71"/>
                  <a:pt x="48" y="71"/>
                </a:cubicBezTo>
                <a:lnTo>
                  <a:pt x="41" y="71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4" name="Freeform 62"/>
          <p:cNvSpPr>
            <a:spLocks noEditPoints="1" noChangeArrowheads="1"/>
          </p:cNvSpPr>
          <p:nvPr/>
        </p:nvSpPr>
        <p:spPr bwMode="auto">
          <a:xfrm>
            <a:off x="6203950" y="4803775"/>
            <a:ext cx="358775" cy="266700"/>
          </a:xfrm>
          <a:custGeom>
            <a:avLst/>
            <a:gdLst>
              <a:gd name="T0" fmla="*/ 2147483647 w 96"/>
              <a:gd name="T1" fmla="*/ 2147483647 h 95"/>
              <a:gd name="T2" fmla="*/ 2147483647 w 96"/>
              <a:gd name="T3" fmla="*/ 2147483647 h 95"/>
              <a:gd name="T4" fmla="*/ 2147483647 w 96"/>
              <a:gd name="T5" fmla="*/ 2147483647 h 95"/>
              <a:gd name="T6" fmla="*/ 2147483647 w 96"/>
              <a:gd name="T7" fmla="*/ 2147483647 h 95"/>
              <a:gd name="T8" fmla="*/ 2147483647 w 96"/>
              <a:gd name="T9" fmla="*/ 2147483647 h 95"/>
              <a:gd name="T10" fmla="*/ 2147483647 w 96"/>
              <a:gd name="T11" fmla="*/ 2147483647 h 95"/>
              <a:gd name="T12" fmla="*/ 2147483647 w 96"/>
              <a:gd name="T13" fmla="*/ 2147483647 h 95"/>
              <a:gd name="T14" fmla="*/ 2147483647 w 96"/>
              <a:gd name="T15" fmla="*/ 2147483647 h 95"/>
              <a:gd name="T16" fmla="*/ 2147483647 w 96"/>
              <a:gd name="T17" fmla="*/ 2147483647 h 95"/>
              <a:gd name="T18" fmla="*/ 2147483647 w 96"/>
              <a:gd name="T19" fmla="*/ 2147483647 h 95"/>
              <a:gd name="T20" fmla="*/ 2147483647 w 96"/>
              <a:gd name="T21" fmla="*/ 2147483647 h 95"/>
              <a:gd name="T22" fmla="*/ 2147483647 w 96"/>
              <a:gd name="T23" fmla="*/ 2147483647 h 95"/>
              <a:gd name="T24" fmla="*/ 2147483647 w 96"/>
              <a:gd name="T25" fmla="*/ 2147483647 h 95"/>
              <a:gd name="T26" fmla="*/ 2147483647 w 96"/>
              <a:gd name="T27" fmla="*/ 2147483647 h 95"/>
              <a:gd name="T28" fmla="*/ 2147483647 w 96"/>
              <a:gd name="T29" fmla="*/ 2147483647 h 95"/>
              <a:gd name="T30" fmla="*/ 2147483647 w 96"/>
              <a:gd name="T31" fmla="*/ 2147483647 h 95"/>
              <a:gd name="T32" fmla="*/ 2147483647 w 96"/>
              <a:gd name="T33" fmla="*/ 2147483647 h 95"/>
              <a:gd name="T34" fmla="*/ 2147483647 w 96"/>
              <a:gd name="T35" fmla="*/ 2147483647 h 95"/>
              <a:gd name="T36" fmla="*/ 2147483647 w 96"/>
              <a:gd name="T37" fmla="*/ 2147483647 h 95"/>
              <a:gd name="T38" fmla="*/ 2147483647 w 96"/>
              <a:gd name="T39" fmla="*/ 2147483647 h 95"/>
              <a:gd name="T40" fmla="*/ 2147483647 w 96"/>
              <a:gd name="T41" fmla="*/ 2147483647 h 95"/>
              <a:gd name="T42" fmla="*/ 2147483647 w 96"/>
              <a:gd name="T43" fmla="*/ 2147483647 h 95"/>
              <a:gd name="T44" fmla="*/ 2147483647 w 96"/>
              <a:gd name="T45" fmla="*/ 2147483647 h 95"/>
              <a:gd name="T46" fmla="*/ 2147483647 w 96"/>
              <a:gd name="T47" fmla="*/ 2147483647 h 95"/>
              <a:gd name="T48" fmla="*/ 2147483647 w 96"/>
              <a:gd name="T49" fmla="*/ 2147483647 h 95"/>
              <a:gd name="T50" fmla="*/ 2147483647 w 96"/>
              <a:gd name="T51" fmla="*/ 2147483647 h 95"/>
              <a:gd name="T52" fmla="*/ 2147483647 w 96"/>
              <a:gd name="T53" fmla="*/ 2147483647 h 95"/>
              <a:gd name="T54" fmla="*/ 2147483647 w 96"/>
              <a:gd name="T55" fmla="*/ 2147483647 h 95"/>
              <a:gd name="T56" fmla="*/ 2147483647 w 96"/>
              <a:gd name="T57" fmla="*/ 2147483647 h 95"/>
              <a:gd name="T58" fmla="*/ 2147483647 w 96"/>
              <a:gd name="T59" fmla="*/ 2147483647 h 95"/>
              <a:gd name="T60" fmla="*/ 2147483647 w 96"/>
              <a:gd name="T61" fmla="*/ 2147483647 h 95"/>
              <a:gd name="T62" fmla="*/ 2147483647 w 96"/>
              <a:gd name="T63" fmla="*/ 2147483647 h 95"/>
              <a:gd name="T64" fmla="*/ 2147483647 w 96"/>
              <a:gd name="T65" fmla="*/ 2147483647 h 95"/>
              <a:gd name="T66" fmla="*/ 2147483647 w 96"/>
              <a:gd name="T67" fmla="*/ 2147483647 h 95"/>
              <a:gd name="T68" fmla="*/ 2147483647 w 96"/>
              <a:gd name="T69" fmla="*/ 2147483647 h 95"/>
              <a:gd name="T70" fmla="*/ 2147483647 w 96"/>
              <a:gd name="T71" fmla="*/ 2147483647 h 95"/>
              <a:gd name="T72" fmla="*/ 2147483647 w 96"/>
              <a:gd name="T73" fmla="*/ 2147483647 h 95"/>
              <a:gd name="T74" fmla="*/ 2147483647 w 96"/>
              <a:gd name="T75" fmla="*/ 2147483647 h 95"/>
              <a:gd name="T76" fmla="*/ 2147483647 w 96"/>
              <a:gd name="T77" fmla="*/ 2147483647 h 95"/>
              <a:gd name="T78" fmla="*/ 2147483647 w 96"/>
              <a:gd name="T79" fmla="*/ 2147483647 h 95"/>
              <a:gd name="T80" fmla="*/ 2147483647 w 96"/>
              <a:gd name="T81" fmla="*/ 2147483647 h 95"/>
              <a:gd name="T82" fmla="*/ 2147483647 w 96"/>
              <a:gd name="T83" fmla="*/ 2147483647 h 95"/>
              <a:gd name="T84" fmla="*/ 2147483647 w 96"/>
              <a:gd name="T85" fmla="*/ 2147483647 h 95"/>
              <a:gd name="T86" fmla="*/ 2147483647 w 96"/>
              <a:gd name="T87" fmla="*/ 2147483647 h 95"/>
              <a:gd name="T88" fmla="*/ 2147483647 w 96"/>
              <a:gd name="T89" fmla="*/ 2147483647 h 95"/>
              <a:gd name="T90" fmla="*/ 2147483647 w 96"/>
              <a:gd name="T91" fmla="*/ 2147483647 h 95"/>
              <a:gd name="T92" fmla="*/ 2147483647 w 96"/>
              <a:gd name="T93" fmla="*/ 2147483647 h 95"/>
              <a:gd name="T94" fmla="*/ 2147483647 w 96"/>
              <a:gd name="T95" fmla="*/ 2147483647 h 95"/>
              <a:gd name="T96" fmla="*/ 2147483647 w 96"/>
              <a:gd name="T97" fmla="*/ 2147483647 h 95"/>
              <a:gd name="T98" fmla="*/ 2147483647 w 96"/>
              <a:gd name="T99" fmla="*/ 2147483647 h 95"/>
              <a:gd name="T100" fmla="*/ 2147483647 w 96"/>
              <a:gd name="T101" fmla="*/ 2147483647 h 95"/>
              <a:gd name="T102" fmla="*/ 2147483647 w 96"/>
              <a:gd name="T103" fmla="*/ 2147483647 h 95"/>
              <a:gd name="T104" fmla="*/ 2147483647 w 96"/>
              <a:gd name="T105" fmla="*/ 2147483647 h 95"/>
              <a:gd name="T106" fmla="*/ 2147483647 w 96"/>
              <a:gd name="T107" fmla="*/ 2147483647 h 95"/>
              <a:gd name="T108" fmla="*/ 2147483647 w 96"/>
              <a:gd name="T109" fmla="*/ 2147483647 h 95"/>
              <a:gd name="T110" fmla="*/ 2147483647 w 96"/>
              <a:gd name="T111" fmla="*/ 2147483647 h 9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6"/>
              <a:gd name="T169" fmla="*/ 0 h 95"/>
              <a:gd name="T170" fmla="*/ 96 w 96"/>
              <a:gd name="T171" fmla="*/ 95 h 9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6" h="95">
                <a:moveTo>
                  <a:pt x="40" y="58"/>
                </a:moveTo>
                <a:cubicBezTo>
                  <a:pt x="40" y="58"/>
                  <a:pt x="40" y="58"/>
                  <a:pt x="40" y="58"/>
                </a:cubicBezTo>
                <a:cubicBezTo>
                  <a:pt x="41" y="59"/>
                  <a:pt x="41" y="59"/>
                  <a:pt x="41" y="60"/>
                </a:cubicBezTo>
                <a:cubicBezTo>
                  <a:pt x="41" y="67"/>
                  <a:pt x="41" y="67"/>
                  <a:pt x="41" y="67"/>
                </a:cubicBezTo>
                <a:cubicBezTo>
                  <a:pt x="41" y="67"/>
                  <a:pt x="41" y="67"/>
                  <a:pt x="42" y="67"/>
                </a:cubicBezTo>
                <a:cubicBezTo>
                  <a:pt x="45" y="68"/>
                  <a:pt x="47" y="69"/>
                  <a:pt x="48" y="70"/>
                </a:cubicBezTo>
                <a:cubicBezTo>
                  <a:pt x="48" y="70"/>
                  <a:pt x="49" y="71"/>
                  <a:pt x="49" y="71"/>
                </a:cubicBezTo>
                <a:cubicBezTo>
                  <a:pt x="49" y="74"/>
                  <a:pt x="49" y="77"/>
                  <a:pt x="49" y="80"/>
                </a:cubicBezTo>
                <a:cubicBezTo>
                  <a:pt x="48" y="81"/>
                  <a:pt x="48" y="81"/>
                  <a:pt x="48" y="81"/>
                </a:cubicBezTo>
                <a:cubicBezTo>
                  <a:pt x="47" y="82"/>
                  <a:pt x="46" y="83"/>
                  <a:pt x="44" y="8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91"/>
                  <a:pt x="44" y="91"/>
                  <a:pt x="43" y="91"/>
                </a:cubicBezTo>
                <a:cubicBezTo>
                  <a:pt x="42" y="92"/>
                  <a:pt x="40" y="93"/>
                  <a:pt x="37" y="94"/>
                </a:cubicBezTo>
                <a:cubicBezTo>
                  <a:pt x="34" y="94"/>
                  <a:pt x="29" y="95"/>
                  <a:pt x="24" y="95"/>
                </a:cubicBezTo>
                <a:cubicBezTo>
                  <a:pt x="19" y="95"/>
                  <a:pt x="15" y="94"/>
                  <a:pt x="11" y="94"/>
                </a:cubicBezTo>
                <a:cubicBezTo>
                  <a:pt x="8" y="93"/>
                  <a:pt x="6" y="92"/>
                  <a:pt x="5" y="91"/>
                </a:cubicBezTo>
                <a:cubicBezTo>
                  <a:pt x="5" y="91"/>
                  <a:pt x="4" y="91"/>
                  <a:pt x="4" y="90"/>
                </a:cubicBezTo>
                <a:cubicBezTo>
                  <a:pt x="4" y="87"/>
                  <a:pt x="4" y="84"/>
                  <a:pt x="4" y="81"/>
                </a:cubicBezTo>
                <a:cubicBezTo>
                  <a:pt x="4" y="81"/>
                  <a:pt x="4" y="80"/>
                  <a:pt x="5" y="80"/>
                </a:cubicBezTo>
                <a:cubicBezTo>
                  <a:pt x="6" y="79"/>
                  <a:pt x="7" y="78"/>
                  <a:pt x="9" y="78"/>
                </a:cubicBezTo>
                <a:cubicBezTo>
                  <a:pt x="9" y="72"/>
                  <a:pt x="9" y="72"/>
                  <a:pt x="9" y="72"/>
                </a:cubicBezTo>
                <a:cubicBezTo>
                  <a:pt x="9" y="72"/>
                  <a:pt x="8" y="72"/>
                  <a:pt x="8" y="72"/>
                </a:cubicBezTo>
                <a:cubicBezTo>
                  <a:pt x="5" y="72"/>
                  <a:pt x="3" y="71"/>
                  <a:pt x="2" y="70"/>
                </a:cubicBezTo>
                <a:cubicBezTo>
                  <a:pt x="1" y="69"/>
                  <a:pt x="1" y="69"/>
                  <a:pt x="1" y="68"/>
                </a:cubicBezTo>
                <a:cubicBezTo>
                  <a:pt x="1" y="65"/>
                  <a:pt x="1" y="62"/>
                  <a:pt x="1" y="60"/>
                </a:cubicBezTo>
                <a:cubicBezTo>
                  <a:pt x="1" y="59"/>
                  <a:pt x="1" y="59"/>
                  <a:pt x="2" y="58"/>
                </a:cubicBezTo>
                <a:cubicBezTo>
                  <a:pt x="3" y="57"/>
                  <a:pt x="5" y="56"/>
                  <a:pt x="8" y="56"/>
                </a:cubicBezTo>
                <a:cubicBezTo>
                  <a:pt x="8" y="56"/>
                  <a:pt x="9" y="56"/>
                  <a:pt x="9" y="55"/>
                </a:cubicBezTo>
                <a:cubicBezTo>
                  <a:pt x="9" y="55"/>
                  <a:pt x="8" y="55"/>
                  <a:pt x="8" y="54"/>
                </a:cubicBezTo>
                <a:cubicBezTo>
                  <a:pt x="8" y="51"/>
                  <a:pt x="8" y="48"/>
                  <a:pt x="8" y="45"/>
                </a:cubicBezTo>
                <a:cubicBezTo>
                  <a:pt x="8" y="45"/>
                  <a:pt x="9" y="44"/>
                  <a:pt x="9" y="44"/>
                </a:cubicBezTo>
                <a:cubicBezTo>
                  <a:pt x="8" y="44"/>
                  <a:pt x="8" y="44"/>
                  <a:pt x="7" y="43"/>
                </a:cubicBezTo>
                <a:cubicBezTo>
                  <a:pt x="4" y="43"/>
                  <a:pt x="2" y="42"/>
                  <a:pt x="1" y="41"/>
                </a:cubicBezTo>
                <a:cubicBezTo>
                  <a:pt x="0" y="41"/>
                  <a:pt x="0" y="40"/>
                  <a:pt x="0" y="39"/>
                </a:cubicBezTo>
                <a:cubicBezTo>
                  <a:pt x="0" y="37"/>
                  <a:pt x="0" y="34"/>
                  <a:pt x="0" y="31"/>
                </a:cubicBezTo>
                <a:cubicBezTo>
                  <a:pt x="0" y="30"/>
                  <a:pt x="0" y="30"/>
                  <a:pt x="1" y="29"/>
                </a:cubicBezTo>
                <a:cubicBezTo>
                  <a:pt x="2" y="28"/>
                  <a:pt x="4" y="27"/>
                  <a:pt x="7" y="27"/>
                </a:cubicBezTo>
                <a:cubicBezTo>
                  <a:pt x="10" y="26"/>
                  <a:pt x="15" y="26"/>
                  <a:pt x="20" y="26"/>
                </a:cubicBezTo>
                <a:cubicBezTo>
                  <a:pt x="25" y="26"/>
                  <a:pt x="29" y="26"/>
                  <a:pt x="33" y="27"/>
                </a:cubicBezTo>
                <a:cubicBezTo>
                  <a:pt x="36" y="27"/>
                  <a:pt x="38" y="28"/>
                  <a:pt x="39" y="29"/>
                </a:cubicBezTo>
                <a:cubicBezTo>
                  <a:pt x="39" y="30"/>
                  <a:pt x="40" y="30"/>
                  <a:pt x="40" y="31"/>
                </a:cubicBezTo>
                <a:cubicBezTo>
                  <a:pt x="40" y="34"/>
                  <a:pt x="40" y="37"/>
                  <a:pt x="40" y="39"/>
                </a:cubicBezTo>
                <a:cubicBezTo>
                  <a:pt x="39" y="40"/>
                  <a:pt x="39" y="41"/>
                  <a:pt x="39" y="41"/>
                </a:cubicBezTo>
                <a:cubicBezTo>
                  <a:pt x="40" y="41"/>
                  <a:pt x="40" y="41"/>
                  <a:pt x="41" y="41"/>
                </a:cubicBezTo>
                <a:cubicBezTo>
                  <a:pt x="44" y="42"/>
                  <a:pt x="46" y="43"/>
                  <a:pt x="47" y="44"/>
                </a:cubicBezTo>
                <a:cubicBezTo>
                  <a:pt x="48" y="44"/>
                  <a:pt x="48" y="45"/>
                  <a:pt x="48" y="45"/>
                </a:cubicBezTo>
                <a:cubicBezTo>
                  <a:pt x="48" y="48"/>
                  <a:pt x="48" y="51"/>
                  <a:pt x="48" y="54"/>
                </a:cubicBezTo>
                <a:cubicBezTo>
                  <a:pt x="48" y="55"/>
                  <a:pt x="48" y="55"/>
                  <a:pt x="47" y="56"/>
                </a:cubicBezTo>
                <a:cubicBezTo>
                  <a:pt x="46" y="56"/>
                  <a:pt x="44" y="57"/>
                  <a:pt x="41" y="58"/>
                </a:cubicBezTo>
                <a:cubicBezTo>
                  <a:pt x="41" y="58"/>
                  <a:pt x="40" y="58"/>
                  <a:pt x="40" y="58"/>
                </a:cubicBezTo>
                <a:close/>
                <a:moveTo>
                  <a:pt x="73" y="0"/>
                </a:moveTo>
                <a:cubicBezTo>
                  <a:pt x="68" y="0"/>
                  <a:pt x="64" y="1"/>
                  <a:pt x="60" y="1"/>
                </a:cubicBezTo>
                <a:cubicBezTo>
                  <a:pt x="58" y="2"/>
                  <a:pt x="55" y="3"/>
                  <a:pt x="54" y="4"/>
                </a:cubicBezTo>
                <a:cubicBezTo>
                  <a:pt x="54" y="4"/>
                  <a:pt x="54" y="4"/>
                  <a:pt x="54" y="5"/>
                </a:cubicBezTo>
                <a:cubicBezTo>
                  <a:pt x="54" y="8"/>
                  <a:pt x="54" y="11"/>
                  <a:pt x="54" y="14"/>
                </a:cubicBezTo>
                <a:cubicBezTo>
                  <a:pt x="54" y="14"/>
                  <a:pt x="54" y="15"/>
                  <a:pt x="54" y="15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16"/>
                  <a:pt x="55" y="16"/>
                  <a:pt x="54" y="16"/>
                </a:cubicBezTo>
                <a:cubicBezTo>
                  <a:pt x="51" y="17"/>
                  <a:pt x="49" y="17"/>
                  <a:pt x="48" y="18"/>
                </a:cubicBezTo>
                <a:cubicBezTo>
                  <a:pt x="48" y="19"/>
                  <a:pt x="47" y="19"/>
                  <a:pt x="47" y="20"/>
                </a:cubicBezTo>
                <a:cubicBezTo>
                  <a:pt x="47" y="23"/>
                  <a:pt x="47" y="26"/>
                  <a:pt x="47" y="28"/>
                </a:cubicBezTo>
                <a:cubicBezTo>
                  <a:pt x="47" y="29"/>
                  <a:pt x="48" y="30"/>
                  <a:pt x="48" y="30"/>
                </a:cubicBezTo>
                <a:cubicBezTo>
                  <a:pt x="49" y="31"/>
                  <a:pt x="51" y="32"/>
                  <a:pt x="54" y="32"/>
                </a:cubicBezTo>
                <a:cubicBezTo>
                  <a:pt x="54" y="32"/>
                  <a:pt x="55" y="33"/>
                  <a:pt x="55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4"/>
                  <a:pt x="53" y="34"/>
                  <a:pt x="53" y="35"/>
                </a:cubicBezTo>
                <a:cubicBezTo>
                  <a:pt x="53" y="38"/>
                  <a:pt x="53" y="41"/>
                  <a:pt x="53" y="43"/>
                </a:cubicBezTo>
                <a:cubicBezTo>
                  <a:pt x="53" y="44"/>
                  <a:pt x="53" y="44"/>
                  <a:pt x="54" y="45"/>
                </a:cubicBezTo>
                <a:cubicBezTo>
                  <a:pt x="55" y="46"/>
                  <a:pt x="56" y="46"/>
                  <a:pt x="57" y="47"/>
                </a:cubicBezTo>
                <a:cubicBezTo>
                  <a:pt x="56" y="47"/>
                  <a:pt x="55" y="48"/>
                  <a:pt x="55" y="48"/>
                </a:cubicBezTo>
                <a:cubicBezTo>
                  <a:pt x="54" y="49"/>
                  <a:pt x="54" y="49"/>
                  <a:pt x="54" y="50"/>
                </a:cubicBezTo>
                <a:cubicBezTo>
                  <a:pt x="54" y="52"/>
                  <a:pt x="54" y="55"/>
                  <a:pt x="54" y="58"/>
                </a:cubicBezTo>
                <a:cubicBezTo>
                  <a:pt x="54" y="59"/>
                  <a:pt x="54" y="59"/>
                  <a:pt x="55" y="60"/>
                </a:cubicBezTo>
                <a:cubicBezTo>
                  <a:pt x="56" y="61"/>
                  <a:pt x="57" y="61"/>
                  <a:pt x="59" y="62"/>
                </a:cubicBezTo>
                <a:cubicBezTo>
                  <a:pt x="59" y="62"/>
                  <a:pt x="58" y="62"/>
                  <a:pt x="58" y="63"/>
                </a:cubicBezTo>
                <a:cubicBezTo>
                  <a:pt x="57" y="63"/>
                  <a:pt x="57" y="64"/>
                  <a:pt x="57" y="64"/>
                </a:cubicBezTo>
                <a:cubicBezTo>
                  <a:pt x="57" y="67"/>
                  <a:pt x="57" y="70"/>
                  <a:pt x="57" y="73"/>
                </a:cubicBezTo>
                <a:cubicBezTo>
                  <a:pt x="57" y="74"/>
                  <a:pt x="57" y="74"/>
                  <a:pt x="58" y="75"/>
                </a:cubicBezTo>
                <a:cubicBezTo>
                  <a:pt x="58" y="75"/>
                  <a:pt x="58" y="75"/>
                  <a:pt x="59" y="76"/>
                </a:cubicBezTo>
                <a:cubicBezTo>
                  <a:pt x="57" y="76"/>
                  <a:pt x="56" y="77"/>
                  <a:pt x="55" y="77"/>
                </a:cubicBezTo>
                <a:cubicBezTo>
                  <a:pt x="54" y="78"/>
                  <a:pt x="54" y="78"/>
                  <a:pt x="54" y="79"/>
                </a:cubicBezTo>
                <a:cubicBezTo>
                  <a:pt x="54" y="82"/>
                  <a:pt x="54" y="85"/>
                  <a:pt x="54" y="88"/>
                </a:cubicBezTo>
                <a:cubicBezTo>
                  <a:pt x="54" y="88"/>
                  <a:pt x="54" y="89"/>
                  <a:pt x="55" y="89"/>
                </a:cubicBezTo>
                <a:cubicBezTo>
                  <a:pt x="56" y="90"/>
                  <a:pt x="58" y="91"/>
                  <a:pt x="61" y="92"/>
                </a:cubicBezTo>
                <a:cubicBezTo>
                  <a:pt x="64" y="92"/>
                  <a:pt x="69" y="92"/>
                  <a:pt x="74" y="92"/>
                </a:cubicBezTo>
                <a:cubicBezTo>
                  <a:pt x="79" y="92"/>
                  <a:pt x="84" y="92"/>
                  <a:pt x="87" y="92"/>
                </a:cubicBezTo>
                <a:cubicBezTo>
                  <a:pt x="90" y="91"/>
                  <a:pt x="92" y="90"/>
                  <a:pt x="93" y="89"/>
                </a:cubicBezTo>
                <a:cubicBezTo>
                  <a:pt x="93" y="89"/>
                  <a:pt x="94" y="89"/>
                  <a:pt x="94" y="88"/>
                </a:cubicBezTo>
                <a:cubicBezTo>
                  <a:pt x="94" y="85"/>
                  <a:pt x="94" y="82"/>
                  <a:pt x="94" y="79"/>
                </a:cubicBezTo>
                <a:cubicBezTo>
                  <a:pt x="94" y="78"/>
                  <a:pt x="94" y="78"/>
                  <a:pt x="93" y="77"/>
                </a:cubicBezTo>
                <a:cubicBezTo>
                  <a:pt x="93" y="77"/>
                  <a:pt x="92" y="77"/>
                  <a:pt x="92" y="76"/>
                </a:cubicBezTo>
                <a:cubicBezTo>
                  <a:pt x="93" y="76"/>
                  <a:pt x="95" y="75"/>
                  <a:pt x="95" y="75"/>
                </a:cubicBezTo>
                <a:cubicBezTo>
                  <a:pt x="96" y="74"/>
                  <a:pt x="96" y="74"/>
                  <a:pt x="96" y="73"/>
                </a:cubicBezTo>
                <a:cubicBezTo>
                  <a:pt x="96" y="70"/>
                  <a:pt x="96" y="67"/>
                  <a:pt x="96" y="64"/>
                </a:cubicBezTo>
                <a:cubicBezTo>
                  <a:pt x="96" y="64"/>
                  <a:pt x="96" y="63"/>
                  <a:pt x="96" y="63"/>
                </a:cubicBezTo>
                <a:cubicBezTo>
                  <a:pt x="95" y="62"/>
                  <a:pt x="93" y="61"/>
                  <a:pt x="91" y="61"/>
                </a:cubicBezTo>
                <a:cubicBezTo>
                  <a:pt x="92" y="61"/>
                  <a:pt x="92" y="60"/>
                  <a:pt x="93" y="60"/>
                </a:cubicBezTo>
                <a:cubicBezTo>
                  <a:pt x="93" y="59"/>
                  <a:pt x="94" y="59"/>
                  <a:pt x="94" y="58"/>
                </a:cubicBezTo>
                <a:cubicBezTo>
                  <a:pt x="94" y="55"/>
                  <a:pt x="94" y="52"/>
                  <a:pt x="94" y="50"/>
                </a:cubicBezTo>
                <a:cubicBezTo>
                  <a:pt x="94" y="49"/>
                  <a:pt x="94" y="49"/>
                  <a:pt x="93" y="48"/>
                </a:cubicBezTo>
                <a:cubicBezTo>
                  <a:pt x="92" y="47"/>
                  <a:pt x="91" y="47"/>
                  <a:pt x="90" y="46"/>
                </a:cubicBezTo>
                <a:cubicBezTo>
                  <a:pt x="91" y="46"/>
                  <a:pt x="91" y="46"/>
                  <a:pt x="92" y="45"/>
                </a:cubicBezTo>
                <a:cubicBezTo>
                  <a:pt x="92" y="45"/>
                  <a:pt x="93" y="44"/>
                  <a:pt x="93" y="43"/>
                </a:cubicBezTo>
                <a:cubicBezTo>
                  <a:pt x="93" y="41"/>
                  <a:pt x="93" y="38"/>
                  <a:pt x="93" y="35"/>
                </a:cubicBezTo>
                <a:cubicBezTo>
                  <a:pt x="93" y="34"/>
                  <a:pt x="92" y="34"/>
                  <a:pt x="92" y="33"/>
                </a:cubicBezTo>
                <a:cubicBezTo>
                  <a:pt x="91" y="32"/>
                  <a:pt x="89" y="31"/>
                  <a:pt x="86" y="31"/>
                </a:cubicBezTo>
                <a:cubicBezTo>
                  <a:pt x="86" y="31"/>
                  <a:pt x="85" y="31"/>
                  <a:pt x="85" y="31"/>
                </a:cubicBezTo>
                <a:cubicBezTo>
                  <a:pt x="86" y="31"/>
                  <a:pt x="86" y="30"/>
                  <a:pt x="86" y="30"/>
                </a:cubicBezTo>
                <a:cubicBezTo>
                  <a:pt x="87" y="30"/>
                  <a:pt x="87" y="29"/>
                  <a:pt x="87" y="28"/>
                </a:cubicBezTo>
                <a:cubicBezTo>
                  <a:pt x="87" y="26"/>
                  <a:pt x="87" y="23"/>
                  <a:pt x="87" y="20"/>
                </a:cubicBezTo>
                <a:cubicBezTo>
                  <a:pt x="87" y="19"/>
                  <a:pt x="87" y="19"/>
                  <a:pt x="86" y="18"/>
                </a:cubicBezTo>
                <a:cubicBezTo>
                  <a:pt x="86" y="18"/>
                  <a:pt x="86" y="18"/>
                  <a:pt x="85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9" y="17"/>
                  <a:pt x="91" y="16"/>
                  <a:pt x="92" y="15"/>
                </a:cubicBezTo>
                <a:cubicBezTo>
                  <a:pt x="93" y="15"/>
                  <a:pt x="93" y="15"/>
                  <a:pt x="93" y="14"/>
                </a:cubicBezTo>
                <a:cubicBezTo>
                  <a:pt x="93" y="11"/>
                  <a:pt x="93" y="8"/>
                  <a:pt x="93" y="5"/>
                </a:cubicBezTo>
                <a:cubicBezTo>
                  <a:pt x="93" y="5"/>
                  <a:pt x="93" y="4"/>
                  <a:pt x="92" y="3"/>
                </a:cubicBezTo>
                <a:cubicBezTo>
                  <a:pt x="91" y="2"/>
                  <a:pt x="89" y="2"/>
                  <a:pt x="86" y="1"/>
                </a:cubicBezTo>
                <a:cubicBezTo>
                  <a:pt x="83" y="1"/>
                  <a:pt x="78" y="0"/>
                  <a:pt x="73" y="0"/>
                </a:cubicBezTo>
                <a:close/>
                <a:moveTo>
                  <a:pt x="78" y="18"/>
                </a:moveTo>
                <a:cubicBezTo>
                  <a:pt x="78" y="19"/>
                  <a:pt x="79" y="19"/>
                  <a:pt x="79" y="19"/>
                </a:cubicBezTo>
                <a:cubicBezTo>
                  <a:pt x="81" y="19"/>
                  <a:pt x="82" y="19"/>
                  <a:pt x="82" y="19"/>
                </a:cubicBezTo>
                <a:cubicBezTo>
                  <a:pt x="82" y="20"/>
                  <a:pt x="81" y="20"/>
                  <a:pt x="79" y="20"/>
                </a:cubicBezTo>
                <a:cubicBezTo>
                  <a:pt x="76" y="21"/>
                  <a:pt x="72" y="21"/>
                  <a:pt x="67" y="21"/>
                </a:cubicBezTo>
                <a:cubicBezTo>
                  <a:pt x="62" y="21"/>
                  <a:pt x="58" y="21"/>
                  <a:pt x="55" y="20"/>
                </a:cubicBezTo>
                <a:cubicBezTo>
                  <a:pt x="53" y="20"/>
                  <a:pt x="52" y="20"/>
                  <a:pt x="52" y="19"/>
                </a:cubicBezTo>
                <a:cubicBezTo>
                  <a:pt x="52" y="19"/>
                  <a:pt x="53" y="19"/>
                  <a:pt x="55" y="19"/>
                </a:cubicBezTo>
                <a:cubicBezTo>
                  <a:pt x="57" y="18"/>
                  <a:pt x="60" y="18"/>
                  <a:pt x="63" y="18"/>
                </a:cubicBezTo>
                <a:cubicBezTo>
                  <a:pt x="66" y="18"/>
                  <a:pt x="69" y="19"/>
                  <a:pt x="73" y="19"/>
                </a:cubicBezTo>
                <a:cubicBezTo>
                  <a:pt x="75" y="19"/>
                  <a:pt x="76" y="19"/>
                  <a:pt x="78" y="18"/>
                </a:cubicBezTo>
                <a:close/>
                <a:moveTo>
                  <a:pt x="85" y="4"/>
                </a:moveTo>
                <a:cubicBezTo>
                  <a:pt x="87" y="4"/>
                  <a:pt x="88" y="4"/>
                  <a:pt x="88" y="5"/>
                </a:cubicBezTo>
                <a:cubicBezTo>
                  <a:pt x="88" y="5"/>
                  <a:pt x="87" y="5"/>
                  <a:pt x="85" y="5"/>
                </a:cubicBezTo>
                <a:cubicBezTo>
                  <a:pt x="82" y="6"/>
                  <a:pt x="78" y="6"/>
                  <a:pt x="73" y="6"/>
                </a:cubicBezTo>
                <a:cubicBezTo>
                  <a:pt x="69" y="6"/>
                  <a:pt x="64" y="6"/>
                  <a:pt x="61" y="5"/>
                </a:cubicBezTo>
                <a:cubicBezTo>
                  <a:pt x="59" y="5"/>
                  <a:pt x="58" y="5"/>
                  <a:pt x="58" y="5"/>
                </a:cubicBezTo>
                <a:cubicBezTo>
                  <a:pt x="58" y="4"/>
                  <a:pt x="59" y="4"/>
                  <a:pt x="61" y="4"/>
                </a:cubicBezTo>
                <a:cubicBezTo>
                  <a:pt x="64" y="3"/>
                  <a:pt x="69" y="3"/>
                  <a:pt x="73" y="3"/>
                </a:cubicBezTo>
                <a:cubicBezTo>
                  <a:pt x="78" y="3"/>
                  <a:pt x="82" y="3"/>
                  <a:pt x="85" y="4"/>
                </a:cubicBezTo>
                <a:close/>
                <a:moveTo>
                  <a:pt x="78" y="33"/>
                </a:moveTo>
                <a:cubicBezTo>
                  <a:pt x="80" y="33"/>
                  <a:pt x="83" y="33"/>
                  <a:pt x="85" y="34"/>
                </a:cubicBezTo>
                <a:cubicBezTo>
                  <a:pt x="87" y="34"/>
                  <a:pt x="88" y="34"/>
                  <a:pt x="88" y="34"/>
                </a:cubicBezTo>
                <a:cubicBezTo>
                  <a:pt x="88" y="35"/>
                  <a:pt x="87" y="35"/>
                  <a:pt x="85" y="35"/>
                </a:cubicBezTo>
                <a:cubicBezTo>
                  <a:pt x="82" y="36"/>
                  <a:pt x="78" y="36"/>
                  <a:pt x="73" y="36"/>
                </a:cubicBezTo>
                <a:cubicBezTo>
                  <a:pt x="68" y="36"/>
                  <a:pt x="64" y="36"/>
                  <a:pt x="61" y="35"/>
                </a:cubicBezTo>
                <a:cubicBezTo>
                  <a:pt x="59" y="35"/>
                  <a:pt x="58" y="35"/>
                  <a:pt x="58" y="34"/>
                </a:cubicBezTo>
                <a:cubicBezTo>
                  <a:pt x="58" y="34"/>
                  <a:pt x="59" y="34"/>
                  <a:pt x="61" y="34"/>
                </a:cubicBezTo>
                <a:cubicBezTo>
                  <a:pt x="61" y="33"/>
                  <a:pt x="62" y="33"/>
                  <a:pt x="63" y="33"/>
                </a:cubicBezTo>
                <a:cubicBezTo>
                  <a:pt x="64" y="33"/>
                  <a:pt x="66" y="33"/>
                  <a:pt x="67" y="33"/>
                </a:cubicBezTo>
                <a:cubicBezTo>
                  <a:pt x="71" y="33"/>
                  <a:pt x="75" y="33"/>
                  <a:pt x="78" y="33"/>
                </a:cubicBezTo>
                <a:close/>
                <a:moveTo>
                  <a:pt x="82" y="48"/>
                </a:moveTo>
                <a:cubicBezTo>
                  <a:pt x="83" y="48"/>
                  <a:pt x="85" y="48"/>
                  <a:pt x="86" y="48"/>
                </a:cubicBezTo>
                <a:cubicBezTo>
                  <a:pt x="88" y="49"/>
                  <a:pt x="89" y="49"/>
                  <a:pt x="89" y="49"/>
                </a:cubicBezTo>
                <a:cubicBezTo>
                  <a:pt x="89" y="49"/>
                  <a:pt x="88" y="50"/>
                  <a:pt x="86" y="50"/>
                </a:cubicBezTo>
                <a:cubicBezTo>
                  <a:pt x="83" y="50"/>
                  <a:pt x="79" y="51"/>
                  <a:pt x="74" y="51"/>
                </a:cubicBezTo>
                <a:cubicBezTo>
                  <a:pt x="69" y="51"/>
                  <a:pt x="65" y="50"/>
                  <a:pt x="62" y="50"/>
                </a:cubicBezTo>
                <a:cubicBezTo>
                  <a:pt x="60" y="50"/>
                  <a:pt x="59" y="49"/>
                  <a:pt x="59" y="49"/>
                </a:cubicBezTo>
                <a:cubicBezTo>
                  <a:pt x="59" y="49"/>
                  <a:pt x="60" y="49"/>
                  <a:pt x="62" y="48"/>
                </a:cubicBezTo>
                <a:cubicBezTo>
                  <a:pt x="63" y="48"/>
                  <a:pt x="64" y="48"/>
                  <a:pt x="65" y="48"/>
                </a:cubicBezTo>
                <a:cubicBezTo>
                  <a:pt x="68" y="48"/>
                  <a:pt x="70" y="48"/>
                  <a:pt x="73" y="48"/>
                </a:cubicBezTo>
                <a:cubicBezTo>
                  <a:pt x="76" y="48"/>
                  <a:pt x="79" y="48"/>
                  <a:pt x="82" y="48"/>
                </a:cubicBezTo>
                <a:close/>
                <a:moveTo>
                  <a:pt x="83" y="63"/>
                </a:moveTo>
                <a:cubicBezTo>
                  <a:pt x="85" y="63"/>
                  <a:pt x="87" y="63"/>
                  <a:pt x="89" y="63"/>
                </a:cubicBezTo>
                <a:cubicBezTo>
                  <a:pt x="91" y="64"/>
                  <a:pt x="92" y="64"/>
                  <a:pt x="92" y="64"/>
                </a:cubicBezTo>
                <a:cubicBezTo>
                  <a:pt x="92" y="64"/>
                  <a:pt x="91" y="64"/>
                  <a:pt x="89" y="65"/>
                </a:cubicBezTo>
                <a:cubicBezTo>
                  <a:pt x="86" y="65"/>
                  <a:pt x="81" y="66"/>
                  <a:pt x="77" y="66"/>
                </a:cubicBezTo>
                <a:cubicBezTo>
                  <a:pt x="72" y="66"/>
                  <a:pt x="68" y="65"/>
                  <a:pt x="65" y="65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4"/>
                  <a:pt x="62" y="64"/>
                  <a:pt x="65" y="63"/>
                </a:cubicBezTo>
                <a:cubicBezTo>
                  <a:pt x="65" y="63"/>
                  <a:pt x="66" y="63"/>
                  <a:pt x="67" y="63"/>
                </a:cubicBezTo>
                <a:cubicBezTo>
                  <a:pt x="69" y="63"/>
                  <a:pt x="72" y="63"/>
                  <a:pt x="74" y="63"/>
                </a:cubicBezTo>
                <a:cubicBezTo>
                  <a:pt x="77" y="63"/>
                  <a:pt x="81" y="63"/>
                  <a:pt x="83" y="63"/>
                </a:cubicBezTo>
                <a:close/>
                <a:moveTo>
                  <a:pt x="84" y="78"/>
                </a:moveTo>
                <a:cubicBezTo>
                  <a:pt x="85" y="78"/>
                  <a:pt x="85" y="78"/>
                  <a:pt x="86" y="78"/>
                </a:cubicBezTo>
                <a:cubicBezTo>
                  <a:pt x="88" y="78"/>
                  <a:pt x="89" y="78"/>
                  <a:pt x="89" y="79"/>
                </a:cubicBezTo>
                <a:cubicBezTo>
                  <a:pt x="89" y="79"/>
                  <a:pt x="88" y="79"/>
                  <a:pt x="86" y="79"/>
                </a:cubicBezTo>
                <a:cubicBezTo>
                  <a:pt x="83" y="80"/>
                  <a:pt x="79" y="80"/>
                  <a:pt x="74" y="80"/>
                </a:cubicBezTo>
                <a:cubicBezTo>
                  <a:pt x="69" y="80"/>
                  <a:pt x="65" y="80"/>
                  <a:pt x="62" y="79"/>
                </a:cubicBezTo>
                <a:cubicBezTo>
                  <a:pt x="60" y="79"/>
                  <a:pt x="59" y="79"/>
                  <a:pt x="59" y="79"/>
                </a:cubicBezTo>
                <a:cubicBezTo>
                  <a:pt x="59" y="78"/>
                  <a:pt x="60" y="78"/>
                  <a:pt x="62" y="78"/>
                </a:cubicBezTo>
                <a:cubicBezTo>
                  <a:pt x="63" y="78"/>
                  <a:pt x="65" y="77"/>
                  <a:pt x="66" y="77"/>
                </a:cubicBezTo>
                <a:cubicBezTo>
                  <a:pt x="69" y="78"/>
                  <a:pt x="73" y="78"/>
                  <a:pt x="77" y="78"/>
                </a:cubicBezTo>
                <a:cubicBezTo>
                  <a:pt x="79" y="78"/>
                  <a:pt x="82" y="78"/>
                  <a:pt x="84" y="78"/>
                </a:cubicBezTo>
                <a:close/>
                <a:moveTo>
                  <a:pt x="9" y="81"/>
                </a:move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1"/>
                  <a:pt x="9" y="81"/>
                </a:cubicBezTo>
                <a:close/>
                <a:moveTo>
                  <a:pt x="40" y="70"/>
                </a:moveTo>
                <a:cubicBezTo>
                  <a:pt x="40" y="70"/>
                  <a:pt x="40" y="70"/>
                  <a:pt x="40" y="70"/>
                </a:cubicBezTo>
                <a:cubicBezTo>
                  <a:pt x="39" y="71"/>
                  <a:pt x="37" y="72"/>
                  <a:pt x="34" y="72"/>
                </a:cubicBezTo>
                <a:cubicBezTo>
                  <a:pt x="34" y="72"/>
                  <a:pt x="33" y="72"/>
                  <a:pt x="33" y="72"/>
                </a:cubicBezTo>
                <a:cubicBezTo>
                  <a:pt x="36" y="72"/>
                  <a:pt x="39" y="72"/>
                  <a:pt x="41" y="71"/>
                </a:cubicBezTo>
                <a:cubicBezTo>
                  <a:pt x="43" y="71"/>
                  <a:pt x="44" y="71"/>
                  <a:pt x="44" y="71"/>
                </a:cubicBezTo>
                <a:cubicBezTo>
                  <a:pt x="44" y="71"/>
                  <a:pt x="43" y="70"/>
                  <a:pt x="41" y="70"/>
                </a:cubicBezTo>
                <a:cubicBezTo>
                  <a:pt x="41" y="70"/>
                  <a:pt x="40" y="70"/>
                  <a:pt x="40" y="70"/>
                </a:cubicBezTo>
                <a:close/>
                <a:moveTo>
                  <a:pt x="33" y="43"/>
                </a:moveTo>
                <a:cubicBezTo>
                  <a:pt x="33" y="43"/>
                  <a:pt x="33" y="43"/>
                  <a:pt x="33" y="43"/>
                </a:cubicBezTo>
                <a:cubicBezTo>
                  <a:pt x="29" y="44"/>
                  <a:pt x="25" y="44"/>
                  <a:pt x="20" y="44"/>
                </a:cubicBezTo>
                <a:cubicBezTo>
                  <a:pt x="18" y="44"/>
                  <a:pt x="17" y="44"/>
                  <a:pt x="15" y="44"/>
                </a:cubicBezTo>
                <a:cubicBezTo>
                  <a:pt x="14" y="44"/>
                  <a:pt x="13" y="45"/>
                  <a:pt x="13" y="45"/>
                </a:cubicBezTo>
                <a:cubicBezTo>
                  <a:pt x="13" y="45"/>
                  <a:pt x="14" y="45"/>
                  <a:pt x="16" y="46"/>
                </a:cubicBezTo>
                <a:cubicBezTo>
                  <a:pt x="19" y="46"/>
                  <a:pt x="23" y="46"/>
                  <a:pt x="28" y="46"/>
                </a:cubicBezTo>
                <a:cubicBezTo>
                  <a:pt x="33" y="46"/>
                  <a:pt x="37" y="46"/>
                  <a:pt x="40" y="46"/>
                </a:cubicBezTo>
                <a:cubicBezTo>
                  <a:pt x="42" y="45"/>
                  <a:pt x="43" y="45"/>
                  <a:pt x="43" y="45"/>
                </a:cubicBezTo>
                <a:cubicBezTo>
                  <a:pt x="43" y="45"/>
                  <a:pt x="42" y="44"/>
                  <a:pt x="40" y="44"/>
                </a:cubicBezTo>
                <a:cubicBezTo>
                  <a:pt x="38" y="44"/>
                  <a:pt x="36" y="43"/>
                  <a:pt x="33" y="43"/>
                </a:cubicBezTo>
                <a:close/>
                <a:moveTo>
                  <a:pt x="32" y="30"/>
                </a:moveTo>
                <a:cubicBezTo>
                  <a:pt x="29" y="29"/>
                  <a:pt x="25" y="29"/>
                  <a:pt x="20" y="29"/>
                </a:cubicBezTo>
                <a:cubicBezTo>
                  <a:pt x="15" y="29"/>
                  <a:pt x="11" y="29"/>
                  <a:pt x="8" y="30"/>
                </a:cubicBezTo>
                <a:cubicBezTo>
                  <a:pt x="6" y="30"/>
                  <a:pt x="5" y="30"/>
                  <a:pt x="5" y="30"/>
                </a:cubicBezTo>
                <a:cubicBezTo>
                  <a:pt x="5" y="31"/>
                  <a:pt x="6" y="31"/>
                  <a:pt x="8" y="31"/>
                </a:cubicBezTo>
                <a:cubicBezTo>
                  <a:pt x="11" y="32"/>
                  <a:pt x="15" y="32"/>
                  <a:pt x="20" y="32"/>
                </a:cubicBezTo>
                <a:cubicBezTo>
                  <a:pt x="25" y="32"/>
                  <a:pt x="29" y="32"/>
                  <a:pt x="32" y="31"/>
                </a:cubicBezTo>
                <a:cubicBezTo>
                  <a:pt x="34" y="31"/>
                  <a:pt x="35" y="31"/>
                  <a:pt x="35" y="30"/>
                </a:cubicBezTo>
                <a:cubicBezTo>
                  <a:pt x="35" y="30"/>
                  <a:pt x="34" y="30"/>
                  <a:pt x="32" y="30"/>
                </a:cubicBezTo>
                <a:close/>
                <a:moveTo>
                  <a:pt x="34" y="59"/>
                </a:moveTo>
                <a:cubicBezTo>
                  <a:pt x="32" y="59"/>
                  <a:pt x="30" y="59"/>
                  <a:pt x="28" y="59"/>
                </a:cubicBezTo>
                <a:cubicBezTo>
                  <a:pt x="23" y="59"/>
                  <a:pt x="19" y="58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3" y="58"/>
                  <a:pt x="11" y="58"/>
                  <a:pt x="9" y="58"/>
                </a:cubicBezTo>
                <a:cubicBezTo>
                  <a:pt x="7" y="59"/>
                  <a:pt x="6" y="59"/>
                  <a:pt x="6" y="59"/>
                </a:cubicBezTo>
                <a:cubicBezTo>
                  <a:pt x="6" y="59"/>
                  <a:pt x="7" y="60"/>
                  <a:pt x="9" y="60"/>
                </a:cubicBezTo>
                <a:cubicBezTo>
                  <a:pt x="12" y="60"/>
                  <a:pt x="16" y="61"/>
                  <a:pt x="21" y="61"/>
                </a:cubicBezTo>
                <a:cubicBezTo>
                  <a:pt x="26" y="61"/>
                  <a:pt x="30" y="60"/>
                  <a:pt x="33" y="60"/>
                </a:cubicBezTo>
                <a:cubicBezTo>
                  <a:pt x="35" y="60"/>
                  <a:pt x="36" y="59"/>
                  <a:pt x="36" y="59"/>
                </a:cubicBezTo>
                <a:cubicBezTo>
                  <a:pt x="36" y="59"/>
                  <a:pt x="35" y="59"/>
                  <a:pt x="34" y="59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5" name="Freeform 63"/>
          <p:cNvSpPr>
            <a:spLocks noEditPoints="1" noChangeArrowheads="1"/>
          </p:cNvSpPr>
          <p:nvPr/>
        </p:nvSpPr>
        <p:spPr bwMode="auto">
          <a:xfrm>
            <a:off x="6867525" y="4835525"/>
            <a:ext cx="423863" cy="241300"/>
          </a:xfrm>
          <a:custGeom>
            <a:avLst/>
            <a:gdLst>
              <a:gd name="T0" fmla="*/ 2147483647 w 113"/>
              <a:gd name="T1" fmla="*/ 2147483647 h 86"/>
              <a:gd name="T2" fmla="*/ 2147483647 w 113"/>
              <a:gd name="T3" fmla="*/ 2147483647 h 86"/>
              <a:gd name="T4" fmla="*/ 2147483647 w 113"/>
              <a:gd name="T5" fmla="*/ 2147483647 h 86"/>
              <a:gd name="T6" fmla="*/ 2147483647 w 113"/>
              <a:gd name="T7" fmla="*/ 2147483647 h 86"/>
              <a:gd name="T8" fmla="*/ 2147483647 w 113"/>
              <a:gd name="T9" fmla="*/ 2147483647 h 86"/>
              <a:gd name="T10" fmla="*/ 2147483647 w 113"/>
              <a:gd name="T11" fmla="*/ 2147483647 h 86"/>
              <a:gd name="T12" fmla="*/ 2147483647 w 113"/>
              <a:gd name="T13" fmla="*/ 2147483647 h 86"/>
              <a:gd name="T14" fmla="*/ 2147483647 w 113"/>
              <a:gd name="T15" fmla="*/ 2147483647 h 86"/>
              <a:gd name="T16" fmla="*/ 2147483647 w 113"/>
              <a:gd name="T17" fmla="*/ 2147483647 h 86"/>
              <a:gd name="T18" fmla="*/ 2147483647 w 113"/>
              <a:gd name="T19" fmla="*/ 2147483647 h 86"/>
              <a:gd name="T20" fmla="*/ 2147483647 w 113"/>
              <a:gd name="T21" fmla="*/ 2147483647 h 86"/>
              <a:gd name="T22" fmla="*/ 2147483647 w 113"/>
              <a:gd name="T23" fmla="*/ 2147483647 h 86"/>
              <a:gd name="T24" fmla="*/ 2147483647 w 113"/>
              <a:gd name="T25" fmla="*/ 2147483647 h 86"/>
              <a:gd name="T26" fmla="*/ 2147483647 w 113"/>
              <a:gd name="T27" fmla="*/ 2147483647 h 86"/>
              <a:gd name="T28" fmla="*/ 2147483647 w 113"/>
              <a:gd name="T29" fmla="*/ 2147483647 h 86"/>
              <a:gd name="T30" fmla="*/ 2147483647 w 113"/>
              <a:gd name="T31" fmla="*/ 2147483647 h 86"/>
              <a:gd name="T32" fmla="*/ 2147483647 w 113"/>
              <a:gd name="T33" fmla="*/ 2147483647 h 86"/>
              <a:gd name="T34" fmla="*/ 2147483647 w 113"/>
              <a:gd name="T35" fmla="*/ 2147483647 h 86"/>
              <a:gd name="T36" fmla="*/ 2147483647 w 113"/>
              <a:gd name="T37" fmla="*/ 2147483647 h 86"/>
              <a:gd name="T38" fmla="*/ 2147483647 w 113"/>
              <a:gd name="T39" fmla="*/ 2147483647 h 86"/>
              <a:gd name="T40" fmla="*/ 2147483647 w 113"/>
              <a:gd name="T41" fmla="*/ 2147483647 h 86"/>
              <a:gd name="T42" fmla="*/ 2147483647 w 113"/>
              <a:gd name="T43" fmla="*/ 2147483647 h 86"/>
              <a:gd name="T44" fmla="*/ 2147483647 w 113"/>
              <a:gd name="T45" fmla="*/ 2147483647 h 86"/>
              <a:gd name="T46" fmla="*/ 2147483647 w 113"/>
              <a:gd name="T47" fmla="*/ 2147483647 h 86"/>
              <a:gd name="T48" fmla="*/ 2147483647 w 113"/>
              <a:gd name="T49" fmla="*/ 2147483647 h 86"/>
              <a:gd name="T50" fmla="*/ 0 w 113"/>
              <a:gd name="T51" fmla="*/ 2147483647 h 86"/>
              <a:gd name="T52" fmla="*/ 2147483647 w 113"/>
              <a:gd name="T53" fmla="*/ 2147483647 h 86"/>
              <a:gd name="T54" fmla="*/ 2147483647 w 113"/>
              <a:gd name="T55" fmla="*/ 2147483647 h 86"/>
              <a:gd name="T56" fmla="*/ 2147483647 w 113"/>
              <a:gd name="T57" fmla="*/ 2147483647 h 86"/>
              <a:gd name="T58" fmla="*/ 2147483647 w 113"/>
              <a:gd name="T59" fmla="*/ 2147483647 h 86"/>
              <a:gd name="T60" fmla="*/ 2147483647 w 113"/>
              <a:gd name="T61" fmla="*/ 2147483647 h 86"/>
              <a:gd name="T62" fmla="*/ 2147483647 w 113"/>
              <a:gd name="T63" fmla="*/ 2147483647 h 86"/>
              <a:gd name="T64" fmla="*/ 2147483647 w 113"/>
              <a:gd name="T65" fmla="*/ 2147483647 h 86"/>
              <a:gd name="T66" fmla="*/ 2147483647 w 113"/>
              <a:gd name="T67" fmla="*/ 2147483647 h 86"/>
              <a:gd name="T68" fmla="*/ 2147483647 w 113"/>
              <a:gd name="T69" fmla="*/ 2147483647 h 86"/>
              <a:gd name="T70" fmla="*/ 2147483647 w 113"/>
              <a:gd name="T71" fmla="*/ 2147483647 h 86"/>
              <a:gd name="T72" fmla="*/ 2147483647 w 113"/>
              <a:gd name="T73" fmla="*/ 2147483647 h 86"/>
              <a:gd name="T74" fmla="*/ 2147483647 w 113"/>
              <a:gd name="T75" fmla="*/ 2147483647 h 86"/>
              <a:gd name="T76" fmla="*/ 2147483647 w 113"/>
              <a:gd name="T77" fmla="*/ 2147483647 h 86"/>
              <a:gd name="T78" fmla="*/ 2147483647 w 113"/>
              <a:gd name="T79" fmla="*/ 2147483647 h 86"/>
              <a:gd name="T80" fmla="*/ 2147483647 w 113"/>
              <a:gd name="T81" fmla="*/ 2147483647 h 86"/>
              <a:gd name="T82" fmla="*/ 2147483647 w 113"/>
              <a:gd name="T83" fmla="*/ 2147483647 h 86"/>
              <a:gd name="T84" fmla="*/ 2147483647 w 113"/>
              <a:gd name="T85" fmla="*/ 2147483647 h 86"/>
              <a:gd name="T86" fmla="*/ 2147483647 w 113"/>
              <a:gd name="T87" fmla="*/ 2147483647 h 8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3"/>
              <a:gd name="T133" fmla="*/ 0 h 86"/>
              <a:gd name="T134" fmla="*/ 113 w 113"/>
              <a:gd name="T135" fmla="*/ 86 h 8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6" name="Freeform 64"/>
          <p:cNvSpPr>
            <a:spLocks noEditPoints="1" noChangeArrowheads="1"/>
          </p:cNvSpPr>
          <p:nvPr/>
        </p:nvSpPr>
        <p:spPr bwMode="auto">
          <a:xfrm>
            <a:off x="6861175" y="4297363"/>
            <a:ext cx="460375" cy="280987"/>
          </a:xfrm>
          <a:custGeom>
            <a:avLst/>
            <a:gdLst>
              <a:gd name="T0" fmla="*/ 2147483647 w 123"/>
              <a:gd name="T1" fmla="*/ 2147483647 h 100"/>
              <a:gd name="T2" fmla="*/ 2147483647 w 123"/>
              <a:gd name="T3" fmla="*/ 2147483647 h 100"/>
              <a:gd name="T4" fmla="*/ 2147483647 w 123"/>
              <a:gd name="T5" fmla="*/ 2147483647 h 100"/>
              <a:gd name="T6" fmla="*/ 2147483647 w 123"/>
              <a:gd name="T7" fmla="*/ 2147483647 h 100"/>
              <a:gd name="T8" fmla="*/ 2147483647 w 123"/>
              <a:gd name="T9" fmla="*/ 2147483647 h 100"/>
              <a:gd name="T10" fmla="*/ 2147483647 w 123"/>
              <a:gd name="T11" fmla="*/ 2147483647 h 100"/>
              <a:gd name="T12" fmla="*/ 2147483647 w 123"/>
              <a:gd name="T13" fmla="*/ 2147483647 h 100"/>
              <a:gd name="T14" fmla="*/ 2147483647 w 123"/>
              <a:gd name="T15" fmla="*/ 2147483647 h 100"/>
              <a:gd name="T16" fmla="*/ 2147483647 w 123"/>
              <a:gd name="T17" fmla="*/ 2147483647 h 100"/>
              <a:gd name="T18" fmla="*/ 2147483647 w 123"/>
              <a:gd name="T19" fmla="*/ 2147483647 h 100"/>
              <a:gd name="T20" fmla="*/ 2147483647 w 123"/>
              <a:gd name="T21" fmla="*/ 2147483647 h 100"/>
              <a:gd name="T22" fmla="*/ 2147483647 w 123"/>
              <a:gd name="T23" fmla="*/ 2147483647 h 100"/>
              <a:gd name="T24" fmla="*/ 2147483647 w 123"/>
              <a:gd name="T25" fmla="*/ 2147483647 h 100"/>
              <a:gd name="T26" fmla="*/ 2147483647 w 123"/>
              <a:gd name="T27" fmla="*/ 2147483647 h 100"/>
              <a:gd name="T28" fmla="*/ 2147483647 w 123"/>
              <a:gd name="T29" fmla="*/ 2147483647 h 100"/>
              <a:gd name="T30" fmla="*/ 2147483647 w 123"/>
              <a:gd name="T31" fmla="*/ 2147483647 h 100"/>
              <a:gd name="T32" fmla="*/ 2147483647 w 123"/>
              <a:gd name="T33" fmla="*/ 2147483647 h 100"/>
              <a:gd name="T34" fmla="*/ 2147483647 w 123"/>
              <a:gd name="T35" fmla="*/ 2147483647 h 100"/>
              <a:gd name="T36" fmla="*/ 2147483647 w 123"/>
              <a:gd name="T37" fmla="*/ 2147483647 h 100"/>
              <a:gd name="T38" fmla="*/ 2147483647 w 123"/>
              <a:gd name="T39" fmla="*/ 2147483647 h 100"/>
              <a:gd name="T40" fmla="*/ 2147483647 w 123"/>
              <a:gd name="T41" fmla="*/ 2147483647 h 100"/>
              <a:gd name="T42" fmla="*/ 2147483647 w 123"/>
              <a:gd name="T43" fmla="*/ 2147483647 h 100"/>
              <a:gd name="T44" fmla="*/ 2147483647 w 123"/>
              <a:gd name="T45" fmla="*/ 2147483647 h 100"/>
              <a:gd name="T46" fmla="*/ 2147483647 w 123"/>
              <a:gd name="T47" fmla="*/ 2147483647 h 100"/>
              <a:gd name="T48" fmla="*/ 2147483647 w 123"/>
              <a:gd name="T49" fmla="*/ 2147483647 h 100"/>
              <a:gd name="T50" fmla="*/ 2147483647 w 123"/>
              <a:gd name="T51" fmla="*/ 2147483647 h 100"/>
              <a:gd name="T52" fmla="*/ 0 w 123"/>
              <a:gd name="T53" fmla="*/ 2147483647 h 100"/>
              <a:gd name="T54" fmla="*/ 2147483647 w 123"/>
              <a:gd name="T55" fmla="*/ 2147483647 h 100"/>
              <a:gd name="T56" fmla="*/ 2147483647 w 123"/>
              <a:gd name="T57" fmla="*/ 2147483647 h 100"/>
              <a:gd name="T58" fmla="*/ 2147483647 w 123"/>
              <a:gd name="T59" fmla="*/ 2147483647 h 100"/>
              <a:gd name="T60" fmla="*/ 2147483647 w 123"/>
              <a:gd name="T61" fmla="*/ 2147483647 h 100"/>
              <a:gd name="T62" fmla="*/ 2147483647 w 123"/>
              <a:gd name="T63" fmla="*/ 2147483647 h 100"/>
              <a:gd name="T64" fmla="*/ 2147483647 w 123"/>
              <a:gd name="T65" fmla="*/ 2147483647 h 100"/>
              <a:gd name="T66" fmla="*/ 2147483647 w 123"/>
              <a:gd name="T67" fmla="*/ 2147483647 h 100"/>
              <a:gd name="T68" fmla="*/ 2147483647 w 123"/>
              <a:gd name="T69" fmla="*/ 2147483647 h 100"/>
              <a:gd name="T70" fmla="*/ 2147483647 w 123"/>
              <a:gd name="T71" fmla="*/ 2147483647 h 100"/>
              <a:gd name="T72" fmla="*/ 2147483647 w 123"/>
              <a:gd name="T73" fmla="*/ 2147483647 h 100"/>
              <a:gd name="T74" fmla="*/ 2147483647 w 123"/>
              <a:gd name="T75" fmla="*/ 2147483647 h 100"/>
              <a:gd name="T76" fmla="*/ 2147483647 w 123"/>
              <a:gd name="T77" fmla="*/ 2147483647 h 100"/>
              <a:gd name="T78" fmla="*/ 2147483647 w 123"/>
              <a:gd name="T79" fmla="*/ 2147483647 h 1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23"/>
              <a:gd name="T121" fmla="*/ 0 h 100"/>
              <a:gd name="T122" fmla="*/ 123 w 123"/>
              <a:gd name="T123" fmla="*/ 100 h 10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23" h="100">
                <a:moveTo>
                  <a:pt x="45" y="80"/>
                </a:moveTo>
                <a:cubicBezTo>
                  <a:pt x="45" y="80"/>
                  <a:pt x="47" y="80"/>
                  <a:pt x="49" y="83"/>
                </a:cubicBezTo>
                <a:cubicBezTo>
                  <a:pt x="52" y="86"/>
                  <a:pt x="51" y="89"/>
                  <a:pt x="51" y="89"/>
                </a:cubicBezTo>
                <a:cubicBezTo>
                  <a:pt x="51" y="89"/>
                  <a:pt x="46" y="88"/>
                  <a:pt x="45" y="86"/>
                </a:cubicBezTo>
                <a:cubicBezTo>
                  <a:pt x="43" y="84"/>
                  <a:pt x="45" y="80"/>
                  <a:pt x="45" y="80"/>
                </a:cubicBezTo>
                <a:close/>
                <a:moveTo>
                  <a:pt x="75" y="27"/>
                </a:moveTo>
                <a:cubicBezTo>
                  <a:pt x="89" y="27"/>
                  <a:pt x="89" y="27"/>
                  <a:pt x="89" y="27"/>
                </a:cubicBezTo>
                <a:cubicBezTo>
                  <a:pt x="98" y="11"/>
                  <a:pt x="123" y="19"/>
                  <a:pt x="112" y="41"/>
                </a:cubicBezTo>
                <a:cubicBezTo>
                  <a:pt x="114" y="55"/>
                  <a:pt x="115" y="69"/>
                  <a:pt x="114" y="83"/>
                </a:cubicBezTo>
                <a:cubicBezTo>
                  <a:pt x="103" y="93"/>
                  <a:pt x="91" y="98"/>
                  <a:pt x="78" y="100"/>
                </a:cubicBezTo>
                <a:cubicBezTo>
                  <a:pt x="72" y="99"/>
                  <a:pt x="65" y="97"/>
                  <a:pt x="59" y="94"/>
                </a:cubicBezTo>
                <a:cubicBezTo>
                  <a:pt x="62" y="84"/>
                  <a:pt x="62" y="84"/>
                  <a:pt x="62" y="84"/>
                </a:cubicBezTo>
                <a:cubicBezTo>
                  <a:pt x="67" y="87"/>
                  <a:pt x="78" y="90"/>
                  <a:pt x="78" y="90"/>
                </a:cubicBezTo>
                <a:cubicBezTo>
                  <a:pt x="78" y="90"/>
                  <a:pt x="95" y="86"/>
                  <a:pt x="97" y="81"/>
                </a:cubicBezTo>
                <a:cubicBezTo>
                  <a:pt x="98" y="78"/>
                  <a:pt x="94" y="68"/>
                  <a:pt x="88" y="63"/>
                </a:cubicBezTo>
                <a:cubicBezTo>
                  <a:pt x="85" y="61"/>
                  <a:pt x="78" y="61"/>
                  <a:pt x="78" y="61"/>
                </a:cubicBezTo>
                <a:cubicBezTo>
                  <a:pt x="78" y="61"/>
                  <a:pt x="72" y="61"/>
                  <a:pt x="69" y="63"/>
                </a:cubicBezTo>
                <a:cubicBezTo>
                  <a:pt x="68" y="64"/>
                  <a:pt x="67" y="65"/>
                  <a:pt x="66" y="66"/>
                </a:cubicBezTo>
                <a:cubicBezTo>
                  <a:pt x="68" y="58"/>
                  <a:pt x="68" y="58"/>
                  <a:pt x="68" y="58"/>
                </a:cubicBezTo>
                <a:cubicBezTo>
                  <a:pt x="70" y="58"/>
                  <a:pt x="72" y="58"/>
                  <a:pt x="72" y="58"/>
                </a:cubicBezTo>
                <a:cubicBezTo>
                  <a:pt x="72" y="58"/>
                  <a:pt x="70" y="56"/>
                  <a:pt x="69" y="53"/>
                </a:cubicBezTo>
                <a:cubicBezTo>
                  <a:pt x="75" y="27"/>
                  <a:pt x="75" y="27"/>
                  <a:pt x="75" y="27"/>
                </a:cubicBezTo>
                <a:close/>
                <a:moveTo>
                  <a:pt x="71" y="81"/>
                </a:moveTo>
                <a:cubicBezTo>
                  <a:pt x="71" y="85"/>
                  <a:pt x="71" y="85"/>
                  <a:pt x="71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1"/>
                  <a:pt x="85" y="81"/>
                  <a:pt x="85" y="81"/>
                </a:cubicBezTo>
                <a:cubicBezTo>
                  <a:pt x="71" y="81"/>
                  <a:pt x="71" y="81"/>
                  <a:pt x="71" y="81"/>
                </a:cubicBezTo>
                <a:close/>
                <a:moveTo>
                  <a:pt x="79" y="76"/>
                </a:moveTo>
                <a:cubicBezTo>
                  <a:pt x="85" y="74"/>
                  <a:pt x="87" y="71"/>
                  <a:pt x="84" y="66"/>
                </a:cubicBezTo>
                <a:cubicBezTo>
                  <a:pt x="81" y="66"/>
                  <a:pt x="77" y="66"/>
                  <a:pt x="73" y="66"/>
                </a:cubicBezTo>
                <a:cubicBezTo>
                  <a:pt x="70" y="73"/>
                  <a:pt x="74" y="75"/>
                  <a:pt x="79" y="76"/>
                </a:cubicBezTo>
                <a:close/>
                <a:moveTo>
                  <a:pt x="101" y="51"/>
                </a:moveTo>
                <a:cubicBezTo>
                  <a:pt x="101" y="51"/>
                  <a:pt x="96" y="49"/>
                  <a:pt x="92" y="51"/>
                </a:cubicBezTo>
                <a:cubicBezTo>
                  <a:pt x="89" y="52"/>
                  <a:pt x="86" y="58"/>
                  <a:pt x="86" y="58"/>
                </a:cubicBezTo>
                <a:cubicBezTo>
                  <a:pt x="86" y="58"/>
                  <a:pt x="96" y="58"/>
                  <a:pt x="98" y="58"/>
                </a:cubicBezTo>
                <a:cubicBezTo>
                  <a:pt x="100" y="57"/>
                  <a:pt x="101" y="51"/>
                  <a:pt x="101" y="51"/>
                </a:cubicBezTo>
                <a:close/>
                <a:moveTo>
                  <a:pt x="95" y="30"/>
                </a:moveTo>
                <a:cubicBezTo>
                  <a:pt x="106" y="37"/>
                  <a:pt x="106" y="37"/>
                  <a:pt x="106" y="37"/>
                </a:cubicBezTo>
                <a:cubicBezTo>
                  <a:pt x="107" y="35"/>
                  <a:pt x="108" y="30"/>
                  <a:pt x="106" y="28"/>
                </a:cubicBezTo>
                <a:cubicBezTo>
                  <a:pt x="103" y="26"/>
                  <a:pt x="98" y="25"/>
                  <a:pt x="95" y="30"/>
                </a:cubicBezTo>
                <a:close/>
                <a:moveTo>
                  <a:pt x="42" y="78"/>
                </a:moveTo>
                <a:cubicBezTo>
                  <a:pt x="54" y="78"/>
                  <a:pt x="54" y="78"/>
                  <a:pt x="54" y="78"/>
                </a:cubicBezTo>
                <a:cubicBezTo>
                  <a:pt x="67" y="22"/>
                  <a:pt x="67" y="22"/>
                  <a:pt x="67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20"/>
                  <a:pt x="31" y="20"/>
                  <a:pt x="30" y="19"/>
                </a:cubicBezTo>
                <a:cubicBezTo>
                  <a:pt x="26" y="17"/>
                  <a:pt x="17" y="12"/>
                  <a:pt x="19" y="2"/>
                </a:cubicBezTo>
                <a:cubicBezTo>
                  <a:pt x="14" y="0"/>
                  <a:pt x="14" y="0"/>
                  <a:pt x="14" y="0"/>
                </a:cubicBezTo>
                <a:cubicBezTo>
                  <a:pt x="11" y="3"/>
                  <a:pt x="9" y="6"/>
                  <a:pt x="8" y="9"/>
                </a:cubicBezTo>
                <a:cubicBezTo>
                  <a:pt x="7" y="13"/>
                  <a:pt x="7" y="16"/>
                  <a:pt x="8" y="19"/>
                </a:cubicBezTo>
                <a:cubicBezTo>
                  <a:pt x="9" y="22"/>
                  <a:pt x="11" y="24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9" y="27"/>
                  <a:pt x="5" y="27"/>
                  <a:pt x="0" y="29"/>
                </a:cubicBezTo>
                <a:cubicBezTo>
                  <a:pt x="6" y="40"/>
                  <a:pt x="15" y="42"/>
                  <a:pt x="23" y="40"/>
                </a:cubicBezTo>
                <a:cubicBezTo>
                  <a:pt x="26" y="52"/>
                  <a:pt x="31" y="63"/>
                  <a:pt x="37" y="73"/>
                </a:cubicBezTo>
                <a:cubicBezTo>
                  <a:pt x="31" y="79"/>
                  <a:pt x="31" y="79"/>
                  <a:pt x="31" y="79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82"/>
                  <a:pt x="30" y="82"/>
                  <a:pt x="30" y="82"/>
                </a:cubicBezTo>
                <a:cubicBezTo>
                  <a:pt x="31" y="86"/>
                  <a:pt x="32" y="89"/>
                  <a:pt x="33" y="92"/>
                </a:cubicBezTo>
                <a:cubicBezTo>
                  <a:pt x="35" y="94"/>
                  <a:pt x="37" y="96"/>
                  <a:pt x="40" y="98"/>
                </a:cubicBezTo>
                <a:cubicBezTo>
                  <a:pt x="41" y="99"/>
                  <a:pt x="41" y="99"/>
                  <a:pt x="41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50" y="99"/>
                  <a:pt x="50" y="99"/>
                  <a:pt x="50" y="99"/>
                </a:cubicBezTo>
                <a:cubicBezTo>
                  <a:pt x="51" y="91"/>
                  <a:pt x="51" y="91"/>
                  <a:pt x="51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2" y="90"/>
                  <a:pt x="41" y="89"/>
                  <a:pt x="40" y="88"/>
                </a:cubicBezTo>
                <a:cubicBezTo>
                  <a:pt x="39" y="86"/>
                  <a:pt x="38" y="85"/>
                  <a:pt x="38" y="83"/>
                </a:cubicBezTo>
                <a:cubicBezTo>
                  <a:pt x="42" y="78"/>
                  <a:pt x="42" y="78"/>
                  <a:pt x="42" y="78"/>
                </a:cubicBezTo>
                <a:close/>
                <a:moveTo>
                  <a:pt x="17" y="23"/>
                </a:moveTo>
                <a:cubicBezTo>
                  <a:pt x="16" y="21"/>
                  <a:pt x="14" y="19"/>
                  <a:pt x="14" y="17"/>
                </a:cubicBezTo>
                <a:cubicBezTo>
                  <a:pt x="13" y="15"/>
                  <a:pt x="13" y="13"/>
                  <a:pt x="13" y="11"/>
                </a:cubicBezTo>
                <a:cubicBezTo>
                  <a:pt x="13" y="10"/>
                  <a:pt x="13" y="10"/>
                  <a:pt x="14" y="9"/>
                </a:cubicBezTo>
                <a:cubicBezTo>
                  <a:pt x="16" y="17"/>
                  <a:pt x="22" y="21"/>
                  <a:pt x="27" y="24"/>
                </a:cubicBezTo>
                <a:cubicBezTo>
                  <a:pt x="25" y="28"/>
                  <a:pt x="25" y="28"/>
                  <a:pt x="25" y="28"/>
                </a:cubicBezTo>
                <a:cubicBezTo>
                  <a:pt x="22" y="27"/>
                  <a:pt x="19" y="25"/>
                  <a:pt x="17" y="23"/>
                </a:cubicBezTo>
                <a:close/>
                <a:moveTo>
                  <a:pt x="34" y="41"/>
                </a:moveTo>
                <a:cubicBezTo>
                  <a:pt x="34" y="41"/>
                  <a:pt x="38" y="40"/>
                  <a:pt x="42" y="42"/>
                </a:cubicBezTo>
                <a:cubicBezTo>
                  <a:pt x="46" y="43"/>
                  <a:pt x="48" y="49"/>
                  <a:pt x="48" y="49"/>
                </a:cubicBezTo>
                <a:cubicBezTo>
                  <a:pt x="48" y="49"/>
                  <a:pt x="39" y="49"/>
                  <a:pt x="37" y="48"/>
                </a:cubicBezTo>
                <a:cubicBezTo>
                  <a:pt x="34" y="48"/>
                  <a:pt x="34" y="41"/>
                  <a:pt x="34" y="4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7" name="Freeform 65"/>
          <p:cNvSpPr>
            <a:spLocks noEditPoints="1" noChangeArrowheads="1"/>
          </p:cNvSpPr>
          <p:nvPr/>
        </p:nvSpPr>
        <p:spPr bwMode="auto">
          <a:xfrm>
            <a:off x="5527675" y="3271838"/>
            <a:ext cx="338138" cy="238125"/>
          </a:xfrm>
          <a:custGeom>
            <a:avLst/>
            <a:gdLst>
              <a:gd name="T0" fmla="*/ 2147483647 w 90"/>
              <a:gd name="T1" fmla="*/ 2147483647 h 85"/>
              <a:gd name="T2" fmla="*/ 2147483647 w 90"/>
              <a:gd name="T3" fmla="*/ 2147483647 h 85"/>
              <a:gd name="T4" fmla="*/ 2147483647 w 90"/>
              <a:gd name="T5" fmla="*/ 2147483647 h 85"/>
              <a:gd name="T6" fmla="*/ 2147483647 w 90"/>
              <a:gd name="T7" fmla="*/ 2147483647 h 85"/>
              <a:gd name="T8" fmla="*/ 2147483647 w 90"/>
              <a:gd name="T9" fmla="*/ 2147483647 h 85"/>
              <a:gd name="T10" fmla="*/ 2147483647 w 90"/>
              <a:gd name="T11" fmla="*/ 2147483647 h 85"/>
              <a:gd name="T12" fmla="*/ 2147483647 w 90"/>
              <a:gd name="T13" fmla="*/ 2147483647 h 85"/>
              <a:gd name="T14" fmla="*/ 2147483647 w 90"/>
              <a:gd name="T15" fmla="*/ 2147483647 h 85"/>
              <a:gd name="T16" fmla="*/ 2147483647 w 90"/>
              <a:gd name="T17" fmla="*/ 2147483647 h 85"/>
              <a:gd name="T18" fmla="*/ 2147483647 w 90"/>
              <a:gd name="T19" fmla="*/ 2147483647 h 85"/>
              <a:gd name="T20" fmla="*/ 2147483647 w 90"/>
              <a:gd name="T21" fmla="*/ 2147483647 h 85"/>
              <a:gd name="T22" fmla="*/ 2147483647 w 90"/>
              <a:gd name="T23" fmla="*/ 2147483647 h 85"/>
              <a:gd name="T24" fmla="*/ 2147483647 w 90"/>
              <a:gd name="T25" fmla="*/ 2147483647 h 85"/>
              <a:gd name="T26" fmla="*/ 2147483647 w 90"/>
              <a:gd name="T27" fmla="*/ 2147483647 h 85"/>
              <a:gd name="T28" fmla="*/ 2147483647 w 90"/>
              <a:gd name="T29" fmla="*/ 2147483647 h 85"/>
              <a:gd name="T30" fmla="*/ 2147483647 w 90"/>
              <a:gd name="T31" fmla="*/ 2147483647 h 85"/>
              <a:gd name="T32" fmla="*/ 2147483647 w 90"/>
              <a:gd name="T33" fmla="*/ 2147483647 h 85"/>
              <a:gd name="T34" fmla="*/ 2147483647 w 90"/>
              <a:gd name="T35" fmla="*/ 2147483647 h 85"/>
              <a:gd name="T36" fmla="*/ 2147483647 w 90"/>
              <a:gd name="T37" fmla="*/ 2147483647 h 85"/>
              <a:gd name="T38" fmla="*/ 2147483647 w 90"/>
              <a:gd name="T39" fmla="*/ 2147483647 h 85"/>
              <a:gd name="T40" fmla="*/ 2147483647 w 90"/>
              <a:gd name="T41" fmla="*/ 2147483647 h 85"/>
              <a:gd name="T42" fmla="*/ 2147483647 w 90"/>
              <a:gd name="T43" fmla="*/ 2147483647 h 85"/>
              <a:gd name="T44" fmla="*/ 2147483647 w 90"/>
              <a:gd name="T45" fmla="*/ 2147483647 h 85"/>
              <a:gd name="T46" fmla="*/ 2147483647 w 90"/>
              <a:gd name="T47" fmla="*/ 2147483647 h 85"/>
              <a:gd name="T48" fmla="*/ 2147483647 w 90"/>
              <a:gd name="T49" fmla="*/ 2147483647 h 85"/>
              <a:gd name="T50" fmla="*/ 2147483647 w 90"/>
              <a:gd name="T51" fmla="*/ 2147483647 h 85"/>
              <a:gd name="T52" fmla="*/ 2147483647 w 90"/>
              <a:gd name="T53" fmla="*/ 2147483647 h 85"/>
              <a:gd name="T54" fmla="*/ 2147483647 w 90"/>
              <a:gd name="T55" fmla="*/ 2147483647 h 85"/>
              <a:gd name="T56" fmla="*/ 2147483647 w 90"/>
              <a:gd name="T57" fmla="*/ 2147483647 h 85"/>
              <a:gd name="T58" fmla="*/ 2147483647 w 90"/>
              <a:gd name="T59" fmla="*/ 2147483647 h 85"/>
              <a:gd name="T60" fmla="*/ 2147483647 w 90"/>
              <a:gd name="T61" fmla="*/ 2147483647 h 85"/>
              <a:gd name="T62" fmla="*/ 2147483647 w 90"/>
              <a:gd name="T63" fmla="*/ 2147483647 h 85"/>
              <a:gd name="T64" fmla="*/ 2147483647 w 90"/>
              <a:gd name="T65" fmla="*/ 2147483647 h 85"/>
              <a:gd name="T66" fmla="*/ 2147483647 w 90"/>
              <a:gd name="T67" fmla="*/ 2147483647 h 85"/>
              <a:gd name="T68" fmla="*/ 2147483647 w 90"/>
              <a:gd name="T69" fmla="*/ 2147483647 h 85"/>
              <a:gd name="T70" fmla="*/ 2147483647 w 90"/>
              <a:gd name="T71" fmla="*/ 2147483647 h 85"/>
              <a:gd name="T72" fmla="*/ 2147483647 w 90"/>
              <a:gd name="T73" fmla="*/ 2147483647 h 85"/>
              <a:gd name="T74" fmla="*/ 2147483647 w 90"/>
              <a:gd name="T75" fmla="*/ 0 h 85"/>
              <a:gd name="T76" fmla="*/ 2147483647 w 90"/>
              <a:gd name="T77" fmla="*/ 2147483647 h 85"/>
              <a:gd name="T78" fmla="*/ 2147483647 w 90"/>
              <a:gd name="T79" fmla="*/ 2147483647 h 85"/>
              <a:gd name="T80" fmla="*/ 2147483647 w 90"/>
              <a:gd name="T81" fmla="*/ 2147483647 h 85"/>
              <a:gd name="T82" fmla="*/ 2147483647 w 90"/>
              <a:gd name="T83" fmla="*/ 2147483647 h 85"/>
              <a:gd name="T84" fmla="*/ 2147483647 w 90"/>
              <a:gd name="T85" fmla="*/ 2147483647 h 85"/>
              <a:gd name="T86" fmla="*/ 2147483647 w 90"/>
              <a:gd name="T87" fmla="*/ 2147483647 h 85"/>
              <a:gd name="T88" fmla="*/ 2147483647 w 90"/>
              <a:gd name="T89" fmla="*/ 2147483647 h 85"/>
              <a:gd name="T90" fmla="*/ 2147483647 w 90"/>
              <a:gd name="T91" fmla="*/ 2147483647 h 85"/>
              <a:gd name="T92" fmla="*/ 2147483647 w 90"/>
              <a:gd name="T93" fmla="*/ 2147483647 h 8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0"/>
              <a:gd name="T142" fmla="*/ 0 h 85"/>
              <a:gd name="T143" fmla="*/ 90 w 90"/>
              <a:gd name="T144" fmla="*/ 85 h 8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0" h="85">
                <a:moveTo>
                  <a:pt x="7" y="58"/>
                </a:moveTo>
                <a:cubicBezTo>
                  <a:pt x="30" y="73"/>
                  <a:pt x="30" y="73"/>
                  <a:pt x="30" y="73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0"/>
                  <a:pt x="51" y="60"/>
                  <a:pt x="51" y="60"/>
                </a:cubicBezTo>
                <a:cubicBezTo>
                  <a:pt x="30" y="70"/>
                  <a:pt x="30" y="70"/>
                  <a:pt x="30" y="70"/>
                </a:cubicBezTo>
                <a:cubicBezTo>
                  <a:pt x="9" y="57"/>
                  <a:pt x="9" y="57"/>
                  <a:pt x="9" y="57"/>
                </a:cubicBezTo>
                <a:cubicBezTo>
                  <a:pt x="7" y="58"/>
                  <a:pt x="7" y="58"/>
                  <a:pt x="7" y="58"/>
                </a:cubicBezTo>
                <a:close/>
                <a:moveTo>
                  <a:pt x="72" y="19"/>
                </a:moveTo>
                <a:cubicBezTo>
                  <a:pt x="72" y="20"/>
                  <a:pt x="72" y="20"/>
                  <a:pt x="73" y="20"/>
                </a:cubicBezTo>
                <a:cubicBezTo>
                  <a:pt x="72" y="20"/>
                  <a:pt x="71" y="21"/>
                  <a:pt x="71" y="21"/>
                </a:cubicBezTo>
                <a:cubicBezTo>
                  <a:pt x="70" y="21"/>
                  <a:pt x="70" y="22"/>
                  <a:pt x="69" y="22"/>
                </a:cubicBezTo>
                <a:cubicBezTo>
                  <a:pt x="69" y="22"/>
                  <a:pt x="68" y="21"/>
                  <a:pt x="68" y="21"/>
                </a:cubicBezTo>
                <a:cubicBezTo>
                  <a:pt x="67" y="22"/>
                  <a:pt x="66" y="22"/>
                  <a:pt x="65" y="22"/>
                </a:cubicBezTo>
                <a:cubicBezTo>
                  <a:pt x="64" y="21"/>
                  <a:pt x="63" y="21"/>
                  <a:pt x="63" y="21"/>
                </a:cubicBezTo>
                <a:cubicBezTo>
                  <a:pt x="62" y="20"/>
                  <a:pt x="61" y="19"/>
                  <a:pt x="59" y="19"/>
                </a:cubicBezTo>
                <a:cubicBezTo>
                  <a:pt x="60" y="18"/>
                  <a:pt x="61" y="18"/>
                  <a:pt x="61" y="18"/>
                </a:cubicBezTo>
                <a:cubicBezTo>
                  <a:pt x="62" y="17"/>
                  <a:pt x="63" y="17"/>
                  <a:pt x="63" y="17"/>
                </a:cubicBezTo>
                <a:cubicBezTo>
                  <a:pt x="64" y="18"/>
                  <a:pt x="65" y="18"/>
                  <a:pt x="66" y="19"/>
                </a:cubicBezTo>
                <a:cubicBezTo>
                  <a:pt x="67" y="19"/>
                  <a:pt x="67" y="19"/>
                  <a:pt x="68" y="19"/>
                </a:cubicBezTo>
                <a:cubicBezTo>
                  <a:pt x="68" y="19"/>
                  <a:pt x="68" y="19"/>
                  <a:pt x="68" y="18"/>
                </a:cubicBezTo>
                <a:cubicBezTo>
                  <a:pt x="67" y="18"/>
                  <a:pt x="67" y="18"/>
                  <a:pt x="66" y="17"/>
                </a:cubicBezTo>
                <a:cubicBezTo>
                  <a:pt x="66" y="17"/>
                  <a:pt x="65" y="17"/>
                  <a:pt x="65" y="17"/>
                </a:cubicBezTo>
                <a:cubicBezTo>
                  <a:pt x="64" y="17"/>
                  <a:pt x="64" y="17"/>
                  <a:pt x="63" y="17"/>
                </a:cubicBezTo>
                <a:cubicBezTo>
                  <a:pt x="62" y="17"/>
                  <a:pt x="60" y="17"/>
                  <a:pt x="59" y="16"/>
                </a:cubicBezTo>
                <a:cubicBezTo>
                  <a:pt x="57" y="16"/>
                  <a:pt x="56" y="16"/>
                  <a:pt x="55" y="16"/>
                </a:cubicBezTo>
                <a:cubicBezTo>
                  <a:pt x="55" y="15"/>
                  <a:pt x="54" y="15"/>
                  <a:pt x="54" y="15"/>
                </a:cubicBezTo>
                <a:cubicBezTo>
                  <a:pt x="53" y="14"/>
                  <a:pt x="53" y="14"/>
                  <a:pt x="53" y="13"/>
                </a:cubicBezTo>
                <a:cubicBezTo>
                  <a:pt x="53" y="13"/>
                  <a:pt x="53" y="12"/>
                  <a:pt x="54" y="12"/>
                </a:cubicBezTo>
                <a:cubicBezTo>
                  <a:pt x="54" y="11"/>
                  <a:pt x="54" y="11"/>
                  <a:pt x="53" y="11"/>
                </a:cubicBezTo>
                <a:cubicBezTo>
                  <a:pt x="54" y="11"/>
                  <a:pt x="54" y="10"/>
                  <a:pt x="55" y="10"/>
                </a:cubicBezTo>
                <a:cubicBezTo>
                  <a:pt x="56" y="10"/>
                  <a:pt x="56" y="10"/>
                  <a:pt x="57" y="9"/>
                </a:cubicBezTo>
                <a:cubicBezTo>
                  <a:pt x="57" y="9"/>
                  <a:pt x="57" y="10"/>
                  <a:pt x="58" y="10"/>
                </a:cubicBezTo>
                <a:cubicBezTo>
                  <a:pt x="59" y="10"/>
                  <a:pt x="59" y="9"/>
                  <a:pt x="60" y="9"/>
                </a:cubicBezTo>
                <a:cubicBezTo>
                  <a:pt x="61" y="10"/>
                  <a:pt x="62" y="10"/>
                  <a:pt x="62" y="10"/>
                </a:cubicBezTo>
                <a:cubicBezTo>
                  <a:pt x="63" y="11"/>
                  <a:pt x="64" y="11"/>
                  <a:pt x="65" y="12"/>
                </a:cubicBezTo>
                <a:cubicBezTo>
                  <a:pt x="64" y="12"/>
                  <a:pt x="63" y="12"/>
                  <a:pt x="63" y="13"/>
                </a:cubicBezTo>
                <a:cubicBezTo>
                  <a:pt x="62" y="13"/>
                  <a:pt x="62" y="13"/>
                  <a:pt x="61" y="14"/>
                </a:cubicBezTo>
                <a:cubicBezTo>
                  <a:pt x="60" y="13"/>
                  <a:pt x="59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7" y="12"/>
                  <a:pt x="57" y="12"/>
                  <a:pt x="58" y="13"/>
                </a:cubicBezTo>
                <a:cubicBezTo>
                  <a:pt x="58" y="13"/>
                  <a:pt x="58" y="13"/>
                  <a:pt x="59" y="13"/>
                </a:cubicBezTo>
                <a:cubicBezTo>
                  <a:pt x="59" y="14"/>
                  <a:pt x="60" y="14"/>
                  <a:pt x="62" y="14"/>
                </a:cubicBezTo>
                <a:cubicBezTo>
                  <a:pt x="63" y="14"/>
                  <a:pt x="65" y="14"/>
                  <a:pt x="66" y="14"/>
                </a:cubicBezTo>
                <a:cubicBezTo>
                  <a:pt x="67" y="14"/>
                  <a:pt x="67" y="14"/>
                  <a:pt x="68" y="14"/>
                </a:cubicBezTo>
                <a:cubicBezTo>
                  <a:pt x="69" y="14"/>
                  <a:pt x="69" y="15"/>
                  <a:pt x="70" y="15"/>
                </a:cubicBezTo>
                <a:cubicBezTo>
                  <a:pt x="71" y="15"/>
                  <a:pt x="71" y="16"/>
                  <a:pt x="72" y="16"/>
                </a:cubicBezTo>
                <a:cubicBezTo>
                  <a:pt x="73" y="17"/>
                  <a:pt x="73" y="17"/>
                  <a:pt x="73" y="18"/>
                </a:cubicBezTo>
                <a:cubicBezTo>
                  <a:pt x="73" y="18"/>
                  <a:pt x="73" y="19"/>
                  <a:pt x="72" y="19"/>
                </a:cubicBezTo>
                <a:close/>
                <a:moveTo>
                  <a:pt x="39" y="35"/>
                </a:moveTo>
                <a:cubicBezTo>
                  <a:pt x="39" y="35"/>
                  <a:pt x="40" y="35"/>
                  <a:pt x="40" y="36"/>
                </a:cubicBezTo>
                <a:cubicBezTo>
                  <a:pt x="39" y="36"/>
                  <a:pt x="39" y="36"/>
                  <a:pt x="38" y="36"/>
                </a:cubicBezTo>
                <a:cubicBezTo>
                  <a:pt x="37" y="37"/>
                  <a:pt x="37" y="37"/>
                  <a:pt x="36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4" y="37"/>
                  <a:pt x="33" y="37"/>
                  <a:pt x="32" y="37"/>
                </a:cubicBezTo>
                <a:cubicBezTo>
                  <a:pt x="31" y="37"/>
                  <a:pt x="30" y="37"/>
                  <a:pt x="29" y="36"/>
                </a:cubicBezTo>
                <a:cubicBezTo>
                  <a:pt x="28" y="35"/>
                  <a:pt x="27" y="35"/>
                  <a:pt x="26" y="34"/>
                </a:cubicBezTo>
                <a:cubicBezTo>
                  <a:pt x="26" y="33"/>
                  <a:pt x="27" y="33"/>
                  <a:pt x="28" y="33"/>
                </a:cubicBezTo>
                <a:cubicBezTo>
                  <a:pt x="28" y="33"/>
                  <a:pt x="29" y="32"/>
                  <a:pt x="30" y="32"/>
                </a:cubicBezTo>
                <a:cubicBezTo>
                  <a:pt x="31" y="33"/>
                  <a:pt x="32" y="34"/>
                  <a:pt x="33" y="34"/>
                </a:cubicBezTo>
                <a:cubicBezTo>
                  <a:pt x="34" y="35"/>
                  <a:pt x="34" y="35"/>
                  <a:pt x="35" y="34"/>
                </a:cubicBezTo>
                <a:cubicBezTo>
                  <a:pt x="35" y="34"/>
                  <a:pt x="35" y="34"/>
                  <a:pt x="35" y="34"/>
                </a:cubicBezTo>
                <a:cubicBezTo>
                  <a:pt x="34" y="33"/>
                  <a:pt x="34" y="33"/>
                  <a:pt x="33" y="32"/>
                </a:cubicBezTo>
                <a:cubicBezTo>
                  <a:pt x="33" y="32"/>
                  <a:pt x="32" y="32"/>
                  <a:pt x="31" y="32"/>
                </a:cubicBezTo>
                <a:cubicBezTo>
                  <a:pt x="31" y="32"/>
                  <a:pt x="30" y="32"/>
                  <a:pt x="29" y="32"/>
                </a:cubicBezTo>
                <a:cubicBezTo>
                  <a:pt x="28" y="32"/>
                  <a:pt x="27" y="32"/>
                  <a:pt x="25" y="32"/>
                </a:cubicBezTo>
                <a:cubicBezTo>
                  <a:pt x="23" y="31"/>
                  <a:pt x="22" y="31"/>
                  <a:pt x="22" y="31"/>
                </a:cubicBezTo>
                <a:cubicBezTo>
                  <a:pt x="21" y="30"/>
                  <a:pt x="21" y="30"/>
                  <a:pt x="20" y="30"/>
                </a:cubicBezTo>
                <a:cubicBezTo>
                  <a:pt x="19" y="29"/>
                  <a:pt x="19" y="29"/>
                  <a:pt x="19" y="28"/>
                </a:cubicBezTo>
                <a:cubicBezTo>
                  <a:pt x="19" y="28"/>
                  <a:pt x="19" y="27"/>
                  <a:pt x="20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20" y="25"/>
                  <a:pt x="20" y="25"/>
                  <a:pt x="21" y="25"/>
                </a:cubicBezTo>
                <a:cubicBezTo>
                  <a:pt x="22" y="24"/>
                  <a:pt x="22" y="24"/>
                  <a:pt x="23" y="24"/>
                </a:cubicBezTo>
                <a:cubicBezTo>
                  <a:pt x="23" y="24"/>
                  <a:pt x="24" y="24"/>
                  <a:pt x="24" y="25"/>
                </a:cubicBezTo>
                <a:cubicBezTo>
                  <a:pt x="25" y="24"/>
                  <a:pt x="26" y="24"/>
                  <a:pt x="27" y="24"/>
                </a:cubicBezTo>
                <a:cubicBezTo>
                  <a:pt x="27" y="24"/>
                  <a:pt x="28" y="24"/>
                  <a:pt x="29" y="25"/>
                </a:cubicBezTo>
                <a:cubicBezTo>
                  <a:pt x="30" y="25"/>
                  <a:pt x="30" y="26"/>
                  <a:pt x="31" y="27"/>
                </a:cubicBezTo>
                <a:cubicBezTo>
                  <a:pt x="31" y="27"/>
                  <a:pt x="30" y="27"/>
                  <a:pt x="29" y="28"/>
                </a:cubicBezTo>
                <a:cubicBezTo>
                  <a:pt x="29" y="28"/>
                  <a:pt x="28" y="28"/>
                  <a:pt x="27" y="29"/>
                </a:cubicBezTo>
                <a:cubicBezTo>
                  <a:pt x="27" y="28"/>
                  <a:pt x="26" y="27"/>
                  <a:pt x="25" y="27"/>
                </a:cubicBezTo>
                <a:cubicBezTo>
                  <a:pt x="24" y="26"/>
                  <a:pt x="24" y="27"/>
                  <a:pt x="24" y="27"/>
                </a:cubicBezTo>
                <a:cubicBezTo>
                  <a:pt x="23" y="27"/>
                  <a:pt x="23" y="27"/>
                  <a:pt x="24" y="28"/>
                </a:cubicBezTo>
                <a:cubicBezTo>
                  <a:pt x="24" y="28"/>
                  <a:pt x="25" y="28"/>
                  <a:pt x="25" y="28"/>
                </a:cubicBezTo>
                <a:cubicBezTo>
                  <a:pt x="25" y="29"/>
                  <a:pt x="27" y="29"/>
                  <a:pt x="28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4" y="29"/>
                  <a:pt x="34" y="29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8" y="30"/>
                  <a:pt x="38" y="31"/>
                  <a:pt x="39" y="31"/>
                </a:cubicBezTo>
                <a:cubicBezTo>
                  <a:pt x="40" y="32"/>
                  <a:pt x="40" y="32"/>
                  <a:pt x="40" y="33"/>
                </a:cubicBezTo>
                <a:cubicBezTo>
                  <a:pt x="40" y="34"/>
                  <a:pt x="40" y="34"/>
                  <a:pt x="39" y="35"/>
                </a:cubicBezTo>
                <a:close/>
                <a:moveTo>
                  <a:pt x="67" y="57"/>
                </a:moveTo>
                <a:cubicBezTo>
                  <a:pt x="83" y="49"/>
                  <a:pt x="83" y="49"/>
                  <a:pt x="83" y="49"/>
                </a:cubicBezTo>
                <a:cubicBezTo>
                  <a:pt x="79" y="47"/>
                  <a:pt x="79" y="47"/>
                  <a:pt x="79" y="47"/>
                </a:cubicBezTo>
                <a:cubicBezTo>
                  <a:pt x="67" y="53"/>
                  <a:pt x="67" y="53"/>
                  <a:pt x="67" y="53"/>
                </a:cubicBezTo>
                <a:cubicBezTo>
                  <a:pt x="67" y="57"/>
                  <a:pt x="67" y="57"/>
                  <a:pt x="67" y="57"/>
                </a:cubicBezTo>
                <a:close/>
                <a:moveTo>
                  <a:pt x="51" y="46"/>
                </a:moveTo>
                <a:cubicBezTo>
                  <a:pt x="51" y="49"/>
                  <a:pt x="51" y="49"/>
                  <a:pt x="51" y="49"/>
                </a:cubicBezTo>
                <a:cubicBezTo>
                  <a:pt x="30" y="59"/>
                  <a:pt x="30" y="59"/>
                  <a:pt x="30" y="59"/>
                </a:cubicBezTo>
                <a:cubicBezTo>
                  <a:pt x="7" y="43"/>
                  <a:pt x="7" y="43"/>
                  <a:pt x="7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30" y="56"/>
                  <a:pt x="30" y="56"/>
                  <a:pt x="30" y="5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67" y="42"/>
                </a:moveTo>
                <a:cubicBezTo>
                  <a:pt x="67" y="38"/>
                  <a:pt x="67" y="38"/>
                  <a:pt x="67" y="38"/>
                </a:cubicBezTo>
                <a:cubicBezTo>
                  <a:pt x="80" y="32"/>
                  <a:pt x="80" y="32"/>
                  <a:pt x="80" y="32"/>
                </a:cubicBezTo>
                <a:cubicBezTo>
                  <a:pt x="83" y="34"/>
                  <a:pt x="83" y="34"/>
                  <a:pt x="83" y="34"/>
                </a:cubicBezTo>
                <a:cubicBezTo>
                  <a:pt x="67" y="42"/>
                  <a:pt x="67" y="42"/>
                  <a:pt x="67" y="42"/>
                </a:cubicBezTo>
                <a:close/>
                <a:moveTo>
                  <a:pt x="68" y="27"/>
                </a:moveTo>
                <a:cubicBezTo>
                  <a:pt x="83" y="20"/>
                  <a:pt x="83" y="20"/>
                  <a:pt x="83" y="20"/>
                </a:cubicBezTo>
                <a:cubicBezTo>
                  <a:pt x="59" y="6"/>
                  <a:pt x="59" y="6"/>
                  <a:pt x="59" y="6"/>
                </a:cubicBezTo>
                <a:cubicBezTo>
                  <a:pt x="43" y="13"/>
                  <a:pt x="43" y="13"/>
                  <a:pt x="43" y="13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7"/>
                  <a:pt x="68" y="27"/>
                </a:cubicBezTo>
                <a:close/>
                <a:moveTo>
                  <a:pt x="38" y="9"/>
                </a:moveTo>
                <a:cubicBezTo>
                  <a:pt x="58" y="0"/>
                  <a:pt x="58" y="0"/>
                  <a:pt x="58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1" y="1"/>
                  <a:pt x="61" y="1"/>
                  <a:pt x="61" y="1"/>
                </a:cubicBezTo>
                <a:cubicBezTo>
                  <a:pt x="90" y="18"/>
                  <a:pt x="90" y="18"/>
                  <a:pt x="90" y="18"/>
                </a:cubicBezTo>
                <a:cubicBezTo>
                  <a:pt x="90" y="27"/>
                  <a:pt x="90" y="27"/>
                  <a:pt x="90" y="27"/>
                </a:cubicBezTo>
                <a:cubicBezTo>
                  <a:pt x="85" y="30"/>
                  <a:pt x="85" y="30"/>
                  <a:pt x="85" y="30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42"/>
                  <a:pt x="90" y="42"/>
                  <a:pt x="90" y="42"/>
                </a:cubicBezTo>
                <a:cubicBezTo>
                  <a:pt x="85" y="44"/>
                  <a:pt x="85" y="44"/>
                  <a:pt x="85" y="44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57"/>
                  <a:pt x="90" y="57"/>
                  <a:pt x="90" y="57"/>
                </a:cubicBezTo>
                <a:cubicBezTo>
                  <a:pt x="30" y="85"/>
                  <a:pt x="30" y="85"/>
                  <a:pt x="30" y="85"/>
                </a:cubicBezTo>
                <a:cubicBezTo>
                  <a:pt x="1" y="67"/>
                  <a:pt x="1" y="67"/>
                  <a:pt x="1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3" y="54"/>
                  <a:pt x="3" y="54"/>
                  <a:pt x="3" y="54"/>
                </a:cubicBezTo>
                <a:cubicBezTo>
                  <a:pt x="1" y="52"/>
                  <a:pt x="1" y="52"/>
                  <a:pt x="1" y="52"/>
                </a:cubicBezTo>
                <a:cubicBezTo>
                  <a:pt x="0" y="40"/>
                  <a:pt x="0" y="40"/>
                  <a:pt x="0" y="40"/>
                </a:cubicBezTo>
                <a:cubicBezTo>
                  <a:pt x="3" y="39"/>
                  <a:pt x="3" y="39"/>
                  <a:pt x="3" y="39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lose/>
                <a:moveTo>
                  <a:pt x="28" y="19"/>
                </a:moveTo>
                <a:cubicBezTo>
                  <a:pt x="7" y="28"/>
                  <a:pt x="7" y="28"/>
                  <a:pt x="7" y="28"/>
                </a:cubicBezTo>
                <a:cubicBezTo>
                  <a:pt x="30" y="44"/>
                  <a:pt x="30" y="44"/>
                  <a:pt x="30" y="44"/>
                </a:cubicBezTo>
                <a:cubicBezTo>
                  <a:pt x="51" y="34"/>
                  <a:pt x="51" y="34"/>
                  <a:pt x="51" y="34"/>
                </a:cubicBezTo>
                <a:lnTo>
                  <a:pt x="28" y="19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8" name="Freeform 66"/>
          <p:cNvSpPr>
            <a:spLocks noEditPoints="1" noChangeArrowheads="1"/>
          </p:cNvSpPr>
          <p:nvPr/>
        </p:nvSpPr>
        <p:spPr bwMode="auto">
          <a:xfrm>
            <a:off x="5492750" y="3805238"/>
            <a:ext cx="403225" cy="176212"/>
          </a:xfrm>
          <a:custGeom>
            <a:avLst/>
            <a:gdLst>
              <a:gd name="T0" fmla="*/ 0 w 108"/>
              <a:gd name="T1" fmla="*/ 2147483647 h 63"/>
              <a:gd name="T2" fmla="*/ 2147483647 w 108"/>
              <a:gd name="T3" fmla="*/ 2147483647 h 63"/>
              <a:gd name="T4" fmla="*/ 2147483647 w 108"/>
              <a:gd name="T5" fmla="*/ 2147483647 h 63"/>
              <a:gd name="T6" fmla="*/ 2147483647 w 108"/>
              <a:gd name="T7" fmla="*/ 2147483647 h 63"/>
              <a:gd name="T8" fmla="*/ 2147483647 w 108"/>
              <a:gd name="T9" fmla="*/ 2147483647 h 63"/>
              <a:gd name="T10" fmla="*/ 2147483647 w 108"/>
              <a:gd name="T11" fmla="*/ 2147483647 h 63"/>
              <a:gd name="T12" fmla="*/ 2147483647 w 108"/>
              <a:gd name="T13" fmla="*/ 2147483647 h 63"/>
              <a:gd name="T14" fmla="*/ 2147483647 w 108"/>
              <a:gd name="T15" fmla="*/ 2147483647 h 63"/>
              <a:gd name="T16" fmla="*/ 2147483647 w 108"/>
              <a:gd name="T17" fmla="*/ 2147483647 h 63"/>
              <a:gd name="T18" fmla="*/ 2147483647 w 108"/>
              <a:gd name="T19" fmla="*/ 2147483647 h 63"/>
              <a:gd name="T20" fmla="*/ 2147483647 w 108"/>
              <a:gd name="T21" fmla="*/ 2147483647 h 63"/>
              <a:gd name="T22" fmla="*/ 2147483647 w 108"/>
              <a:gd name="T23" fmla="*/ 2147483647 h 63"/>
              <a:gd name="T24" fmla="*/ 2147483647 w 108"/>
              <a:gd name="T25" fmla="*/ 2147483647 h 63"/>
              <a:gd name="T26" fmla="*/ 2147483647 w 108"/>
              <a:gd name="T27" fmla="*/ 2147483647 h 63"/>
              <a:gd name="T28" fmla="*/ 2147483647 w 108"/>
              <a:gd name="T29" fmla="*/ 2147483647 h 63"/>
              <a:gd name="T30" fmla="*/ 2147483647 w 108"/>
              <a:gd name="T31" fmla="*/ 2147483647 h 63"/>
              <a:gd name="T32" fmla="*/ 2147483647 w 108"/>
              <a:gd name="T33" fmla="*/ 2147483647 h 63"/>
              <a:gd name="T34" fmla="*/ 2147483647 w 108"/>
              <a:gd name="T35" fmla="*/ 2147483647 h 63"/>
              <a:gd name="T36" fmla="*/ 2147483647 w 108"/>
              <a:gd name="T37" fmla="*/ 2147483647 h 63"/>
              <a:gd name="T38" fmla="*/ 2147483647 w 108"/>
              <a:gd name="T39" fmla="*/ 2147483647 h 63"/>
              <a:gd name="T40" fmla="*/ 2147483647 w 108"/>
              <a:gd name="T41" fmla="*/ 2147483647 h 63"/>
              <a:gd name="T42" fmla="*/ 2147483647 w 108"/>
              <a:gd name="T43" fmla="*/ 2147483647 h 63"/>
              <a:gd name="T44" fmla="*/ 2147483647 w 108"/>
              <a:gd name="T45" fmla="*/ 2147483647 h 63"/>
              <a:gd name="T46" fmla="*/ 2147483647 w 108"/>
              <a:gd name="T47" fmla="*/ 2147483647 h 63"/>
              <a:gd name="T48" fmla="*/ 2147483647 w 108"/>
              <a:gd name="T49" fmla="*/ 2147483647 h 63"/>
              <a:gd name="T50" fmla="*/ 2147483647 w 108"/>
              <a:gd name="T51" fmla="*/ 2147483647 h 63"/>
              <a:gd name="T52" fmla="*/ 2147483647 w 108"/>
              <a:gd name="T53" fmla="*/ 2147483647 h 63"/>
              <a:gd name="T54" fmla="*/ 2147483647 w 108"/>
              <a:gd name="T55" fmla="*/ 2147483647 h 63"/>
              <a:gd name="T56" fmla="*/ 2147483647 w 108"/>
              <a:gd name="T57" fmla="*/ 2147483647 h 63"/>
              <a:gd name="T58" fmla="*/ 2147483647 w 108"/>
              <a:gd name="T59" fmla="*/ 2147483647 h 63"/>
              <a:gd name="T60" fmla="*/ 2147483647 w 108"/>
              <a:gd name="T61" fmla="*/ 2147483647 h 63"/>
              <a:gd name="T62" fmla="*/ 2147483647 w 108"/>
              <a:gd name="T63" fmla="*/ 2147483647 h 63"/>
              <a:gd name="T64" fmla="*/ 2147483647 w 108"/>
              <a:gd name="T65" fmla="*/ 2147483647 h 63"/>
              <a:gd name="T66" fmla="*/ 2147483647 w 108"/>
              <a:gd name="T67" fmla="*/ 2147483647 h 63"/>
              <a:gd name="T68" fmla="*/ 2147483647 w 108"/>
              <a:gd name="T69" fmla="*/ 2147483647 h 63"/>
              <a:gd name="T70" fmla="*/ 2147483647 w 108"/>
              <a:gd name="T71" fmla="*/ 2147483647 h 63"/>
              <a:gd name="T72" fmla="*/ 2147483647 w 108"/>
              <a:gd name="T73" fmla="*/ 2147483647 h 63"/>
              <a:gd name="T74" fmla="*/ 2147483647 w 108"/>
              <a:gd name="T75" fmla="*/ 2147483647 h 63"/>
              <a:gd name="T76" fmla="*/ 2147483647 w 108"/>
              <a:gd name="T77" fmla="*/ 2147483647 h 63"/>
              <a:gd name="T78" fmla="*/ 2147483647 w 108"/>
              <a:gd name="T79" fmla="*/ 2147483647 h 63"/>
              <a:gd name="T80" fmla="*/ 2147483647 w 108"/>
              <a:gd name="T81" fmla="*/ 2147483647 h 63"/>
              <a:gd name="T82" fmla="*/ 2147483647 w 108"/>
              <a:gd name="T83" fmla="*/ 2147483647 h 63"/>
              <a:gd name="T84" fmla="*/ 2147483647 w 108"/>
              <a:gd name="T85" fmla="*/ 2147483647 h 63"/>
              <a:gd name="T86" fmla="*/ 2147483647 w 108"/>
              <a:gd name="T87" fmla="*/ 2147483647 h 63"/>
              <a:gd name="T88" fmla="*/ 2147483647 w 108"/>
              <a:gd name="T89" fmla="*/ 2147483647 h 63"/>
              <a:gd name="T90" fmla="*/ 2147483647 w 108"/>
              <a:gd name="T91" fmla="*/ 2147483647 h 63"/>
              <a:gd name="T92" fmla="*/ 2147483647 w 108"/>
              <a:gd name="T93" fmla="*/ 2147483647 h 63"/>
              <a:gd name="T94" fmla="*/ 2147483647 w 108"/>
              <a:gd name="T95" fmla="*/ 2147483647 h 63"/>
              <a:gd name="T96" fmla="*/ 2147483647 w 108"/>
              <a:gd name="T97" fmla="*/ 2147483647 h 63"/>
              <a:gd name="T98" fmla="*/ 2147483647 w 108"/>
              <a:gd name="T99" fmla="*/ 2147483647 h 63"/>
              <a:gd name="T100" fmla="*/ 2147483647 w 108"/>
              <a:gd name="T101" fmla="*/ 2147483647 h 63"/>
              <a:gd name="T102" fmla="*/ 2147483647 w 108"/>
              <a:gd name="T103" fmla="*/ 2147483647 h 63"/>
              <a:gd name="T104" fmla="*/ 2147483647 w 108"/>
              <a:gd name="T105" fmla="*/ 2147483647 h 63"/>
              <a:gd name="T106" fmla="*/ 2147483647 w 108"/>
              <a:gd name="T107" fmla="*/ 2147483647 h 63"/>
              <a:gd name="T108" fmla="*/ 2147483647 w 108"/>
              <a:gd name="T109" fmla="*/ 2147483647 h 63"/>
              <a:gd name="T110" fmla="*/ 2147483647 w 108"/>
              <a:gd name="T111" fmla="*/ 2147483647 h 6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8"/>
              <a:gd name="T169" fmla="*/ 0 h 63"/>
              <a:gd name="T170" fmla="*/ 108 w 108"/>
              <a:gd name="T171" fmla="*/ 63 h 6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8" h="63">
                <a:moveTo>
                  <a:pt x="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5" y="0"/>
                  <a:pt x="108" y="3"/>
                  <a:pt x="108" y="7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8" y="60"/>
                  <a:pt x="105" y="63"/>
                  <a:pt x="101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4" y="63"/>
                  <a:pt x="0" y="60"/>
                  <a:pt x="0" y="56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4" y="0"/>
                  <a:pt x="8" y="0"/>
                </a:cubicBezTo>
                <a:close/>
                <a:moveTo>
                  <a:pt x="29" y="34"/>
                </a:moveTo>
                <a:cubicBezTo>
                  <a:pt x="30" y="34"/>
                  <a:pt x="30" y="34"/>
                  <a:pt x="30" y="34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8" y="31"/>
                </a:cubicBezTo>
                <a:cubicBezTo>
                  <a:pt x="28" y="30"/>
                  <a:pt x="28" y="30"/>
                  <a:pt x="28" y="30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30"/>
                  <a:pt x="26" y="30"/>
                </a:cubicBezTo>
                <a:cubicBezTo>
                  <a:pt x="25" y="31"/>
                  <a:pt x="26" y="30"/>
                  <a:pt x="25" y="30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7"/>
                </a:cubicBezTo>
                <a:cubicBezTo>
                  <a:pt x="25" y="27"/>
                  <a:pt x="25" y="26"/>
                  <a:pt x="25" y="26"/>
                </a:cubicBezTo>
                <a:cubicBezTo>
                  <a:pt x="25" y="26"/>
                  <a:pt x="26" y="26"/>
                  <a:pt x="26" y="26"/>
                </a:cubicBezTo>
                <a:cubicBezTo>
                  <a:pt x="27" y="26"/>
                  <a:pt x="27" y="26"/>
                  <a:pt x="28" y="26"/>
                </a:cubicBezTo>
                <a:cubicBezTo>
                  <a:pt x="28" y="26"/>
                  <a:pt x="28" y="27"/>
                  <a:pt x="28" y="27"/>
                </a:cubicBezTo>
                <a:cubicBezTo>
                  <a:pt x="28" y="27"/>
                  <a:pt x="29" y="27"/>
                  <a:pt x="29" y="27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7"/>
                  <a:pt x="29" y="27"/>
                </a:cubicBezTo>
                <a:cubicBezTo>
                  <a:pt x="30" y="27"/>
                  <a:pt x="29" y="26"/>
                  <a:pt x="29" y="26"/>
                </a:cubicBezTo>
                <a:cubicBezTo>
                  <a:pt x="29" y="25"/>
                  <a:pt x="30" y="25"/>
                  <a:pt x="30" y="25"/>
                </a:cubicBezTo>
                <a:cubicBezTo>
                  <a:pt x="30" y="25"/>
                  <a:pt x="31" y="24"/>
                  <a:pt x="31" y="24"/>
                </a:cubicBezTo>
                <a:cubicBezTo>
                  <a:pt x="32" y="23"/>
                  <a:pt x="32" y="22"/>
                  <a:pt x="32" y="22"/>
                </a:cubicBezTo>
                <a:cubicBezTo>
                  <a:pt x="32" y="21"/>
                  <a:pt x="32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0"/>
                  <a:pt x="33" y="20"/>
                  <a:pt x="33" y="20"/>
                </a:cubicBezTo>
                <a:cubicBezTo>
                  <a:pt x="33" y="20"/>
                  <a:pt x="33" y="19"/>
                  <a:pt x="33" y="1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5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7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4"/>
                  <a:pt x="34" y="14"/>
                  <a:pt x="33" y="14"/>
                </a:cubicBezTo>
                <a:cubicBezTo>
                  <a:pt x="33" y="14"/>
                  <a:pt x="32" y="14"/>
                  <a:pt x="30" y="14"/>
                </a:cubicBezTo>
                <a:cubicBezTo>
                  <a:pt x="29" y="14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7"/>
                  <a:pt x="30" y="18"/>
                </a:cubicBezTo>
                <a:cubicBezTo>
                  <a:pt x="29" y="18"/>
                  <a:pt x="29" y="18"/>
                  <a:pt x="28" y="17"/>
                </a:cubicBezTo>
                <a:cubicBezTo>
                  <a:pt x="28" y="17"/>
                  <a:pt x="28" y="17"/>
                  <a:pt x="28" y="16"/>
                </a:cubicBezTo>
                <a:cubicBezTo>
                  <a:pt x="28" y="16"/>
                  <a:pt x="27" y="16"/>
                  <a:pt x="27" y="16"/>
                </a:cubicBezTo>
                <a:cubicBezTo>
                  <a:pt x="27" y="16"/>
                  <a:pt x="26" y="15"/>
                  <a:pt x="26" y="15"/>
                </a:cubicBezTo>
                <a:cubicBezTo>
                  <a:pt x="25" y="14"/>
                  <a:pt x="26" y="14"/>
                  <a:pt x="26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6" y="11"/>
                  <a:pt x="25" y="11"/>
                </a:cubicBezTo>
                <a:cubicBezTo>
                  <a:pt x="25" y="11"/>
                  <a:pt x="24" y="12"/>
                  <a:pt x="23" y="12"/>
                </a:cubicBezTo>
                <a:cubicBezTo>
                  <a:pt x="22" y="12"/>
                  <a:pt x="22" y="12"/>
                  <a:pt x="21" y="12"/>
                </a:cubicBezTo>
                <a:cubicBezTo>
                  <a:pt x="21" y="12"/>
                  <a:pt x="21" y="12"/>
                  <a:pt x="20" y="11"/>
                </a:cubicBezTo>
                <a:cubicBezTo>
                  <a:pt x="20" y="11"/>
                  <a:pt x="20" y="11"/>
                  <a:pt x="19" y="11"/>
                </a:cubicBezTo>
                <a:cubicBezTo>
                  <a:pt x="18" y="11"/>
                  <a:pt x="18" y="11"/>
                  <a:pt x="17" y="11"/>
                </a:cubicBezTo>
                <a:cubicBezTo>
                  <a:pt x="16" y="11"/>
                  <a:pt x="16" y="11"/>
                  <a:pt x="15" y="11"/>
                </a:cubicBezTo>
                <a:cubicBezTo>
                  <a:pt x="14" y="11"/>
                  <a:pt x="15" y="11"/>
                  <a:pt x="14" y="11"/>
                </a:cubicBezTo>
                <a:cubicBezTo>
                  <a:pt x="12" y="11"/>
                  <a:pt x="13" y="11"/>
                  <a:pt x="12" y="11"/>
                </a:cubicBezTo>
                <a:cubicBezTo>
                  <a:pt x="12" y="11"/>
                  <a:pt x="12" y="11"/>
                  <a:pt x="11" y="11"/>
                </a:cubicBezTo>
                <a:cubicBezTo>
                  <a:pt x="11" y="11"/>
                  <a:pt x="11" y="11"/>
                  <a:pt x="10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7" y="11"/>
                </a:cubicBezTo>
                <a:cubicBezTo>
                  <a:pt x="7" y="11"/>
                  <a:pt x="6" y="11"/>
                  <a:pt x="6" y="11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8" y="16"/>
                  <a:pt x="8" y="16"/>
                </a:cubicBezTo>
                <a:cubicBezTo>
                  <a:pt x="9" y="16"/>
                  <a:pt x="9" y="15"/>
                  <a:pt x="9" y="15"/>
                </a:cubicBezTo>
                <a:cubicBezTo>
                  <a:pt x="10" y="14"/>
                  <a:pt x="10" y="15"/>
                  <a:pt x="11" y="15"/>
                </a:cubicBezTo>
                <a:cubicBezTo>
                  <a:pt x="11" y="15"/>
                  <a:pt x="13" y="15"/>
                  <a:pt x="13" y="15"/>
                </a:cubicBezTo>
                <a:cubicBezTo>
                  <a:pt x="13" y="15"/>
                  <a:pt x="14" y="16"/>
                  <a:pt x="14" y="16"/>
                </a:cubicBezTo>
                <a:cubicBezTo>
                  <a:pt x="15" y="17"/>
                  <a:pt x="15" y="17"/>
                  <a:pt x="15" y="18"/>
                </a:cubicBezTo>
                <a:cubicBezTo>
                  <a:pt x="16" y="18"/>
                  <a:pt x="16" y="18"/>
                  <a:pt x="16" y="19"/>
                </a:cubicBezTo>
                <a:cubicBezTo>
                  <a:pt x="16" y="19"/>
                  <a:pt x="16" y="19"/>
                  <a:pt x="17" y="20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2"/>
                  <a:pt x="17" y="22"/>
                  <a:pt x="18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20" y="26"/>
                  <a:pt x="20" y="27"/>
                </a:cubicBezTo>
                <a:cubicBezTo>
                  <a:pt x="20" y="27"/>
                  <a:pt x="20" y="27"/>
                  <a:pt x="21" y="28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2" y="30"/>
                  <a:pt x="24" y="31"/>
                </a:cubicBezTo>
                <a:cubicBezTo>
                  <a:pt x="25" y="31"/>
                  <a:pt x="24" y="31"/>
                  <a:pt x="25" y="31"/>
                </a:cubicBezTo>
                <a:cubicBezTo>
                  <a:pt x="25" y="31"/>
                  <a:pt x="25" y="31"/>
                  <a:pt x="26" y="32"/>
                </a:cubicBezTo>
                <a:cubicBezTo>
                  <a:pt x="26" y="32"/>
                  <a:pt x="26" y="32"/>
                  <a:pt x="27" y="32"/>
                </a:cubicBezTo>
                <a:cubicBezTo>
                  <a:pt x="27" y="33"/>
                  <a:pt x="27" y="33"/>
                  <a:pt x="27" y="33"/>
                </a:cubicBezTo>
                <a:cubicBezTo>
                  <a:pt x="29" y="34"/>
                  <a:pt x="29" y="34"/>
                  <a:pt x="29" y="34"/>
                </a:cubicBezTo>
                <a:close/>
                <a:moveTo>
                  <a:pt x="51" y="18"/>
                </a:moveTo>
                <a:cubicBezTo>
                  <a:pt x="52" y="18"/>
                  <a:pt x="52" y="18"/>
                  <a:pt x="52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0" y="16"/>
                  <a:pt x="51" y="16"/>
                </a:cubicBezTo>
                <a:cubicBezTo>
                  <a:pt x="51" y="16"/>
                  <a:pt x="51" y="17"/>
                  <a:pt x="51" y="17"/>
                </a:cubicBezTo>
                <a:cubicBezTo>
                  <a:pt x="51" y="17"/>
                  <a:pt x="52" y="17"/>
                  <a:pt x="51" y="17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0" y="18"/>
                  <a:pt x="50" y="18"/>
                </a:cubicBezTo>
                <a:cubicBezTo>
                  <a:pt x="51" y="18"/>
                  <a:pt x="51" y="18"/>
                  <a:pt x="51" y="18"/>
                </a:cubicBezTo>
                <a:close/>
                <a:moveTo>
                  <a:pt x="83" y="37"/>
                </a:moveTo>
                <a:cubicBezTo>
                  <a:pt x="83" y="37"/>
                  <a:pt x="84" y="38"/>
                  <a:pt x="84" y="38"/>
                </a:cubicBezTo>
                <a:cubicBezTo>
                  <a:pt x="84" y="38"/>
                  <a:pt x="85" y="38"/>
                  <a:pt x="85" y="38"/>
                </a:cubicBezTo>
                <a:cubicBezTo>
                  <a:pt x="85" y="38"/>
                  <a:pt x="86" y="37"/>
                  <a:pt x="86" y="37"/>
                </a:cubicBezTo>
                <a:cubicBezTo>
                  <a:pt x="86" y="36"/>
                  <a:pt x="86" y="35"/>
                  <a:pt x="86" y="34"/>
                </a:cubicBezTo>
                <a:cubicBezTo>
                  <a:pt x="86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5"/>
                  <a:pt x="84" y="36"/>
                  <a:pt x="84" y="36"/>
                </a:cubicBezTo>
                <a:cubicBezTo>
                  <a:pt x="83" y="37"/>
                  <a:pt x="83" y="37"/>
                  <a:pt x="83" y="37"/>
                </a:cubicBezTo>
                <a:close/>
                <a:moveTo>
                  <a:pt x="37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9" y="20"/>
                  <a:pt x="40" y="19"/>
                </a:cubicBezTo>
                <a:cubicBezTo>
                  <a:pt x="40" y="19"/>
                  <a:pt x="41" y="17"/>
                  <a:pt x="42" y="17"/>
                </a:cubicBezTo>
                <a:cubicBezTo>
                  <a:pt x="43" y="17"/>
                  <a:pt x="43" y="18"/>
                  <a:pt x="44" y="17"/>
                </a:cubicBezTo>
                <a:cubicBezTo>
                  <a:pt x="44" y="17"/>
                  <a:pt x="44" y="15"/>
                  <a:pt x="45" y="15"/>
                </a:cubicBezTo>
                <a:cubicBezTo>
                  <a:pt x="46" y="14"/>
                  <a:pt x="46" y="14"/>
                  <a:pt x="46" y="13"/>
                </a:cubicBezTo>
                <a:cubicBezTo>
                  <a:pt x="46" y="12"/>
                  <a:pt x="46" y="11"/>
                  <a:pt x="46" y="11"/>
                </a:cubicBezTo>
                <a:cubicBezTo>
                  <a:pt x="45" y="10"/>
                  <a:pt x="44" y="9"/>
                  <a:pt x="44" y="9"/>
                </a:cubicBezTo>
                <a:cubicBezTo>
                  <a:pt x="43" y="9"/>
                  <a:pt x="43" y="9"/>
                  <a:pt x="42" y="9"/>
                </a:cubicBezTo>
                <a:cubicBezTo>
                  <a:pt x="41" y="9"/>
                  <a:pt x="41" y="10"/>
                  <a:pt x="39" y="10"/>
                </a:cubicBezTo>
                <a:cubicBezTo>
                  <a:pt x="38" y="10"/>
                  <a:pt x="37" y="9"/>
                  <a:pt x="36" y="9"/>
                </a:cubicBezTo>
                <a:cubicBezTo>
                  <a:pt x="36" y="9"/>
                  <a:pt x="35" y="10"/>
                  <a:pt x="35" y="10"/>
                </a:cubicBezTo>
                <a:cubicBezTo>
                  <a:pt x="35" y="10"/>
                  <a:pt x="35" y="12"/>
                  <a:pt x="35" y="12"/>
                </a:cubicBezTo>
                <a:cubicBezTo>
                  <a:pt x="36" y="12"/>
                  <a:pt x="37" y="13"/>
                  <a:pt x="37" y="13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9" y="15"/>
                  <a:pt x="38" y="16"/>
                </a:cubicBezTo>
                <a:cubicBezTo>
                  <a:pt x="38" y="16"/>
                  <a:pt x="38" y="17"/>
                  <a:pt x="38" y="17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6" y="44"/>
                </a:moveTo>
                <a:cubicBezTo>
                  <a:pt x="6" y="51"/>
                  <a:pt x="6" y="51"/>
                  <a:pt x="6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44"/>
                  <a:pt x="27" y="44"/>
                  <a:pt x="27" y="44"/>
                </a:cubicBezTo>
                <a:cubicBezTo>
                  <a:pt x="6" y="44"/>
                  <a:pt x="6" y="44"/>
                  <a:pt x="6" y="44"/>
                </a:cubicBezTo>
                <a:close/>
                <a:moveTo>
                  <a:pt x="81" y="44"/>
                </a:moveTo>
                <a:cubicBezTo>
                  <a:pt x="81" y="51"/>
                  <a:pt x="81" y="51"/>
                  <a:pt x="81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51"/>
                  <a:pt x="92" y="51"/>
                  <a:pt x="93" y="51"/>
                </a:cubicBezTo>
                <a:cubicBezTo>
                  <a:pt x="93" y="51"/>
                  <a:pt x="93" y="51"/>
                  <a:pt x="94" y="51"/>
                </a:cubicBezTo>
                <a:cubicBezTo>
                  <a:pt x="94" y="51"/>
                  <a:pt x="94" y="52"/>
                  <a:pt x="95" y="51"/>
                </a:cubicBezTo>
                <a:cubicBezTo>
                  <a:pt x="95" y="51"/>
                  <a:pt x="95" y="51"/>
                  <a:pt x="95" y="51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94" y="44"/>
                  <a:pt x="94" y="44"/>
                  <a:pt x="94" y="44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43"/>
                  <a:pt x="93" y="42"/>
                  <a:pt x="93" y="42"/>
                </a:cubicBezTo>
                <a:cubicBezTo>
                  <a:pt x="93" y="42"/>
                  <a:pt x="93" y="41"/>
                  <a:pt x="93" y="41"/>
                </a:cubicBezTo>
                <a:cubicBezTo>
                  <a:pt x="93" y="42"/>
                  <a:pt x="92" y="42"/>
                  <a:pt x="92" y="42"/>
                </a:cubicBezTo>
                <a:cubicBezTo>
                  <a:pt x="92" y="43"/>
                  <a:pt x="92" y="43"/>
                  <a:pt x="92" y="43"/>
                </a:cubicBezTo>
                <a:cubicBezTo>
                  <a:pt x="92" y="43"/>
                  <a:pt x="92" y="43"/>
                  <a:pt x="91" y="42"/>
                </a:cubicBezTo>
                <a:cubicBezTo>
                  <a:pt x="91" y="42"/>
                  <a:pt x="93" y="42"/>
                  <a:pt x="91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3"/>
                  <a:pt x="89" y="43"/>
                </a:cubicBezTo>
                <a:cubicBezTo>
                  <a:pt x="89" y="43"/>
                  <a:pt x="87" y="43"/>
                  <a:pt x="87" y="43"/>
                </a:cubicBezTo>
                <a:cubicBezTo>
                  <a:pt x="86" y="44"/>
                  <a:pt x="86" y="44"/>
                  <a:pt x="86" y="44"/>
                </a:cubicBezTo>
                <a:cubicBezTo>
                  <a:pt x="81" y="44"/>
                  <a:pt x="81" y="44"/>
                  <a:pt x="81" y="44"/>
                </a:cubicBezTo>
                <a:close/>
                <a:moveTo>
                  <a:pt x="63" y="44"/>
                </a:moveTo>
                <a:cubicBezTo>
                  <a:pt x="64" y="43"/>
                  <a:pt x="64" y="43"/>
                  <a:pt x="64" y="43"/>
                </a:cubicBezTo>
                <a:cubicBezTo>
                  <a:pt x="64" y="43"/>
                  <a:pt x="64" y="43"/>
                  <a:pt x="64" y="42"/>
                </a:cubicBezTo>
                <a:cubicBezTo>
                  <a:pt x="64" y="41"/>
                  <a:pt x="64" y="40"/>
                  <a:pt x="64" y="40"/>
                </a:cubicBezTo>
                <a:cubicBezTo>
                  <a:pt x="64" y="39"/>
                  <a:pt x="63" y="38"/>
                  <a:pt x="64" y="38"/>
                </a:cubicBezTo>
                <a:cubicBezTo>
                  <a:pt x="64" y="37"/>
                  <a:pt x="64" y="37"/>
                  <a:pt x="65" y="36"/>
                </a:cubicBezTo>
                <a:cubicBezTo>
                  <a:pt x="65" y="35"/>
                  <a:pt x="66" y="34"/>
                  <a:pt x="66" y="34"/>
                </a:cubicBezTo>
                <a:cubicBezTo>
                  <a:pt x="66" y="34"/>
                  <a:pt x="67" y="33"/>
                  <a:pt x="67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4" y="32"/>
                  <a:pt x="64" y="32"/>
                  <a:pt x="64" y="31"/>
                </a:cubicBezTo>
                <a:cubicBezTo>
                  <a:pt x="64" y="31"/>
                  <a:pt x="63" y="30"/>
                  <a:pt x="63" y="30"/>
                </a:cubicBezTo>
                <a:cubicBezTo>
                  <a:pt x="63" y="29"/>
                  <a:pt x="63" y="29"/>
                  <a:pt x="63" y="28"/>
                </a:cubicBezTo>
                <a:cubicBezTo>
                  <a:pt x="62" y="28"/>
                  <a:pt x="62" y="28"/>
                  <a:pt x="62" y="27"/>
                </a:cubicBezTo>
                <a:cubicBezTo>
                  <a:pt x="62" y="27"/>
                  <a:pt x="62" y="27"/>
                  <a:pt x="62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32"/>
                  <a:pt x="65" y="32"/>
                  <a:pt x="65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8"/>
                  <a:pt x="69" y="28"/>
                  <a:pt x="69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7"/>
                </a:cubicBezTo>
                <a:cubicBezTo>
                  <a:pt x="68" y="27"/>
                  <a:pt x="69" y="27"/>
                  <a:pt x="69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1" y="28"/>
                  <a:pt x="72" y="28"/>
                  <a:pt x="72" y="28"/>
                </a:cubicBezTo>
                <a:cubicBezTo>
                  <a:pt x="72" y="28"/>
                  <a:pt x="72" y="29"/>
                  <a:pt x="72" y="29"/>
                </a:cubicBezTo>
                <a:cubicBezTo>
                  <a:pt x="72" y="29"/>
                  <a:pt x="74" y="32"/>
                  <a:pt x="74" y="32"/>
                </a:cubicBezTo>
                <a:cubicBezTo>
                  <a:pt x="74" y="33"/>
                  <a:pt x="74" y="33"/>
                  <a:pt x="74" y="33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31"/>
                  <a:pt x="75" y="31"/>
                  <a:pt x="75" y="31"/>
                </a:cubicBezTo>
                <a:cubicBezTo>
                  <a:pt x="75" y="31"/>
                  <a:pt x="76" y="31"/>
                  <a:pt x="76" y="31"/>
                </a:cubicBezTo>
                <a:cubicBezTo>
                  <a:pt x="76" y="30"/>
                  <a:pt x="77" y="29"/>
                  <a:pt x="77" y="29"/>
                </a:cubicBezTo>
                <a:cubicBezTo>
                  <a:pt x="77" y="29"/>
                  <a:pt x="77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79" y="31"/>
                  <a:pt x="80" y="31"/>
                </a:cubicBezTo>
                <a:cubicBezTo>
                  <a:pt x="80" y="31"/>
                  <a:pt x="81" y="31"/>
                  <a:pt x="82" y="31"/>
                </a:cubicBezTo>
                <a:cubicBezTo>
                  <a:pt x="82" y="32"/>
                  <a:pt x="82" y="32"/>
                  <a:pt x="82" y="32"/>
                </a:cubicBezTo>
                <a:cubicBezTo>
                  <a:pt x="82" y="32"/>
                  <a:pt x="82" y="33"/>
                  <a:pt x="83" y="32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32"/>
                  <a:pt x="83" y="30"/>
                  <a:pt x="83" y="30"/>
                </a:cubicBezTo>
                <a:cubicBezTo>
                  <a:pt x="83" y="29"/>
                  <a:pt x="83" y="29"/>
                  <a:pt x="83" y="29"/>
                </a:cubicBezTo>
                <a:cubicBezTo>
                  <a:pt x="84" y="29"/>
                  <a:pt x="84" y="29"/>
                  <a:pt x="84" y="29"/>
                </a:cubicBezTo>
                <a:cubicBezTo>
                  <a:pt x="85" y="29"/>
                  <a:pt x="85" y="29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7"/>
                  <a:pt x="87" y="26"/>
                  <a:pt x="87" y="26"/>
                </a:cubicBezTo>
                <a:cubicBezTo>
                  <a:pt x="87" y="25"/>
                  <a:pt x="87" y="26"/>
                  <a:pt x="87" y="25"/>
                </a:cubicBezTo>
                <a:cubicBezTo>
                  <a:pt x="87" y="24"/>
                  <a:pt x="86" y="25"/>
                  <a:pt x="87" y="24"/>
                </a:cubicBezTo>
                <a:cubicBezTo>
                  <a:pt x="87" y="23"/>
                  <a:pt x="87" y="23"/>
                  <a:pt x="87" y="23"/>
                </a:cubicBezTo>
                <a:cubicBezTo>
                  <a:pt x="87" y="22"/>
                  <a:pt x="87" y="22"/>
                  <a:pt x="87" y="22"/>
                </a:cubicBezTo>
                <a:cubicBezTo>
                  <a:pt x="88" y="22"/>
                  <a:pt x="88" y="23"/>
                  <a:pt x="88" y="23"/>
                </a:cubicBezTo>
                <a:cubicBezTo>
                  <a:pt x="88" y="23"/>
                  <a:pt x="88" y="24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2"/>
                  <a:pt x="89" y="22"/>
                  <a:pt x="90" y="22"/>
                </a:cubicBezTo>
                <a:cubicBezTo>
                  <a:pt x="90" y="21"/>
                  <a:pt x="90" y="21"/>
                  <a:pt x="90" y="21"/>
                </a:cubicBezTo>
                <a:cubicBezTo>
                  <a:pt x="91" y="21"/>
                  <a:pt x="90" y="21"/>
                  <a:pt x="91" y="21"/>
                </a:cubicBezTo>
                <a:cubicBezTo>
                  <a:pt x="91" y="21"/>
                  <a:pt x="91" y="20"/>
                  <a:pt x="91" y="20"/>
                </a:cubicBezTo>
                <a:cubicBezTo>
                  <a:pt x="92" y="19"/>
                  <a:pt x="92" y="19"/>
                  <a:pt x="92" y="19"/>
                </a:cubicBezTo>
                <a:cubicBezTo>
                  <a:pt x="93" y="17"/>
                  <a:pt x="93" y="17"/>
                  <a:pt x="93" y="17"/>
                </a:cubicBezTo>
                <a:cubicBezTo>
                  <a:pt x="92" y="17"/>
                  <a:pt x="92" y="17"/>
                  <a:pt x="92" y="17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6"/>
                  <a:pt x="93" y="15"/>
                  <a:pt x="94" y="15"/>
                </a:cubicBezTo>
                <a:cubicBezTo>
                  <a:pt x="94" y="15"/>
                  <a:pt x="94" y="15"/>
                  <a:pt x="95" y="15"/>
                </a:cubicBezTo>
                <a:cubicBezTo>
                  <a:pt x="95" y="15"/>
                  <a:pt x="96" y="15"/>
                  <a:pt x="96" y="15"/>
                </a:cubicBezTo>
                <a:cubicBezTo>
                  <a:pt x="96" y="15"/>
                  <a:pt x="97" y="14"/>
                  <a:pt x="98" y="14"/>
                </a:cubicBezTo>
                <a:cubicBezTo>
                  <a:pt x="98" y="14"/>
                  <a:pt x="98" y="15"/>
                  <a:pt x="98" y="15"/>
                </a:cubicBezTo>
                <a:cubicBezTo>
                  <a:pt x="98" y="16"/>
                  <a:pt x="97" y="16"/>
                  <a:pt x="97" y="16"/>
                </a:cubicBezTo>
                <a:cubicBezTo>
                  <a:pt x="97" y="17"/>
                  <a:pt x="98" y="18"/>
                  <a:pt x="98" y="18"/>
                </a:cubicBezTo>
                <a:cubicBezTo>
                  <a:pt x="98" y="18"/>
                  <a:pt x="99" y="18"/>
                  <a:pt x="99" y="17"/>
                </a:cubicBezTo>
                <a:cubicBezTo>
                  <a:pt x="100" y="16"/>
                  <a:pt x="100" y="15"/>
                  <a:pt x="100" y="15"/>
                </a:cubicBezTo>
                <a:cubicBezTo>
                  <a:pt x="100" y="15"/>
                  <a:pt x="100" y="15"/>
                  <a:pt x="101" y="14"/>
                </a:cubicBezTo>
                <a:cubicBezTo>
                  <a:pt x="101" y="14"/>
                  <a:pt x="102" y="13"/>
                  <a:pt x="102" y="13"/>
                </a:cubicBezTo>
                <a:cubicBezTo>
                  <a:pt x="102" y="13"/>
                  <a:pt x="102" y="12"/>
                  <a:pt x="102" y="12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11"/>
                  <a:pt x="97" y="11"/>
                  <a:pt x="97" y="11"/>
                </a:cubicBezTo>
                <a:cubicBezTo>
                  <a:pt x="96" y="11"/>
                  <a:pt x="96" y="11"/>
                  <a:pt x="96" y="10"/>
                </a:cubicBezTo>
                <a:cubicBezTo>
                  <a:pt x="95" y="10"/>
                  <a:pt x="96" y="10"/>
                  <a:pt x="94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1" y="10"/>
                  <a:pt x="91" y="11"/>
                  <a:pt x="91" y="10"/>
                </a:cubicBezTo>
                <a:cubicBezTo>
                  <a:pt x="90" y="10"/>
                  <a:pt x="90" y="10"/>
                  <a:pt x="89" y="10"/>
                </a:cubicBezTo>
                <a:cubicBezTo>
                  <a:pt x="89" y="10"/>
                  <a:pt x="89" y="10"/>
                  <a:pt x="88" y="10"/>
                </a:cubicBezTo>
                <a:cubicBezTo>
                  <a:pt x="87" y="10"/>
                  <a:pt x="87" y="10"/>
                  <a:pt x="86" y="10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10"/>
                  <a:pt x="85" y="10"/>
                  <a:pt x="84" y="9"/>
                </a:cubicBezTo>
                <a:cubicBezTo>
                  <a:pt x="83" y="9"/>
                  <a:pt x="84" y="9"/>
                  <a:pt x="82" y="9"/>
                </a:cubicBezTo>
                <a:cubicBezTo>
                  <a:pt x="81" y="9"/>
                  <a:pt x="81" y="9"/>
                  <a:pt x="80" y="9"/>
                </a:cubicBezTo>
                <a:cubicBezTo>
                  <a:pt x="79" y="9"/>
                  <a:pt x="78" y="9"/>
                  <a:pt x="77" y="9"/>
                </a:cubicBezTo>
                <a:cubicBezTo>
                  <a:pt x="76" y="9"/>
                  <a:pt x="75" y="9"/>
                  <a:pt x="75" y="9"/>
                </a:cubicBezTo>
                <a:cubicBezTo>
                  <a:pt x="75" y="10"/>
                  <a:pt x="76" y="10"/>
                  <a:pt x="76" y="11"/>
                </a:cubicBezTo>
                <a:cubicBezTo>
                  <a:pt x="75" y="11"/>
                  <a:pt x="76" y="10"/>
                  <a:pt x="74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2"/>
                  <a:pt x="73" y="12"/>
                  <a:pt x="72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70" y="12"/>
                  <a:pt x="70" y="12"/>
                </a:cubicBezTo>
                <a:cubicBezTo>
                  <a:pt x="70" y="11"/>
                  <a:pt x="69" y="11"/>
                  <a:pt x="69" y="11"/>
                </a:cubicBezTo>
                <a:cubicBezTo>
                  <a:pt x="68" y="11"/>
                  <a:pt x="67" y="11"/>
                  <a:pt x="67" y="11"/>
                </a:cubicBezTo>
                <a:cubicBezTo>
                  <a:pt x="66" y="12"/>
                  <a:pt x="65" y="12"/>
                  <a:pt x="65" y="12"/>
                </a:cubicBezTo>
                <a:cubicBezTo>
                  <a:pt x="64" y="13"/>
                  <a:pt x="64" y="13"/>
                  <a:pt x="64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12"/>
                  <a:pt x="62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1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7" y="13"/>
                  <a:pt x="57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15"/>
                  <a:pt x="56" y="16"/>
                  <a:pt x="56" y="16"/>
                </a:cubicBezTo>
                <a:cubicBezTo>
                  <a:pt x="56" y="16"/>
                  <a:pt x="57" y="16"/>
                  <a:pt x="57" y="16"/>
                </a:cubicBezTo>
                <a:cubicBezTo>
                  <a:pt x="57" y="15"/>
                  <a:pt x="57" y="15"/>
                  <a:pt x="57" y="15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3"/>
                  <a:pt x="59" y="13"/>
                  <a:pt x="59" y="13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5"/>
                  <a:pt x="60" y="15"/>
                  <a:pt x="60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7" y="17"/>
                  <a:pt x="57" y="17"/>
                  <a:pt x="57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3" y="18"/>
                  <a:pt x="53" y="18"/>
                  <a:pt x="53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1"/>
                  <a:pt x="52" y="21"/>
                  <a:pt x="52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1" y="24"/>
                  <a:pt x="51" y="24"/>
                  <a:pt x="51" y="24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3" y="23"/>
                  <a:pt x="53" y="22"/>
                </a:cubicBezTo>
                <a:cubicBezTo>
                  <a:pt x="53" y="22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5" y="21"/>
                  <a:pt x="55" y="21"/>
                </a:cubicBezTo>
                <a:cubicBezTo>
                  <a:pt x="55" y="22"/>
                  <a:pt x="56" y="22"/>
                  <a:pt x="56" y="22"/>
                </a:cubicBezTo>
                <a:cubicBezTo>
                  <a:pt x="56" y="22"/>
                  <a:pt x="57" y="22"/>
                  <a:pt x="57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8" y="22"/>
                  <a:pt x="59" y="23"/>
                </a:cubicBezTo>
                <a:cubicBezTo>
                  <a:pt x="59" y="23"/>
                  <a:pt x="59" y="24"/>
                  <a:pt x="60" y="24"/>
                </a:cubicBezTo>
                <a:cubicBezTo>
                  <a:pt x="60" y="23"/>
                  <a:pt x="60" y="23"/>
                  <a:pt x="61" y="23"/>
                </a:cubicBezTo>
                <a:cubicBezTo>
                  <a:pt x="61" y="23"/>
                  <a:pt x="61" y="23"/>
                  <a:pt x="62" y="24"/>
                </a:cubicBezTo>
                <a:cubicBezTo>
                  <a:pt x="62" y="24"/>
                  <a:pt x="63" y="24"/>
                  <a:pt x="63" y="24"/>
                </a:cubicBezTo>
                <a:cubicBezTo>
                  <a:pt x="62" y="25"/>
                  <a:pt x="62" y="25"/>
                  <a:pt x="62" y="25"/>
                </a:cubicBezTo>
                <a:cubicBezTo>
                  <a:pt x="62" y="26"/>
                  <a:pt x="62" y="26"/>
                  <a:pt x="62" y="26"/>
                </a:cubicBezTo>
                <a:cubicBezTo>
                  <a:pt x="61" y="26"/>
                  <a:pt x="58" y="25"/>
                  <a:pt x="58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5"/>
                  <a:pt x="58" y="26"/>
                  <a:pt x="57" y="26"/>
                </a:cubicBezTo>
                <a:cubicBezTo>
                  <a:pt x="57" y="25"/>
                  <a:pt x="56" y="25"/>
                  <a:pt x="56" y="25"/>
                </a:cubicBezTo>
                <a:cubicBezTo>
                  <a:pt x="55" y="25"/>
                  <a:pt x="57" y="24"/>
                  <a:pt x="55" y="24"/>
                </a:cubicBezTo>
                <a:cubicBezTo>
                  <a:pt x="53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1" y="25"/>
                  <a:pt x="51" y="25"/>
                  <a:pt x="51" y="25"/>
                </a:cubicBezTo>
                <a:cubicBezTo>
                  <a:pt x="50" y="26"/>
                  <a:pt x="50" y="26"/>
                  <a:pt x="50" y="26"/>
                </a:cubicBezTo>
                <a:cubicBezTo>
                  <a:pt x="49" y="26"/>
                  <a:pt x="48" y="27"/>
                  <a:pt x="48" y="27"/>
                </a:cubicBezTo>
                <a:cubicBezTo>
                  <a:pt x="48" y="27"/>
                  <a:pt x="48" y="29"/>
                  <a:pt x="48" y="29"/>
                </a:cubicBezTo>
                <a:cubicBezTo>
                  <a:pt x="48" y="29"/>
                  <a:pt x="48" y="30"/>
                  <a:pt x="48" y="31"/>
                </a:cubicBezTo>
                <a:cubicBezTo>
                  <a:pt x="48" y="31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5"/>
                  <a:pt x="49" y="35"/>
                  <a:pt x="49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2" y="36"/>
                  <a:pt x="52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5"/>
                  <a:pt x="54" y="35"/>
                  <a:pt x="55" y="35"/>
                </a:cubicBezTo>
                <a:cubicBezTo>
                  <a:pt x="55" y="36"/>
                  <a:pt x="55" y="35"/>
                  <a:pt x="55" y="36"/>
                </a:cubicBezTo>
                <a:cubicBezTo>
                  <a:pt x="55" y="36"/>
                  <a:pt x="56" y="37"/>
                  <a:pt x="56" y="37"/>
                </a:cubicBezTo>
                <a:cubicBezTo>
                  <a:pt x="55" y="37"/>
                  <a:pt x="55" y="37"/>
                  <a:pt x="55" y="38"/>
                </a:cubicBezTo>
                <a:cubicBezTo>
                  <a:pt x="55" y="38"/>
                  <a:pt x="56" y="38"/>
                  <a:pt x="56" y="39"/>
                </a:cubicBezTo>
                <a:cubicBezTo>
                  <a:pt x="56" y="40"/>
                  <a:pt x="56" y="39"/>
                  <a:pt x="56" y="40"/>
                </a:cubicBezTo>
                <a:cubicBezTo>
                  <a:pt x="56" y="41"/>
                  <a:pt x="56" y="44"/>
                  <a:pt x="56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1"/>
                  <a:pt x="56" y="51"/>
                  <a:pt x="56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4"/>
                  <a:pt x="77" y="44"/>
                  <a:pt x="77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42"/>
                  <a:pt x="67" y="42"/>
                  <a:pt x="67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3"/>
                  <a:pt x="66" y="43"/>
                  <a:pt x="66" y="43"/>
                </a:cubicBezTo>
                <a:cubicBezTo>
                  <a:pt x="65" y="44"/>
                  <a:pt x="65" y="44"/>
                  <a:pt x="65" y="44"/>
                </a:cubicBezTo>
                <a:cubicBezTo>
                  <a:pt x="63" y="44"/>
                  <a:pt x="63" y="44"/>
                  <a:pt x="63" y="44"/>
                </a:cubicBezTo>
                <a:close/>
                <a:moveTo>
                  <a:pt x="31" y="44"/>
                </a:move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2"/>
                  <a:pt x="31" y="52"/>
                  <a:pt x="31" y="52"/>
                </a:cubicBezTo>
                <a:cubicBezTo>
                  <a:pt x="32" y="53"/>
                  <a:pt x="32" y="54"/>
                  <a:pt x="32" y="54"/>
                </a:cubicBezTo>
                <a:cubicBezTo>
                  <a:pt x="32" y="54"/>
                  <a:pt x="32" y="55"/>
                  <a:pt x="32" y="55"/>
                </a:cubicBezTo>
                <a:cubicBezTo>
                  <a:pt x="32" y="55"/>
                  <a:pt x="32" y="57"/>
                  <a:pt x="32" y="57"/>
                </a:cubicBezTo>
                <a:cubicBezTo>
                  <a:pt x="32" y="58"/>
                  <a:pt x="33" y="58"/>
                  <a:pt x="33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3" y="56"/>
                  <a:pt x="33" y="56"/>
                </a:cubicBezTo>
                <a:cubicBezTo>
                  <a:pt x="33" y="56"/>
                  <a:pt x="33" y="55"/>
                  <a:pt x="33" y="55"/>
                </a:cubicBezTo>
                <a:cubicBezTo>
                  <a:pt x="33" y="55"/>
                  <a:pt x="34" y="54"/>
                  <a:pt x="35" y="54"/>
                </a:cubicBezTo>
                <a:cubicBezTo>
                  <a:pt x="35" y="54"/>
                  <a:pt x="35" y="54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2"/>
                  <a:pt x="35" y="52"/>
                  <a:pt x="35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1"/>
                  <a:pt x="36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44"/>
                  <a:pt x="52" y="44"/>
                  <a:pt x="5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2" y="43"/>
                  <a:pt x="42" y="42"/>
                </a:cubicBezTo>
                <a:cubicBezTo>
                  <a:pt x="43" y="42"/>
                  <a:pt x="43" y="40"/>
                  <a:pt x="43" y="40"/>
                </a:cubicBezTo>
                <a:cubicBezTo>
                  <a:pt x="43" y="40"/>
                  <a:pt x="43" y="39"/>
                  <a:pt x="43" y="39"/>
                </a:cubicBezTo>
                <a:cubicBezTo>
                  <a:pt x="42" y="39"/>
                  <a:pt x="42" y="39"/>
                  <a:pt x="41" y="39"/>
                </a:cubicBezTo>
                <a:cubicBezTo>
                  <a:pt x="40" y="39"/>
                  <a:pt x="40" y="38"/>
                  <a:pt x="40" y="38"/>
                </a:cubicBezTo>
                <a:cubicBezTo>
                  <a:pt x="40" y="38"/>
                  <a:pt x="39" y="37"/>
                  <a:pt x="39" y="37"/>
                </a:cubicBezTo>
                <a:cubicBezTo>
                  <a:pt x="39" y="37"/>
                  <a:pt x="38" y="37"/>
                  <a:pt x="38" y="37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6" y="35"/>
                  <a:pt x="36" y="35"/>
                </a:cubicBezTo>
                <a:cubicBezTo>
                  <a:pt x="36" y="35"/>
                  <a:pt x="36" y="34"/>
                  <a:pt x="36" y="34"/>
                </a:cubicBezTo>
                <a:cubicBezTo>
                  <a:pt x="36" y="34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2" y="33"/>
                  <a:pt x="31" y="33"/>
                </a:cubicBezTo>
                <a:cubicBezTo>
                  <a:pt x="31" y="33"/>
                  <a:pt x="31" y="34"/>
                  <a:pt x="3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1" y="36"/>
                  <a:pt x="31" y="36"/>
                </a:cubicBezTo>
                <a:cubicBezTo>
                  <a:pt x="31" y="36"/>
                  <a:pt x="30" y="36"/>
                  <a:pt x="29" y="37"/>
                </a:cubicBezTo>
                <a:cubicBezTo>
                  <a:pt x="29" y="37"/>
                  <a:pt x="30" y="38"/>
                  <a:pt x="30" y="38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0"/>
                  <a:pt x="30" y="41"/>
                  <a:pt x="30" y="41"/>
                </a:cubicBezTo>
                <a:cubicBezTo>
                  <a:pt x="30" y="41"/>
                  <a:pt x="31" y="42"/>
                  <a:pt x="31" y="42"/>
                </a:cubicBezTo>
                <a:cubicBezTo>
                  <a:pt x="31" y="42"/>
                  <a:pt x="32" y="43"/>
                  <a:pt x="32" y="43"/>
                </a:cubicBezTo>
                <a:cubicBezTo>
                  <a:pt x="32" y="43"/>
                  <a:pt x="32" y="43"/>
                  <a:pt x="32" y="44"/>
                </a:cubicBezTo>
                <a:lnTo>
                  <a:pt x="31" y="4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9" name="Freeform 67"/>
          <p:cNvSpPr>
            <a:spLocks noEditPoints="1" noChangeArrowheads="1"/>
          </p:cNvSpPr>
          <p:nvPr/>
        </p:nvSpPr>
        <p:spPr bwMode="auto">
          <a:xfrm>
            <a:off x="6248400" y="4292600"/>
            <a:ext cx="288925" cy="276225"/>
          </a:xfrm>
          <a:custGeom>
            <a:avLst/>
            <a:gdLst>
              <a:gd name="T0" fmla="*/ 0 w 77"/>
              <a:gd name="T1" fmla="*/ 2147483647 h 98"/>
              <a:gd name="T2" fmla="*/ 2147483647 w 77"/>
              <a:gd name="T3" fmla="*/ 2147483647 h 98"/>
              <a:gd name="T4" fmla="*/ 2147483647 w 77"/>
              <a:gd name="T5" fmla="*/ 2147483647 h 98"/>
              <a:gd name="T6" fmla="*/ 2147483647 w 77"/>
              <a:gd name="T7" fmla="*/ 2147483647 h 98"/>
              <a:gd name="T8" fmla="*/ 2147483647 w 77"/>
              <a:gd name="T9" fmla="*/ 2147483647 h 98"/>
              <a:gd name="T10" fmla="*/ 2147483647 w 77"/>
              <a:gd name="T11" fmla="*/ 2147483647 h 98"/>
              <a:gd name="T12" fmla="*/ 2147483647 w 77"/>
              <a:gd name="T13" fmla="*/ 2147483647 h 98"/>
              <a:gd name="T14" fmla="*/ 2147483647 w 77"/>
              <a:gd name="T15" fmla="*/ 2147483647 h 98"/>
              <a:gd name="T16" fmla="*/ 2147483647 w 77"/>
              <a:gd name="T17" fmla="*/ 2147483647 h 98"/>
              <a:gd name="T18" fmla="*/ 2147483647 w 77"/>
              <a:gd name="T19" fmla="*/ 2147483647 h 98"/>
              <a:gd name="T20" fmla="*/ 2147483647 w 77"/>
              <a:gd name="T21" fmla="*/ 2147483647 h 98"/>
              <a:gd name="T22" fmla="*/ 2147483647 w 77"/>
              <a:gd name="T23" fmla="*/ 2147483647 h 98"/>
              <a:gd name="T24" fmla="*/ 2147483647 w 77"/>
              <a:gd name="T25" fmla="*/ 2147483647 h 98"/>
              <a:gd name="T26" fmla="*/ 2147483647 w 77"/>
              <a:gd name="T27" fmla="*/ 2147483647 h 98"/>
              <a:gd name="T28" fmla="*/ 2147483647 w 77"/>
              <a:gd name="T29" fmla="*/ 2147483647 h 98"/>
              <a:gd name="T30" fmla="*/ 2147483647 w 77"/>
              <a:gd name="T31" fmla="*/ 2147483647 h 98"/>
              <a:gd name="T32" fmla="*/ 2147483647 w 77"/>
              <a:gd name="T33" fmla="*/ 2147483647 h 98"/>
              <a:gd name="T34" fmla="*/ 2147483647 w 77"/>
              <a:gd name="T35" fmla="*/ 2147483647 h 98"/>
              <a:gd name="T36" fmla="*/ 2147483647 w 77"/>
              <a:gd name="T37" fmla="*/ 2147483647 h 98"/>
              <a:gd name="T38" fmla="*/ 2147483647 w 77"/>
              <a:gd name="T39" fmla="*/ 2147483647 h 98"/>
              <a:gd name="T40" fmla="*/ 2147483647 w 77"/>
              <a:gd name="T41" fmla="*/ 2147483647 h 98"/>
              <a:gd name="T42" fmla="*/ 2147483647 w 77"/>
              <a:gd name="T43" fmla="*/ 2147483647 h 98"/>
              <a:gd name="T44" fmla="*/ 2147483647 w 77"/>
              <a:gd name="T45" fmla="*/ 2147483647 h 98"/>
              <a:gd name="T46" fmla="*/ 2147483647 w 77"/>
              <a:gd name="T47" fmla="*/ 2147483647 h 98"/>
              <a:gd name="T48" fmla="*/ 2147483647 w 77"/>
              <a:gd name="T49" fmla="*/ 2147483647 h 98"/>
              <a:gd name="T50" fmla="*/ 2147483647 w 77"/>
              <a:gd name="T51" fmla="*/ 2147483647 h 98"/>
              <a:gd name="T52" fmla="*/ 2147483647 w 77"/>
              <a:gd name="T53" fmla="*/ 0 h 98"/>
              <a:gd name="T54" fmla="*/ 2147483647 w 77"/>
              <a:gd name="T55" fmla="*/ 2147483647 h 98"/>
              <a:gd name="T56" fmla="*/ 2147483647 w 77"/>
              <a:gd name="T57" fmla="*/ 0 h 98"/>
              <a:gd name="T58" fmla="*/ 2147483647 w 77"/>
              <a:gd name="T59" fmla="*/ 2147483647 h 98"/>
              <a:gd name="T60" fmla="*/ 2147483647 w 77"/>
              <a:gd name="T61" fmla="*/ 0 h 98"/>
              <a:gd name="T62" fmla="*/ 2147483647 w 77"/>
              <a:gd name="T63" fmla="*/ 2147483647 h 98"/>
              <a:gd name="T64" fmla="*/ 2147483647 w 77"/>
              <a:gd name="T65" fmla="*/ 2147483647 h 98"/>
              <a:gd name="T66" fmla="*/ 2147483647 w 77"/>
              <a:gd name="T67" fmla="*/ 2147483647 h 98"/>
              <a:gd name="T68" fmla="*/ 2147483647 w 77"/>
              <a:gd name="T69" fmla="*/ 2147483647 h 98"/>
              <a:gd name="T70" fmla="*/ 2147483647 w 77"/>
              <a:gd name="T71" fmla="*/ 2147483647 h 98"/>
              <a:gd name="T72" fmla="*/ 2147483647 w 77"/>
              <a:gd name="T73" fmla="*/ 2147483647 h 98"/>
              <a:gd name="T74" fmla="*/ 2147483647 w 77"/>
              <a:gd name="T75" fmla="*/ 2147483647 h 98"/>
              <a:gd name="T76" fmla="*/ 2147483647 w 77"/>
              <a:gd name="T77" fmla="*/ 2147483647 h 98"/>
              <a:gd name="T78" fmla="*/ 2147483647 w 77"/>
              <a:gd name="T79" fmla="*/ 2147483647 h 98"/>
              <a:gd name="T80" fmla="*/ 2147483647 w 77"/>
              <a:gd name="T81" fmla="*/ 2147483647 h 98"/>
              <a:gd name="T82" fmla="*/ 2147483647 w 77"/>
              <a:gd name="T83" fmla="*/ 2147483647 h 98"/>
              <a:gd name="T84" fmla="*/ 2147483647 w 77"/>
              <a:gd name="T85" fmla="*/ 2147483647 h 98"/>
              <a:gd name="T86" fmla="*/ 2147483647 w 77"/>
              <a:gd name="T87" fmla="*/ 2147483647 h 98"/>
              <a:gd name="T88" fmla="*/ 2147483647 w 77"/>
              <a:gd name="T89" fmla="*/ 2147483647 h 98"/>
              <a:gd name="T90" fmla="*/ 2147483647 w 77"/>
              <a:gd name="T91" fmla="*/ 2147483647 h 98"/>
              <a:gd name="T92" fmla="*/ 2147483647 w 77"/>
              <a:gd name="T93" fmla="*/ 2147483647 h 98"/>
              <a:gd name="T94" fmla="*/ 2147483647 w 77"/>
              <a:gd name="T95" fmla="*/ 2147483647 h 98"/>
              <a:gd name="T96" fmla="*/ 2147483647 w 77"/>
              <a:gd name="T97" fmla="*/ 2147483647 h 98"/>
              <a:gd name="T98" fmla="*/ 2147483647 w 77"/>
              <a:gd name="T99" fmla="*/ 2147483647 h 98"/>
              <a:gd name="T100" fmla="*/ 2147483647 w 77"/>
              <a:gd name="T101" fmla="*/ 2147483647 h 98"/>
              <a:gd name="T102" fmla="*/ 2147483647 w 77"/>
              <a:gd name="T103" fmla="*/ 2147483647 h 9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7"/>
              <a:gd name="T157" fmla="*/ 0 h 98"/>
              <a:gd name="T158" fmla="*/ 77 w 77"/>
              <a:gd name="T159" fmla="*/ 98 h 9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7" h="98">
                <a:moveTo>
                  <a:pt x="22" y="33"/>
                </a:moveTo>
                <a:cubicBezTo>
                  <a:pt x="11" y="49"/>
                  <a:pt x="4" y="66"/>
                  <a:pt x="0" y="85"/>
                </a:cubicBezTo>
                <a:cubicBezTo>
                  <a:pt x="1" y="91"/>
                  <a:pt x="5" y="96"/>
                  <a:pt x="11" y="98"/>
                </a:cubicBezTo>
                <a:cubicBezTo>
                  <a:pt x="29" y="98"/>
                  <a:pt x="29" y="98"/>
                  <a:pt x="29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6" y="98"/>
                  <a:pt x="36" y="98"/>
                  <a:pt x="36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6"/>
                  <a:pt x="75" y="91"/>
                  <a:pt x="77" y="85"/>
                </a:cubicBezTo>
                <a:cubicBezTo>
                  <a:pt x="72" y="66"/>
                  <a:pt x="66" y="49"/>
                  <a:pt x="55" y="33"/>
                </a:cubicBezTo>
                <a:cubicBezTo>
                  <a:pt x="44" y="33"/>
                  <a:pt x="33" y="33"/>
                  <a:pt x="22" y="33"/>
                </a:cubicBezTo>
                <a:close/>
                <a:moveTo>
                  <a:pt x="50" y="20"/>
                </a:moveTo>
                <a:cubicBezTo>
                  <a:pt x="42" y="20"/>
                  <a:pt x="34" y="20"/>
                  <a:pt x="25" y="20"/>
                </a:cubicBezTo>
                <a:cubicBezTo>
                  <a:pt x="16" y="1"/>
                  <a:pt x="16" y="1"/>
                  <a:pt x="16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6"/>
                  <a:pt x="36" y="6"/>
                  <a:pt x="36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0"/>
                  <a:pt x="40" y="0"/>
                  <a:pt x="4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6"/>
                  <a:pt x="48" y="6"/>
                  <a:pt x="48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3" y="0"/>
                  <a:pt x="53" y="0"/>
                  <a:pt x="53" y="0"/>
                </a:cubicBezTo>
                <a:cubicBezTo>
                  <a:pt x="59" y="1"/>
                  <a:pt x="59" y="1"/>
                  <a:pt x="59" y="1"/>
                </a:cubicBezTo>
                <a:cubicBezTo>
                  <a:pt x="50" y="20"/>
                  <a:pt x="50" y="20"/>
                  <a:pt x="50" y="20"/>
                </a:cubicBezTo>
                <a:close/>
                <a:moveTo>
                  <a:pt x="18" y="31"/>
                </a:moveTo>
                <a:cubicBezTo>
                  <a:pt x="16" y="31"/>
                  <a:pt x="14" y="29"/>
                  <a:pt x="14" y="26"/>
                </a:cubicBezTo>
                <a:cubicBezTo>
                  <a:pt x="14" y="24"/>
                  <a:pt x="16" y="22"/>
                  <a:pt x="18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61" y="22"/>
                  <a:pt x="63" y="24"/>
                  <a:pt x="63" y="26"/>
                </a:cubicBezTo>
                <a:cubicBezTo>
                  <a:pt x="63" y="29"/>
                  <a:pt x="61" y="31"/>
                  <a:pt x="59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43" y="84"/>
                </a:moveTo>
                <a:cubicBezTo>
                  <a:pt x="43" y="86"/>
                  <a:pt x="43" y="86"/>
                  <a:pt x="43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4"/>
                  <a:pt x="35" y="84"/>
                  <a:pt x="35" y="84"/>
                </a:cubicBezTo>
                <a:cubicBezTo>
                  <a:pt x="32" y="83"/>
                  <a:pt x="30" y="81"/>
                  <a:pt x="30" y="77"/>
                </a:cubicBezTo>
                <a:cubicBezTo>
                  <a:pt x="30" y="69"/>
                  <a:pt x="30" y="69"/>
                  <a:pt x="30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8" y="79"/>
                  <a:pt x="39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72"/>
                  <a:pt x="40" y="71"/>
                  <a:pt x="39" y="70"/>
                </a:cubicBezTo>
                <a:cubicBezTo>
                  <a:pt x="38" y="69"/>
                  <a:pt x="36" y="67"/>
                  <a:pt x="32" y="63"/>
                </a:cubicBezTo>
                <a:cubicBezTo>
                  <a:pt x="31" y="61"/>
                  <a:pt x="30" y="59"/>
                  <a:pt x="30" y="57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49"/>
                  <a:pt x="32" y="47"/>
                  <a:pt x="35" y="46"/>
                </a:cubicBezTo>
                <a:cubicBezTo>
                  <a:pt x="35" y="44"/>
                  <a:pt x="35" y="44"/>
                  <a:pt x="35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6"/>
                  <a:pt x="43" y="46"/>
                  <a:pt x="43" y="46"/>
                </a:cubicBezTo>
                <a:cubicBezTo>
                  <a:pt x="46" y="47"/>
                  <a:pt x="48" y="49"/>
                  <a:pt x="48" y="53"/>
                </a:cubicBezTo>
                <a:cubicBezTo>
                  <a:pt x="48" y="59"/>
                  <a:pt x="48" y="59"/>
                  <a:pt x="48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1"/>
                  <a:pt x="40" y="51"/>
                  <a:pt x="39" y="51"/>
                </a:cubicBezTo>
                <a:cubicBezTo>
                  <a:pt x="38" y="51"/>
                  <a:pt x="38" y="52"/>
                  <a:pt x="38" y="53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9" y="59"/>
                  <a:pt x="41" y="61"/>
                </a:cubicBezTo>
                <a:cubicBezTo>
                  <a:pt x="44" y="64"/>
                  <a:pt x="47" y="67"/>
                  <a:pt x="47" y="68"/>
                </a:cubicBezTo>
                <a:cubicBezTo>
                  <a:pt x="48" y="69"/>
                  <a:pt x="49" y="71"/>
                  <a:pt x="49" y="72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81"/>
                  <a:pt x="47" y="83"/>
                  <a:pt x="43" y="8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0" name="Freeform 68"/>
          <p:cNvSpPr>
            <a:spLocks noEditPoints="1" noChangeArrowheads="1"/>
          </p:cNvSpPr>
          <p:nvPr/>
        </p:nvSpPr>
        <p:spPr bwMode="auto">
          <a:xfrm>
            <a:off x="7585075" y="4289425"/>
            <a:ext cx="371475" cy="279400"/>
          </a:xfrm>
          <a:custGeom>
            <a:avLst/>
            <a:gdLst>
              <a:gd name="T0" fmla="*/ 2147483647 w 99"/>
              <a:gd name="T1" fmla="*/ 2147483647 h 99"/>
              <a:gd name="T2" fmla="*/ 2147483647 w 99"/>
              <a:gd name="T3" fmla="*/ 2147483647 h 99"/>
              <a:gd name="T4" fmla="*/ 2147483647 w 99"/>
              <a:gd name="T5" fmla="*/ 2147483647 h 99"/>
              <a:gd name="T6" fmla="*/ 2147483647 w 99"/>
              <a:gd name="T7" fmla="*/ 2147483647 h 99"/>
              <a:gd name="T8" fmla="*/ 2147483647 w 99"/>
              <a:gd name="T9" fmla="*/ 2147483647 h 99"/>
              <a:gd name="T10" fmla="*/ 2147483647 w 99"/>
              <a:gd name="T11" fmla="*/ 2147483647 h 99"/>
              <a:gd name="T12" fmla="*/ 2147483647 w 99"/>
              <a:gd name="T13" fmla="*/ 2147483647 h 99"/>
              <a:gd name="T14" fmla="*/ 2147483647 w 99"/>
              <a:gd name="T15" fmla="*/ 2147483647 h 99"/>
              <a:gd name="T16" fmla="*/ 2147483647 w 99"/>
              <a:gd name="T17" fmla="*/ 2147483647 h 99"/>
              <a:gd name="T18" fmla="*/ 2147483647 w 99"/>
              <a:gd name="T19" fmla="*/ 2147483647 h 99"/>
              <a:gd name="T20" fmla="*/ 2147483647 w 99"/>
              <a:gd name="T21" fmla="*/ 2147483647 h 99"/>
              <a:gd name="T22" fmla="*/ 2147483647 w 99"/>
              <a:gd name="T23" fmla="*/ 2147483647 h 99"/>
              <a:gd name="T24" fmla="*/ 2147483647 w 99"/>
              <a:gd name="T25" fmla="*/ 2147483647 h 99"/>
              <a:gd name="T26" fmla="*/ 2147483647 w 99"/>
              <a:gd name="T27" fmla="*/ 2147483647 h 99"/>
              <a:gd name="T28" fmla="*/ 2147483647 w 99"/>
              <a:gd name="T29" fmla="*/ 2147483647 h 99"/>
              <a:gd name="T30" fmla="*/ 2147483647 w 99"/>
              <a:gd name="T31" fmla="*/ 2147483647 h 99"/>
              <a:gd name="T32" fmla="*/ 2147483647 w 99"/>
              <a:gd name="T33" fmla="*/ 2147483647 h 99"/>
              <a:gd name="T34" fmla="*/ 0 w 99"/>
              <a:gd name="T35" fmla="*/ 2147483647 h 99"/>
              <a:gd name="T36" fmla="*/ 2147483647 w 99"/>
              <a:gd name="T37" fmla="*/ 2147483647 h 99"/>
              <a:gd name="T38" fmla="*/ 2147483647 w 99"/>
              <a:gd name="T39" fmla="*/ 2147483647 h 99"/>
              <a:gd name="T40" fmla="*/ 2147483647 w 99"/>
              <a:gd name="T41" fmla="*/ 2147483647 h 99"/>
              <a:gd name="T42" fmla="*/ 2147483647 w 99"/>
              <a:gd name="T43" fmla="*/ 2147483647 h 99"/>
              <a:gd name="T44" fmla="*/ 2147483647 w 99"/>
              <a:gd name="T45" fmla="*/ 2147483647 h 99"/>
              <a:gd name="T46" fmla="*/ 2147483647 w 99"/>
              <a:gd name="T47" fmla="*/ 0 h 99"/>
              <a:gd name="T48" fmla="*/ 2147483647 w 99"/>
              <a:gd name="T49" fmla="*/ 2147483647 h 99"/>
              <a:gd name="T50" fmla="*/ 2147483647 w 99"/>
              <a:gd name="T51" fmla="*/ 2147483647 h 99"/>
              <a:gd name="T52" fmla="*/ 2147483647 w 99"/>
              <a:gd name="T53" fmla="*/ 2147483647 h 99"/>
              <a:gd name="T54" fmla="*/ 2147483647 w 99"/>
              <a:gd name="T55" fmla="*/ 2147483647 h 99"/>
              <a:gd name="T56" fmla="*/ 2147483647 w 99"/>
              <a:gd name="T57" fmla="*/ 2147483647 h 99"/>
              <a:gd name="T58" fmla="*/ 2147483647 w 99"/>
              <a:gd name="T59" fmla="*/ 2147483647 h 99"/>
              <a:gd name="T60" fmla="*/ 2147483647 w 99"/>
              <a:gd name="T61" fmla="*/ 2147483647 h 99"/>
              <a:gd name="T62" fmla="*/ 2147483647 w 99"/>
              <a:gd name="T63" fmla="*/ 2147483647 h 99"/>
              <a:gd name="T64" fmla="*/ 2147483647 w 99"/>
              <a:gd name="T65" fmla="*/ 2147483647 h 99"/>
              <a:gd name="T66" fmla="*/ 2147483647 w 99"/>
              <a:gd name="T67" fmla="*/ 2147483647 h 99"/>
              <a:gd name="T68" fmla="*/ 2147483647 w 99"/>
              <a:gd name="T69" fmla="*/ 2147483647 h 99"/>
              <a:gd name="T70" fmla="*/ 2147483647 w 99"/>
              <a:gd name="T71" fmla="*/ 2147483647 h 99"/>
              <a:gd name="T72" fmla="*/ 2147483647 w 99"/>
              <a:gd name="T73" fmla="*/ 2147483647 h 99"/>
              <a:gd name="T74" fmla="*/ 2147483647 w 99"/>
              <a:gd name="T75" fmla="*/ 2147483647 h 99"/>
              <a:gd name="T76" fmla="*/ 2147483647 w 99"/>
              <a:gd name="T77" fmla="*/ 2147483647 h 99"/>
              <a:gd name="T78" fmla="*/ 2147483647 w 99"/>
              <a:gd name="T79" fmla="*/ 2147483647 h 99"/>
              <a:gd name="T80" fmla="*/ 2147483647 w 99"/>
              <a:gd name="T81" fmla="*/ 2147483647 h 99"/>
              <a:gd name="T82" fmla="*/ 2147483647 w 99"/>
              <a:gd name="T83" fmla="*/ 2147483647 h 99"/>
              <a:gd name="T84" fmla="*/ 2147483647 w 99"/>
              <a:gd name="T85" fmla="*/ 2147483647 h 9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99"/>
              <a:gd name="T130" fmla="*/ 0 h 99"/>
              <a:gd name="T131" fmla="*/ 99 w 99"/>
              <a:gd name="T132" fmla="*/ 99 h 99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1" name="Freeform 69"/>
          <p:cNvSpPr>
            <a:spLocks noEditPoints="1" noChangeArrowheads="1"/>
          </p:cNvSpPr>
          <p:nvPr/>
        </p:nvSpPr>
        <p:spPr bwMode="auto">
          <a:xfrm>
            <a:off x="8255000" y="4264025"/>
            <a:ext cx="420688" cy="323850"/>
          </a:xfrm>
          <a:custGeom>
            <a:avLst/>
            <a:gdLst>
              <a:gd name="T0" fmla="*/ 2147483647 w 112"/>
              <a:gd name="T1" fmla="*/ 2147483647 h 115"/>
              <a:gd name="T2" fmla="*/ 2147483647 w 112"/>
              <a:gd name="T3" fmla="*/ 2147483647 h 115"/>
              <a:gd name="T4" fmla="*/ 2147483647 w 112"/>
              <a:gd name="T5" fmla="*/ 2147483647 h 115"/>
              <a:gd name="T6" fmla="*/ 2147483647 w 112"/>
              <a:gd name="T7" fmla="*/ 2147483647 h 115"/>
              <a:gd name="T8" fmla="*/ 2147483647 w 112"/>
              <a:gd name="T9" fmla="*/ 2147483647 h 115"/>
              <a:gd name="T10" fmla="*/ 2147483647 w 112"/>
              <a:gd name="T11" fmla="*/ 2147483647 h 115"/>
              <a:gd name="T12" fmla="*/ 2147483647 w 112"/>
              <a:gd name="T13" fmla="*/ 2147483647 h 115"/>
              <a:gd name="T14" fmla="*/ 2147483647 w 112"/>
              <a:gd name="T15" fmla="*/ 2147483647 h 115"/>
              <a:gd name="T16" fmla="*/ 2147483647 w 112"/>
              <a:gd name="T17" fmla="*/ 2147483647 h 115"/>
              <a:gd name="T18" fmla="*/ 2147483647 w 112"/>
              <a:gd name="T19" fmla="*/ 2147483647 h 115"/>
              <a:gd name="T20" fmla="*/ 2147483647 w 112"/>
              <a:gd name="T21" fmla="*/ 2147483647 h 115"/>
              <a:gd name="T22" fmla="*/ 2147483647 w 112"/>
              <a:gd name="T23" fmla="*/ 2147483647 h 115"/>
              <a:gd name="T24" fmla="*/ 2147483647 w 112"/>
              <a:gd name="T25" fmla="*/ 2147483647 h 115"/>
              <a:gd name="T26" fmla="*/ 2147483647 w 112"/>
              <a:gd name="T27" fmla="*/ 2147483647 h 115"/>
              <a:gd name="T28" fmla="*/ 2147483647 w 112"/>
              <a:gd name="T29" fmla="*/ 2147483647 h 115"/>
              <a:gd name="T30" fmla="*/ 2147483647 w 112"/>
              <a:gd name="T31" fmla="*/ 2147483647 h 115"/>
              <a:gd name="T32" fmla="*/ 2147483647 w 112"/>
              <a:gd name="T33" fmla="*/ 2147483647 h 115"/>
              <a:gd name="T34" fmla="*/ 2147483647 w 112"/>
              <a:gd name="T35" fmla="*/ 2147483647 h 115"/>
              <a:gd name="T36" fmla="*/ 2147483647 w 112"/>
              <a:gd name="T37" fmla="*/ 2147483647 h 115"/>
              <a:gd name="T38" fmla="*/ 2147483647 w 112"/>
              <a:gd name="T39" fmla="*/ 2147483647 h 115"/>
              <a:gd name="T40" fmla="*/ 2147483647 w 112"/>
              <a:gd name="T41" fmla="*/ 2147483647 h 115"/>
              <a:gd name="T42" fmla="*/ 2147483647 w 112"/>
              <a:gd name="T43" fmla="*/ 2147483647 h 115"/>
              <a:gd name="T44" fmla="*/ 2147483647 w 112"/>
              <a:gd name="T45" fmla="*/ 2147483647 h 115"/>
              <a:gd name="T46" fmla="*/ 2147483647 w 112"/>
              <a:gd name="T47" fmla="*/ 2147483647 h 115"/>
              <a:gd name="T48" fmla="*/ 2147483647 w 112"/>
              <a:gd name="T49" fmla="*/ 2147483647 h 115"/>
              <a:gd name="T50" fmla="*/ 2147483647 w 112"/>
              <a:gd name="T51" fmla="*/ 2147483647 h 115"/>
              <a:gd name="T52" fmla="*/ 2147483647 w 112"/>
              <a:gd name="T53" fmla="*/ 2147483647 h 115"/>
              <a:gd name="T54" fmla="*/ 2147483647 w 112"/>
              <a:gd name="T55" fmla="*/ 2147483647 h 115"/>
              <a:gd name="T56" fmla="*/ 2147483647 w 112"/>
              <a:gd name="T57" fmla="*/ 2147483647 h 115"/>
              <a:gd name="T58" fmla="*/ 2147483647 w 112"/>
              <a:gd name="T59" fmla="*/ 2147483647 h 115"/>
              <a:gd name="T60" fmla="*/ 2147483647 w 112"/>
              <a:gd name="T61" fmla="*/ 2147483647 h 115"/>
              <a:gd name="T62" fmla="*/ 2147483647 w 112"/>
              <a:gd name="T63" fmla="*/ 2147483647 h 115"/>
              <a:gd name="T64" fmla="*/ 2147483647 w 112"/>
              <a:gd name="T65" fmla="*/ 2147483647 h 115"/>
              <a:gd name="T66" fmla="*/ 2147483647 w 112"/>
              <a:gd name="T67" fmla="*/ 2147483647 h 115"/>
              <a:gd name="T68" fmla="*/ 2147483647 w 112"/>
              <a:gd name="T69" fmla="*/ 2147483647 h 115"/>
              <a:gd name="T70" fmla="*/ 2147483647 w 112"/>
              <a:gd name="T71" fmla="*/ 2147483647 h 115"/>
              <a:gd name="T72" fmla="*/ 2147483647 w 112"/>
              <a:gd name="T73" fmla="*/ 2147483647 h 115"/>
              <a:gd name="T74" fmla="*/ 2147483647 w 112"/>
              <a:gd name="T75" fmla="*/ 2147483647 h 115"/>
              <a:gd name="T76" fmla="*/ 2147483647 w 112"/>
              <a:gd name="T77" fmla="*/ 2147483647 h 115"/>
              <a:gd name="T78" fmla="*/ 2147483647 w 112"/>
              <a:gd name="T79" fmla="*/ 2147483647 h 115"/>
              <a:gd name="T80" fmla="*/ 2147483647 w 112"/>
              <a:gd name="T81" fmla="*/ 2147483647 h 115"/>
              <a:gd name="T82" fmla="*/ 2147483647 w 112"/>
              <a:gd name="T83" fmla="*/ 2147483647 h 115"/>
              <a:gd name="T84" fmla="*/ 2147483647 w 112"/>
              <a:gd name="T85" fmla="*/ 2147483647 h 11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12"/>
              <a:gd name="T130" fmla="*/ 0 h 115"/>
              <a:gd name="T131" fmla="*/ 112 w 112"/>
              <a:gd name="T132" fmla="*/ 115 h 11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12" h="115">
                <a:moveTo>
                  <a:pt x="6" y="88"/>
                </a:moveTo>
                <a:cubicBezTo>
                  <a:pt x="10" y="115"/>
                  <a:pt x="10" y="115"/>
                  <a:pt x="10" y="115"/>
                </a:cubicBezTo>
                <a:cubicBezTo>
                  <a:pt x="43" y="115"/>
                  <a:pt x="43" y="115"/>
                  <a:pt x="43" y="115"/>
                </a:cubicBezTo>
                <a:cubicBezTo>
                  <a:pt x="47" y="88"/>
                  <a:pt x="47" y="88"/>
                  <a:pt x="47" y="88"/>
                </a:cubicBezTo>
                <a:cubicBezTo>
                  <a:pt x="52" y="88"/>
                  <a:pt x="52" y="88"/>
                  <a:pt x="52" y="88"/>
                </a:cubicBezTo>
                <a:cubicBezTo>
                  <a:pt x="52" y="81"/>
                  <a:pt x="52" y="81"/>
                  <a:pt x="52" y="81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79"/>
                  <a:pt x="29" y="78"/>
                  <a:pt x="29" y="76"/>
                </a:cubicBezTo>
                <a:cubicBezTo>
                  <a:pt x="37" y="78"/>
                  <a:pt x="43" y="69"/>
                  <a:pt x="47" y="63"/>
                </a:cubicBezTo>
                <a:cubicBezTo>
                  <a:pt x="41" y="63"/>
                  <a:pt x="32" y="65"/>
                  <a:pt x="28" y="70"/>
                </a:cubicBezTo>
                <a:cubicBezTo>
                  <a:pt x="27" y="69"/>
                  <a:pt x="27" y="68"/>
                  <a:pt x="28" y="67"/>
                </a:cubicBezTo>
                <a:cubicBezTo>
                  <a:pt x="28" y="62"/>
                  <a:pt x="30" y="57"/>
                  <a:pt x="33" y="53"/>
                </a:cubicBezTo>
                <a:cubicBezTo>
                  <a:pt x="35" y="53"/>
                  <a:pt x="37" y="53"/>
                  <a:pt x="38" y="53"/>
                </a:cubicBezTo>
                <a:cubicBezTo>
                  <a:pt x="46" y="53"/>
                  <a:pt x="52" y="50"/>
                  <a:pt x="56" y="44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1"/>
                  <a:pt x="62" y="37"/>
                  <a:pt x="64" y="33"/>
                </a:cubicBezTo>
                <a:cubicBezTo>
                  <a:pt x="59" y="30"/>
                  <a:pt x="59" y="30"/>
                  <a:pt x="59" y="30"/>
                </a:cubicBezTo>
                <a:cubicBezTo>
                  <a:pt x="58" y="20"/>
                  <a:pt x="49" y="12"/>
                  <a:pt x="38" y="12"/>
                </a:cubicBezTo>
                <a:cubicBezTo>
                  <a:pt x="27" y="12"/>
                  <a:pt x="18" y="21"/>
                  <a:pt x="18" y="32"/>
                </a:cubicBezTo>
                <a:cubicBezTo>
                  <a:pt x="18" y="40"/>
                  <a:pt x="21" y="46"/>
                  <a:pt x="27" y="50"/>
                </a:cubicBezTo>
                <a:cubicBezTo>
                  <a:pt x="24" y="54"/>
                  <a:pt x="23" y="58"/>
                  <a:pt x="22" y="63"/>
                </a:cubicBezTo>
                <a:cubicBezTo>
                  <a:pt x="18" y="57"/>
                  <a:pt x="8" y="54"/>
                  <a:pt x="2" y="54"/>
                </a:cubicBezTo>
                <a:cubicBezTo>
                  <a:pt x="5" y="61"/>
                  <a:pt x="13" y="70"/>
                  <a:pt x="21" y="68"/>
                </a:cubicBezTo>
                <a:cubicBezTo>
                  <a:pt x="21" y="72"/>
                  <a:pt x="22" y="77"/>
                  <a:pt x="23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8"/>
                  <a:pt x="0" y="88"/>
                  <a:pt x="0" y="88"/>
                </a:cubicBezTo>
                <a:cubicBezTo>
                  <a:pt x="6" y="88"/>
                  <a:pt x="6" y="88"/>
                  <a:pt x="6" y="88"/>
                </a:cubicBezTo>
                <a:close/>
                <a:moveTo>
                  <a:pt x="97" y="18"/>
                </a:moveTo>
                <a:cubicBezTo>
                  <a:pt x="88" y="34"/>
                  <a:pt x="88" y="34"/>
                  <a:pt x="88" y="34"/>
                </a:cubicBezTo>
                <a:cubicBezTo>
                  <a:pt x="83" y="17"/>
                  <a:pt x="83" y="17"/>
                  <a:pt x="83" y="17"/>
                </a:cubicBezTo>
                <a:cubicBezTo>
                  <a:pt x="79" y="0"/>
                  <a:pt x="79" y="0"/>
                  <a:pt x="79" y="0"/>
                </a:cubicBezTo>
                <a:cubicBezTo>
                  <a:pt x="94" y="8"/>
                  <a:pt x="94" y="8"/>
                  <a:pt x="94" y="8"/>
                </a:cubicBezTo>
                <a:cubicBezTo>
                  <a:pt x="112" y="2"/>
                  <a:pt x="112" y="2"/>
                  <a:pt x="112" y="2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97" y="18"/>
                  <a:pt x="97" y="18"/>
                  <a:pt x="97" y="18"/>
                </a:cubicBezTo>
                <a:close/>
                <a:moveTo>
                  <a:pt x="74" y="41"/>
                </a:moveTo>
                <a:cubicBezTo>
                  <a:pt x="75" y="38"/>
                  <a:pt x="78" y="35"/>
                  <a:pt x="82" y="34"/>
                </a:cubicBezTo>
                <a:cubicBezTo>
                  <a:pt x="79" y="28"/>
                  <a:pt x="79" y="28"/>
                  <a:pt x="79" y="28"/>
                </a:cubicBezTo>
                <a:cubicBezTo>
                  <a:pt x="74" y="30"/>
                  <a:pt x="70" y="33"/>
                  <a:pt x="68" y="38"/>
                </a:cubicBezTo>
                <a:cubicBezTo>
                  <a:pt x="74" y="41"/>
                  <a:pt x="74" y="41"/>
                  <a:pt x="74" y="41"/>
                </a:cubicBezTo>
                <a:close/>
                <a:moveTo>
                  <a:pt x="71" y="55"/>
                </a:moveTo>
                <a:cubicBezTo>
                  <a:pt x="64" y="54"/>
                  <a:pt x="64" y="54"/>
                  <a:pt x="64" y="54"/>
                </a:cubicBezTo>
                <a:cubicBezTo>
                  <a:pt x="64" y="51"/>
                  <a:pt x="65" y="48"/>
                  <a:pt x="65" y="45"/>
                </a:cubicBezTo>
                <a:cubicBezTo>
                  <a:pt x="72" y="47"/>
                  <a:pt x="72" y="47"/>
                  <a:pt x="72" y="47"/>
                </a:cubicBezTo>
                <a:cubicBezTo>
                  <a:pt x="71" y="50"/>
                  <a:pt x="71" y="52"/>
                  <a:pt x="71" y="55"/>
                </a:cubicBezTo>
                <a:close/>
                <a:moveTo>
                  <a:pt x="64" y="16"/>
                </a:moveTo>
                <a:cubicBezTo>
                  <a:pt x="60" y="11"/>
                  <a:pt x="60" y="11"/>
                  <a:pt x="60" y="11"/>
                </a:cubicBezTo>
                <a:cubicBezTo>
                  <a:pt x="64" y="8"/>
                  <a:pt x="68" y="5"/>
                  <a:pt x="73" y="4"/>
                </a:cubicBezTo>
                <a:cubicBezTo>
                  <a:pt x="75" y="10"/>
                  <a:pt x="75" y="10"/>
                  <a:pt x="75" y="10"/>
                </a:cubicBezTo>
                <a:cubicBezTo>
                  <a:pt x="71" y="11"/>
                  <a:pt x="67" y="14"/>
                  <a:pt x="64" y="16"/>
                </a:cubicBezTo>
                <a:close/>
                <a:moveTo>
                  <a:pt x="68" y="29"/>
                </a:moveTo>
                <a:cubicBezTo>
                  <a:pt x="64" y="24"/>
                  <a:pt x="64" y="24"/>
                  <a:pt x="64" y="24"/>
                </a:cubicBezTo>
                <a:cubicBezTo>
                  <a:pt x="67" y="20"/>
                  <a:pt x="72" y="18"/>
                  <a:pt x="76" y="16"/>
                </a:cubicBezTo>
                <a:cubicBezTo>
                  <a:pt x="78" y="22"/>
                  <a:pt x="78" y="22"/>
                  <a:pt x="78" y="22"/>
                </a:cubicBezTo>
                <a:cubicBezTo>
                  <a:pt x="75" y="24"/>
                  <a:pt x="71" y="26"/>
                  <a:pt x="68" y="29"/>
                </a:cubicBezTo>
                <a:close/>
                <a:moveTo>
                  <a:pt x="59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lose/>
                <a:moveTo>
                  <a:pt x="47" y="26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6"/>
                  <a:pt x="41" y="26"/>
                  <a:pt x="41" y="26"/>
                </a:cubicBezTo>
                <a:cubicBezTo>
                  <a:pt x="40" y="25"/>
                  <a:pt x="37" y="24"/>
                  <a:pt x="36" y="26"/>
                </a:cubicBezTo>
                <a:cubicBezTo>
                  <a:pt x="36" y="26"/>
                  <a:pt x="36" y="26"/>
                  <a:pt x="36" y="27"/>
                </a:cubicBezTo>
                <a:cubicBezTo>
                  <a:pt x="36" y="27"/>
                  <a:pt x="36" y="27"/>
                  <a:pt x="36" y="28"/>
                </a:cubicBezTo>
                <a:cubicBezTo>
                  <a:pt x="36" y="28"/>
                  <a:pt x="37" y="28"/>
                  <a:pt x="37" y="28"/>
                </a:cubicBezTo>
                <a:cubicBezTo>
                  <a:pt x="39" y="29"/>
                  <a:pt x="39" y="29"/>
                  <a:pt x="39" y="29"/>
                </a:cubicBezTo>
                <a:cubicBezTo>
                  <a:pt x="42" y="30"/>
                  <a:pt x="44" y="31"/>
                  <a:pt x="45" y="32"/>
                </a:cubicBezTo>
                <a:cubicBezTo>
                  <a:pt x="47" y="33"/>
                  <a:pt x="47" y="34"/>
                  <a:pt x="47" y="36"/>
                </a:cubicBezTo>
                <a:cubicBezTo>
                  <a:pt x="47" y="37"/>
                  <a:pt x="47" y="38"/>
                  <a:pt x="47" y="39"/>
                </a:cubicBezTo>
                <a:cubicBezTo>
                  <a:pt x="46" y="40"/>
                  <a:pt x="46" y="41"/>
                  <a:pt x="45" y="41"/>
                </a:cubicBezTo>
                <a:cubicBezTo>
                  <a:pt x="44" y="42"/>
                  <a:pt x="43" y="42"/>
                  <a:pt x="42" y="42"/>
                </a:cubicBezTo>
                <a:cubicBezTo>
                  <a:pt x="42" y="43"/>
                  <a:pt x="41" y="43"/>
                  <a:pt x="39" y="43"/>
                </a:cubicBezTo>
                <a:cubicBezTo>
                  <a:pt x="39" y="46"/>
                  <a:pt x="39" y="46"/>
                  <a:pt x="39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3"/>
                  <a:pt x="37" y="43"/>
                  <a:pt x="37" y="43"/>
                </a:cubicBezTo>
                <a:cubicBezTo>
                  <a:pt x="36" y="43"/>
                  <a:pt x="35" y="42"/>
                  <a:pt x="34" y="42"/>
                </a:cubicBezTo>
                <a:cubicBezTo>
                  <a:pt x="33" y="42"/>
                  <a:pt x="32" y="41"/>
                  <a:pt x="32" y="41"/>
                </a:cubicBezTo>
                <a:cubicBezTo>
                  <a:pt x="31" y="40"/>
                  <a:pt x="30" y="40"/>
                  <a:pt x="30" y="39"/>
                </a:cubicBezTo>
                <a:cubicBezTo>
                  <a:pt x="30" y="38"/>
                  <a:pt x="30" y="37"/>
                  <a:pt x="29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7"/>
                  <a:pt x="36" y="37"/>
                  <a:pt x="36" y="38"/>
                </a:cubicBezTo>
                <a:cubicBezTo>
                  <a:pt x="37" y="39"/>
                  <a:pt x="40" y="40"/>
                  <a:pt x="41" y="38"/>
                </a:cubicBezTo>
                <a:cubicBezTo>
                  <a:pt x="42" y="38"/>
                  <a:pt x="42" y="37"/>
                  <a:pt x="42" y="37"/>
                </a:cubicBezTo>
                <a:cubicBezTo>
                  <a:pt x="42" y="36"/>
                  <a:pt x="42" y="36"/>
                  <a:pt x="41" y="35"/>
                </a:cubicBezTo>
                <a:cubicBezTo>
                  <a:pt x="41" y="35"/>
                  <a:pt x="40" y="35"/>
                  <a:pt x="39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2" y="32"/>
                  <a:pt x="32" y="31"/>
                  <a:pt x="31" y="30"/>
                </a:cubicBezTo>
                <a:cubicBezTo>
                  <a:pt x="30" y="30"/>
                  <a:pt x="30" y="29"/>
                  <a:pt x="30" y="27"/>
                </a:cubicBezTo>
                <a:cubicBezTo>
                  <a:pt x="30" y="26"/>
                  <a:pt x="31" y="24"/>
                  <a:pt x="32" y="23"/>
                </a:cubicBezTo>
                <a:cubicBezTo>
                  <a:pt x="33" y="22"/>
                  <a:pt x="35" y="21"/>
                  <a:pt x="37" y="21"/>
                </a:cubicBezTo>
                <a:cubicBezTo>
                  <a:pt x="37" y="20"/>
                  <a:pt x="37" y="20"/>
                  <a:pt x="37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1"/>
                  <a:pt x="39" y="21"/>
                  <a:pt x="39" y="21"/>
                </a:cubicBezTo>
                <a:cubicBezTo>
                  <a:pt x="42" y="21"/>
                  <a:pt x="43" y="22"/>
                  <a:pt x="44" y="23"/>
                </a:cubicBezTo>
                <a:cubicBezTo>
                  <a:pt x="46" y="23"/>
                  <a:pt x="46" y="25"/>
                  <a:pt x="47" y="26"/>
                </a:cubicBezTo>
                <a:close/>
                <a:moveTo>
                  <a:pt x="38" y="18"/>
                </a:moveTo>
                <a:cubicBezTo>
                  <a:pt x="47" y="18"/>
                  <a:pt x="53" y="24"/>
                  <a:pt x="53" y="32"/>
                </a:cubicBezTo>
                <a:cubicBezTo>
                  <a:pt x="53" y="41"/>
                  <a:pt x="47" y="47"/>
                  <a:pt x="38" y="47"/>
                </a:cubicBezTo>
                <a:cubicBezTo>
                  <a:pt x="30" y="47"/>
                  <a:pt x="24" y="41"/>
                  <a:pt x="24" y="32"/>
                </a:cubicBezTo>
                <a:cubicBezTo>
                  <a:pt x="24" y="24"/>
                  <a:pt x="30" y="18"/>
                  <a:pt x="38" y="18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2" name="Freeform 70"/>
          <p:cNvSpPr>
            <a:spLocks noEditPoints="1" noChangeArrowheads="1"/>
          </p:cNvSpPr>
          <p:nvPr/>
        </p:nvSpPr>
        <p:spPr bwMode="auto">
          <a:xfrm>
            <a:off x="8255000" y="4845050"/>
            <a:ext cx="415925" cy="176213"/>
          </a:xfrm>
          <a:custGeom>
            <a:avLst/>
            <a:gdLst>
              <a:gd name="T0" fmla="*/ 2147483647 w 111"/>
              <a:gd name="T1" fmla="*/ 0 h 62"/>
              <a:gd name="T2" fmla="*/ 2147483647 w 111"/>
              <a:gd name="T3" fmla="*/ 2147483647 h 62"/>
              <a:gd name="T4" fmla="*/ 2147483647 w 111"/>
              <a:gd name="T5" fmla="*/ 2147483647 h 62"/>
              <a:gd name="T6" fmla="*/ 2147483647 w 111"/>
              <a:gd name="T7" fmla="*/ 2147483647 h 62"/>
              <a:gd name="T8" fmla="*/ 2147483647 w 111"/>
              <a:gd name="T9" fmla="*/ 2147483647 h 62"/>
              <a:gd name="T10" fmla="*/ 2147483647 w 111"/>
              <a:gd name="T11" fmla="*/ 2147483647 h 62"/>
              <a:gd name="T12" fmla="*/ 2147483647 w 111"/>
              <a:gd name="T13" fmla="*/ 2147483647 h 62"/>
              <a:gd name="T14" fmla="*/ 2147483647 w 111"/>
              <a:gd name="T15" fmla="*/ 2147483647 h 62"/>
              <a:gd name="T16" fmla="*/ 2147483647 w 111"/>
              <a:gd name="T17" fmla="*/ 2147483647 h 62"/>
              <a:gd name="T18" fmla="*/ 2147483647 w 111"/>
              <a:gd name="T19" fmla="*/ 2147483647 h 62"/>
              <a:gd name="T20" fmla="*/ 2147483647 w 111"/>
              <a:gd name="T21" fmla="*/ 2147483647 h 62"/>
              <a:gd name="T22" fmla="*/ 2147483647 w 111"/>
              <a:gd name="T23" fmla="*/ 2147483647 h 62"/>
              <a:gd name="T24" fmla="*/ 2147483647 w 111"/>
              <a:gd name="T25" fmla="*/ 2147483647 h 62"/>
              <a:gd name="T26" fmla="*/ 2147483647 w 111"/>
              <a:gd name="T27" fmla="*/ 2147483647 h 62"/>
              <a:gd name="T28" fmla="*/ 2147483647 w 111"/>
              <a:gd name="T29" fmla="*/ 2147483647 h 62"/>
              <a:gd name="T30" fmla="*/ 2147483647 w 111"/>
              <a:gd name="T31" fmla="*/ 2147483647 h 62"/>
              <a:gd name="T32" fmla="*/ 2147483647 w 111"/>
              <a:gd name="T33" fmla="*/ 2147483647 h 62"/>
              <a:gd name="T34" fmla="*/ 2147483647 w 111"/>
              <a:gd name="T35" fmla="*/ 2147483647 h 62"/>
              <a:gd name="T36" fmla="*/ 2147483647 w 111"/>
              <a:gd name="T37" fmla="*/ 2147483647 h 62"/>
              <a:gd name="T38" fmla="*/ 2147483647 w 111"/>
              <a:gd name="T39" fmla="*/ 2147483647 h 62"/>
              <a:gd name="T40" fmla="*/ 0 w 111"/>
              <a:gd name="T41" fmla="*/ 2147483647 h 62"/>
              <a:gd name="T42" fmla="*/ 0 w 111"/>
              <a:gd name="T43" fmla="*/ 2147483647 h 62"/>
              <a:gd name="T44" fmla="*/ 0 w 111"/>
              <a:gd name="T45" fmla="*/ 2147483647 h 62"/>
              <a:gd name="T46" fmla="*/ 2147483647 w 111"/>
              <a:gd name="T47" fmla="*/ 2147483647 h 62"/>
              <a:gd name="T48" fmla="*/ 2147483647 w 111"/>
              <a:gd name="T49" fmla="*/ 2147483647 h 62"/>
              <a:gd name="T50" fmla="*/ 2147483647 w 111"/>
              <a:gd name="T51" fmla="*/ 2147483647 h 62"/>
              <a:gd name="T52" fmla="*/ 2147483647 w 111"/>
              <a:gd name="T53" fmla="*/ 0 h 62"/>
              <a:gd name="T54" fmla="*/ 2147483647 w 111"/>
              <a:gd name="T55" fmla="*/ 2147483647 h 62"/>
              <a:gd name="T56" fmla="*/ 2147483647 w 111"/>
              <a:gd name="T57" fmla="*/ 2147483647 h 62"/>
              <a:gd name="T58" fmla="*/ 2147483647 w 111"/>
              <a:gd name="T59" fmla="*/ 2147483647 h 62"/>
              <a:gd name="T60" fmla="*/ 2147483647 w 111"/>
              <a:gd name="T61" fmla="*/ 2147483647 h 62"/>
              <a:gd name="T62" fmla="*/ 2147483647 w 111"/>
              <a:gd name="T63" fmla="*/ 2147483647 h 62"/>
              <a:gd name="T64" fmla="*/ 2147483647 w 111"/>
              <a:gd name="T65" fmla="*/ 2147483647 h 62"/>
              <a:gd name="T66" fmla="*/ 2147483647 w 111"/>
              <a:gd name="T67" fmla="*/ 2147483647 h 62"/>
              <a:gd name="T68" fmla="*/ 2147483647 w 111"/>
              <a:gd name="T69" fmla="*/ 2147483647 h 62"/>
              <a:gd name="T70" fmla="*/ 2147483647 w 111"/>
              <a:gd name="T71" fmla="*/ 2147483647 h 62"/>
              <a:gd name="T72" fmla="*/ 2147483647 w 111"/>
              <a:gd name="T73" fmla="*/ 2147483647 h 62"/>
              <a:gd name="T74" fmla="*/ 2147483647 w 111"/>
              <a:gd name="T75" fmla="*/ 2147483647 h 62"/>
              <a:gd name="T76" fmla="*/ 2147483647 w 111"/>
              <a:gd name="T77" fmla="*/ 2147483647 h 62"/>
              <a:gd name="T78" fmla="*/ 2147483647 w 111"/>
              <a:gd name="T79" fmla="*/ 2147483647 h 62"/>
              <a:gd name="T80" fmla="*/ 2147483647 w 111"/>
              <a:gd name="T81" fmla="*/ 2147483647 h 62"/>
              <a:gd name="T82" fmla="*/ 2147483647 w 111"/>
              <a:gd name="T83" fmla="*/ 2147483647 h 62"/>
              <a:gd name="T84" fmla="*/ 2147483647 w 111"/>
              <a:gd name="T85" fmla="*/ 2147483647 h 62"/>
              <a:gd name="T86" fmla="*/ 2147483647 w 111"/>
              <a:gd name="T87" fmla="*/ 2147483647 h 62"/>
              <a:gd name="T88" fmla="*/ 2147483647 w 111"/>
              <a:gd name="T89" fmla="*/ 2147483647 h 62"/>
              <a:gd name="T90" fmla="*/ 2147483647 w 111"/>
              <a:gd name="T91" fmla="*/ 2147483647 h 62"/>
              <a:gd name="T92" fmla="*/ 2147483647 w 111"/>
              <a:gd name="T93" fmla="*/ 2147483647 h 62"/>
              <a:gd name="T94" fmla="*/ 2147483647 w 111"/>
              <a:gd name="T95" fmla="*/ 2147483647 h 62"/>
              <a:gd name="T96" fmla="*/ 2147483647 w 111"/>
              <a:gd name="T97" fmla="*/ 2147483647 h 62"/>
              <a:gd name="T98" fmla="*/ 2147483647 w 111"/>
              <a:gd name="T99" fmla="*/ 2147483647 h 62"/>
              <a:gd name="T100" fmla="*/ 2147483647 w 111"/>
              <a:gd name="T101" fmla="*/ 2147483647 h 6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11"/>
              <a:gd name="T154" fmla="*/ 0 h 62"/>
              <a:gd name="T155" fmla="*/ 111 w 111"/>
              <a:gd name="T156" fmla="*/ 62 h 6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11" h="62">
                <a:moveTo>
                  <a:pt x="66" y="0"/>
                </a:moveTo>
                <a:cubicBezTo>
                  <a:pt x="78" y="0"/>
                  <a:pt x="89" y="1"/>
                  <a:pt x="97" y="3"/>
                </a:cubicBezTo>
                <a:cubicBezTo>
                  <a:pt x="103" y="4"/>
                  <a:pt x="108" y="7"/>
                  <a:pt x="110" y="10"/>
                </a:cubicBezTo>
                <a:cubicBezTo>
                  <a:pt x="111" y="12"/>
                  <a:pt x="111" y="14"/>
                  <a:pt x="111" y="17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5"/>
                  <a:pt x="111" y="46"/>
                  <a:pt x="109" y="49"/>
                </a:cubicBezTo>
                <a:cubicBezTo>
                  <a:pt x="106" y="52"/>
                  <a:pt x="99" y="54"/>
                  <a:pt x="91" y="55"/>
                </a:cubicBezTo>
                <a:cubicBezTo>
                  <a:pt x="81" y="57"/>
                  <a:pt x="70" y="58"/>
                  <a:pt x="62" y="58"/>
                </a:cubicBezTo>
                <a:cubicBezTo>
                  <a:pt x="59" y="58"/>
                  <a:pt x="57" y="58"/>
                  <a:pt x="55" y="58"/>
                </a:cubicBezTo>
                <a:cubicBezTo>
                  <a:pt x="53" y="58"/>
                  <a:pt x="53" y="58"/>
                  <a:pt x="53" y="58"/>
                </a:cubicBezTo>
                <a:cubicBezTo>
                  <a:pt x="53" y="22"/>
                  <a:pt x="53" y="22"/>
                  <a:pt x="53" y="22"/>
                </a:cubicBezTo>
                <a:cubicBezTo>
                  <a:pt x="59" y="16"/>
                  <a:pt x="59" y="16"/>
                  <a:pt x="59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9"/>
                  <a:pt x="27" y="19"/>
                  <a:pt x="27" y="19"/>
                </a:cubicBezTo>
                <a:cubicBezTo>
                  <a:pt x="44" y="18"/>
                  <a:pt x="44" y="18"/>
                  <a:pt x="44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44"/>
                  <a:pt x="52" y="44"/>
                  <a:pt x="52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25" y="61"/>
                  <a:pt x="17" y="60"/>
                  <a:pt x="11" y="58"/>
                </a:cubicBezTo>
                <a:cubicBezTo>
                  <a:pt x="4" y="56"/>
                  <a:pt x="0" y="52"/>
                  <a:pt x="0" y="4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9"/>
                  <a:pt x="0" y="19"/>
                  <a:pt x="0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5"/>
                  <a:pt x="21" y="12"/>
                  <a:pt x="23" y="9"/>
                </a:cubicBezTo>
                <a:cubicBezTo>
                  <a:pt x="25" y="7"/>
                  <a:pt x="30" y="4"/>
                  <a:pt x="36" y="3"/>
                </a:cubicBezTo>
                <a:cubicBezTo>
                  <a:pt x="44" y="1"/>
                  <a:pt x="54" y="0"/>
                  <a:pt x="66" y="0"/>
                </a:cubicBezTo>
                <a:close/>
                <a:moveTo>
                  <a:pt x="105" y="14"/>
                </a:moveTo>
                <a:cubicBezTo>
                  <a:pt x="105" y="13"/>
                  <a:pt x="105" y="13"/>
                  <a:pt x="105" y="13"/>
                </a:cubicBezTo>
                <a:cubicBezTo>
                  <a:pt x="104" y="12"/>
                  <a:pt x="101" y="10"/>
                  <a:pt x="95" y="9"/>
                </a:cubicBezTo>
                <a:cubicBezTo>
                  <a:pt x="88" y="7"/>
                  <a:pt x="78" y="6"/>
                  <a:pt x="66" y="6"/>
                </a:cubicBezTo>
                <a:cubicBezTo>
                  <a:pt x="55" y="6"/>
                  <a:pt x="45" y="7"/>
                  <a:pt x="38" y="9"/>
                </a:cubicBezTo>
                <a:cubicBezTo>
                  <a:pt x="36" y="9"/>
                  <a:pt x="35" y="10"/>
                  <a:pt x="33" y="10"/>
                </a:cubicBezTo>
                <a:cubicBezTo>
                  <a:pt x="66" y="9"/>
                  <a:pt x="66" y="9"/>
                  <a:pt x="66" y="9"/>
                </a:cubicBezTo>
                <a:cubicBezTo>
                  <a:pt x="73" y="9"/>
                  <a:pt x="73" y="9"/>
                  <a:pt x="73" y="9"/>
                </a:cubicBezTo>
                <a:cubicBezTo>
                  <a:pt x="68" y="15"/>
                  <a:pt x="68" y="15"/>
                  <a:pt x="68" y="15"/>
                </a:cubicBezTo>
                <a:cubicBezTo>
                  <a:pt x="62" y="21"/>
                  <a:pt x="62" y="21"/>
                  <a:pt x="62" y="21"/>
                </a:cubicBezTo>
                <a:cubicBezTo>
                  <a:pt x="70" y="21"/>
                  <a:pt x="81" y="20"/>
                  <a:pt x="90" y="18"/>
                </a:cubicBezTo>
                <a:cubicBezTo>
                  <a:pt x="98" y="17"/>
                  <a:pt x="104" y="15"/>
                  <a:pt x="105" y="14"/>
                </a:cubicBezTo>
                <a:close/>
                <a:moveTo>
                  <a:pt x="31" y="56"/>
                </a:moveTo>
                <a:cubicBezTo>
                  <a:pt x="31" y="36"/>
                  <a:pt x="31" y="36"/>
                  <a:pt x="31" y="36"/>
                </a:cubicBezTo>
                <a:cubicBezTo>
                  <a:pt x="23" y="35"/>
                  <a:pt x="16" y="34"/>
                  <a:pt x="11" y="32"/>
                </a:cubicBezTo>
                <a:cubicBezTo>
                  <a:pt x="9" y="31"/>
                  <a:pt x="8" y="31"/>
                  <a:pt x="6" y="30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50"/>
                  <a:pt x="9" y="51"/>
                  <a:pt x="13" y="52"/>
                </a:cubicBezTo>
                <a:cubicBezTo>
                  <a:pt x="17" y="54"/>
                  <a:pt x="24" y="55"/>
                  <a:pt x="31" y="56"/>
                </a:cubicBezTo>
                <a:close/>
                <a:moveTo>
                  <a:pt x="13" y="26"/>
                </a:moveTo>
                <a:cubicBezTo>
                  <a:pt x="18" y="28"/>
                  <a:pt x="25" y="29"/>
                  <a:pt x="33" y="30"/>
                </a:cubicBezTo>
                <a:cubicBezTo>
                  <a:pt x="37" y="25"/>
                  <a:pt x="37" y="25"/>
                  <a:pt x="37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1" y="26"/>
                  <a:pt x="12" y="26"/>
                  <a:pt x="13" y="26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3" name="Freeform 71"/>
          <p:cNvSpPr>
            <a:spLocks noEditPoints="1" noChangeArrowheads="1"/>
          </p:cNvSpPr>
          <p:nvPr/>
        </p:nvSpPr>
        <p:spPr bwMode="auto">
          <a:xfrm>
            <a:off x="7585075" y="4792663"/>
            <a:ext cx="409575" cy="303212"/>
          </a:xfrm>
          <a:custGeom>
            <a:avLst/>
            <a:gdLst>
              <a:gd name="T0" fmla="*/ 2147483647 w 258"/>
              <a:gd name="T1" fmla="*/ 2147483647 h 255"/>
              <a:gd name="T2" fmla="*/ 0 w 258"/>
              <a:gd name="T3" fmla="*/ 2147483647 h 255"/>
              <a:gd name="T4" fmla="*/ 0 w 258"/>
              <a:gd name="T5" fmla="*/ 2147483647 h 255"/>
              <a:gd name="T6" fmla="*/ 2147483647 w 258"/>
              <a:gd name="T7" fmla="*/ 2147483647 h 255"/>
              <a:gd name="T8" fmla="*/ 2147483647 w 258"/>
              <a:gd name="T9" fmla="*/ 2147483647 h 255"/>
              <a:gd name="T10" fmla="*/ 2147483647 w 258"/>
              <a:gd name="T11" fmla="*/ 2147483647 h 255"/>
              <a:gd name="T12" fmla="*/ 2147483647 w 258"/>
              <a:gd name="T13" fmla="*/ 2147483647 h 255"/>
              <a:gd name="T14" fmla="*/ 2147483647 w 258"/>
              <a:gd name="T15" fmla="*/ 2147483647 h 255"/>
              <a:gd name="T16" fmla="*/ 2147483647 w 258"/>
              <a:gd name="T17" fmla="*/ 2147483647 h 255"/>
              <a:gd name="T18" fmla="*/ 2147483647 w 258"/>
              <a:gd name="T19" fmla="*/ 2147483647 h 255"/>
              <a:gd name="T20" fmla="*/ 2147483647 w 258"/>
              <a:gd name="T21" fmla="*/ 2147483647 h 255"/>
              <a:gd name="T22" fmla="*/ 2147483647 w 258"/>
              <a:gd name="T23" fmla="*/ 2147483647 h 255"/>
              <a:gd name="T24" fmla="*/ 2147483647 w 258"/>
              <a:gd name="T25" fmla="*/ 2147483647 h 255"/>
              <a:gd name="T26" fmla="*/ 2147483647 w 258"/>
              <a:gd name="T27" fmla="*/ 2147483647 h 255"/>
              <a:gd name="T28" fmla="*/ 2147483647 w 258"/>
              <a:gd name="T29" fmla="*/ 2147483647 h 255"/>
              <a:gd name="T30" fmla="*/ 2147483647 w 258"/>
              <a:gd name="T31" fmla="*/ 2147483647 h 255"/>
              <a:gd name="T32" fmla="*/ 2147483647 w 258"/>
              <a:gd name="T33" fmla="*/ 2147483647 h 255"/>
              <a:gd name="T34" fmla="*/ 2147483647 w 258"/>
              <a:gd name="T35" fmla="*/ 2147483647 h 255"/>
              <a:gd name="T36" fmla="*/ 2147483647 w 258"/>
              <a:gd name="T37" fmla="*/ 0 h 255"/>
              <a:gd name="T38" fmla="*/ 2147483647 w 258"/>
              <a:gd name="T39" fmla="*/ 2147483647 h 255"/>
              <a:gd name="T40" fmla="*/ 2147483647 w 258"/>
              <a:gd name="T41" fmla="*/ 2147483647 h 255"/>
              <a:gd name="T42" fmla="*/ 2147483647 w 258"/>
              <a:gd name="T43" fmla="*/ 2147483647 h 255"/>
              <a:gd name="T44" fmla="*/ 2147483647 w 258"/>
              <a:gd name="T45" fmla="*/ 2147483647 h 255"/>
              <a:gd name="T46" fmla="*/ 2147483647 w 258"/>
              <a:gd name="T47" fmla="*/ 2147483647 h 255"/>
              <a:gd name="T48" fmla="*/ 2147483647 w 258"/>
              <a:gd name="T49" fmla="*/ 2147483647 h 255"/>
              <a:gd name="T50" fmla="*/ 2147483647 w 258"/>
              <a:gd name="T51" fmla="*/ 2147483647 h 255"/>
              <a:gd name="T52" fmla="*/ 2147483647 w 258"/>
              <a:gd name="T53" fmla="*/ 2147483647 h 255"/>
              <a:gd name="T54" fmla="*/ 2147483647 w 258"/>
              <a:gd name="T55" fmla="*/ 2147483647 h 255"/>
              <a:gd name="T56" fmla="*/ 2147483647 w 258"/>
              <a:gd name="T57" fmla="*/ 2147483647 h 255"/>
              <a:gd name="T58" fmla="*/ 2147483647 w 258"/>
              <a:gd name="T59" fmla="*/ 2147483647 h 255"/>
              <a:gd name="T60" fmla="*/ 2147483647 w 258"/>
              <a:gd name="T61" fmla="*/ 2147483647 h 255"/>
              <a:gd name="T62" fmla="*/ 2147483647 w 258"/>
              <a:gd name="T63" fmla="*/ 2147483647 h 255"/>
              <a:gd name="T64" fmla="*/ 2147483647 w 258"/>
              <a:gd name="T65" fmla="*/ 2147483647 h 255"/>
              <a:gd name="T66" fmla="*/ 2147483647 w 258"/>
              <a:gd name="T67" fmla="*/ 2147483647 h 255"/>
              <a:gd name="T68" fmla="*/ 2147483647 w 258"/>
              <a:gd name="T69" fmla="*/ 2147483647 h 255"/>
              <a:gd name="T70" fmla="*/ 2147483647 w 258"/>
              <a:gd name="T71" fmla="*/ 2147483647 h 255"/>
              <a:gd name="T72" fmla="*/ 2147483647 w 258"/>
              <a:gd name="T73" fmla="*/ 2147483647 h 255"/>
              <a:gd name="T74" fmla="*/ 2147483647 w 258"/>
              <a:gd name="T75" fmla="*/ 2147483647 h 255"/>
              <a:gd name="T76" fmla="*/ 2147483647 w 258"/>
              <a:gd name="T77" fmla="*/ 2147483647 h 255"/>
              <a:gd name="T78" fmla="*/ 2147483647 w 258"/>
              <a:gd name="T79" fmla="*/ 2147483647 h 255"/>
              <a:gd name="T80" fmla="*/ 2147483647 w 258"/>
              <a:gd name="T81" fmla="*/ 2147483647 h 255"/>
              <a:gd name="T82" fmla="*/ 2147483647 w 258"/>
              <a:gd name="T83" fmla="*/ 2147483647 h 255"/>
              <a:gd name="T84" fmla="*/ 2147483647 w 258"/>
              <a:gd name="T85" fmla="*/ 2147483647 h 255"/>
              <a:gd name="T86" fmla="*/ 2147483647 w 258"/>
              <a:gd name="T87" fmla="*/ 2147483647 h 25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58"/>
              <a:gd name="T133" fmla="*/ 0 h 255"/>
              <a:gd name="T134" fmla="*/ 258 w 258"/>
              <a:gd name="T135" fmla="*/ 255 h 25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58" h="255">
                <a:moveTo>
                  <a:pt x="24" y="0"/>
                </a:moveTo>
                <a:lnTo>
                  <a:pt x="50" y="0"/>
                </a:lnTo>
                <a:lnTo>
                  <a:pt x="24" y="11"/>
                </a:lnTo>
                <a:lnTo>
                  <a:pt x="24" y="0"/>
                </a:lnTo>
                <a:close/>
                <a:moveTo>
                  <a:pt x="0" y="238"/>
                </a:moveTo>
                <a:lnTo>
                  <a:pt x="258" y="238"/>
                </a:lnTo>
                <a:lnTo>
                  <a:pt x="258" y="255"/>
                </a:lnTo>
                <a:lnTo>
                  <a:pt x="0" y="255"/>
                </a:lnTo>
                <a:lnTo>
                  <a:pt x="0" y="238"/>
                </a:lnTo>
                <a:close/>
                <a:moveTo>
                  <a:pt x="170" y="42"/>
                </a:moveTo>
                <a:lnTo>
                  <a:pt x="215" y="42"/>
                </a:lnTo>
                <a:lnTo>
                  <a:pt x="170" y="61"/>
                </a:lnTo>
                <a:lnTo>
                  <a:pt x="170" y="42"/>
                </a:lnTo>
                <a:close/>
                <a:moveTo>
                  <a:pt x="229" y="56"/>
                </a:moveTo>
                <a:lnTo>
                  <a:pt x="170" y="82"/>
                </a:lnTo>
                <a:lnTo>
                  <a:pt x="170" y="101"/>
                </a:lnTo>
                <a:lnTo>
                  <a:pt x="229" y="75"/>
                </a:lnTo>
                <a:lnTo>
                  <a:pt x="229" y="56"/>
                </a:lnTo>
                <a:close/>
                <a:moveTo>
                  <a:pt x="229" y="96"/>
                </a:moveTo>
                <a:lnTo>
                  <a:pt x="229" y="113"/>
                </a:lnTo>
                <a:lnTo>
                  <a:pt x="170" y="139"/>
                </a:lnTo>
                <a:lnTo>
                  <a:pt x="170" y="122"/>
                </a:lnTo>
                <a:lnTo>
                  <a:pt x="229" y="96"/>
                </a:lnTo>
                <a:close/>
                <a:moveTo>
                  <a:pt x="229" y="134"/>
                </a:moveTo>
                <a:lnTo>
                  <a:pt x="170" y="160"/>
                </a:lnTo>
                <a:lnTo>
                  <a:pt x="170" y="179"/>
                </a:lnTo>
                <a:lnTo>
                  <a:pt x="229" y="153"/>
                </a:lnTo>
                <a:lnTo>
                  <a:pt x="229" y="134"/>
                </a:lnTo>
                <a:close/>
                <a:moveTo>
                  <a:pt x="229" y="174"/>
                </a:moveTo>
                <a:lnTo>
                  <a:pt x="229" y="193"/>
                </a:lnTo>
                <a:lnTo>
                  <a:pt x="170" y="219"/>
                </a:lnTo>
                <a:lnTo>
                  <a:pt x="170" y="200"/>
                </a:lnTo>
                <a:lnTo>
                  <a:pt x="229" y="174"/>
                </a:lnTo>
                <a:close/>
                <a:moveTo>
                  <a:pt x="229" y="212"/>
                </a:moveTo>
                <a:lnTo>
                  <a:pt x="191" y="229"/>
                </a:lnTo>
                <a:lnTo>
                  <a:pt x="229" y="229"/>
                </a:lnTo>
                <a:lnTo>
                  <a:pt x="229" y="212"/>
                </a:lnTo>
                <a:close/>
                <a:moveTo>
                  <a:pt x="97" y="85"/>
                </a:moveTo>
                <a:lnTo>
                  <a:pt x="158" y="85"/>
                </a:lnTo>
                <a:lnTo>
                  <a:pt x="158" y="229"/>
                </a:lnTo>
                <a:lnTo>
                  <a:pt x="97" y="229"/>
                </a:lnTo>
                <a:lnTo>
                  <a:pt x="97" y="85"/>
                </a:lnTo>
                <a:close/>
                <a:moveTo>
                  <a:pt x="66" y="0"/>
                </a:moveTo>
                <a:lnTo>
                  <a:pt x="24" y="18"/>
                </a:lnTo>
                <a:lnTo>
                  <a:pt x="24" y="28"/>
                </a:lnTo>
                <a:lnTo>
                  <a:pt x="85" y="2"/>
                </a:lnTo>
                <a:lnTo>
                  <a:pt x="85" y="0"/>
                </a:lnTo>
                <a:lnTo>
                  <a:pt x="66" y="0"/>
                </a:lnTo>
                <a:close/>
                <a:moveTo>
                  <a:pt x="85" y="11"/>
                </a:moveTo>
                <a:lnTo>
                  <a:pt x="24" y="35"/>
                </a:lnTo>
                <a:lnTo>
                  <a:pt x="24" y="47"/>
                </a:lnTo>
                <a:lnTo>
                  <a:pt x="85" y="21"/>
                </a:lnTo>
                <a:lnTo>
                  <a:pt x="85" y="11"/>
                </a:lnTo>
                <a:close/>
                <a:moveTo>
                  <a:pt x="85" y="28"/>
                </a:moveTo>
                <a:lnTo>
                  <a:pt x="85" y="37"/>
                </a:lnTo>
                <a:lnTo>
                  <a:pt x="24" y="63"/>
                </a:lnTo>
                <a:lnTo>
                  <a:pt x="24" y="54"/>
                </a:lnTo>
                <a:lnTo>
                  <a:pt x="85" y="28"/>
                </a:lnTo>
                <a:close/>
                <a:moveTo>
                  <a:pt x="85" y="47"/>
                </a:moveTo>
                <a:lnTo>
                  <a:pt x="85" y="56"/>
                </a:lnTo>
                <a:lnTo>
                  <a:pt x="24" y="82"/>
                </a:lnTo>
                <a:lnTo>
                  <a:pt x="24" y="70"/>
                </a:lnTo>
                <a:lnTo>
                  <a:pt x="85" y="47"/>
                </a:lnTo>
                <a:close/>
                <a:moveTo>
                  <a:pt x="85" y="63"/>
                </a:moveTo>
                <a:lnTo>
                  <a:pt x="24" y="89"/>
                </a:lnTo>
                <a:lnTo>
                  <a:pt x="24" y="99"/>
                </a:lnTo>
                <a:lnTo>
                  <a:pt x="85" y="73"/>
                </a:lnTo>
                <a:lnTo>
                  <a:pt x="85" y="63"/>
                </a:lnTo>
                <a:close/>
                <a:moveTo>
                  <a:pt x="85" y="82"/>
                </a:moveTo>
                <a:lnTo>
                  <a:pt x="24" y="108"/>
                </a:lnTo>
                <a:lnTo>
                  <a:pt x="24" y="118"/>
                </a:lnTo>
                <a:lnTo>
                  <a:pt x="85" y="92"/>
                </a:lnTo>
                <a:lnTo>
                  <a:pt x="85" y="82"/>
                </a:lnTo>
                <a:close/>
                <a:moveTo>
                  <a:pt x="85" y="99"/>
                </a:moveTo>
                <a:lnTo>
                  <a:pt x="85" y="108"/>
                </a:lnTo>
                <a:lnTo>
                  <a:pt x="24" y="134"/>
                </a:lnTo>
                <a:lnTo>
                  <a:pt x="24" y="125"/>
                </a:lnTo>
                <a:lnTo>
                  <a:pt x="85" y="99"/>
                </a:lnTo>
                <a:close/>
                <a:moveTo>
                  <a:pt x="85" y="118"/>
                </a:moveTo>
                <a:lnTo>
                  <a:pt x="85" y="127"/>
                </a:lnTo>
                <a:lnTo>
                  <a:pt x="24" y="153"/>
                </a:lnTo>
                <a:lnTo>
                  <a:pt x="24" y="144"/>
                </a:lnTo>
                <a:lnTo>
                  <a:pt x="85" y="118"/>
                </a:lnTo>
                <a:close/>
                <a:moveTo>
                  <a:pt x="85" y="134"/>
                </a:moveTo>
                <a:lnTo>
                  <a:pt x="24" y="160"/>
                </a:lnTo>
                <a:lnTo>
                  <a:pt x="24" y="170"/>
                </a:lnTo>
                <a:lnTo>
                  <a:pt x="85" y="144"/>
                </a:lnTo>
                <a:lnTo>
                  <a:pt x="85" y="134"/>
                </a:lnTo>
                <a:close/>
                <a:moveTo>
                  <a:pt x="85" y="153"/>
                </a:moveTo>
                <a:lnTo>
                  <a:pt x="24" y="179"/>
                </a:lnTo>
                <a:lnTo>
                  <a:pt x="24" y="188"/>
                </a:lnTo>
                <a:lnTo>
                  <a:pt x="85" y="162"/>
                </a:lnTo>
                <a:lnTo>
                  <a:pt x="85" y="153"/>
                </a:lnTo>
                <a:close/>
                <a:moveTo>
                  <a:pt x="85" y="170"/>
                </a:moveTo>
                <a:lnTo>
                  <a:pt x="85" y="181"/>
                </a:lnTo>
                <a:lnTo>
                  <a:pt x="24" y="205"/>
                </a:lnTo>
                <a:lnTo>
                  <a:pt x="24" y="196"/>
                </a:lnTo>
                <a:lnTo>
                  <a:pt x="85" y="170"/>
                </a:lnTo>
                <a:close/>
                <a:moveTo>
                  <a:pt x="85" y="188"/>
                </a:moveTo>
                <a:lnTo>
                  <a:pt x="85" y="198"/>
                </a:lnTo>
                <a:lnTo>
                  <a:pt x="24" y="224"/>
                </a:lnTo>
                <a:lnTo>
                  <a:pt x="24" y="214"/>
                </a:lnTo>
                <a:lnTo>
                  <a:pt x="85" y="188"/>
                </a:lnTo>
                <a:close/>
                <a:moveTo>
                  <a:pt x="85" y="205"/>
                </a:moveTo>
                <a:lnTo>
                  <a:pt x="31" y="229"/>
                </a:lnTo>
                <a:lnTo>
                  <a:pt x="52" y="229"/>
                </a:lnTo>
                <a:lnTo>
                  <a:pt x="85" y="217"/>
                </a:lnTo>
                <a:lnTo>
                  <a:pt x="85" y="205"/>
                </a:lnTo>
                <a:close/>
                <a:moveTo>
                  <a:pt x="85" y="224"/>
                </a:moveTo>
                <a:lnTo>
                  <a:pt x="71" y="229"/>
                </a:lnTo>
                <a:lnTo>
                  <a:pt x="85" y="229"/>
                </a:lnTo>
                <a:lnTo>
                  <a:pt x="85" y="22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4" name="Freeform 72"/>
          <p:cNvSpPr>
            <a:spLocks noEditPoints="1" noChangeArrowheads="1"/>
          </p:cNvSpPr>
          <p:nvPr/>
        </p:nvSpPr>
        <p:spPr bwMode="auto">
          <a:xfrm>
            <a:off x="4810125" y="2730500"/>
            <a:ext cx="377825" cy="254000"/>
          </a:xfrm>
          <a:custGeom>
            <a:avLst/>
            <a:gdLst>
              <a:gd name="T0" fmla="*/ 2147483647 w 101"/>
              <a:gd name="T1" fmla="*/ 2147483647 h 90"/>
              <a:gd name="T2" fmla="*/ 2147483647 w 101"/>
              <a:gd name="T3" fmla="*/ 2147483647 h 90"/>
              <a:gd name="T4" fmla="*/ 2147483647 w 101"/>
              <a:gd name="T5" fmla="*/ 2147483647 h 90"/>
              <a:gd name="T6" fmla="*/ 2147483647 w 101"/>
              <a:gd name="T7" fmla="*/ 2147483647 h 90"/>
              <a:gd name="T8" fmla="*/ 2147483647 w 101"/>
              <a:gd name="T9" fmla="*/ 2147483647 h 90"/>
              <a:gd name="T10" fmla="*/ 2147483647 w 101"/>
              <a:gd name="T11" fmla="*/ 2147483647 h 90"/>
              <a:gd name="T12" fmla="*/ 2147483647 w 101"/>
              <a:gd name="T13" fmla="*/ 2147483647 h 90"/>
              <a:gd name="T14" fmla="*/ 2147483647 w 101"/>
              <a:gd name="T15" fmla="*/ 2147483647 h 90"/>
              <a:gd name="T16" fmla="*/ 0 w 101"/>
              <a:gd name="T17" fmla="*/ 2147483647 h 90"/>
              <a:gd name="T18" fmla="*/ 2147483647 w 101"/>
              <a:gd name="T19" fmla="*/ 2147483647 h 90"/>
              <a:gd name="T20" fmla="*/ 2147483647 w 101"/>
              <a:gd name="T21" fmla="*/ 0 h 90"/>
              <a:gd name="T22" fmla="*/ 2147483647 w 101"/>
              <a:gd name="T23" fmla="*/ 0 h 90"/>
              <a:gd name="T24" fmla="*/ 2147483647 w 101"/>
              <a:gd name="T25" fmla="*/ 2147483647 h 90"/>
              <a:gd name="T26" fmla="*/ 2147483647 w 101"/>
              <a:gd name="T27" fmla="*/ 2147483647 h 90"/>
              <a:gd name="T28" fmla="*/ 2147483647 w 101"/>
              <a:gd name="T29" fmla="*/ 2147483647 h 90"/>
              <a:gd name="T30" fmla="*/ 2147483647 w 101"/>
              <a:gd name="T31" fmla="*/ 2147483647 h 90"/>
              <a:gd name="T32" fmla="*/ 2147483647 w 101"/>
              <a:gd name="T33" fmla="*/ 2147483647 h 90"/>
              <a:gd name="T34" fmla="*/ 2147483647 w 101"/>
              <a:gd name="T35" fmla="*/ 2147483647 h 90"/>
              <a:gd name="T36" fmla="*/ 2147483647 w 101"/>
              <a:gd name="T37" fmla="*/ 2147483647 h 90"/>
              <a:gd name="T38" fmla="*/ 2147483647 w 101"/>
              <a:gd name="T39" fmla="*/ 2147483647 h 90"/>
              <a:gd name="T40" fmla="*/ 2147483647 w 101"/>
              <a:gd name="T41" fmla="*/ 2147483647 h 90"/>
              <a:gd name="T42" fmla="*/ 2147483647 w 101"/>
              <a:gd name="T43" fmla="*/ 2147483647 h 90"/>
              <a:gd name="T44" fmla="*/ 2147483647 w 101"/>
              <a:gd name="T45" fmla="*/ 2147483647 h 90"/>
              <a:gd name="T46" fmla="*/ 2147483647 w 101"/>
              <a:gd name="T47" fmla="*/ 2147483647 h 90"/>
              <a:gd name="T48" fmla="*/ 2147483647 w 101"/>
              <a:gd name="T49" fmla="*/ 2147483647 h 90"/>
              <a:gd name="T50" fmla="*/ 2147483647 w 101"/>
              <a:gd name="T51" fmla="*/ 2147483647 h 90"/>
              <a:gd name="T52" fmla="*/ 2147483647 w 101"/>
              <a:gd name="T53" fmla="*/ 2147483647 h 90"/>
              <a:gd name="T54" fmla="*/ 2147483647 w 101"/>
              <a:gd name="T55" fmla="*/ 2147483647 h 90"/>
              <a:gd name="T56" fmla="*/ 2147483647 w 101"/>
              <a:gd name="T57" fmla="*/ 2147483647 h 90"/>
              <a:gd name="T58" fmla="*/ 2147483647 w 101"/>
              <a:gd name="T59" fmla="*/ 2147483647 h 90"/>
              <a:gd name="T60" fmla="*/ 2147483647 w 101"/>
              <a:gd name="T61" fmla="*/ 2147483647 h 9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1"/>
              <a:gd name="T94" fmla="*/ 0 h 90"/>
              <a:gd name="T95" fmla="*/ 101 w 101"/>
              <a:gd name="T96" fmla="*/ 90 h 9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1" h="90">
                <a:moveTo>
                  <a:pt x="35" y="77"/>
                </a:moveTo>
                <a:cubicBezTo>
                  <a:pt x="36" y="78"/>
                  <a:pt x="37" y="79"/>
                  <a:pt x="38" y="80"/>
                </a:cubicBezTo>
                <a:cubicBezTo>
                  <a:pt x="39" y="80"/>
                  <a:pt x="40" y="80"/>
                  <a:pt x="41" y="80"/>
                </a:cubicBezTo>
                <a:cubicBezTo>
                  <a:pt x="42" y="80"/>
                  <a:pt x="43" y="80"/>
                  <a:pt x="43" y="79"/>
                </a:cubicBezTo>
                <a:cubicBezTo>
                  <a:pt x="44" y="78"/>
                  <a:pt x="45" y="77"/>
                  <a:pt x="45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47"/>
                  <a:pt x="45" y="47"/>
                  <a:pt x="45" y="47"/>
                </a:cubicBezTo>
                <a:cubicBezTo>
                  <a:pt x="38" y="47"/>
                  <a:pt x="34" y="49"/>
                  <a:pt x="29" y="52"/>
                </a:cubicBezTo>
                <a:cubicBezTo>
                  <a:pt x="18" y="47"/>
                  <a:pt x="8" y="47"/>
                  <a:pt x="0" y="52"/>
                </a:cubicBezTo>
                <a:cubicBezTo>
                  <a:pt x="2" y="26"/>
                  <a:pt x="16" y="9"/>
                  <a:pt x="43" y="6"/>
                </a:cubicBezTo>
                <a:cubicBezTo>
                  <a:pt x="45" y="0"/>
                  <a:pt x="45" y="0"/>
                  <a:pt x="4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84" y="9"/>
                  <a:pt x="98" y="26"/>
                  <a:pt x="101" y="52"/>
                </a:cubicBezTo>
                <a:cubicBezTo>
                  <a:pt x="92" y="47"/>
                  <a:pt x="82" y="47"/>
                  <a:pt x="71" y="52"/>
                </a:cubicBezTo>
                <a:cubicBezTo>
                  <a:pt x="67" y="49"/>
                  <a:pt x="62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5" y="81"/>
                  <a:pt x="53" y="85"/>
                  <a:pt x="49" y="88"/>
                </a:cubicBezTo>
                <a:cubicBezTo>
                  <a:pt x="47" y="89"/>
                  <a:pt x="44" y="90"/>
                  <a:pt x="42" y="90"/>
                </a:cubicBezTo>
                <a:cubicBezTo>
                  <a:pt x="40" y="90"/>
                  <a:pt x="37" y="90"/>
                  <a:pt x="35" y="89"/>
                </a:cubicBezTo>
                <a:cubicBezTo>
                  <a:pt x="30" y="88"/>
                  <a:pt x="26" y="84"/>
                  <a:pt x="25" y="79"/>
                </a:cubicBezTo>
                <a:cubicBezTo>
                  <a:pt x="35" y="77"/>
                  <a:pt x="35" y="77"/>
                  <a:pt x="35" y="77"/>
                </a:cubicBezTo>
                <a:close/>
                <a:moveTo>
                  <a:pt x="71" y="43"/>
                </a:moveTo>
                <a:cubicBezTo>
                  <a:pt x="74" y="42"/>
                  <a:pt x="76" y="42"/>
                  <a:pt x="79" y="41"/>
                </a:cubicBezTo>
                <a:cubicBezTo>
                  <a:pt x="77" y="23"/>
                  <a:pt x="68" y="16"/>
                  <a:pt x="57" y="13"/>
                </a:cubicBezTo>
                <a:cubicBezTo>
                  <a:pt x="67" y="20"/>
                  <a:pt x="73" y="29"/>
                  <a:pt x="71" y="43"/>
                </a:cubicBezTo>
                <a:close/>
                <a:moveTo>
                  <a:pt x="10" y="40"/>
                </a:moveTo>
                <a:cubicBezTo>
                  <a:pt x="13" y="40"/>
                  <a:pt x="16" y="40"/>
                  <a:pt x="20" y="39"/>
                </a:cubicBezTo>
                <a:cubicBezTo>
                  <a:pt x="24" y="31"/>
                  <a:pt x="28" y="24"/>
                  <a:pt x="32" y="16"/>
                </a:cubicBezTo>
                <a:cubicBezTo>
                  <a:pt x="20" y="19"/>
                  <a:pt x="13" y="28"/>
                  <a:pt x="10" y="4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5" name="Freeform 73"/>
          <p:cNvSpPr>
            <a:spLocks noEditPoints="1" noChangeArrowheads="1"/>
          </p:cNvSpPr>
          <p:nvPr/>
        </p:nvSpPr>
        <p:spPr bwMode="auto">
          <a:xfrm>
            <a:off x="4140200" y="2740025"/>
            <a:ext cx="352425" cy="228600"/>
          </a:xfrm>
          <a:custGeom>
            <a:avLst/>
            <a:gdLst>
              <a:gd name="T0" fmla="*/ 2147483647 w 94"/>
              <a:gd name="T1" fmla="*/ 2147483647 h 81"/>
              <a:gd name="T2" fmla="*/ 2147483647 w 94"/>
              <a:gd name="T3" fmla="*/ 2147483647 h 81"/>
              <a:gd name="T4" fmla="*/ 2147483647 w 94"/>
              <a:gd name="T5" fmla="*/ 2147483647 h 81"/>
              <a:gd name="T6" fmla="*/ 2147483647 w 94"/>
              <a:gd name="T7" fmla="*/ 0 h 81"/>
              <a:gd name="T8" fmla="*/ 2147483647 w 94"/>
              <a:gd name="T9" fmla="*/ 2147483647 h 81"/>
              <a:gd name="T10" fmla="*/ 2147483647 w 94"/>
              <a:gd name="T11" fmla="*/ 2147483647 h 81"/>
              <a:gd name="T12" fmla="*/ 2147483647 w 94"/>
              <a:gd name="T13" fmla="*/ 2147483647 h 81"/>
              <a:gd name="T14" fmla="*/ 2147483647 w 94"/>
              <a:gd name="T15" fmla="*/ 2147483647 h 81"/>
              <a:gd name="T16" fmla="*/ 2147483647 w 94"/>
              <a:gd name="T17" fmla="*/ 2147483647 h 81"/>
              <a:gd name="T18" fmla="*/ 2147483647 w 94"/>
              <a:gd name="T19" fmla="*/ 2147483647 h 81"/>
              <a:gd name="T20" fmla="*/ 2147483647 w 94"/>
              <a:gd name="T21" fmla="*/ 2147483647 h 81"/>
              <a:gd name="T22" fmla="*/ 2147483647 w 94"/>
              <a:gd name="T23" fmla="*/ 2147483647 h 81"/>
              <a:gd name="T24" fmla="*/ 2147483647 w 94"/>
              <a:gd name="T25" fmla="*/ 2147483647 h 81"/>
              <a:gd name="T26" fmla="*/ 2147483647 w 94"/>
              <a:gd name="T27" fmla="*/ 2147483647 h 81"/>
              <a:gd name="T28" fmla="*/ 2147483647 w 94"/>
              <a:gd name="T29" fmla="*/ 2147483647 h 81"/>
              <a:gd name="T30" fmla="*/ 2147483647 w 94"/>
              <a:gd name="T31" fmla="*/ 2147483647 h 81"/>
              <a:gd name="T32" fmla="*/ 2147483647 w 94"/>
              <a:gd name="T33" fmla="*/ 2147483647 h 81"/>
              <a:gd name="T34" fmla="*/ 2147483647 w 94"/>
              <a:gd name="T35" fmla="*/ 2147483647 h 81"/>
              <a:gd name="T36" fmla="*/ 2147483647 w 94"/>
              <a:gd name="T37" fmla="*/ 2147483647 h 81"/>
              <a:gd name="T38" fmla="*/ 2147483647 w 94"/>
              <a:gd name="T39" fmla="*/ 2147483647 h 81"/>
              <a:gd name="T40" fmla="*/ 2147483647 w 94"/>
              <a:gd name="T41" fmla="*/ 2147483647 h 81"/>
              <a:gd name="T42" fmla="*/ 2147483647 w 94"/>
              <a:gd name="T43" fmla="*/ 2147483647 h 81"/>
              <a:gd name="T44" fmla="*/ 2147483647 w 94"/>
              <a:gd name="T45" fmla="*/ 2147483647 h 81"/>
              <a:gd name="T46" fmla="*/ 2147483647 w 94"/>
              <a:gd name="T47" fmla="*/ 2147483647 h 81"/>
              <a:gd name="T48" fmla="*/ 2147483647 w 94"/>
              <a:gd name="T49" fmla="*/ 2147483647 h 81"/>
              <a:gd name="T50" fmla="*/ 2147483647 w 94"/>
              <a:gd name="T51" fmla="*/ 2147483647 h 81"/>
              <a:gd name="T52" fmla="*/ 2147483647 w 94"/>
              <a:gd name="T53" fmla="*/ 2147483647 h 81"/>
              <a:gd name="T54" fmla="*/ 2147483647 w 94"/>
              <a:gd name="T55" fmla="*/ 2147483647 h 81"/>
              <a:gd name="T56" fmla="*/ 2147483647 w 94"/>
              <a:gd name="T57" fmla="*/ 2147483647 h 81"/>
              <a:gd name="T58" fmla="*/ 2147483647 w 94"/>
              <a:gd name="T59" fmla="*/ 2147483647 h 81"/>
              <a:gd name="T60" fmla="*/ 2147483647 w 94"/>
              <a:gd name="T61" fmla="*/ 2147483647 h 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81"/>
              <a:gd name="T95" fmla="*/ 94 w 94"/>
              <a:gd name="T96" fmla="*/ 81 h 8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7"/>
                  <a:pt x="50" y="17"/>
                  <a:pt x="50" y="17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50"/>
                  <a:pt x="50" y="50"/>
                  <a:pt x="50" y="50"/>
                </a:cubicBezTo>
                <a:cubicBezTo>
                  <a:pt x="46" y="47"/>
                  <a:pt x="46" y="47"/>
                  <a:pt x="46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8"/>
                  <a:pt x="0" y="29"/>
                  <a:pt x="4" y="19"/>
                </a:cubicBezTo>
                <a:close/>
                <a:moveTo>
                  <a:pt x="87" y="23"/>
                </a:moveTo>
                <a:cubicBezTo>
                  <a:pt x="91" y="25"/>
                  <a:pt x="94" y="29"/>
                  <a:pt x="94" y="33"/>
                </a:cubicBezTo>
                <a:cubicBezTo>
                  <a:pt x="94" y="38"/>
                  <a:pt x="91" y="42"/>
                  <a:pt x="87" y="44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1"/>
                  <a:pt x="78" y="1"/>
                  <a:pt x="78" y="1"/>
                </a:cubicBezTo>
                <a:cubicBezTo>
                  <a:pt x="87" y="1"/>
                  <a:pt x="87" y="1"/>
                  <a:pt x="87" y="1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6" name="Freeform 74"/>
          <p:cNvSpPr>
            <a:spLocks noEditPoints="1" noChangeArrowheads="1"/>
          </p:cNvSpPr>
          <p:nvPr/>
        </p:nvSpPr>
        <p:spPr bwMode="auto">
          <a:xfrm>
            <a:off x="8315325" y="684213"/>
            <a:ext cx="360363" cy="274637"/>
          </a:xfrm>
          <a:custGeom>
            <a:avLst/>
            <a:gdLst>
              <a:gd name="T0" fmla="*/ 2147483647 w 96"/>
              <a:gd name="T1" fmla="*/ 2147483647 h 98"/>
              <a:gd name="T2" fmla="*/ 2147483647 w 96"/>
              <a:gd name="T3" fmla="*/ 2147483647 h 98"/>
              <a:gd name="T4" fmla="*/ 2147483647 w 96"/>
              <a:gd name="T5" fmla="*/ 2147483647 h 98"/>
              <a:gd name="T6" fmla="*/ 2147483647 w 96"/>
              <a:gd name="T7" fmla="*/ 2147483647 h 98"/>
              <a:gd name="T8" fmla="*/ 2147483647 w 96"/>
              <a:gd name="T9" fmla="*/ 2147483647 h 98"/>
              <a:gd name="T10" fmla="*/ 2147483647 w 96"/>
              <a:gd name="T11" fmla="*/ 2147483647 h 98"/>
              <a:gd name="T12" fmla="*/ 2147483647 w 96"/>
              <a:gd name="T13" fmla="*/ 2147483647 h 98"/>
              <a:gd name="T14" fmla="*/ 2147483647 w 96"/>
              <a:gd name="T15" fmla="*/ 2147483647 h 98"/>
              <a:gd name="T16" fmla="*/ 2147483647 w 96"/>
              <a:gd name="T17" fmla="*/ 2147483647 h 98"/>
              <a:gd name="T18" fmla="*/ 2147483647 w 96"/>
              <a:gd name="T19" fmla="*/ 2147483647 h 98"/>
              <a:gd name="T20" fmla="*/ 2147483647 w 96"/>
              <a:gd name="T21" fmla="*/ 2147483647 h 98"/>
              <a:gd name="T22" fmla="*/ 2147483647 w 96"/>
              <a:gd name="T23" fmla="*/ 2147483647 h 98"/>
              <a:gd name="T24" fmla="*/ 2147483647 w 96"/>
              <a:gd name="T25" fmla="*/ 2147483647 h 98"/>
              <a:gd name="T26" fmla="*/ 2147483647 w 96"/>
              <a:gd name="T27" fmla="*/ 2147483647 h 98"/>
              <a:gd name="T28" fmla="*/ 0 w 96"/>
              <a:gd name="T29" fmla="*/ 2147483647 h 98"/>
              <a:gd name="T30" fmla="*/ 2147483647 w 96"/>
              <a:gd name="T31" fmla="*/ 2147483647 h 98"/>
              <a:gd name="T32" fmla="*/ 2147483647 w 96"/>
              <a:gd name="T33" fmla="*/ 2147483647 h 98"/>
              <a:gd name="T34" fmla="*/ 2147483647 w 96"/>
              <a:gd name="T35" fmla="*/ 2147483647 h 98"/>
              <a:gd name="T36" fmla="*/ 2147483647 w 96"/>
              <a:gd name="T37" fmla="*/ 2147483647 h 98"/>
              <a:gd name="T38" fmla="*/ 2147483647 w 96"/>
              <a:gd name="T39" fmla="*/ 2147483647 h 98"/>
              <a:gd name="T40" fmla="*/ 2147483647 w 96"/>
              <a:gd name="T41" fmla="*/ 2147483647 h 98"/>
              <a:gd name="T42" fmla="*/ 2147483647 w 96"/>
              <a:gd name="T43" fmla="*/ 2147483647 h 98"/>
              <a:gd name="T44" fmla="*/ 2147483647 w 96"/>
              <a:gd name="T45" fmla="*/ 0 h 98"/>
              <a:gd name="T46" fmla="*/ 2147483647 w 96"/>
              <a:gd name="T47" fmla="*/ 2147483647 h 98"/>
              <a:gd name="T48" fmla="*/ 2147483647 w 96"/>
              <a:gd name="T49" fmla="*/ 2147483647 h 98"/>
              <a:gd name="T50" fmla="*/ 2147483647 w 96"/>
              <a:gd name="T51" fmla="*/ 2147483647 h 98"/>
              <a:gd name="T52" fmla="*/ 2147483647 w 96"/>
              <a:gd name="T53" fmla="*/ 2147483647 h 98"/>
              <a:gd name="T54" fmla="*/ 2147483647 w 96"/>
              <a:gd name="T55" fmla="*/ 2147483647 h 98"/>
              <a:gd name="T56" fmla="*/ 2147483647 w 96"/>
              <a:gd name="T57" fmla="*/ 2147483647 h 98"/>
              <a:gd name="T58" fmla="*/ 2147483647 w 96"/>
              <a:gd name="T59" fmla="*/ 2147483647 h 98"/>
              <a:gd name="T60" fmla="*/ 2147483647 w 96"/>
              <a:gd name="T61" fmla="*/ 2147483647 h 98"/>
              <a:gd name="T62" fmla="*/ 2147483647 w 96"/>
              <a:gd name="T63" fmla="*/ 2147483647 h 98"/>
              <a:gd name="T64" fmla="*/ 2147483647 w 96"/>
              <a:gd name="T65" fmla="*/ 2147483647 h 98"/>
              <a:gd name="T66" fmla="*/ 2147483647 w 96"/>
              <a:gd name="T67" fmla="*/ 2147483647 h 98"/>
              <a:gd name="T68" fmla="*/ 2147483647 w 96"/>
              <a:gd name="T69" fmla="*/ 2147483647 h 98"/>
              <a:gd name="T70" fmla="*/ 2147483647 w 96"/>
              <a:gd name="T71" fmla="*/ 2147483647 h 98"/>
              <a:gd name="T72" fmla="*/ 2147483647 w 96"/>
              <a:gd name="T73" fmla="*/ 2147483647 h 98"/>
              <a:gd name="T74" fmla="*/ 2147483647 w 96"/>
              <a:gd name="T75" fmla="*/ 2147483647 h 98"/>
              <a:gd name="T76" fmla="*/ 2147483647 w 96"/>
              <a:gd name="T77" fmla="*/ 2147483647 h 98"/>
              <a:gd name="T78" fmla="*/ 2147483647 w 96"/>
              <a:gd name="T79" fmla="*/ 2147483647 h 9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96"/>
              <a:gd name="T121" fmla="*/ 0 h 98"/>
              <a:gd name="T122" fmla="*/ 96 w 96"/>
              <a:gd name="T123" fmla="*/ 98 h 9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96" h="98">
                <a:moveTo>
                  <a:pt x="6" y="41"/>
                </a:moveTo>
                <a:cubicBezTo>
                  <a:pt x="29" y="41"/>
                  <a:pt x="52" y="41"/>
                  <a:pt x="75" y="41"/>
                </a:cubicBezTo>
                <a:cubicBezTo>
                  <a:pt x="76" y="41"/>
                  <a:pt x="77" y="41"/>
                  <a:pt x="78" y="41"/>
                </a:cubicBezTo>
                <a:cubicBezTo>
                  <a:pt x="83" y="41"/>
                  <a:pt x="88" y="43"/>
                  <a:pt x="91" y="46"/>
                </a:cubicBezTo>
                <a:cubicBezTo>
                  <a:pt x="94" y="50"/>
                  <a:pt x="96" y="54"/>
                  <a:pt x="96" y="60"/>
                </a:cubicBezTo>
                <a:cubicBezTo>
                  <a:pt x="96" y="65"/>
                  <a:pt x="94" y="69"/>
                  <a:pt x="91" y="73"/>
                </a:cubicBezTo>
                <a:cubicBezTo>
                  <a:pt x="88" y="76"/>
                  <a:pt x="83" y="78"/>
                  <a:pt x="78" y="78"/>
                </a:cubicBezTo>
                <a:cubicBezTo>
                  <a:pt x="75" y="78"/>
                  <a:pt x="71" y="77"/>
                  <a:pt x="69" y="76"/>
                </a:cubicBezTo>
                <a:cubicBezTo>
                  <a:pt x="67" y="79"/>
                  <a:pt x="65" y="82"/>
                  <a:pt x="63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8"/>
                  <a:pt x="71" y="98"/>
                  <a:pt x="7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3" y="98"/>
                  <a:pt x="13" y="98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2" y="72"/>
                  <a:pt x="6" y="58"/>
                  <a:pt x="6" y="41"/>
                </a:cubicBezTo>
                <a:close/>
                <a:moveTo>
                  <a:pt x="57" y="35"/>
                </a:moveTo>
                <a:cubicBezTo>
                  <a:pt x="43" y="15"/>
                  <a:pt x="59" y="19"/>
                  <a:pt x="55" y="6"/>
                </a:cubicBezTo>
                <a:cubicBezTo>
                  <a:pt x="64" y="18"/>
                  <a:pt x="51" y="18"/>
                  <a:pt x="57" y="35"/>
                </a:cubicBezTo>
                <a:close/>
                <a:moveTo>
                  <a:pt x="44" y="30"/>
                </a:moveTo>
                <a:cubicBezTo>
                  <a:pt x="38" y="12"/>
                  <a:pt x="51" y="12"/>
                  <a:pt x="43" y="0"/>
                </a:cubicBezTo>
                <a:cubicBezTo>
                  <a:pt x="47" y="13"/>
                  <a:pt x="30" y="9"/>
                  <a:pt x="44" y="30"/>
                </a:cubicBezTo>
                <a:close/>
                <a:moveTo>
                  <a:pt x="31" y="34"/>
                </a:moveTo>
                <a:cubicBezTo>
                  <a:pt x="17" y="14"/>
                  <a:pt x="34" y="18"/>
                  <a:pt x="30" y="4"/>
                </a:cubicBezTo>
                <a:cubicBezTo>
                  <a:pt x="38" y="16"/>
                  <a:pt x="25" y="17"/>
                  <a:pt x="31" y="34"/>
                </a:cubicBezTo>
                <a:close/>
                <a:moveTo>
                  <a:pt x="16" y="53"/>
                </a:moveTo>
                <a:cubicBezTo>
                  <a:pt x="17" y="62"/>
                  <a:pt x="21" y="72"/>
                  <a:pt x="26" y="79"/>
                </a:cubicBezTo>
                <a:cubicBezTo>
                  <a:pt x="34" y="74"/>
                  <a:pt x="34" y="74"/>
                  <a:pt x="34" y="74"/>
                </a:cubicBezTo>
                <a:cubicBezTo>
                  <a:pt x="30" y="68"/>
                  <a:pt x="26" y="59"/>
                  <a:pt x="25" y="51"/>
                </a:cubicBezTo>
                <a:cubicBezTo>
                  <a:pt x="16" y="53"/>
                  <a:pt x="16" y="53"/>
                  <a:pt x="16" y="53"/>
                </a:cubicBezTo>
                <a:close/>
                <a:moveTo>
                  <a:pt x="78" y="50"/>
                </a:moveTo>
                <a:cubicBezTo>
                  <a:pt x="77" y="56"/>
                  <a:pt x="75" y="62"/>
                  <a:pt x="73" y="68"/>
                </a:cubicBezTo>
                <a:cubicBezTo>
                  <a:pt x="74" y="69"/>
                  <a:pt x="76" y="69"/>
                  <a:pt x="78" y="69"/>
                </a:cubicBezTo>
                <a:cubicBezTo>
                  <a:pt x="81" y="69"/>
                  <a:pt x="83" y="68"/>
                  <a:pt x="85" y="67"/>
                </a:cubicBezTo>
                <a:cubicBezTo>
                  <a:pt x="87" y="65"/>
                  <a:pt x="88" y="62"/>
                  <a:pt x="88" y="60"/>
                </a:cubicBezTo>
                <a:cubicBezTo>
                  <a:pt x="88" y="57"/>
                  <a:pt x="87" y="54"/>
                  <a:pt x="85" y="53"/>
                </a:cubicBezTo>
                <a:cubicBezTo>
                  <a:pt x="83" y="51"/>
                  <a:pt x="81" y="50"/>
                  <a:pt x="78" y="50"/>
                </a:cubicBezTo>
                <a:cubicBezTo>
                  <a:pt x="78" y="50"/>
                  <a:pt x="78" y="50"/>
                  <a:pt x="78" y="5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7" name="Freeform 75"/>
          <p:cNvSpPr>
            <a:spLocks noEditPoints="1" noChangeArrowheads="1"/>
          </p:cNvSpPr>
          <p:nvPr/>
        </p:nvSpPr>
        <p:spPr bwMode="auto">
          <a:xfrm>
            <a:off x="2016125" y="2255838"/>
            <a:ext cx="371475" cy="192087"/>
          </a:xfrm>
          <a:custGeom>
            <a:avLst/>
            <a:gdLst>
              <a:gd name="T0" fmla="*/ 2147483647 w 99"/>
              <a:gd name="T1" fmla="*/ 2147483647 h 68"/>
              <a:gd name="T2" fmla="*/ 2147483647 w 99"/>
              <a:gd name="T3" fmla="*/ 2147483647 h 68"/>
              <a:gd name="T4" fmla="*/ 2147483647 w 99"/>
              <a:gd name="T5" fmla="*/ 2147483647 h 68"/>
              <a:gd name="T6" fmla="*/ 2147483647 w 99"/>
              <a:gd name="T7" fmla="*/ 2147483647 h 68"/>
              <a:gd name="T8" fmla="*/ 2147483647 w 99"/>
              <a:gd name="T9" fmla="*/ 2147483647 h 68"/>
              <a:gd name="T10" fmla="*/ 2147483647 w 99"/>
              <a:gd name="T11" fmla="*/ 2147483647 h 68"/>
              <a:gd name="T12" fmla="*/ 2147483647 w 99"/>
              <a:gd name="T13" fmla="*/ 2147483647 h 68"/>
              <a:gd name="T14" fmla="*/ 0 w 99"/>
              <a:gd name="T15" fmla="*/ 2147483647 h 68"/>
              <a:gd name="T16" fmla="*/ 0 w 99"/>
              <a:gd name="T17" fmla="*/ 2147483647 h 68"/>
              <a:gd name="T18" fmla="*/ 2147483647 w 99"/>
              <a:gd name="T19" fmla="*/ 2147483647 h 68"/>
              <a:gd name="T20" fmla="*/ 2147483647 w 99"/>
              <a:gd name="T21" fmla="*/ 2147483647 h 68"/>
              <a:gd name="T22" fmla="*/ 2147483647 w 99"/>
              <a:gd name="T23" fmla="*/ 2147483647 h 68"/>
              <a:gd name="T24" fmla="*/ 2147483647 w 99"/>
              <a:gd name="T25" fmla="*/ 2147483647 h 68"/>
              <a:gd name="T26" fmla="*/ 2147483647 w 99"/>
              <a:gd name="T27" fmla="*/ 2147483647 h 68"/>
              <a:gd name="T28" fmla="*/ 2147483647 w 99"/>
              <a:gd name="T29" fmla="*/ 2147483647 h 68"/>
              <a:gd name="T30" fmla="*/ 2147483647 w 99"/>
              <a:gd name="T31" fmla="*/ 2147483647 h 68"/>
              <a:gd name="T32" fmla="*/ 2147483647 w 99"/>
              <a:gd name="T33" fmla="*/ 2147483647 h 68"/>
              <a:gd name="T34" fmla="*/ 2147483647 w 99"/>
              <a:gd name="T35" fmla="*/ 2147483647 h 68"/>
              <a:gd name="T36" fmla="*/ 2147483647 w 99"/>
              <a:gd name="T37" fmla="*/ 2147483647 h 68"/>
              <a:gd name="T38" fmla="*/ 2147483647 w 99"/>
              <a:gd name="T39" fmla="*/ 2147483647 h 68"/>
              <a:gd name="T40" fmla="*/ 2147483647 w 99"/>
              <a:gd name="T41" fmla="*/ 2147483647 h 68"/>
              <a:gd name="T42" fmla="*/ 2147483647 w 99"/>
              <a:gd name="T43" fmla="*/ 2147483647 h 68"/>
              <a:gd name="T44" fmla="*/ 2147483647 w 99"/>
              <a:gd name="T45" fmla="*/ 2147483647 h 68"/>
              <a:gd name="T46" fmla="*/ 2147483647 w 99"/>
              <a:gd name="T47" fmla="*/ 2147483647 h 68"/>
              <a:gd name="T48" fmla="*/ 2147483647 w 99"/>
              <a:gd name="T49" fmla="*/ 2147483647 h 68"/>
              <a:gd name="T50" fmla="*/ 2147483647 w 99"/>
              <a:gd name="T51" fmla="*/ 2147483647 h 68"/>
              <a:gd name="T52" fmla="*/ 2147483647 w 99"/>
              <a:gd name="T53" fmla="*/ 2147483647 h 68"/>
              <a:gd name="T54" fmla="*/ 2147483647 w 99"/>
              <a:gd name="T55" fmla="*/ 2147483647 h 68"/>
              <a:gd name="T56" fmla="*/ 2147483647 w 99"/>
              <a:gd name="T57" fmla="*/ 2147483647 h 68"/>
              <a:gd name="T58" fmla="*/ 2147483647 w 99"/>
              <a:gd name="T59" fmla="*/ 2147483647 h 68"/>
              <a:gd name="T60" fmla="*/ 2147483647 w 99"/>
              <a:gd name="T61" fmla="*/ 2147483647 h 68"/>
              <a:gd name="T62" fmla="*/ 2147483647 w 99"/>
              <a:gd name="T63" fmla="*/ 2147483647 h 68"/>
              <a:gd name="T64" fmla="*/ 2147483647 w 99"/>
              <a:gd name="T65" fmla="*/ 2147483647 h 68"/>
              <a:gd name="T66" fmla="*/ 2147483647 w 99"/>
              <a:gd name="T67" fmla="*/ 2147483647 h 68"/>
              <a:gd name="T68" fmla="*/ 2147483647 w 99"/>
              <a:gd name="T69" fmla="*/ 2147483647 h 68"/>
              <a:gd name="T70" fmla="*/ 2147483647 w 99"/>
              <a:gd name="T71" fmla="*/ 2147483647 h 68"/>
              <a:gd name="T72" fmla="*/ 2147483647 w 99"/>
              <a:gd name="T73" fmla="*/ 2147483647 h 68"/>
              <a:gd name="T74" fmla="*/ 2147483647 w 99"/>
              <a:gd name="T75" fmla="*/ 2147483647 h 68"/>
              <a:gd name="T76" fmla="*/ 2147483647 w 99"/>
              <a:gd name="T77" fmla="*/ 2147483647 h 68"/>
              <a:gd name="T78" fmla="*/ 2147483647 w 99"/>
              <a:gd name="T79" fmla="*/ 2147483647 h 68"/>
              <a:gd name="T80" fmla="*/ 2147483647 w 99"/>
              <a:gd name="T81" fmla="*/ 2147483647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9"/>
              <a:gd name="T124" fmla="*/ 0 h 68"/>
              <a:gd name="T125" fmla="*/ 99 w 99"/>
              <a:gd name="T126" fmla="*/ 68 h 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9" h="68">
                <a:moveTo>
                  <a:pt x="2" y="21"/>
                </a:moveTo>
                <a:cubicBezTo>
                  <a:pt x="4" y="20"/>
                  <a:pt x="7" y="19"/>
                  <a:pt x="10" y="18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5"/>
                  <a:pt x="7" y="25"/>
                  <a:pt x="6" y="26"/>
                </a:cubicBezTo>
                <a:cubicBezTo>
                  <a:pt x="6" y="59"/>
                  <a:pt x="6" y="59"/>
                  <a:pt x="6" y="59"/>
                </a:cubicBezTo>
                <a:cubicBezTo>
                  <a:pt x="21" y="53"/>
                  <a:pt x="39" y="55"/>
                  <a:pt x="56" y="58"/>
                </a:cubicBezTo>
                <a:cubicBezTo>
                  <a:pt x="64" y="59"/>
                  <a:pt x="71" y="60"/>
                  <a:pt x="79" y="60"/>
                </a:cubicBezTo>
                <a:cubicBezTo>
                  <a:pt x="79" y="56"/>
                  <a:pt x="79" y="56"/>
                  <a:pt x="79" y="56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63"/>
                  <a:pt x="85" y="63"/>
                  <a:pt x="85" y="63"/>
                </a:cubicBezTo>
                <a:cubicBezTo>
                  <a:pt x="85" y="66"/>
                  <a:pt x="85" y="66"/>
                  <a:pt x="85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73" y="66"/>
                  <a:pt x="64" y="65"/>
                  <a:pt x="55" y="64"/>
                </a:cubicBezTo>
                <a:cubicBezTo>
                  <a:pt x="37" y="61"/>
                  <a:pt x="19" y="59"/>
                  <a:pt x="4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22"/>
                  <a:pt x="0" y="22"/>
                </a:cubicBezTo>
                <a:cubicBezTo>
                  <a:pt x="2" y="21"/>
                  <a:pt x="2" y="21"/>
                  <a:pt x="2" y="21"/>
                </a:cubicBezTo>
                <a:close/>
                <a:moveTo>
                  <a:pt x="58" y="11"/>
                </a:moveTo>
                <a:cubicBezTo>
                  <a:pt x="58" y="14"/>
                  <a:pt x="58" y="14"/>
                  <a:pt x="58" y="14"/>
                </a:cubicBezTo>
                <a:cubicBezTo>
                  <a:pt x="60" y="14"/>
                  <a:pt x="61" y="15"/>
                  <a:pt x="61" y="17"/>
                </a:cubicBezTo>
                <a:cubicBezTo>
                  <a:pt x="61" y="21"/>
                  <a:pt x="61" y="21"/>
                  <a:pt x="61" y="21"/>
                </a:cubicBezTo>
                <a:cubicBezTo>
                  <a:pt x="57" y="21"/>
                  <a:pt x="57" y="21"/>
                  <a:pt x="57" y="21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6"/>
                  <a:pt x="56" y="16"/>
                </a:cubicBezTo>
                <a:cubicBezTo>
                  <a:pt x="55" y="16"/>
                  <a:pt x="55" y="17"/>
                  <a:pt x="55" y="18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20"/>
                  <a:pt x="56" y="21"/>
                  <a:pt x="57" y="22"/>
                </a:cubicBezTo>
                <a:cubicBezTo>
                  <a:pt x="59" y="25"/>
                  <a:pt x="61" y="26"/>
                  <a:pt x="61" y="27"/>
                </a:cubicBezTo>
                <a:cubicBezTo>
                  <a:pt x="62" y="27"/>
                  <a:pt x="62" y="28"/>
                  <a:pt x="62" y="29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5"/>
                  <a:pt x="61" y="36"/>
                  <a:pt x="58" y="36"/>
                </a:cubicBezTo>
                <a:cubicBezTo>
                  <a:pt x="58" y="39"/>
                  <a:pt x="58" y="39"/>
                  <a:pt x="58" y="39"/>
                </a:cubicBezTo>
                <a:cubicBezTo>
                  <a:pt x="64" y="38"/>
                  <a:pt x="67" y="32"/>
                  <a:pt x="67" y="25"/>
                </a:cubicBezTo>
                <a:cubicBezTo>
                  <a:pt x="67" y="18"/>
                  <a:pt x="64" y="13"/>
                  <a:pt x="58" y="11"/>
                </a:cubicBezTo>
                <a:close/>
                <a:moveTo>
                  <a:pt x="15" y="7"/>
                </a:moveTo>
                <a:cubicBezTo>
                  <a:pt x="14" y="8"/>
                  <a:pt x="14" y="8"/>
                  <a:pt x="14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4"/>
                  <a:pt x="14" y="54"/>
                  <a:pt x="14" y="54"/>
                </a:cubicBezTo>
                <a:cubicBezTo>
                  <a:pt x="18" y="52"/>
                  <a:pt x="18" y="52"/>
                  <a:pt x="18" y="52"/>
                </a:cubicBezTo>
                <a:cubicBezTo>
                  <a:pt x="33" y="45"/>
                  <a:pt x="51" y="47"/>
                  <a:pt x="69" y="50"/>
                </a:cubicBezTo>
                <a:cubicBezTo>
                  <a:pt x="78" y="51"/>
                  <a:pt x="87" y="53"/>
                  <a:pt x="9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9" y="50"/>
                  <a:pt x="99" y="50"/>
                  <a:pt x="99" y="50"/>
                </a:cubicBezTo>
                <a:cubicBezTo>
                  <a:pt x="99" y="10"/>
                  <a:pt x="99" y="10"/>
                  <a:pt x="99" y="10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7"/>
                  <a:pt x="96" y="7"/>
                  <a:pt x="96" y="7"/>
                </a:cubicBezTo>
                <a:cubicBezTo>
                  <a:pt x="87" y="7"/>
                  <a:pt x="78" y="6"/>
                  <a:pt x="69" y="5"/>
                </a:cubicBezTo>
                <a:cubicBezTo>
                  <a:pt x="51" y="2"/>
                  <a:pt x="32" y="0"/>
                  <a:pt x="15" y="7"/>
                </a:cubicBezTo>
                <a:close/>
                <a:moveTo>
                  <a:pt x="69" y="11"/>
                </a:moveTo>
                <a:cubicBezTo>
                  <a:pt x="55" y="9"/>
                  <a:pt x="41" y="7"/>
                  <a:pt x="29" y="9"/>
                </a:cubicBezTo>
                <a:cubicBezTo>
                  <a:pt x="30" y="15"/>
                  <a:pt x="27" y="22"/>
                  <a:pt x="20" y="21"/>
                </a:cubicBezTo>
                <a:cubicBezTo>
                  <a:pt x="20" y="32"/>
                  <a:pt x="20" y="32"/>
                  <a:pt x="20" y="32"/>
                </a:cubicBezTo>
                <a:cubicBezTo>
                  <a:pt x="26" y="32"/>
                  <a:pt x="30" y="37"/>
                  <a:pt x="30" y="42"/>
                </a:cubicBezTo>
                <a:cubicBezTo>
                  <a:pt x="43" y="40"/>
                  <a:pt x="56" y="42"/>
                  <a:pt x="69" y="44"/>
                </a:cubicBezTo>
                <a:cubicBezTo>
                  <a:pt x="74" y="45"/>
                  <a:pt x="78" y="45"/>
                  <a:pt x="82" y="46"/>
                </a:cubicBezTo>
                <a:cubicBezTo>
                  <a:pt x="82" y="40"/>
                  <a:pt x="86" y="34"/>
                  <a:pt x="93" y="34"/>
                </a:cubicBezTo>
                <a:cubicBezTo>
                  <a:pt x="93" y="24"/>
                  <a:pt x="93" y="24"/>
                  <a:pt x="93" y="24"/>
                </a:cubicBezTo>
                <a:cubicBezTo>
                  <a:pt x="86" y="24"/>
                  <a:pt x="83" y="18"/>
                  <a:pt x="83" y="12"/>
                </a:cubicBezTo>
                <a:cubicBezTo>
                  <a:pt x="78" y="12"/>
                  <a:pt x="73" y="11"/>
                  <a:pt x="69" y="11"/>
                </a:cubicBezTo>
                <a:close/>
                <a:moveTo>
                  <a:pt x="20" y="45"/>
                </a:move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0" y="45"/>
                  <a:pt x="20" y="45"/>
                </a:cubicBezTo>
                <a:close/>
                <a:moveTo>
                  <a:pt x="54" y="39"/>
                </a:moveTo>
                <a:cubicBezTo>
                  <a:pt x="54" y="36"/>
                  <a:pt x="54" y="36"/>
                  <a:pt x="54" y="36"/>
                </a:cubicBezTo>
                <a:cubicBezTo>
                  <a:pt x="52" y="36"/>
                  <a:pt x="50" y="34"/>
                  <a:pt x="50" y="32"/>
                </a:cubicBezTo>
                <a:cubicBezTo>
                  <a:pt x="50" y="27"/>
                  <a:pt x="50" y="27"/>
                  <a:pt x="50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33"/>
                  <a:pt x="55" y="33"/>
                  <a:pt x="55" y="33"/>
                </a:cubicBezTo>
                <a:cubicBezTo>
                  <a:pt x="55" y="33"/>
                  <a:pt x="55" y="33"/>
                  <a:pt x="56" y="33"/>
                </a:cubicBezTo>
                <a:cubicBezTo>
                  <a:pt x="56" y="33"/>
                  <a:pt x="57" y="33"/>
                  <a:pt x="57" y="3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7" y="29"/>
                  <a:pt x="56" y="28"/>
                </a:cubicBezTo>
                <a:cubicBezTo>
                  <a:pt x="56" y="28"/>
                  <a:pt x="54" y="26"/>
                  <a:pt x="52" y="24"/>
                </a:cubicBezTo>
                <a:cubicBezTo>
                  <a:pt x="51" y="23"/>
                  <a:pt x="50" y="21"/>
                  <a:pt x="50" y="20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16"/>
                  <a:pt x="52" y="14"/>
                  <a:pt x="54" y="14"/>
                </a:cubicBezTo>
                <a:cubicBezTo>
                  <a:pt x="54" y="11"/>
                  <a:pt x="54" y="11"/>
                  <a:pt x="54" y="11"/>
                </a:cubicBezTo>
                <a:cubicBezTo>
                  <a:pt x="49" y="13"/>
                  <a:pt x="45" y="18"/>
                  <a:pt x="45" y="25"/>
                </a:cubicBezTo>
                <a:cubicBezTo>
                  <a:pt x="45" y="32"/>
                  <a:pt x="49" y="38"/>
                  <a:pt x="54" y="39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8" name="Freeform 76"/>
          <p:cNvSpPr>
            <a:spLocks noEditPoints="1" noChangeArrowheads="1"/>
          </p:cNvSpPr>
          <p:nvPr/>
        </p:nvSpPr>
        <p:spPr bwMode="auto">
          <a:xfrm>
            <a:off x="2711450" y="3236913"/>
            <a:ext cx="368300" cy="273050"/>
          </a:xfrm>
          <a:custGeom>
            <a:avLst/>
            <a:gdLst>
              <a:gd name="T0" fmla="*/ 2147483647 w 98"/>
              <a:gd name="T1" fmla="*/ 2147483647 h 97"/>
              <a:gd name="T2" fmla="*/ 2147483647 w 98"/>
              <a:gd name="T3" fmla="*/ 2147483647 h 97"/>
              <a:gd name="T4" fmla="*/ 2147483647 w 98"/>
              <a:gd name="T5" fmla="*/ 2147483647 h 97"/>
              <a:gd name="T6" fmla="*/ 2147483647 w 98"/>
              <a:gd name="T7" fmla="*/ 2147483647 h 97"/>
              <a:gd name="T8" fmla="*/ 2147483647 w 98"/>
              <a:gd name="T9" fmla="*/ 2147483647 h 97"/>
              <a:gd name="T10" fmla="*/ 2147483647 w 98"/>
              <a:gd name="T11" fmla="*/ 2147483647 h 97"/>
              <a:gd name="T12" fmla="*/ 2147483647 w 98"/>
              <a:gd name="T13" fmla="*/ 2147483647 h 97"/>
              <a:gd name="T14" fmla="*/ 2147483647 w 98"/>
              <a:gd name="T15" fmla="*/ 2147483647 h 97"/>
              <a:gd name="T16" fmla="*/ 2147483647 w 98"/>
              <a:gd name="T17" fmla="*/ 2147483647 h 97"/>
              <a:gd name="T18" fmla="*/ 2147483647 w 98"/>
              <a:gd name="T19" fmla="*/ 2147483647 h 97"/>
              <a:gd name="T20" fmla="*/ 2147483647 w 98"/>
              <a:gd name="T21" fmla="*/ 2147483647 h 97"/>
              <a:gd name="T22" fmla="*/ 2147483647 w 98"/>
              <a:gd name="T23" fmla="*/ 2147483647 h 97"/>
              <a:gd name="T24" fmla="*/ 2147483647 w 98"/>
              <a:gd name="T25" fmla="*/ 2147483647 h 97"/>
              <a:gd name="T26" fmla="*/ 2147483647 w 98"/>
              <a:gd name="T27" fmla="*/ 2147483647 h 97"/>
              <a:gd name="T28" fmla="*/ 2147483647 w 98"/>
              <a:gd name="T29" fmla="*/ 2147483647 h 97"/>
              <a:gd name="T30" fmla="*/ 2147483647 w 98"/>
              <a:gd name="T31" fmla="*/ 2147483647 h 97"/>
              <a:gd name="T32" fmla="*/ 2147483647 w 98"/>
              <a:gd name="T33" fmla="*/ 2147483647 h 97"/>
              <a:gd name="T34" fmla="*/ 2147483647 w 98"/>
              <a:gd name="T35" fmla="*/ 2147483647 h 97"/>
              <a:gd name="T36" fmla="*/ 2147483647 w 98"/>
              <a:gd name="T37" fmla="*/ 2147483647 h 97"/>
              <a:gd name="T38" fmla="*/ 2147483647 w 98"/>
              <a:gd name="T39" fmla="*/ 2147483647 h 97"/>
              <a:gd name="T40" fmla="*/ 2147483647 w 98"/>
              <a:gd name="T41" fmla="*/ 2147483647 h 97"/>
              <a:gd name="T42" fmla="*/ 2147483647 w 98"/>
              <a:gd name="T43" fmla="*/ 2147483647 h 97"/>
              <a:gd name="T44" fmla="*/ 2147483647 w 98"/>
              <a:gd name="T45" fmla="*/ 2147483647 h 97"/>
              <a:gd name="T46" fmla="*/ 2147483647 w 98"/>
              <a:gd name="T47" fmla="*/ 2147483647 h 97"/>
              <a:gd name="T48" fmla="*/ 2147483647 w 98"/>
              <a:gd name="T49" fmla="*/ 2147483647 h 97"/>
              <a:gd name="T50" fmla="*/ 2147483647 w 98"/>
              <a:gd name="T51" fmla="*/ 2147483647 h 97"/>
              <a:gd name="T52" fmla="*/ 2147483647 w 98"/>
              <a:gd name="T53" fmla="*/ 2147483647 h 97"/>
              <a:gd name="T54" fmla="*/ 2147483647 w 98"/>
              <a:gd name="T55" fmla="*/ 2147483647 h 97"/>
              <a:gd name="T56" fmla="*/ 2147483647 w 98"/>
              <a:gd name="T57" fmla="*/ 2147483647 h 97"/>
              <a:gd name="T58" fmla="*/ 2147483647 w 98"/>
              <a:gd name="T59" fmla="*/ 2147483647 h 97"/>
              <a:gd name="T60" fmla="*/ 2147483647 w 98"/>
              <a:gd name="T61" fmla="*/ 2147483647 h 97"/>
              <a:gd name="T62" fmla="*/ 2147483647 w 98"/>
              <a:gd name="T63" fmla="*/ 2147483647 h 97"/>
              <a:gd name="T64" fmla="*/ 2147483647 w 98"/>
              <a:gd name="T65" fmla="*/ 2147483647 h 97"/>
              <a:gd name="T66" fmla="*/ 2147483647 w 98"/>
              <a:gd name="T67" fmla="*/ 2147483647 h 97"/>
              <a:gd name="T68" fmla="*/ 2147483647 w 98"/>
              <a:gd name="T69" fmla="*/ 2147483647 h 97"/>
              <a:gd name="T70" fmla="*/ 2147483647 w 98"/>
              <a:gd name="T71" fmla="*/ 2147483647 h 97"/>
              <a:gd name="T72" fmla="*/ 2147483647 w 98"/>
              <a:gd name="T73" fmla="*/ 2147483647 h 97"/>
              <a:gd name="T74" fmla="*/ 2147483647 w 98"/>
              <a:gd name="T75" fmla="*/ 2147483647 h 97"/>
              <a:gd name="T76" fmla="*/ 2147483647 w 98"/>
              <a:gd name="T77" fmla="*/ 2147483647 h 97"/>
              <a:gd name="T78" fmla="*/ 2147483647 w 98"/>
              <a:gd name="T79" fmla="*/ 2147483647 h 97"/>
              <a:gd name="T80" fmla="*/ 2147483647 w 98"/>
              <a:gd name="T81" fmla="*/ 2147483647 h 9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"/>
              <a:gd name="T124" fmla="*/ 0 h 97"/>
              <a:gd name="T125" fmla="*/ 98 w 98"/>
              <a:gd name="T126" fmla="*/ 97 h 9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" h="97">
                <a:moveTo>
                  <a:pt x="38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71" y="0"/>
                  <a:pt x="98" y="9"/>
                  <a:pt x="86" y="33"/>
                </a:cubicBezTo>
                <a:cubicBezTo>
                  <a:pt x="88" y="48"/>
                  <a:pt x="89" y="63"/>
                  <a:pt x="89" y="79"/>
                </a:cubicBezTo>
                <a:cubicBezTo>
                  <a:pt x="76" y="90"/>
                  <a:pt x="63" y="94"/>
                  <a:pt x="49" y="97"/>
                </a:cubicBezTo>
                <a:cubicBezTo>
                  <a:pt x="35" y="94"/>
                  <a:pt x="22" y="90"/>
                  <a:pt x="10" y="79"/>
                </a:cubicBezTo>
                <a:cubicBezTo>
                  <a:pt x="10" y="63"/>
                  <a:pt x="10" y="48"/>
                  <a:pt x="12" y="33"/>
                </a:cubicBezTo>
                <a:cubicBezTo>
                  <a:pt x="0" y="9"/>
                  <a:pt x="27" y="0"/>
                  <a:pt x="38" y="17"/>
                </a:cubicBezTo>
                <a:close/>
                <a:moveTo>
                  <a:pt x="42" y="76"/>
                </a:moveTo>
                <a:cubicBezTo>
                  <a:pt x="42" y="80"/>
                  <a:pt x="42" y="80"/>
                  <a:pt x="42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7" y="76"/>
                  <a:pt x="57" y="76"/>
                  <a:pt x="57" y="76"/>
                </a:cubicBezTo>
                <a:cubicBezTo>
                  <a:pt x="42" y="76"/>
                  <a:pt x="42" y="76"/>
                  <a:pt x="42" y="76"/>
                </a:cubicBezTo>
                <a:close/>
                <a:moveTo>
                  <a:pt x="50" y="70"/>
                </a:moveTo>
                <a:cubicBezTo>
                  <a:pt x="56" y="69"/>
                  <a:pt x="59" y="66"/>
                  <a:pt x="56" y="60"/>
                </a:cubicBezTo>
                <a:cubicBezTo>
                  <a:pt x="52" y="60"/>
                  <a:pt x="48" y="60"/>
                  <a:pt x="44" y="60"/>
                </a:cubicBezTo>
                <a:cubicBezTo>
                  <a:pt x="41" y="67"/>
                  <a:pt x="45" y="69"/>
                  <a:pt x="50" y="70"/>
                </a:cubicBezTo>
                <a:close/>
                <a:moveTo>
                  <a:pt x="49" y="86"/>
                </a:moveTo>
                <a:cubicBezTo>
                  <a:pt x="49" y="86"/>
                  <a:pt x="67" y="82"/>
                  <a:pt x="69" y="77"/>
                </a:cubicBezTo>
                <a:cubicBezTo>
                  <a:pt x="71" y="73"/>
                  <a:pt x="66" y="63"/>
                  <a:pt x="59" y="57"/>
                </a:cubicBezTo>
                <a:cubicBezTo>
                  <a:pt x="56" y="54"/>
                  <a:pt x="49" y="55"/>
                  <a:pt x="49" y="55"/>
                </a:cubicBezTo>
                <a:cubicBezTo>
                  <a:pt x="49" y="55"/>
                  <a:pt x="42" y="54"/>
                  <a:pt x="39" y="57"/>
                </a:cubicBezTo>
                <a:cubicBezTo>
                  <a:pt x="32" y="63"/>
                  <a:pt x="27" y="73"/>
                  <a:pt x="29" y="77"/>
                </a:cubicBezTo>
                <a:cubicBezTo>
                  <a:pt x="31" y="82"/>
                  <a:pt x="49" y="86"/>
                  <a:pt x="49" y="86"/>
                </a:cubicBezTo>
                <a:close/>
                <a:moveTo>
                  <a:pt x="26" y="43"/>
                </a:moveTo>
                <a:cubicBezTo>
                  <a:pt x="26" y="43"/>
                  <a:pt x="26" y="50"/>
                  <a:pt x="29" y="51"/>
                </a:cubicBezTo>
                <a:cubicBezTo>
                  <a:pt x="32" y="52"/>
                  <a:pt x="42" y="51"/>
                  <a:pt x="42" y="51"/>
                </a:cubicBezTo>
                <a:cubicBezTo>
                  <a:pt x="42" y="51"/>
                  <a:pt x="39" y="45"/>
                  <a:pt x="35" y="43"/>
                </a:cubicBezTo>
                <a:cubicBezTo>
                  <a:pt x="31" y="42"/>
                  <a:pt x="26" y="43"/>
                  <a:pt x="26" y="43"/>
                </a:cubicBezTo>
                <a:close/>
                <a:moveTo>
                  <a:pt x="74" y="43"/>
                </a:moveTo>
                <a:cubicBezTo>
                  <a:pt x="74" y="43"/>
                  <a:pt x="69" y="42"/>
                  <a:pt x="65" y="43"/>
                </a:cubicBezTo>
                <a:cubicBezTo>
                  <a:pt x="61" y="45"/>
                  <a:pt x="58" y="51"/>
                  <a:pt x="58" y="51"/>
                </a:cubicBezTo>
                <a:cubicBezTo>
                  <a:pt x="58" y="51"/>
                  <a:pt x="68" y="52"/>
                  <a:pt x="71" y="51"/>
                </a:cubicBezTo>
                <a:cubicBezTo>
                  <a:pt x="73" y="50"/>
                  <a:pt x="74" y="43"/>
                  <a:pt x="74" y="43"/>
                </a:cubicBezTo>
                <a:close/>
                <a:moveTo>
                  <a:pt x="67" y="21"/>
                </a:moveTo>
                <a:cubicBezTo>
                  <a:pt x="79" y="29"/>
                  <a:pt x="79" y="29"/>
                  <a:pt x="79" y="29"/>
                </a:cubicBezTo>
                <a:cubicBezTo>
                  <a:pt x="81" y="26"/>
                  <a:pt x="82" y="21"/>
                  <a:pt x="79" y="19"/>
                </a:cubicBezTo>
                <a:cubicBezTo>
                  <a:pt x="76" y="16"/>
                  <a:pt x="71" y="15"/>
                  <a:pt x="67" y="21"/>
                </a:cubicBezTo>
                <a:close/>
                <a:moveTo>
                  <a:pt x="19" y="29"/>
                </a:moveTo>
                <a:cubicBezTo>
                  <a:pt x="31" y="21"/>
                  <a:pt x="31" y="21"/>
                  <a:pt x="31" y="21"/>
                </a:cubicBezTo>
                <a:cubicBezTo>
                  <a:pt x="26" y="13"/>
                  <a:pt x="13" y="17"/>
                  <a:pt x="19" y="29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9" name="Freeform 77"/>
          <p:cNvSpPr>
            <a:spLocks noEditPoints="1" noChangeArrowheads="1"/>
          </p:cNvSpPr>
          <p:nvPr/>
        </p:nvSpPr>
        <p:spPr bwMode="auto">
          <a:xfrm>
            <a:off x="3406775" y="2262188"/>
            <a:ext cx="387350" cy="187325"/>
          </a:xfrm>
          <a:custGeom>
            <a:avLst/>
            <a:gdLst>
              <a:gd name="T0" fmla="*/ 2147483647 w 103"/>
              <a:gd name="T1" fmla="*/ 2147483647 h 67"/>
              <a:gd name="T2" fmla="*/ 2147483647 w 103"/>
              <a:gd name="T3" fmla="*/ 2147483647 h 67"/>
              <a:gd name="T4" fmla="*/ 2147483647 w 103"/>
              <a:gd name="T5" fmla="*/ 2147483647 h 67"/>
              <a:gd name="T6" fmla="*/ 2147483647 w 103"/>
              <a:gd name="T7" fmla="*/ 2147483647 h 67"/>
              <a:gd name="T8" fmla="*/ 2147483647 w 103"/>
              <a:gd name="T9" fmla="*/ 2147483647 h 67"/>
              <a:gd name="T10" fmla="*/ 2147483647 w 103"/>
              <a:gd name="T11" fmla="*/ 2147483647 h 67"/>
              <a:gd name="T12" fmla="*/ 2147483647 w 103"/>
              <a:gd name="T13" fmla="*/ 2147483647 h 67"/>
              <a:gd name="T14" fmla="*/ 2147483647 w 103"/>
              <a:gd name="T15" fmla="*/ 2147483647 h 67"/>
              <a:gd name="T16" fmla="*/ 2147483647 w 103"/>
              <a:gd name="T17" fmla="*/ 2147483647 h 67"/>
              <a:gd name="T18" fmla="*/ 2147483647 w 103"/>
              <a:gd name="T19" fmla="*/ 2147483647 h 67"/>
              <a:gd name="T20" fmla="*/ 2147483647 w 103"/>
              <a:gd name="T21" fmla="*/ 2147483647 h 67"/>
              <a:gd name="T22" fmla="*/ 2147483647 w 103"/>
              <a:gd name="T23" fmla="*/ 2147483647 h 67"/>
              <a:gd name="T24" fmla="*/ 2147483647 w 103"/>
              <a:gd name="T25" fmla="*/ 2147483647 h 67"/>
              <a:gd name="T26" fmla="*/ 2147483647 w 103"/>
              <a:gd name="T27" fmla="*/ 2147483647 h 67"/>
              <a:gd name="T28" fmla="*/ 2147483647 w 103"/>
              <a:gd name="T29" fmla="*/ 0 h 67"/>
              <a:gd name="T30" fmla="*/ 2147483647 w 103"/>
              <a:gd name="T31" fmla="*/ 2147483647 h 67"/>
              <a:gd name="T32" fmla="*/ 0 w 103"/>
              <a:gd name="T33" fmla="*/ 2147483647 h 67"/>
              <a:gd name="T34" fmla="*/ 2147483647 w 103"/>
              <a:gd name="T35" fmla="*/ 2147483647 h 67"/>
              <a:gd name="T36" fmla="*/ 2147483647 w 103"/>
              <a:gd name="T37" fmla="*/ 2147483647 h 67"/>
              <a:gd name="T38" fmla="*/ 2147483647 w 103"/>
              <a:gd name="T39" fmla="*/ 2147483647 h 67"/>
              <a:gd name="T40" fmla="*/ 2147483647 w 103"/>
              <a:gd name="T41" fmla="*/ 2147483647 h 67"/>
              <a:gd name="T42" fmla="*/ 2147483647 w 103"/>
              <a:gd name="T43" fmla="*/ 2147483647 h 67"/>
              <a:gd name="T44" fmla="*/ 2147483647 w 103"/>
              <a:gd name="T45" fmla="*/ 2147483647 h 67"/>
              <a:gd name="T46" fmla="*/ 2147483647 w 103"/>
              <a:gd name="T47" fmla="*/ 2147483647 h 67"/>
              <a:gd name="T48" fmla="*/ 2147483647 w 103"/>
              <a:gd name="T49" fmla="*/ 2147483647 h 67"/>
              <a:gd name="T50" fmla="*/ 2147483647 w 103"/>
              <a:gd name="T51" fmla="*/ 2147483647 h 67"/>
              <a:gd name="T52" fmla="*/ 2147483647 w 103"/>
              <a:gd name="T53" fmla="*/ 2147483647 h 67"/>
              <a:gd name="T54" fmla="*/ 2147483647 w 103"/>
              <a:gd name="T55" fmla="*/ 2147483647 h 67"/>
              <a:gd name="T56" fmla="*/ 2147483647 w 103"/>
              <a:gd name="T57" fmla="*/ 2147483647 h 67"/>
              <a:gd name="T58" fmla="*/ 2147483647 w 103"/>
              <a:gd name="T59" fmla="*/ 2147483647 h 67"/>
              <a:gd name="T60" fmla="*/ 2147483647 w 103"/>
              <a:gd name="T61" fmla="*/ 2147483647 h 67"/>
              <a:gd name="T62" fmla="*/ 2147483647 w 103"/>
              <a:gd name="T63" fmla="*/ 2147483647 h 67"/>
              <a:gd name="T64" fmla="*/ 2147483647 w 103"/>
              <a:gd name="T65" fmla="*/ 2147483647 h 6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03"/>
              <a:gd name="T100" fmla="*/ 0 h 67"/>
              <a:gd name="T101" fmla="*/ 103 w 103"/>
              <a:gd name="T102" fmla="*/ 67 h 6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03" h="67">
                <a:moveTo>
                  <a:pt x="36" y="15"/>
                </a:moveTo>
                <a:cubicBezTo>
                  <a:pt x="94" y="15"/>
                  <a:pt x="94" y="15"/>
                  <a:pt x="94" y="15"/>
                </a:cubicBezTo>
                <a:cubicBezTo>
                  <a:pt x="99" y="15"/>
                  <a:pt x="103" y="19"/>
                  <a:pt x="103" y="24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63"/>
                  <a:pt x="99" y="67"/>
                  <a:pt x="94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31" y="67"/>
                  <a:pt x="27" y="63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19"/>
                  <a:pt x="31" y="15"/>
                  <a:pt x="36" y="15"/>
                </a:cubicBezTo>
                <a:close/>
                <a:moveTo>
                  <a:pt x="10" y="47"/>
                </a:moveTo>
                <a:cubicBezTo>
                  <a:pt x="10" y="47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8" y="45"/>
                  <a:pt x="7" y="44"/>
                  <a:pt x="7" y="43"/>
                </a:cubicBezTo>
                <a:cubicBezTo>
                  <a:pt x="7" y="30"/>
                  <a:pt x="7" y="30"/>
                  <a:pt x="7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8" y="10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10" y="9"/>
                  <a:pt x="11" y="8"/>
                  <a:pt x="12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5" y="8"/>
                  <a:pt x="66" y="9"/>
                  <a:pt x="67" y="9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10"/>
                  <a:pt x="67" y="10"/>
                  <a:pt x="68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8"/>
                  <a:pt x="74" y="6"/>
                  <a:pt x="72" y="4"/>
                </a:cubicBezTo>
                <a:cubicBezTo>
                  <a:pt x="72" y="4"/>
                  <a:pt x="72" y="4"/>
                  <a:pt x="72" y="4"/>
                </a:cubicBezTo>
                <a:cubicBezTo>
                  <a:pt x="70" y="2"/>
                  <a:pt x="67" y="0"/>
                  <a:pt x="6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0"/>
                  <a:pt x="6" y="2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1" y="6"/>
                  <a:pt x="0" y="9"/>
                  <a:pt x="0" y="12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6"/>
                  <a:pt x="1" y="49"/>
                  <a:pt x="3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5" y="53"/>
                  <a:pt x="8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47"/>
                  <a:pt x="22" y="47"/>
                  <a:pt x="22" y="47"/>
                </a:cubicBezTo>
                <a:cubicBezTo>
                  <a:pt x="10" y="47"/>
                  <a:pt x="10" y="47"/>
                  <a:pt x="10" y="47"/>
                </a:cubicBezTo>
                <a:close/>
                <a:moveTo>
                  <a:pt x="75" y="22"/>
                </a:moveTo>
                <a:cubicBezTo>
                  <a:pt x="75" y="34"/>
                  <a:pt x="75" y="34"/>
                  <a:pt x="75" y="34"/>
                </a:cubicBezTo>
                <a:cubicBezTo>
                  <a:pt x="96" y="34"/>
                  <a:pt x="96" y="34"/>
                  <a:pt x="96" y="34"/>
                </a:cubicBezTo>
                <a:cubicBezTo>
                  <a:pt x="96" y="22"/>
                  <a:pt x="96" y="22"/>
                  <a:pt x="96" y="22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35" y="50"/>
                </a:moveTo>
                <a:cubicBezTo>
                  <a:pt x="35" y="57"/>
                  <a:pt x="35" y="57"/>
                  <a:pt x="35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0"/>
                  <a:pt x="47" y="50"/>
                  <a:pt x="47" y="50"/>
                </a:cubicBezTo>
                <a:cubicBezTo>
                  <a:pt x="35" y="50"/>
                  <a:pt x="35" y="50"/>
                  <a:pt x="35" y="50"/>
                </a:cubicBezTo>
                <a:close/>
                <a:moveTo>
                  <a:pt x="52" y="50"/>
                </a:moveTo>
                <a:cubicBezTo>
                  <a:pt x="52" y="57"/>
                  <a:pt x="52" y="57"/>
                  <a:pt x="52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50"/>
                  <a:pt x="64" y="50"/>
                  <a:pt x="64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68" y="50"/>
                </a:moveTo>
                <a:cubicBezTo>
                  <a:pt x="68" y="57"/>
                  <a:pt x="68" y="57"/>
                  <a:pt x="68" y="57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50"/>
                  <a:pt x="80" y="50"/>
                  <a:pt x="80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84" y="50"/>
                </a:moveTo>
                <a:cubicBezTo>
                  <a:pt x="84" y="57"/>
                  <a:pt x="84" y="57"/>
                  <a:pt x="84" y="57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0"/>
                  <a:pt x="96" y="50"/>
                  <a:pt x="96" y="50"/>
                </a:cubicBezTo>
                <a:lnTo>
                  <a:pt x="84" y="5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0" name="Freeform 78"/>
          <p:cNvSpPr>
            <a:spLocks noEditPoints="1" noChangeArrowheads="1"/>
          </p:cNvSpPr>
          <p:nvPr/>
        </p:nvSpPr>
        <p:spPr bwMode="auto">
          <a:xfrm>
            <a:off x="3394075" y="2708275"/>
            <a:ext cx="382588" cy="307975"/>
          </a:xfrm>
          <a:custGeom>
            <a:avLst/>
            <a:gdLst>
              <a:gd name="T0" fmla="*/ 2147483647 w 102"/>
              <a:gd name="T1" fmla="*/ 2147483647 h 109"/>
              <a:gd name="T2" fmla="*/ 2147483647 w 102"/>
              <a:gd name="T3" fmla="*/ 2147483647 h 109"/>
              <a:gd name="T4" fmla="*/ 2147483647 w 102"/>
              <a:gd name="T5" fmla="*/ 2147483647 h 109"/>
              <a:gd name="T6" fmla="*/ 2147483647 w 102"/>
              <a:gd name="T7" fmla="*/ 2147483647 h 109"/>
              <a:gd name="T8" fmla="*/ 2147483647 w 102"/>
              <a:gd name="T9" fmla="*/ 2147483647 h 109"/>
              <a:gd name="T10" fmla="*/ 2147483647 w 102"/>
              <a:gd name="T11" fmla="*/ 2147483647 h 109"/>
              <a:gd name="T12" fmla="*/ 2147483647 w 102"/>
              <a:gd name="T13" fmla="*/ 2147483647 h 109"/>
              <a:gd name="T14" fmla="*/ 2147483647 w 102"/>
              <a:gd name="T15" fmla="*/ 2147483647 h 109"/>
              <a:gd name="T16" fmla="*/ 2147483647 w 102"/>
              <a:gd name="T17" fmla="*/ 2147483647 h 109"/>
              <a:gd name="T18" fmla="*/ 2147483647 w 102"/>
              <a:gd name="T19" fmla="*/ 2147483647 h 109"/>
              <a:gd name="T20" fmla="*/ 2147483647 w 102"/>
              <a:gd name="T21" fmla="*/ 2147483647 h 109"/>
              <a:gd name="T22" fmla="*/ 2147483647 w 102"/>
              <a:gd name="T23" fmla="*/ 2147483647 h 109"/>
              <a:gd name="T24" fmla="*/ 2147483647 w 102"/>
              <a:gd name="T25" fmla="*/ 2147483647 h 109"/>
              <a:gd name="T26" fmla="*/ 0 w 102"/>
              <a:gd name="T27" fmla="*/ 2147483647 h 109"/>
              <a:gd name="T28" fmla="*/ 2147483647 w 102"/>
              <a:gd name="T29" fmla="*/ 2147483647 h 109"/>
              <a:gd name="T30" fmla="*/ 2147483647 w 102"/>
              <a:gd name="T31" fmla="*/ 2147483647 h 109"/>
              <a:gd name="T32" fmla="*/ 2147483647 w 102"/>
              <a:gd name="T33" fmla="*/ 2147483647 h 109"/>
              <a:gd name="T34" fmla="*/ 2147483647 w 102"/>
              <a:gd name="T35" fmla="*/ 2147483647 h 109"/>
              <a:gd name="T36" fmla="*/ 2147483647 w 102"/>
              <a:gd name="T37" fmla="*/ 2147483647 h 109"/>
              <a:gd name="T38" fmla="*/ 2147483647 w 102"/>
              <a:gd name="T39" fmla="*/ 2147483647 h 109"/>
              <a:gd name="T40" fmla="*/ 2147483647 w 102"/>
              <a:gd name="T41" fmla="*/ 2147483647 h 109"/>
              <a:gd name="T42" fmla="*/ 2147483647 w 102"/>
              <a:gd name="T43" fmla="*/ 2147483647 h 109"/>
              <a:gd name="T44" fmla="*/ 2147483647 w 102"/>
              <a:gd name="T45" fmla="*/ 2147483647 h 109"/>
              <a:gd name="T46" fmla="*/ 2147483647 w 102"/>
              <a:gd name="T47" fmla="*/ 2147483647 h 109"/>
              <a:gd name="T48" fmla="*/ 2147483647 w 102"/>
              <a:gd name="T49" fmla="*/ 2147483647 h 109"/>
              <a:gd name="T50" fmla="*/ 2147483647 w 102"/>
              <a:gd name="T51" fmla="*/ 2147483647 h 109"/>
              <a:gd name="T52" fmla="*/ 2147483647 w 102"/>
              <a:gd name="T53" fmla="*/ 2147483647 h 109"/>
              <a:gd name="T54" fmla="*/ 2147483647 w 102"/>
              <a:gd name="T55" fmla="*/ 2147483647 h 109"/>
              <a:gd name="T56" fmla="*/ 2147483647 w 102"/>
              <a:gd name="T57" fmla="*/ 2147483647 h 109"/>
              <a:gd name="T58" fmla="*/ 2147483647 w 102"/>
              <a:gd name="T59" fmla="*/ 2147483647 h 109"/>
              <a:gd name="T60" fmla="*/ 2147483647 w 102"/>
              <a:gd name="T61" fmla="*/ 2147483647 h 109"/>
              <a:gd name="T62" fmla="*/ 2147483647 w 102"/>
              <a:gd name="T63" fmla="*/ 2147483647 h 109"/>
              <a:gd name="T64" fmla="*/ 2147483647 w 102"/>
              <a:gd name="T65" fmla="*/ 2147483647 h 109"/>
              <a:gd name="T66" fmla="*/ 2147483647 w 102"/>
              <a:gd name="T67" fmla="*/ 2147483647 h 109"/>
              <a:gd name="T68" fmla="*/ 2147483647 w 102"/>
              <a:gd name="T69" fmla="*/ 2147483647 h 109"/>
              <a:gd name="T70" fmla="*/ 2147483647 w 102"/>
              <a:gd name="T71" fmla="*/ 2147483647 h 109"/>
              <a:gd name="T72" fmla="*/ 2147483647 w 102"/>
              <a:gd name="T73" fmla="*/ 2147483647 h 109"/>
              <a:gd name="T74" fmla="*/ 2147483647 w 102"/>
              <a:gd name="T75" fmla="*/ 2147483647 h 109"/>
              <a:gd name="T76" fmla="*/ 2147483647 w 102"/>
              <a:gd name="T77" fmla="*/ 2147483647 h 109"/>
              <a:gd name="T78" fmla="*/ 2147483647 w 102"/>
              <a:gd name="T79" fmla="*/ 2147483647 h 109"/>
              <a:gd name="T80" fmla="*/ 2147483647 w 102"/>
              <a:gd name="T81" fmla="*/ 2147483647 h 109"/>
              <a:gd name="T82" fmla="*/ 2147483647 w 102"/>
              <a:gd name="T83" fmla="*/ 2147483647 h 109"/>
              <a:gd name="T84" fmla="*/ 2147483647 w 102"/>
              <a:gd name="T85" fmla="*/ 2147483647 h 109"/>
              <a:gd name="T86" fmla="*/ 2147483647 w 102"/>
              <a:gd name="T87" fmla="*/ 2147483647 h 109"/>
              <a:gd name="T88" fmla="*/ 2147483647 w 102"/>
              <a:gd name="T89" fmla="*/ 2147483647 h 109"/>
              <a:gd name="T90" fmla="*/ 2147483647 w 102"/>
              <a:gd name="T91" fmla="*/ 2147483647 h 109"/>
              <a:gd name="T92" fmla="*/ 2147483647 w 102"/>
              <a:gd name="T93" fmla="*/ 2147483647 h 109"/>
              <a:gd name="T94" fmla="*/ 2147483647 w 102"/>
              <a:gd name="T95" fmla="*/ 2147483647 h 109"/>
              <a:gd name="T96" fmla="*/ 2147483647 w 102"/>
              <a:gd name="T97" fmla="*/ 2147483647 h 109"/>
              <a:gd name="T98" fmla="*/ 2147483647 w 102"/>
              <a:gd name="T99" fmla="*/ 2147483647 h 1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2"/>
              <a:gd name="T151" fmla="*/ 0 h 109"/>
              <a:gd name="T152" fmla="*/ 102 w 102"/>
              <a:gd name="T153" fmla="*/ 109 h 10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2" h="109">
                <a:moveTo>
                  <a:pt x="82" y="69"/>
                </a:moveTo>
                <a:cubicBezTo>
                  <a:pt x="80" y="70"/>
                  <a:pt x="79" y="70"/>
                  <a:pt x="78" y="71"/>
                </a:cubicBezTo>
                <a:cubicBezTo>
                  <a:pt x="78" y="72"/>
                  <a:pt x="78" y="73"/>
                  <a:pt x="78" y="75"/>
                </a:cubicBezTo>
                <a:cubicBezTo>
                  <a:pt x="79" y="77"/>
                  <a:pt x="81" y="79"/>
                  <a:pt x="83" y="80"/>
                </a:cubicBezTo>
                <a:cubicBezTo>
                  <a:pt x="85" y="82"/>
                  <a:pt x="88" y="82"/>
                  <a:pt x="90" y="82"/>
                </a:cubicBezTo>
                <a:cubicBezTo>
                  <a:pt x="91" y="82"/>
                  <a:pt x="93" y="82"/>
                  <a:pt x="93" y="81"/>
                </a:cubicBezTo>
                <a:cubicBezTo>
                  <a:pt x="94" y="80"/>
                  <a:pt x="94" y="78"/>
                  <a:pt x="93" y="77"/>
                </a:cubicBezTo>
                <a:cubicBezTo>
                  <a:pt x="92" y="75"/>
                  <a:pt x="91" y="73"/>
                  <a:pt x="88" y="72"/>
                </a:cubicBezTo>
                <a:cubicBezTo>
                  <a:pt x="86" y="70"/>
                  <a:pt x="84" y="69"/>
                  <a:pt x="82" y="69"/>
                </a:cubicBezTo>
                <a:close/>
                <a:moveTo>
                  <a:pt x="14" y="54"/>
                </a:moveTo>
                <a:cubicBezTo>
                  <a:pt x="44" y="23"/>
                  <a:pt x="44" y="23"/>
                  <a:pt x="44" y="23"/>
                </a:cubicBezTo>
                <a:cubicBezTo>
                  <a:pt x="44" y="36"/>
                  <a:pt x="44" y="36"/>
                  <a:pt x="44" y="36"/>
                </a:cubicBezTo>
                <a:cubicBezTo>
                  <a:pt x="21" y="60"/>
                  <a:pt x="21" y="60"/>
                  <a:pt x="21" y="60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1" y="70"/>
                  <a:pt x="32" y="70"/>
                </a:cubicBezTo>
                <a:cubicBezTo>
                  <a:pt x="33" y="70"/>
                  <a:pt x="34" y="70"/>
                  <a:pt x="35" y="69"/>
                </a:cubicBezTo>
                <a:cubicBezTo>
                  <a:pt x="46" y="57"/>
                  <a:pt x="46" y="57"/>
                  <a:pt x="46" y="57"/>
                </a:cubicBezTo>
                <a:cubicBezTo>
                  <a:pt x="48" y="66"/>
                  <a:pt x="48" y="66"/>
                  <a:pt x="48" y="66"/>
                </a:cubicBezTo>
                <a:cubicBezTo>
                  <a:pt x="50" y="67"/>
                  <a:pt x="52" y="69"/>
                  <a:pt x="54" y="71"/>
                </a:cubicBezTo>
                <a:cubicBezTo>
                  <a:pt x="54" y="72"/>
                  <a:pt x="54" y="72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46" y="68"/>
                  <a:pt x="46" y="68"/>
                  <a:pt x="46" y="68"/>
                </a:cubicBezTo>
                <a:cubicBezTo>
                  <a:pt x="41" y="74"/>
                  <a:pt x="41" y="74"/>
                  <a:pt x="41" y="74"/>
                </a:cubicBezTo>
                <a:cubicBezTo>
                  <a:pt x="38" y="76"/>
                  <a:pt x="35" y="78"/>
                  <a:pt x="32" y="78"/>
                </a:cubicBezTo>
                <a:cubicBezTo>
                  <a:pt x="30" y="78"/>
                  <a:pt x="27" y="77"/>
                  <a:pt x="24" y="74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1" y="53"/>
                  <a:pt x="0" y="50"/>
                  <a:pt x="0" y="47"/>
                </a:cubicBezTo>
                <a:cubicBezTo>
                  <a:pt x="0" y="44"/>
                  <a:pt x="1" y="41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7" y="3"/>
                  <a:pt x="37" y="3"/>
                  <a:pt x="37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74" y="22"/>
                  <a:pt x="74" y="22"/>
                  <a:pt x="74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6" y="25"/>
                  <a:pt x="77" y="28"/>
                  <a:pt x="77" y="31"/>
                </a:cubicBezTo>
                <a:cubicBezTo>
                  <a:pt x="77" y="33"/>
                  <a:pt x="76" y="36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69" y="32"/>
                  <a:pt x="69" y="32"/>
                  <a:pt x="69" y="32"/>
                </a:cubicBezTo>
                <a:cubicBezTo>
                  <a:pt x="70" y="32"/>
                  <a:pt x="70" y="31"/>
                  <a:pt x="70" y="31"/>
                </a:cubicBezTo>
                <a:cubicBezTo>
                  <a:pt x="70" y="30"/>
                  <a:pt x="69" y="29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48" y="8"/>
                  <a:pt x="48" y="8"/>
                  <a:pt x="48" y="8"/>
                </a:cubicBezTo>
                <a:cubicBezTo>
                  <a:pt x="47" y="8"/>
                  <a:pt x="46" y="7"/>
                  <a:pt x="45" y="7"/>
                </a:cubicBezTo>
                <a:cubicBezTo>
                  <a:pt x="44" y="7"/>
                  <a:pt x="43" y="8"/>
                  <a:pt x="42" y="9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8" y="45"/>
                  <a:pt x="8" y="46"/>
                  <a:pt x="8" y="47"/>
                </a:cubicBezTo>
                <a:cubicBezTo>
                  <a:pt x="8" y="48"/>
                  <a:pt x="8" y="49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50" y="22"/>
                </a:moveTo>
                <a:cubicBezTo>
                  <a:pt x="51" y="35"/>
                  <a:pt x="51" y="49"/>
                  <a:pt x="51" y="62"/>
                </a:cubicBezTo>
                <a:cubicBezTo>
                  <a:pt x="54" y="64"/>
                  <a:pt x="56" y="66"/>
                  <a:pt x="59" y="69"/>
                </a:cubicBezTo>
                <a:cubicBezTo>
                  <a:pt x="59" y="70"/>
                  <a:pt x="59" y="74"/>
                  <a:pt x="59" y="77"/>
                </a:cubicBezTo>
                <a:cubicBezTo>
                  <a:pt x="57" y="76"/>
                  <a:pt x="56" y="76"/>
                  <a:pt x="54" y="76"/>
                </a:cubicBezTo>
                <a:cubicBezTo>
                  <a:pt x="50" y="76"/>
                  <a:pt x="47" y="78"/>
                  <a:pt x="44" y="81"/>
                </a:cubicBezTo>
                <a:cubicBezTo>
                  <a:pt x="42" y="84"/>
                  <a:pt x="41" y="88"/>
                  <a:pt x="41" y="93"/>
                </a:cubicBezTo>
                <a:cubicBezTo>
                  <a:pt x="41" y="97"/>
                  <a:pt x="43" y="101"/>
                  <a:pt x="45" y="104"/>
                </a:cubicBezTo>
                <a:cubicBezTo>
                  <a:pt x="47" y="107"/>
                  <a:pt x="50" y="109"/>
                  <a:pt x="54" y="109"/>
                </a:cubicBezTo>
                <a:cubicBezTo>
                  <a:pt x="58" y="109"/>
                  <a:pt x="61" y="107"/>
                  <a:pt x="64" y="104"/>
                </a:cubicBezTo>
                <a:cubicBezTo>
                  <a:pt x="65" y="101"/>
                  <a:pt x="66" y="98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2"/>
                </a:cubicBezTo>
                <a:cubicBezTo>
                  <a:pt x="68" y="40"/>
                  <a:pt x="68" y="40"/>
                  <a:pt x="68" y="40"/>
                </a:cubicBezTo>
                <a:cubicBezTo>
                  <a:pt x="66" y="28"/>
                  <a:pt x="58" y="23"/>
                  <a:pt x="50" y="22"/>
                </a:cubicBezTo>
                <a:close/>
                <a:moveTo>
                  <a:pt x="58" y="59"/>
                </a:moveTo>
                <a:cubicBezTo>
                  <a:pt x="57" y="59"/>
                  <a:pt x="56" y="61"/>
                  <a:pt x="57" y="63"/>
                </a:cubicBezTo>
                <a:cubicBezTo>
                  <a:pt x="58" y="64"/>
                  <a:pt x="60" y="65"/>
                  <a:pt x="61" y="64"/>
                </a:cubicBezTo>
                <a:cubicBezTo>
                  <a:pt x="63" y="63"/>
                  <a:pt x="63" y="61"/>
                  <a:pt x="62" y="60"/>
                </a:cubicBezTo>
                <a:cubicBezTo>
                  <a:pt x="62" y="58"/>
                  <a:pt x="60" y="58"/>
                  <a:pt x="58" y="59"/>
                </a:cubicBezTo>
                <a:close/>
                <a:moveTo>
                  <a:pt x="51" y="86"/>
                </a:moveTo>
                <a:cubicBezTo>
                  <a:pt x="52" y="84"/>
                  <a:pt x="53" y="84"/>
                  <a:pt x="54" y="84"/>
                </a:cubicBezTo>
                <a:cubicBezTo>
                  <a:pt x="55" y="84"/>
                  <a:pt x="56" y="84"/>
                  <a:pt x="57" y="86"/>
                </a:cubicBezTo>
                <a:cubicBezTo>
                  <a:pt x="58" y="87"/>
                  <a:pt x="59" y="90"/>
                  <a:pt x="59" y="92"/>
                </a:cubicBezTo>
                <a:cubicBezTo>
                  <a:pt x="59" y="95"/>
                  <a:pt x="59" y="98"/>
                  <a:pt x="57" y="99"/>
                </a:cubicBezTo>
                <a:cubicBezTo>
                  <a:pt x="56" y="101"/>
                  <a:pt x="55" y="101"/>
                  <a:pt x="54" y="101"/>
                </a:cubicBezTo>
                <a:cubicBezTo>
                  <a:pt x="53" y="102"/>
                  <a:pt x="52" y="101"/>
                  <a:pt x="51" y="99"/>
                </a:cubicBezTo>
                <a:cubicBezTo>
                  <a:pt x="50" y="98"/>
                  <a:pt x="49" y="95"/>
                  <a:pt x="49" y="93"/>
                </a:cubicBezTo>
                <a:cubicBezTo>
                  <a:pt x="49" y="90"/>
                  <a:pt x="50" y="87"/>
                  <a:pt x="51" y="86"/>
                </a:cubicBezTo>
                <a:close/>
                <a:moveTo>
                  <a:pt x="72" y="67"/>
                </a:moveTo>
                <a:cubicBezTo>
                  <a:pt x="72" y="67"/>
                  <a:pt x="72" y="67"/>
                  <a:pt x="72" y="67"/>
                </a:cubicBezTo>
                <a:cubicBezTo>
                  <a:pt x="74" y="64"/>
                  <a:pt x="77" y="62"/>
                  <a:pt x="81" y="62"/>
                </a:cubicBezTo>
                <a:cubicBezTo>
                  <a:pt x="85" y="62"/>
                  <a:pt x="89" y="63"/>
                  <a:pt x="93" y="65"/>
                </a:cubicBezTo>
                <a:cubicBezTo>
                  <a:pt x="96" y="67"/>
                  <a:pt x="99" y="71"/>
                  <a:pt x="100" y="74"/>
                </a:cubicBezTo>
                <a:cubicBezTo>
                  <a:pt x="102" y="78"/>
                  <a:pt x="102" y="82"/>
                  <a:pt x="100" y="85"/>
                </a:cubicBezTo>
                <a:cubicBezTo>
                  <a:pt x="98" y="88"/>
                  <a:pt x="94" y="90"/>
                  <a:pt x="90" y="90"/>
                </a:cubicBezTo>
                <a:cubicBezTo>
                  <a:pt x="87" y="90"/>
                  <a:pt x="84" y="89"/>
                  <a:pt x="81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79" y="87"/>
                  <a:pt x="79" y="87"/>
                </a:cubicBezTo>
                <a:cubicBezTo>
                  <a:pt x="71" y="82"/>
                  <a:pt x="71" y="82"/>
                  <a:pt x="71" y="82"/>
                </a:cubicBezTo>
                <a:lnTo>
                  <a:pt x="72" y="67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1" name="Freeform 79"/>
          <p:cNvSpPr>
            <a:spLocks noEditPoints="1" noChangeArrowheads="1"/>
          </p:cNvSpPr>
          <p:nvPr/>
        </p:nvSpPr>
        <p:spPr bwMode="auto">
          <a:xfrm>
            <a:off x="2705100" y="2697163"/>
            <a:ext cx="366713" cy="309562"/>
          </a:xfrm>
          <a:custGeom>
            <a:avLst/>
            <a:gdLst>
              <a:gd name="T0" fmla="*/ 2147483647 w 98"/>
              <a:gd name="T1" fmla="*/ 2147483647 h 110"/>
              <a:gd name="T2" fmla="*/ 2147483647 w 98"/>
              <a:gd name="T3" fmla="*/ 2147483647 h 110"/>
              <a:gd name="T4" fmla="*/ 2147483647 w 98"/>
              <a:gd name="T5" fmla="*/ 2147483647 h 110"/>
              <a:gd name="T6" fmla="*/ 2147483647 w 98"/>
              <a:gd name="T7" fmla="*/ 0 h 110"/>
              <a:gd name="T8" fmla="*/ 2147483647 w 98"/>
              <a:gd name="T9" fmla="*/ 2147483647 h 110"/>
              <a:gd name="T10" fmla="*/ 2147483647 w 98"/>
              <a:gd name="T11" fmla="*/ 2147483647 h 110"/>
              <a:gd name="T12" fmla="*/ 2147483647 w 98"/>
              <a:gd name="T13" fmla="*/ 2147483647 h 110"/>
              <a:gd name="T14" fmla="*/ 2147483647 w 98"/>
              <a:gd name="T15" fmla="*/ 2147483647 h 110"/>
              <a:gd name="T16" fmla="*/ 2147483647 w 98"/>
              <a:gd name="T17" fmla="*/ 2147483647 h 110"/>
              <a:gd name="T18" fmla="*/ 2147483647 w 98"/>
              <a:gd name="T19" fmla="*/ 2147483647 h 110"/>
              <a:gd name="T20" fmla="*/ 2147483647 w 98"/>
              <a:gd name="T21" fmla="*/ 2147483647 h 110"/>
              <a:gd name="T22" fmla="*/ 2147483647 w 98"/>
              <a:gd name="T23" fmla="*/ 2147483647 h 110"/>
              <a:gd name="T24" fmla="*/ 2147483647 w 98"/>
              <a:gd name="T25" fmla="*/ 2147483647 h 110"/>
              <a:gd name="T26" fmla="*/ 2147483647 w 98"/>
              <a:gd name="T27" fmla="*/ 2147483647 h 110"/>
              <a:gd name="T28" fmla="*/ 2147483647 w 98"/>
              <a:gd name="T29" fmla="*/ 2147483647 h 110"/>
              <a:gd name="T30" fmla="*/ 2147483647 w 98"/>
              <a:gd name="T31" fmla="*/ 2147483647 h 110"/>
              <a:gd name="T32" fmla="*/ 2147483647 w 98"/>
              <a:gd name="T33" fmla="*/ 2147483647 h 110"/>
              <a:gd name="T34" fmla="*/ 2147483647 w 98"/>
              <a:gd name="T35" fmla="*/ 2147483647 h 110"/>
              <a:gd name="T36" fmla="*/ 2147483647 w 98"/>
              <a:gd name="T37" fmla="*/ 2147483647 h 110"/>
              <a:gd name="T38" fmla="*/ 2147483647 w 98"/>
              <a:gd name="T39" fmla="*/ 2147483647 h 110"/>
              <a:gd name="T40" fmla="*/ 2147483647 w 98"/>
              <a:gd name="T41" fmla="*/ 2147483647 h 110"/>
              <a:gd name="T42" fmla="*/ 2147483647 w 98"/>
              <a:gd name="T43" fmla="*/ 2147483647 h 110"/>
              <a:gd name="T44" fmla="*/ 2147483647 w 98"/>
              <a:gd name="T45" fmla="*/ 2147483647 h 110"/>
              <a:gd name="T46" fmla="*/ 2147483647 w 98"/>
              <a:gd name="T47" fmla="*/ 2147483647 h 110"/>
              <a:gd name="T48" fmla="*/ 2147483647 w 98"/>
              <a:gd name="T49" fmla="*/ 2147483647 h 110"/>
              <a:gd name="T50" fmla="*/ 2147483647 w 98"/>
              <a:gd name="T51" fmla="*/ 2147483647 h 110"/>
              <a:gd name="T52" fmla="*/ 0 w 98"/>
              <a:gd name="T53" fmla="*/ 2147483647 h 110"/>
              <a:gd name="T54" fmla="*/ 2147483647 w 98"/>
              <a:gd name="T55" fmla="*/ 2147483647 h 110"/>
              <a:gd name="T56" fmla="*/ 2147483647 w 98"/>
              <a:gd name="T57" fmla="*/ 2147483647 h 110"/>
              <a:gd name="T58" fmla="*/ 2147483647 w 98"/>
              <a:gd name="T59" fmla="*/ 2147483647 h 110"/>
              <a:gd name="T60" fmla="*/ 2147483647 w 98"/>
              <a:gd name="T61" fmla="*/ 2147483647 h 110"/>
              <a:gd name="T62" fmla="*/ 2147483647 w 98"/>
              <a:gd name="T63" fmla="*/ 2147483647 h 110"/>
              <a:gd name="T64" fmla="*/ 2147483647 w 98"/>
              <a:gd name="T65" fmla="*/ 2147483647 h 110"/>
              <a:gd name="T66" fmla="*/ 2147483647 w 98"/>
              <a:gd name="T67" fmla="*/ 2147483647 h 110"/>
              <a:gd name="T68" fmla="*/ 2147483647 w 98"/>
              <a:gd name="T69" fmla="*/ 2147483647 h 110"/>
              <a:gd name="T70" fmla="*/ 2147483647 w 98"/>
              <a:gd name="T71" fmla="*/ 2147483647 h 110"/>
              <a:gd name="T72" fmla="*/ 2147483647 w 98"/>
              <a:gd name="T73" fmla="*/ 2147483647 h 110"/>
              <a:gd name="T74" fmla="*/ 0 w 98"/>
              <a:gd name="T75" fmla="*/ 2147483647 h 110"/>
              <a:gd name="T76" fmla="*/ 2147483647 w 98"/>
              <a:gd name="T77" fmla="*/ 2147483647 h 110"/>
              <a:gd name="T78" fmla="*/ 2147483647 w 98"/>
              <a:gd name="T79" fmla="*/ 2147483647 h 110"/>
              <a:gd name="T80" fmla="*/ 2147483647 w 98"/>
              <a:gd name="T81" fmla="*/ 2147483647 h 110"/>
              <a:gd name="T82" fmla="*/ 2147483647 w 98"/>
              <a:gd name="T83" fmla="*/ 2147483647 h 110"/>
              <a:gd name="T84" fmla="*/ 2147483647 w 98"/>
              <a:gd name="T85" fmla="*/ 2147483647 h 110"/>
              <a:gd name="T86" fmla="*/ 2147483647 w 98"/>
              <a:gd name="T87" fmla="*/ 2147483647 h 110"/>
              <a:gd name="T88" fmla="*/ 2147483647 w 98"/>
              <a:gd name="T89" fmla="*/ 2147483647 h 110"/>
              <a:gd name="T90" fmla="*/ 2147483647 w 98"/>
              <a:gd name="T91" fmla="*/ 2147483647 h 110"/>
              <a:gd name="T92" fmla="*/ 2147483647 w 98"/>
              <a:gd name="T93" fmla="*/ 2147483647 h 110"/>
              <a:gd name="T94" fmla="*/ 2147483647 w 98"/>
              <a:gd name="T95" fmla="*/ 2147483647 h 110"/>
              <a:gd name="T96" fmla="*/ 2147483647 w 98"/>
              <a:gd name="T97" fmla="*/ 2147483647 h 110"/>
              <a:gd name="T98" fmla="*/ 2147483647 w 98"/>
              <a:gd name="T99" fmla="*/ 2147483647 h 110"/>
              <a:gd name="T100" fmla="*/ 2147483647 w 98"/>
              <a:gd name="T101" fmla="*/ 2147483647 h 110"/>
              <a:gd name="T102" fmla="*/ 2147483647 w 98"/>
              <a:gd name="T103" fmla="*/ 2147483647 h 110"/>
              <a:gd name="T104" fmla="*/ 2147483647 w 98"/>
              <a:gd name="T105" fmla="*/ 2147483647 h 110"/>
              <a:gd name="T106" fmla="*/ 2147483647 w 98"/>
              <a:gd name="T107" fmla="*/ 2147483647 h 110"/>
              <a:gd name="T108" fmla="*/ 2147483647 w 98"/>
              <a:gd name="T109" fmla="*/ 2147483647 h 110"/>
              <a:gd name="T110" fmla="*/ 2147483647 w 98"/>
              <a:gd name="T111" fmla="*/ 2147483647 h 110"/>
              <a:gd name="T112" fmla="*/ 2147483647 w 98"/>
              <a:gd name="T113" fmla="*/ 2147483647 h 110"/>
              <a:gd name="T114" fmla="*/ 2147483647 w 98"/>
              <a:gd name="T115" fmla="*/ 2147483647 h 110"/>
              <a:gd name="T116" fmla="*/ 2147483647 w 98"/>
              <a:gd name="T117" fmla="*/ 2147483647 h 110"/>
              <a:gd name="T118" fmla="*/ 2147483647 w 98"/>
              <a:gd name="T119" fmla="*/ 2147483647 h 110"/>
              <a:gd name="T120" fmla="*/ 2147483647 w 98"/>
              <a:gd name="T121" fmla="*/ 2147483647 h 110"/>
              <a:gd name="T122" fmla="*/ 2147483647 w 98"/>
              <a:gd name="T123" fmla="*/ 2147483647 h 11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8"/>
              <a:gd name="T187" fmla="*/ 0 h 110"/>
              <a:gd name="T188" fmla="*/ 98 w 98"/>
              <a:gd name="T189" fmla="*/ 110 h 11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8" h="110">
                <a:moveTo>
                  <a:pt x="23" y="44"/>
                </a:moveTo>
                <a:cubicBezTo>
                  <a:pt x="23" y="30"/>
                  <a:pt x="23" y="30"/>
                  <a:pt x="23" y="30"/>
                </a:cubicBezTo>
                <a:cubicBezTo>
                  <a:pt x="18" y="29"/>
                  <a:pt x="14" y="27"/>
                  <a:pt x="11" y="25"/>
                </a:cubicBezTo>
                <a:cubicBezTo>
                  <a:pt x="9" y="23"/>
                  <a:pt x="8" y="20"/>
                  <a:pt x="8" y="16"/>
                </a:cubicBezTo>
                <a:cubicBezTo>
                  <a:pt x="8" y="13"/>
                  <a:pt x="9" y="10"/>
                  <a:pt x="12" y="8"/>
                </a:cubicBezTo>
                <a:cubicBezTo>
                  <a:pt x="15" y="5"/>
                  <a:pt x="18" y="4"/>
                  <a:pt x="23" y="4"/>
                </a:cubicBezTo>
                <a:cubicBezTo>
                  <a:pt x="23" y="0"/>
                  <a:pt x="23" y="0"/>
                  <a:pt x="23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4"/>
                  <a:pt x="28" y="4"/>
                  <a:pt x="28" y="4"/>
                </a:cubicBezTo>
                <a:cubicBezTo>
                  <a:pt x="33" y="4"/>
                  <a:pt x="36" y="5"/>
                  <a:pt x="38" y="7"/>
                </a:cubicBezTo>
                <a:cubicBezTo>
                  <a:pt x="41" y="9"/>
                  <a:pt x="43" y="11"/>
                  <a:pt x="43" y="15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3"/>
                  <a:pt x="31" y="11"/>
                  <a:pt x="28" y="11"/>
                </a:cubicBezTo>
                <a:cubicBezTo>
                  <a:pt x="28" y="23"/>
                  <a:pt x="28" y="23"/>
                  <a:pt x="28" y="23"/>
                </a:cubicBezTo>
                <a:cubicBezTo>
                  <a:pt x="35" y="24"/>
                  <a:pt x="39" y="26"/>
                  <a:pt x="41" y="28"/>
                </a:cubicBezTo>
                <a:cubicBezTo>
                  <a:pt x="44" y="30"/>
                  <a:pt x="45" y="33"/>
                  <a:pt x="45" y="37"/>
                </a:cubicBezTo>
                <a:cubicBezTo>
                  <a:pt x="45" y="41"/>
                  <a:pt x="43" y="44"/>
                  <a:pt x="40" y="46"/>
                </a:cubicBezTo>
                <a:cubicBezTo>
                  <a:pt x="38" y="49"/>
                  <a:pt x="34" y="51"/>
                  <a:pt x="28" y="51"/>
                </a:cubicBezTo>
                <a:cubicBezTo>
                  <a:pt x="28" y="57"/>
                  <a:pt x="28" y="57"/>
                  <a:pt x="28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1"/>
                  <a:pt x="23" y="51"/>
                  <a:pt x="23" y="51"/>
                </a:cubicBezTo>
                <a:cubicBezTo>
                  <a:pt x="18" y="51"/>
                  <a:pt x="15" y="50"/>
                  <a:pt x="12" y="47"/>
                </a:cubicBezTo>
                <a:cubicBezTo>
                  <a:pt x="9" y="45"/>
                  <a:pt x="7" y="42"/>
                  <a:pt x="6" y="38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8"/>
                  <a:pt x="18" y="40"/>
                  <a:pt x="19" y="41"/>
                </a:cubicBezTo>
                <a:cubicBezTo>
                  <a:pt x="20" y="42"/>
                  <a:pt x="21" y="43"/>
                  <a:pt x="23" y="44"/>
                </a:cubicBezTo>
                <a:close/>
                <a:moveTo>
                  <a:pt x="58" y="94"/>
                </a:moveTo>
                <a:cubicBezTo>
                  <a:pt x="71" y="94"/>
                  <a:pt x="71" y="94"/>
                  <a:pt x="71" y="94"/>
                </a:cubicBezTo>
                <a:cubicBezTo>
                  <a:pt x="71" y="90"/>
                  <a:pt x="71" y="90"/>
                  <a:pt x="71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86"/>
                  <a:pt x="58" y="86"/>
                  <a:pt x="58" y="86"/>
                </a:cubicBezTo>
                <a:cubicBezTo>
                  <a:pt x="69" y="86"/>
                  <a:pt x="69" y="86"/>
                  <a:pt x="69" y="86"/>
                </a:cubicBezTo>
                <a:cubicBezTo>
                  <a:pt x="55" y="65"/>
                  <a:pt x="55" y="65"/>
                  <a:pt x="5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76" y="82"/>
                  <a:pt x="76" y="82"/>
                  <a:pt x="76" y="82"/>
                </a:cubicBezTo>
                <a:cubicBezTo>
                  <a:pt x="87" y="65"/>
                  <a:pt x="87" y="65"/>
                  <a:pt x="87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84" y="86"/>
                  <a:pt x="84" y="86"/>
                  <a:pt x="84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90"/>
                  <a:pt x="97" y="90"/>
                  <a:pt x="97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2" y="94"/>
                  <a:pt x="82" y="94"/>
                  <a:pt x="82" y="94"/>
                </a:cubicBezTo>
                <a:cubicBezTo>
                  <a:pt x="97" y="94"/>
                  <a:pt x="97" y="94"/>
                  <a:pt x="97" y="94"/>
                </a:cubicBezTo>
                <a:cubicBezTo>
                  <a:pt x="97" y="98"/>
                  <a:pt x="97" y="98"/>
                  <a:pt x="97" y="98"/>
                </a:cubicBezTo>
                <a:cubicBezTo>
                  <a:pt x="82" y="98"/>
                  <a:pt x="82" y="98"/>
                  <a:pt x="82" y="9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71" y="98"/>
                  <a:pt x="71" y="98"/>
                  <a:pt x="7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4"/>
                  <a:pt x="58" y="94"/>
                  <a:pt x="58" y="94"/>
                </a:cubicBezTo>
                <a:close/>
                <a:moveTo>
                  <a:pt x="0" y="89"/>
                </a:moveTo>
                <a:cubicBezTo>
                  <a:pt x="5" y="89"/>
                  <a:pt x="5" y="89"/>
                  <a:pt x="5" y="89"/>
                </a:cubicBezTo>
                <a:cubicBezTo>
                  <a:pt x="5" y="88"/>
                  <a:pt x="5" y="86"/>
                  <a:pt x="5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1"/>
                  <a:pt x="0" y="81"/>
                  <a:pt x="0" y="81"/>
                </a:cubicBezTo>
                <a:cubicBezTo>
                  <a:pt x="6" y="81"/>
                  <a:pt x="6" y="81"/>
                  <a:pt x="6" y="81"/>
                </a:cubicBezTo>
                <a:cubicBezTo>
                  <a:pt x="8" y="71"/>
                  <a:pt x="16" y="62"/>
                  <a:pt x="30" y="62"/>
                </a:cubicBezTo>
                <a:cubicBezTo>
                  <a:pt x="37" y="62"/>
                  <a:pt x="43" y="65"/>
                  <a:pt x="48" y="69"/>
                </a:cubicBezTo>
                <a:cubicBezTo>
                  <a:pt x="48" y="70"/>
                  <a:pt x="49" y="70"/>
                  <a:pt x="49" y="71"/>
                </a:cubicBezTo>
                <a:cubicBezTo>
                  <a:pt x="42" y="75"/>
                  <a:pt x="42" y="75"/>
                  <a:pt x="42" y="75"/>
                </a:cubicBezTo>
                <a:cubicBezTo>
                  <a:pt x="42" y="75"/>
                  <a:pt x="42" y="75"/>
                  <a:pt x="42" y="74"/>
                </a:cubicBezTo>
                <a:cubicBezTo>
                  <a:pt x="39" y="71"/>
                  <a:pt x="35" y="70"/>
                  <a:pt x="30" y="70"/>
                </a:cubicBezTo>
                <a:cubicBezTo>
                  <a:pt x="22" y="70"/>
                  <a:pt x="17" y="75"/>
                  <a:pt x="15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7" y="85"/>
                  <a:pt x="37" y="85"/>
                  <a:pt x="37" y="85"/>
                </a:cubicBezTo>
                <a:cubicBezTo>
                  <a:pt x="14" y="85"/>
                  <a:pt x="14" y="85"/>
                  <a:pt x="14" y="85"/>
                </a:cubicBezTo>
                <a:cubicBezTo>
                  <a:pt x="14" y="86"/>
                  <a:pt x="14" y="88"/>
                  <a:pt x="14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93"/>
                  <a:pt x="37" y="93"/>
                  <a:pt x="37" y="93"/>
                </a:cubicBezTo>
                <a:cubicBezTo>
                  <a:pt x="15" y="93"/>
                  <a:pt x="15" y="93"/>
                  <a:pt x="15" y="93"/>
                </a:cubicBezTo>
                <a:cubicBezTo>
                  <a:pt x="18" y="99"/>
                  <a:pt x="22" y="103"/>
                  <a:pt x="30" y="103"/>
                </a:cubicBezTo>
                <a:cubicBezTo>
                  <a:pt x="34" y="103"/>
                  <a:pt x="37" y="102"/>
                  <a:pt x="40" y="100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2" y="108"/>
                  <a:pt x="36" y="110"/>
                  <a:pt x="30" y="110"/>
                </a:cubicBezTo>
                <a:cubicBezTo>
                  <a:pt x="17" y="110"/>
                  <a:pt x="9" y="103"/>
                  <a:pt x="6" y="93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54" y="29"/>
                </a:moveTo>
                <a:cubicBezTo>
                  <a:pt x="58" y="29"/>
                  <a:pt x="58" y="29"/>
                  <a:pt x="58" y="29"/>
                </a:cubicBezTo>
                <a:cubicBezTo>
                  <a:pt x="57" y="27"/>
                  <a:pt x="56" y="24"/>
                  <a:pt x="56" y="22"/>
                </a:cubicBezTo>
                <a:cubicBezTo>
                  <a:pt x="56" y="18"/>
                  <a:pt x="56" y="15"/>
                  <a:pt x="58" y="12"/>
                </a:cubicBezTo>
                <a:cubicBezTo>
                  <a:pt x="60" y="9"/>
                  <a:pt x="63" y="6"/>
                  <a:pt x="67" y="5"/>
                </a:cubicBezTo>
                <a:cubicBezTo>
                  <a:pt x="70" y="4"/>
                  <a:pt x="72" y="3"/>
                  <a:pt x="75" y="3"/>
                </a:cubicBezTo>
                <a:cubicBezTo>
                  <a:pt x="80" y="3"/>
                  <a:pt x="84" y="3"/>
                  <a:pt x="88" y="5"/>
                </a:cubicBezTo>
                <a:cubicBezTo>
                  <a:pt x="91" y="7"/>
                  <a:pt x="94" y="10"/>
                  <a:pt x="96" y="13"/>
                </a:cubicBezTo>
                <a:cubicBezTo>
                  <a:pt x="87" y="16"/>
                  <a:pt x="87" y="16"/>
                  <a:pt x="87" y="16"/>
                </a:cubicBezTo>
                <a:cubicBezTo>
                  <a:pt x="86" y="14"/>
                  <a:pt x="84" y="13"/>
                  <a:pt x="82" y="12"/>
                </a:cubicBezTo>
                <a:cubicBezTo>
                  <a:pt x="81" y="11"/>
                  <a:pt x="78" y="11"/>
                  <a:pt x="76" y="11"/>
                </a:cubicBezTo>
                <a:cubicBezTo>
                  <a:pt x="74" y="11"/>
                  <a:pt x="73" y="11"/>
                  <a:pt x="71" y="12"/>
                </a:cubicBezTo>
                <a:cubicBezTo>
                  <a:pt x="69" y="13"/>
                  <a:pt x="68" y="14"/>
                  <a:pt x="67" y="15"/>
                </a:cubicBezTo>
                <a:cubicBezTo>
                  <a:pt x="66" y="17"/>
                  <a:pt x="66" y="19"/>
                  <a:pt x="66" y="21"/>
                </a:cubicBezTo>
                <a:cubicBezTo>
                  <a:pt x="66" y="23"/>
                  <a:pt x="67" y="25"/>
                  <a:pt x="68" y="27"/>
                </a:cubicBezTo>
                <a:cubicBezTo>
                  <a:pt x="68" y="28"/>
                  <a:pt x="69" y="28"/>
                  <a:pt x="69" y="29"/>
                </a:cubicBezTo>
                <a:cubicBezTo>
                  <a:pt x="83" y="29"/>
                  <a:pt x="83" y="29"/>
                  <a:pt x="83" y="29"/>
                </a:cubicBezTo>
                <a:cubicBezTo>
                  <a:pt x="83" y="34"/>
                  <a:pt x="83" y="34"/>
                  <a:pt x="83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2" y="36"/>
                  <a:pt x="72" y="38"/>
                  <a:pt x="72" y="40"/>
                </a:cubicBezTo>
                <a:cubicBezTo>
                  <a:pt x="72" y="40"/>
                  <a:pt x="72" y="41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7" y="42"/>
                  <a:pt x="80" y="43"/>
                  <a:pt x="83" y="44"/>
                </a:cubicBezTo>
                <a:cubicBezTo>
                  <a:pt x="85" y="45"/>
                  <a:pt x="86" y="46"/>
                  <a:pt x="89" y="44"/>
                </a:cubicBezTo>
                <a:cubicBezTo>
                  <a:pt x="96" y="49"/>
                  <a:pt x="96" y="49"/>
                  <a:pt x="96" y="49"/>
                </a:cubicBezTo>
                <a:cubicBezTo>
                  <a:pt x="88" y="56"/>
                  <a:pt x="85" y="54"/>
                  <a:pt x="78" y="52"/>
                </a:cubicBezTo>
                <a:cubicBezTo>
                  <a:pt x="76" y="51"/>
                  <a:pt x="74" y="50"/>
                  <a:pt x="70" y="50"/>
                </a:cubicBezTo>
                <a:cubicBezTo>
                  <a:pt x="69" y="49"/>
                  <a:pt x="67" y="50"/>
                  <a:pt x="65" y="51"/>
                </a:cubicBezTo>
                <a:cubicBezTo>
                  <a:pt x="64" y="52"/>
                  <a:pt x="63" y="53"/>
                  <a:pt x="62" y="53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7" y="46"/>
                  <a:pt x="58" y="45"/>
                </a:cubicBezTo>
                <a:cubicBezTo>
                  <a:pt x="61" y="44"/>
                  <a:pt x="62" y="42"/>
                  <a:pt x="62" y="40"/>
                </a:cubicBezTo>
                <a:cubicBezTo>
                  <a:pt x="62" y="38"/>
                  <a:pt x="61" y="36"/>
                  <a:pt x="60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29"/>
                  <a:pt x="54" y="29"/>
                  <a:pt x="54" y="29"/>
                </a:cubicBezTo>
                <a:close/>
                <a:moveTo>
                  <a:pt x="23" y="10"/>
                </a:moveTo>
                <a:cubicBezTo>
                  <a:pt x="21" y="11"/>
                  <a:pt x="20" y="12"/>
                  <a:pt x="19" y="13"/>
                </a:cubicBezTo>
                <a:cubicBezTo>
                  <a:pt x="18" y="14"/>
                  <a:pt x="18" y="15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20" y="20"/>
                  <a:pt x="21" y="21"/>
                  <a:pt x="23" y="21"/>
                </a:cubicBezTo>
                <a:cubicBezTo>
                  <a:pt x="23" y="10"/>
                  <a:pt x="23" y="10"/>
                  <a:pt x="23" y="10"/>
                </a:cubicBezTo>
                <a:close/>
                <a:moveTo>
                  <a:pt x="28" y="44"/>
                </a:moveTo>
                <a:cubicBezTo>
                  <a:pt x="30" y="44"/>
                  <a:pt x="32" y="43"/>
                  <a:pt x="33" y="42"/>
                </a:cubicBezTo>
                <a:cubicBezTo>
                  <a:pt x="35" y="41"/>
                  <a:pt x="35" y="39"/>
                  <a:pt x="35" y="38"/>
                </a:cubicBezTo>
                <a:cubicBezTo>
                  <a:pt x="35" y="36"/>
                  <a:pt x="35" y="35"/>
                  <a:pt x="34" y="34"/>
                </a:cubicBezTo>
                <a:cubicBezTo>
                  <a:pt x="33" y="33"/>
                  <a:pt x="31" y="32"/>
                  <a:pt x="28" y="32"/>
                </a:cubicBezTo>
                <a:lnTo>
                  <a:pt x="28" y="4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2" name="Freeform 80"/>
          <p:cNvSpPr>
            <a:spLocks noEditPoints="1" noChangeArrowheads="1"/>
          </p:cNvSpPr>
          <p:nvPr/>
        </p:nvSpPr>
        <p:spPr bwMode="auto">
          <a:xfrm>
            <a:off x="2000250" y="2708275"/>
            <a:ext cx="358775" cy="303213"/>
          </a:xfrm>
          <a:custGeom>
            <a:avLst/>
            <a:gdLst>
              <a:gd name="T0" fmla="*/ 2147483647 w 96"/>
              <a:gd name="T1" fmla="*/ 2147483647 h 108"/>
              <a:gd name="T2" fmla="*/ 2147483647 w 96"/>
              <a:gd name="T3" fmla="*/ 2147483647 h 108"/>
              <a:gd name="T4" fmla="*/ 2147483647 w 96"/>
              <a:gd name="T5" fmla="*/ 2147483647 h 108"/>
              <a:gd name="T6" fmla="*/ 2147483647 w 96"/>
              <a:gd name="T7" fmla="*/ 2147483647 h 108"/>
              <a:gd name="T8" fmla="*/ 2147483647 w 96"/>
              <a:gd name="T9" fmla="*/ 2147483647 h 108"/>
              <a:gd name="T10" fmla="*/ 2147483647 w 96"/>
              <a:gd name="T11" fmla="*/ 2147483647 h 108"/>
              <a:gd name="T12" fmla="*/ 2147483647 w 96"/>
              <a:gd name="T13" fmla="*/ 2147483647 h 108"/>
              <a:gd name="T14" fmla="*/ 2147483647 w 96"/>
              <a:gd name="T15" fmla="*/ 2147483647 h 108"/>
              <a:gd name="T16" fmla="*/ 2147483647 w 96"/>
              <a:gd name="T17" fmla="*/ 2147483647 h 108"/>
              <a:gd name="T18" fmla="*/ 2147483647 w 96"/>
              <a:gd name="T19" fmla="*/ 2147483647 h 108"/>
              <a:gd name="T20" fmla="*/ 2147483647 w 96"/>
              <a:gd name="T21" fmla="*/ 2147483647 h 108"/>
              <a:gd name="T22" fmla="*/ 2147483647 w 96"/>
              <a:gd name="T23" fmla="*/ 2147483647 h 108"/>
              <a:gd name="T24" fmla="*/ 2147483647 w 96"/>
              <a:gd name="T25" fmla="*/ 2147483647 h 108"/>
              <a:gd name="T26" fmla="*/ 2147483647 w 96"/>
              <a:gd name="T27" fmla="*/ 0 h 108"/>
              <a:gd name="T28" fmla="*/ 2147483647 w 96"/>
              <a:gd name="T29" fmla="*/ 0 h 108"/>
              <a:gd name="T30" fmla="*/ 2147483647 w 96"/>
              <a:gd name="T31" fmla="*/ 2147483647 h 108"/>
              <a:gd name="T32" fmla="*/ 2147483647 w 96"/>
              <a:gd name="T33" fmla="*/ 2147483647 h 108"/>
              <a:gd name="T34" fmla="*/ 2147483647 w 96"/>
              <a:gd name="T35" fmla="*/ 2147483647 h 108"/>
              <a:gd name="T36" fmla="*/ 2147483647 w 96"/>
              <a:gd name="T37" fmla="*/ 2147483647 h 108"/>
              <a:gd name="T38" fmla="*/ 2147483647 w 96"/>
              <a:gd name="T39" fmla="*/ 2147483647 h 108"/>
              <a:gd name="T40" fmla="*/ 2147483647 w 96"/>
              <a:gd name="T41" fmla="*/ 2147483647 h 108"/>
              <a:gd name="T42" fmla="*/ 2147483647 w 96"/>
              <a:gd name="T43" fmla="*/ 2147483647 h 108"/>
              <a:gd name="T44" fmla="*/ 2147483647 w 96"/>
              <a:gd name="T45" fmla="*/ 2147483647 h 108"/>
              <a:gd name="T46" fmla="*/ 2147483647 w 96"/>
              <a:gd name="T47" fmla="*/ 2147483647 h 108"/>
              <a:gd name="T48" fmla="*/ 2147483647 w 96"/>
              <a:gd name="T49" fmla="*/ 2147483647 h 108"/>
              <a:gd name="T50" fmla="*/ 2147483647 w 96"/>
              <a:gd name="T51" fmla="*/ 2147483647 h 108"/>
              <a:gd name="T52" fmla="*/ 2147483647 w 96"/>
              <a:gd name="T53" fmla="*/ 2147483647 h 108"/>
              <a:gd name="T54" fmla="*/ 2147483647 w 96"/>
              <a:gd name="T55" fmla="*/ 2147483647 h 108"/>
              <a:gd name="T56" fmla="*/ 2147483647 w 96"/>
              <a:gd name="T57" fmla="*/ 2147483647 h 108"/>
              <a:gd name="T58" fmla="*/ 2147483647 w 96"/>
              <a:gd name="T59" fmla="*/ 2147483647 h 108"/>
              <a:gd name="T60" fmla="*/ 2147483647 w 96"/>
              <a:gd name="T61" fmla="*/ 2147483647 h 108"/>
              <a:gd name="T62" fmla="*/ 2147483647 w 96"/>
              <a:gd name="T63" fmla="*/ 2147483647 h 108"/>
              <a:gd name="T64" fmla="*/ 2147483647 w 96"/>
              <a:gd name="T65" fmla="*/ 2147483647 h 108"/>
              <a:gd name="T66" fmla="*/ 2147483647 w 96"/>
              <a:gd name="T67" fmla="*/ 2147483647 h 108"/>
              <a:gd name="T68" fmla="*/ 2147483647 w 96"/>
              <a:gd name="T69" fmla="*/ 2147483647 h 108"/>
              <a:gd name="T70" fmla="*/ 2147483647 w 96"/>
              <a:gd name="T71" fmla="*/ 2147483647 h 108"/>
              <a:gd name="T72" fmla="*/ 2147483647 w 96"/>
              <a:gd name="T73" fmla="*/ 2147483647 h 108"/>
              <a:gd name="T74" fmla="*/ 2147483647 w 96"/>
              <a:gd name="T75" fmla="*/ 2147483647 h 108"/>
              <a:gd name="T76" fmla="*/ 2147483647 w 96"/>
              <a:gd name="T77" fmla="*/ 2147483647 h 108"/>
              <a:gd name="T78" fmla="*/ 2147483647 w 96"/>
              <a:gd name="T79" fmla="*/ 2147483647 h 108"/>
              <a:gd name="T80" fmla="*/ 2147483647 w 96"/>
              <a:gd name="T81" fmla="*/ 2147483647 h 108"/>
              <a:gd name="T82" fmla="*/ 2147483647 w 96"/>
              <a:gd name="T83" fmla="*/ 2147483647 h 108"/>
              <a:gd name="T84" fmla="*/ 2147483647 w 96"/>
              <a:gd name="T85" fmla="*/ 2147483647 h 108"/>
              <a:gd name="T86" fmla="*/ 2147483647 w 96"/>
              <a:gd name="T87" fmla="*/ 2147483647 h 108"/>
              <a:gd name="T88" fmla="*/ 2147483647 w 96"/>
              <a:gd name="T89" fmla="*/ 2147483647 h 108"/>
              <a:gd name="T90" fmla="*/ 2147483647 w 96"/>
              <a:gd name="T91" fmla="*/ 2147483647 h 108"/>
              <a:gd name="T92" fmla="*/ 2147483647 w 96"/>
              <a:gd name="T93" fmla="*/ 2147483647 h 108"/>
              <a:gd name="T94" fmla="*/ 2147483647 w 96"/>
              <a:gd name="T95" fmla="*/ 2147483647 h 108"/>
              <a:gd name="T96" fmla="*/ 2147483647 w 96"/>
              <a:gd name="T97" fmla="*/ 2147483647 h 108"/>
              <a:gd name="T98" fmla="*/ 2147483647 w 96"/>
              <a:gd name="T99" fmla="*/ 2147483647 h 108"/>
              <a:gd name="T100" fmla="*/ 2147483647 w 96"/>
              <a:gd name="T101" fmla="*/ 2147483647 h 108"/>
              <a:gd name="T102" fmla="*/ 2147483647 w 96"/>
              <a:gd name="T103" fmla="*/ 2147483647 h 108"/>
              <a:gd name="T104" fmla="*/ 2147483647 w 96"/>
              <a:gd name="T105" fmla="*/ 2147483647 h 108"/>
              <a:gd name="T106" fmla="*/ 2147483647 w 96"/>
              <a:gd name="T107" fmla="*/ 2147483647 h 108"/>
              <a:gd name="T108" fmla="*/ 2147483647 w 96"/>
              <a:gd name="T109" fmla="*/ 2147483647 h 108"/>
              <a:gd name="T110" fmla="*/ 2147483647 w 96"/>
              <a:gd name="T111" fmla="*/ 2147483647 h 108"/>
              <a:gd name="T112" fmla="*/ 2147483647 w 96"/>
              <a:gd name="T113" fmla="*/ 2147483647 h 108"/>
              <a:gd name="T114" fmla="*/ 2147483647 w 96"/>
              <a:gd name="T115" fmla="*/ 2147483647 h 108"/>
              <a:gd name="T116" fmla="*/ 2147483647 w 96"/>
              <a:gd name="T117" fmla="*/ 2147483647 h 1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6"/>
              <a:gd name="T178" fmla="*/ 0 h 108"/>
              <a:gd name="T179" fmla="*/ 96 w 96"/>
              <a:gd name="T180" fmla="*/ 108 h 10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6" h="108">
                <a:moveTo>
                  <a:pt x="50" y="74"/>
                </a:moveTo>
                <a:cubicBezTo>
                  <a:pt x="53" y="68"/>
                  <a:pt x="53" y="68"/>
                  <a:pt x="53" y="68"/>
                </a:cubicBezTo>
                <a:cubicBezTo>
                  <a:pt x="60" y="67"/>
                  <a:pt x="60" y="67"/>
                  <a:pt x="60" y="67"/>
                </a:cubicBezTo>
                <a:cubicBezTo>
                  <a:pt x="54" y="63"/>
                  <a:pt x="54" y="63"/>
                  <a:pt x="54" y="63"/>
                </a:cubicBezTo>
                <a:cubicBezTo>
                  <a:pt x="56" y="55"/>
                  <a:pt x="56" y="55"/>
                  <a:pt x="56" y="55"/>
                </a:cubicBezTo>
                <a:cubicBezTo>
                  <a:pt x="50" y="59"/>
                  <a:pt x="50" y="59"/>
                  <a:pt x="50" y="59"/>
                </a:cubicBezTo>
                <a:cubicBezTo>
                  <a:pt x="43" y="55"/>
                  <a:pt x="43" y="55"/>
                  <a:pt x="43" y="55"/>
                </a:cubicBezTo>
                <a:cubicBezTo>
                  <a:pt x="45" y="62"/>
                  <a:pt x="45" y="62"/>
                  <a:pt x="45" y="62"/>
                </a:cubicBezTo>
                <a:cubicBezTo>
                  <a:pt x="39" y="67"/>
                  <a:pt x="39" y="67"/>
                  <a:pt x="39" y="67"/>
                </a:cubicBezTo>
                <a:cubicBezTo>
                  <a:pt x="47" y="68"/>
                  <a:pt x="47" y="68"/>
                  <a:pt x="47" y="68"/>
                </a:cubicBezTo>
                <a:cubicBezTo>
                  <a:pt x="50" y="74"/>
                  <a:pt x="50" y="74"/>
                  <a:pt x="50" y="74"/>
                </a:cubicBezTo>
                <a:close/>
                <a:moveTo>
                  <a:pt x="25" y="34"/>
                </a:moveTo>
                <a:cubicBezTo>
                  <a:pt x="23" y="30"/>
                  <a:pt x="22" y="27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7" y="20"/>
                  <a:pt x="15" y="17"/>
                  <a:pt x="11" y="14"/>
                </a:cubicBezTo>
                <a:cubicBezTo>
                  <a:pt x="8" y="11"/>
                  <a:pt x="8" y="11"/>
                  <a:pt x="8" y="11"/>
                </a:cubicBezTo>
                <a:cubicBezTo>
                  <a:pt x="12" y="10"/>
                  <a:pt x="12" y="10"/>
                  <a:pt x="12" y="10"/>
                </a:cubicBezTo>
                <a:cubicBezTo>
                  <a:pt x="34" y="4"/>
                  <a:pt x="34" y="4"/>
                  <a:pt x="34" y="4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7"/>
                  <a:pt x="40" y="10"/>
                  <a:pt x="41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0"/>
                  <a:pt x="44" y="8"/>
                  <a:pt x="47" y="5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6"/>
                  <a:pt x="58" y="5"/>
                  <a:pt x="59" y="4"/>
                </a:cubicBezTo>
                <a:cubicBezTo>
                  <a:pt x="60" y="2"/>
                  <a:pt x="61" y="1"/>
                  <a:pt x="6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0"/>
                  <a:pt x="89" y="10"/>
                  <a:pt x="89" y="10"/>
                </a:cubicBezTo>
                <a:cubicBezTo>
                  <a:pt x="86" y="12"/>
                  <a:pt x="86" y="12"/>
                  <a:pt x="86" y="12"/>
                </a:cubicBezTo>
                <a:cubicBezTo>
                  <a:pt x="83" y="15"/>
                  <a:pt x="80" y="19"/>
                  <a:pt x="77" y="22"/>
                </a:cubicBezTo>
                <a:cubicBezTo>
                  <a:pt x="74" y="26"/>
                  <a:pt x="72" y="30"/>
                  <a:pt x="70" y="34"/>
                </a:cubicBezTo>
                <a:cubicBezTo>
                  <a:pt x="66" y="32"/>
                  <a:pt x="66" y="32"/>
                  <a:pt x="66" y="32"/>
                </a:cubicBezTo>
                <a:cubicBezTo>
                  <a:pt x="68" y="28"/>
                  <a:pt x="70" y="23"/>
                  <a:pt x="73" y="19"/>
                </a:cubicBezTo>
                <a:cubicBezTo>
                  <a:pt x="75" y="17"/>
                  <a:pt x="78" y="14"/>
                  <a:pt x="80" y="11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6"/>
                  <a:pt x="63" y="6"/>
                  <a:pt x="63" y="7"/>
                </a:cubicBezTo>
                <a:cubicBezTo>
                  <a:pt x="63" y="7"/>
                  <a:pt x="62" y="8"/>
                  <a:pt x="62" y="8"/>
                </a:cubicBezTo>
                <a:cubicBezTo>
                  <a:pt x="67" y="10"/>
                  <a:pt x="67" y="10"/>
                  <a:pt x="67" y="10"/>
                </a:cubicBezTo>
                <a:cubicBezTo>
                  <a:pt x="71" y="11"/>
                  <a:pt x="71" y="11"/>
                  <a:pt x="71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7"/>
                  <a:pt x="64" y="20"/>
                  <a:pt x="62" y="23"/>
                </a:cubicBezTo>
                <a:cubicBezTo>
                  <a:pt x="60" y="26"/>
                  <a:pt x="59" y="30"/>
                  <a:pt x="58" y="34"/>
                </a:cubicBezTo>
                <a:cubicBezTo>
                  <a:pt x="53" y="33"/>
                  <a:pt x="53" y="33"/>
                  <a:pt x="53" y="33"/>
                </a:cubicBezTo>
                <a:cubicBezTo>
                  <a:pt x="54" y="29"/>
                  <a:pt x="56" y="24"/>
                  <a:pt x="58" y="21"/>
                </a:cubicBezTo>
                <a:cubicBezTo>
                  <a:pt x="59" y="18"/>
                  <a:pt x="61" y="16"/>
                  <a:pt x="62" y="14"/>
                </a:cubicBezTo>
                <a:cubicBezTo>
                  <a:pt x="49" y="9"/>
                  <a:pt x="49" y="9"/>
                  <a:pt x="49" y="9"/>
                </a:cubicBezTo>
                <a:cubicBezTo>
                  <a:pt x="48" y="11"/>
                  <a:pt x="47" y="13"/>
                  <a:pt x="46" y="15"/>
                </a:cubicBezTo>
                <a:cubicBezTo>
                  <a:pt x="45" y="17"/>
                  <a:pt x="44" y="19"/>
                  <a:pt x="44" y="21"/>
                </a:cubicBezTo>
                <a:cubicBezTo>
                  <a:pt x="45" y="25"/>
                  <a:pt x="45" y="29"/>
                  <a:pt x="45" y="33"/>
                </a:cubicBezTo>
                <a:cubicBezTo>
                  <a:pt x="41" y="34"/>
                  <a:pt x="41" y="34"/>
                  <a:pt x="41" y="34"/>
                </a:cubicBezTo>
                <a:cubicBezTo>
                  <a:pt x="40" y="29"/>
                  <a:pt x="40" y="25"/>
                  <a:pt x="39" y="20"/>
                </a:cubicBezTo>
                <a:cubicBezTo>
                  <a:pt x="38" y="16"/>
                  <a:pt x="36" y="12"/>
                  <a:pt x="34" y="9"/>
                </a:cubicBezTo>
                <a:cubicBezTo>
                  <a:pt x="17" y="13"/>
                  <a:pt x="17" y="13"/>
                  <a:pt x="17" y="13"/>
                </a:cubicBezTo>
                <a:cubicBezTo>
                  <a:pt x="20" y="16"/>
                  <a:pt x="22" y="18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6" y="25"/>
                  <a:pt x="28" y="28"/>
                  <a:pt x="29" y="32"/>
                </a:cubicBezTo>
                <a:cubicBezTo>
                  <a:pt x="25" y="34"/>
                  <a:pt x="25" y="34"/>
                  <a:pt x="25" y="34"/>
                </a:cubicBezTo>
                <a:close/>
                <a:moveTo>
                  <a:pt x="81" y="24"/>
                </a:moveTo>
                <a:cubicBezTo>
                  <a:pt x="90" y="27"/>
                  <a:pt x="95" y="30"/>
                  <a:pt x="95" y="35"/>
                </a:cubicBezTo>
                <a:cubicBezTo>
                  <a:pt x="95" y="36"/>
                  <a:pt x="95" y="37"/>
                  <a:pt x="95" y="38"/>
                </a:cubicBezTo>
                <a:cubicBezTo>
                  <a:pt x="96" y="45"/>
                  <a:pt x="96" y="45"/>
                  <a:pt x="96" y="45"/>
                </a:cubicBezTo>
                <a:cubicBezTo>
                  <a:pt x="78" y="52"/>
                  <a:pt x="78" y="52"/>
                  <a:pt x="78" y="52"/>
                </a:cubicBezTo>
                <a:cubicBezTo>
                  <a:pt x="78" y="53"/>
                  <a:pt x="79" y="55"/>
                  <a:pt x="79" y="57"/>
                </a:cubicBezTo>
                <a:cubicBezTo>
                  <a:pt x="76" y="59"/>
                  <a:pt x="76" y="59"/>
                  <a:pt x="76" y="59"/>
                </a:cubicBezTo>
                <a:cubicBezTo>
                  <a:pt x="69" y="55"/>
                  <a:pt x="69" y="55"/>
                  <a:pt x="69" y="55"/>
                </a:cubicBezTo>
                <a:cubicBezTo>
                  <a:pt x="71" y="62"/>
                  <a:pt x="71" y="62"/>
                  <a:pt x="71" y="62"/>
                </a:cubicBezTo>
                <a:cubicBezTo>
                  <a:pt x="65" y="67"/>
                  <a:pt x="65" y="67"/>
                  <a:pt x="65" y="67"/>
                </a:cubicBezTo>
                <a:cubicBezTo>
                  <a:pt x="72" y="68"/>
                  <a:pt x="72" y="68"/>
                  <a:pt x="72" y="68"/>
                </a:cubicBezTo>
                <a:cubicBezTo>
                  <a:pt x="75" y="74"/>
                  <a:pt x="75" y="74"/>
                  <a:pt x="75" y="74"/>
                </a:cubicBezTo>
                <a:cubicBezTo>
                  <a:pt x="78" y="68"/>
                  <a:pt x="78" y="68"/>
                  <a:pt x="78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8" y="98"/>
                  <a:pt x="88" y="98"/>
                  <a:pt x="88" y="98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77" y="105"/>
                  <a:pt x="63" y="108"/>
                  <a:pt x="49" y="108"/>
                </a:cubicBezTo>
                <a:cubicBezTo>
                  <a:pt x="36" y="108"/>
                  <a:pt x="22" y="105"/>
                  <a:pt x="13" y="100"/>
                </a:cubicBezTo>
                <a:cubicBezTo>
                  <a:pt x="10" y="98"/>
                  <a:pt x="10" y="98"/>
                  <a:pt x="10" y="98"/>
                </a:cubicBezTo>
                <a:cubicBezTo>
                  <a:pt x="19" y="68"/>
                  <a:pt x="19" y="68"/>
                  <a:pt x="19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3" y="74"/>
                  <a:pt x="23" y="74"/>
                  <a:pt x="23" y="74"/>
                </a:cubicBezTo>
                <a:cubicBezTo>
                  <a:pt x="26" y="68"/>
                  <a:pt x="26" y="68"/>
                  <a:pt x="26" y="68"/>
                </a:cubicBezTo>
                <a:cubicBezTo>
                  <a:pt x="33" y="67"/>
                  <a:pt x="33" y="67"/>
                  <a:pt x="33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30" y="55"/>
                  <a:pt x="30" y="55"/>
                  <a:pt x="30" y="55"/>
                </a:cubicBezTo>
                <a:cubicBezTo>
                  <a:pt x="24" y="59"/>
                  <a:pt x="24" y="59"/>
                  <a:pt x="24" y="59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5"/>
                  <a:pt x="20" y="53"/>
                  <a:pt x="20" y="51"/>
                </a:cubicBezTo>
                <a:cubicBezTo>
                  <a:pt x="0" y="45"/>
                  <a:pt x="0" y="45"/>
                  <a:pt x="0" y="45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7"/>
                  <a:pt x="1" y="36"/>
                  <a:pt x="1" y="35"/>
                </a:cubicBezTo>
                <a:cubicBezTo>
                  <a:pt x="1" y="30"/>
                  <a:pt x="7" y="27"/>
                  <a:pt x="16" y="24"/>
                </a:cubicBezTo>
                <a:cubicBezTo>
                  <a:pt x="20" y="31"/>
                  <a:pt x="20" y="31"/>
                  <a:pt x="20" y="31"/>
                </a:cubicBezTo>
                <a:cubicBezTo>
                  <a:pt x="16" y="32"/>
                  <a:pt x="13" y="33"/>
                  <a:pt x="13" y="33"/>
                </a:cubicBezTo>
                <a:cubicBezTo>
                  <a:pt x="13" y="33"/>
                  <a:pt x="17" y="34"/>
                  <a:pt x="22" y="35"/>
                </a:cubicBezTo>
                <a:cubicBezTo>
                  <a:pt x="29" y="37"/>
                  <a:pt x="37" y="38"/>
                  <a:pt x="48" y="38"/>
                </a:cubicBezTo>
                <a:cubicBezTo>
                  <a:pt x="60" y="38"/>
                  <a:pt x="67" y="37"/>
                  <a:pt x="74" y="35"/>
                </a:cubicBezTo>
                <a:cubicBezTo>
                  <a:pt x="80" y="34"/>
                  <a:pt x="83" y="33"/>
                  <a:pt x="83" y="33"/>
                </a:cubicBezTo>
                <a:cubicBezTo>
                  <a:pt x="83" y="33"/>
                  <a:pt x="80" y="32"/>
                  <a:pt x="76" y="31"/>
                </a:cubicBezTo>
                <a:cubicBezTo>
                  <a:pt x="81" y="24"/>
                  <a:pt x="81" y="24"/>
                  <a:pt x="81" y="24"/>
                </a:cubicBezTo>
                <a:close/>
                <a:moveTo>
                  <a:pt x="26" y="78"/>
                </a:moveTo>
                <a:cubicBezTo>
                  <a:pt x="22" y="93"/>
                  <a:pt x="22" y="93"/>
                  <a:pt x="22" y="93"/>
                </a:cubicBezTo>
                <a:cubicBezTo>
                  <a:pt x="25" y="94"/>
                  <a:pt x="29" y="96"/>
                  <a:pt x="33" y="96"/>
                </a:cubicBezTo>
                <a:cubicBezTo>
                  <a:pt x="37" y="79"/>
                  <a:pt x="37" y="79"/>
                  <a:pt x="37" y="79"/>
                </a:cubicBezTo>
                <a:cubicBezTo>
                  <a:pt x="33" y="78"/>
                  <a:pt x="29" y="78"/>
                  <a:pt x="26" y="78"/>
                </a:cubicBezTo>
                <a:close/>
                <a:moveTo>
                  <a:pt x="43" y="98"/>
                </a:moveTo>
                <a:cubicBezTo>
                  <a:pt x="45" y="98"/>
                  <a:pt x="47" y="98"/>
                  <a:pt x="49" y="98"/>
                </a:cubicBezTo>
                <a:cubicBezTo>
                  <a:pt x="52" y="98"/>
                  <a:pt x="55" y="98"/>
                  <a:pt x="58" y="98"/>
                </a:cubicBezTo>
                <a:cubicBezTo>
                  <a:pt x="55" y="79"/>
                  <a:pt x="55" y="79"/>
                  <a:pt x="55" y="79"/>
                </a:cubicBezTo>
                <a:cubicBezTo>
                  <a:pt x="52" y="79"/>
                  <a:pt x="49" y="79"/>
                  <a:pt x="46" y="79"/>
                </a:cubicBezTo>
                <a:cubicBezTo>
                  <a:pt x="43" y="98"/>
                  <a:pt x="43" y="98"/>
                  <a:pt x="43" y="98"/>
                </a:cubicBezTo>
                <a:close/>
                <a:moveTo>
                  <a:pt x="68" y="96"/>
                </a:moveTo>
                <a:cubicBezTo>
                  <a:pt x="71" y="95"/>
                  <a:pt x="74" y="94"/>
                  <a:pt x="77" y="93"/>
                </a:cubicBezTo>
                <a:cubicBezTo>
                  <a:pt x="73" y="78"/>
                  <a:pt x="73" y="78"/>
                  <a:pt x="73" y="78"/>
                </a:cubicBezTo>
                <a:cubicBezTo>
                  <a:pt x="70" y="78"/>
                  <a:pt x="67" y="78"/>
                  <a:pt x="64" y="78"/>
                </a:cubicBezTo>
                <a:lnTo>
                  <a:pt x="68" y="9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3" name="Freeform 81"/>
          <p:cNvSpPr>
            <a:spLocks noEditPoints="1" noChangeArrowheads="1"/>
          </p:cNvSpPr>
          <p:nvPr/>
        </p:nvSpPr>
        <p:spPr bwMode="auto">
          <a:xfrm>
            <a:off x="2003425" y="3243263"/>
            <a:ext cx="377825" cy="261937"/>
          </a:xfrm>
          <a:custGeom>
            <a:avLst/>
            <a:gdLst>
              <a:gd name="T0" fmla="*/ 2147483647 w 101"/>
              <a:gd name="T1" fmla="*/ 2147483647 h 93"/>
              <a:gd name="T2" fmla="*/ 2147483647 w 101"/>
              <a:gd name="T3" fmla="*/ 2147483647 h 93"/>
              <a:gd name="T4" fmla="*/ 2147483647 w 101"/>
              <a:gd name="T5" fmla="*/ 2147483647 h 93"/>
              <a:gd name="T6" fmla="*/ 2147483647 w 101"/>
              <a:gd name="T7" fmla="*/ 2147483647 h 93"/>
              <a:gd name="T8" fmla="*/ 2147483647 w 101"/>
              <a:gd name="T9" fmla="*/ 2147483647 h 93"/>
              <a:gd name="T10" fmla="*/ 2147483647 w 101"/>
              <a:gd name="T11" fmla="*/ 2147483647 h 93"/>
              <a:gd name="T12" fmla="*/ 2147483647 w 101"/>
              <a:gd name="T13" fmla="*/ 2147483647 h 93"/>
              <a:gd name="T14" fmla="*/ 2147483647 w 101"/>
              <a:gd name="T15" fmla="*/ 2147483647 h 93"/>
              <a:gd name="T16" fmla="*/ 2147483647 w 101"/>
              <a:gd name="T17" fmla="*/ 2147483647 h 93"/>
              <a:gd name="T18" fmla="*/ 2147483647 w 101"/>
              <a:gd name="T19" fmla="*/ 2147483647 h 93"/>
              <a:gd name="T20" fmla="*/ 2147483647 w 101"/>
              <a:gd name="T21" fmla="*/ 2147483647 h 93"/>
              <a:gd name="T22" fmla="*/ 2147483647 w 101"/>
              <a:gd name="T23" fmla="*/ 2147483647 h 93"/>
              <a:gd name="T24" fmla="*/ 2147483647 w 101"/>
              <a:gd name="T25" fmla="*/ 2147483647 h 93"/>
              <a:gd name="T26" fmla="*/ 2147483647 w 101"/>
              <a:gd name="T27" fmla="*/ 2147483647 h 93"/>
              <a:gd name="T28" fmla="*/ 0 w 101"/>
              <a:gd name="T29" fmla="*/ 2147483647 h 93"/>
              <a:gd name="T30" fmla="*/ 2147483647 w 101"/>
              <a:gd name="T31" fmla="*/ 2147483647 h 93"/>
              <a:gd name="T32" fmla="*/ 2147483647 w 101"/>
              <a:gd name="T33" fmla="*/ 2147483647 h 93"/>
              <a:gd name="T34" fmla="*/ 2147483647 w 101"/>
              <a:gd name="T35" fmla="*/ 2147483647 h 93"/>
              <a:gd name="T36" fmla="*/ 2147483647 w 101"/>
              <a:gd name="T37" fmla="*/ 2147483647 h 93"/>
              <a:gd name="T38" fmla="*/ 2147483647 w 101"/>
              <a:gd name="T39" fmla="*/ 2147483647 h 93"/>
              <a:gd name="T40" fmla="*/ 2147483647 w 101"/>
              <a:gd name="T41" fmla="*/ 2147483647 h 93"/>
              <a:gd name="T42" fmla="*/ 2147483647 w 101"/>
              <a:gd name="T43" fmla="*/ 2147483647 h 93"/>
              <a:gd name="T44" fmla="*/ 2147483647 w 101"/>
              <a:gd name="T45" fmla="*/ 0 h 93"/>
              <a:gd name="T46" fmla="*/ 2147483647 w 101"/>
              <a:gd name="T47" fmla="*/ 2147483647 h 93"/>
              <a:gd name="T48" fmla="*/ 2147483647 w 101"/>
              <a:gd name="T49" fmla="*/ 2147483647 h 93"/>
              <a:gd name="T50" fmla="*/ 2147483647 w 101"/>
              <a:gd name="T51" fmla="*/ 2147483647 h 93"/>
              <a:gd name="T52" fmla="*/ 2147483647 w 101"/>
              <a:gd name="T53" fmla="*/ 2147483647 h 93"/>
              <a:gd name="T54" fmla="*/ 2147483647 w 101"/>
              <a:gd name="T55" fmla="*/ 2147483647 h 93"/>
              <a:gd name="T56" fmla="*/ 2147483647 w 101"/>
              <a:gd name="T57" fmla="*/ 2147483647 h 93"/>
              <a:gd name="T58" fmla="*/ 2147483647 w 101"/>
              <a:gd name="T59" fmla="*/ 2147483647 h 93"/>
              <a:gd name="T60" fmla="*/ 2147483647 w 101"/>
              <a:gd name="T61" fmla="*/ 2147483647 h 93"/>
              <a:gd name="T62" fmla="*/ 2147483647 w 101"/>
              <a:gd name="T63" fmla="*/ 2147483647 h 93"/>
              <a:gd name="T64" fmla="*/ 2147483647 w 101"/>
              <a:gd name="T65" fmla="*/ 2147483647 h 93"/>
              <a:gd name="T66" fmla="*/ 2147483647 w 101"/>
              <a:gd name="T67" fmla="*/ 2147483647 h 93"/>
              <a:gd name="T68" fmla="*/ 2147483647 w 101"/>
              <a:gd name="T69" fmla="*/ 2147483647 h 93"/>
              <a:gd name="T70" fmla="*/ 2147483647 w 101"/>
              <a:gd name="T71" fmla="*/ 2147483647 h 93"/>
              <a:gd name="T72" fmla="*/ 2147483647 w 101"/>
              <a:gd name="T73" fmla="*/ 2147483647 h 93"/>
              <a:gd name="T74" fmla="*/ 2147483647 w 101"/>
              <a:gd name="T75" fmla="*/ 2147483647 h 93"/>
              <a:gd name="T76" fmla="*/ 2147483647 w 101"/>
              <a:gd name="T77" fmla="*/ 2147483647 h 93"/>
              <a:gd name="T78" fmla="*/ 2147483647 w 101"/>
              <a:gd name="T79" fmla="*/ 2147483647 h 93"/>
              <a:gd name="T80" fmla="*/ 2147483647 w 101"/>
              <a:gd name="T81" fmla="*/ 2147483647 h 93"/>
              <a:gd name="T82" fmla="*/ 2147483647 w 101"/>
              <a:gd name="T83" fmla="*/ 2147483647 h 9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1"/>
              <a:gd name="T127" fmla="*/ 0 h 93"/>
              <a:gd name="T128" fmla="*/ 101 w 101"/>
              <a:gd name="T129" fmla="*/ 93 h 9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1" h="93">
                <a:moveTo>
                  <a:pt x="78" y="27"/>
                </a:moveTo>
                <a:cubicBezTo>
                  <a:pt x="80" y="26"/>
                  <a:pt x="83" y="24"/>
                  <a:pt x="85" y="22"/>
                </a:cubicBezTo>
                <a:cubicBezTo>
                  <a:pt x="86" y="20"/>
                  <a:pt x="87" y="18"/>
                  <a:pt x="88" y="16"/>
                </a:cubicBezTo>
                <a:cubicBezTo>
                  <a:pt x="89" y="15"/>
                  <a:pt x="89" y="13"/>
                  <a:pt x="88" y="11"/>
                </a:cubicBezTo>
                <a:cubicBezTo>
                  <a:pt x="88" y="10"/>
                  <a:pt x="88" y="10"/>
                  <a:pt x="88" y="9"/>
                </a:cubicBezTo>
                <a:cubicBezTo>
                  <a:pt x="86" y="17"/>
                  <a:pt x="80" y="21"/>
                  <a:pt x="76" y="23"/>
                </a:cubicBezTo>
                <a:cubicBezTo>
                  <a:pt x="78" y="27"/>
                  <a:pt x="78" y="27"/>
                  <a:pt x="78" y="27"/>
                </a:cubicBezTo>
                <a:close/>
                <a:moveTo>
                  <a:pt x="43" y="76"/>
                </a:moveTo>
                <a:cubicBezTo>
                  <a:pt x="43" y="76"/>
                  <a:pt x="44" y="76"/>
                  <a:pt x="47" y="79"/>
                </a:cubicBezTo>
                <a:cubicBezTo>
                  <a:pt x="49" y="82"/>
                  <a:pt x="48" y="84"/>
                  <a:pt x="48" y="84"/>
                </a:cubicBezTo>
                <a:cubicBezTo>
                  <a:pt x="48" y="84"/>
                  <a:pt x="44" y="83"/>
                  <a:pt x="43" y="82"/>
                </a:cubicBezTo>
                <a:cubicBezTo>
                  <a:pt x="41" y="80"/>
                  <a:pt x="43" y="76"/>
                  <a:pt x="43" y="76"/>
                </a:cubicBezTo>
                <a:close/>
                <a:moveTo>
                  <a:pt x="61" y="76"/>
                </a:moveTo>
                <a:cubicBezTo>
                  <a:pt x="61" y="76"/>
                  <a:pt x="59" y="76"/>
                  <a:pt x="57" y="79"/>
                </a:cubicBezTo>
                <a:cubicBezTo>
                  <a:pt x="54" y="82"/>
                  <a:pt x="55" y="84"/>
                  <a:pt x="55" y="84"/>
                </a:cubicBezTo>
                <a:cubicBezTo>
                  <a:pt x="55" y="84"/>
                  <a:pt x="59" y="83"/>
                  <a:pt x="61" y="82"/>
                </a:cubicBezTo>
                <a:cubicBezTo>
                  <a:pt x="62" y="80"/>
                  <a:pt x="61" y="76"/>
                  <a:pt x="61" y="76"/>
                </a:cubicBezTo>
                <a:close/>
                <a:moveTo>
                  <a:pt x="40" y="74"/>
                </a:moveTo>
                <a:cubicBezTo>
                  <a:pt x="36" y="79"/>
                  <a:pt x="36" y="79"/>
                  <a:pt x="36" y="79"/>
                </a:cubicBezTo>
                <a:cubicBezTo>
                  <a:pt x="36" y="80"/>
                  <a:pt x="37" y="82"/>
                  <a:pt x="38" y="83"/>
                </a:cubicBezTo>
                <a:cubicBezTo>
                  <a:pt x="39" y="84"/>
                  <a:pt x="40" y="86"/>
                  <a:pt x="41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5" y="84"/>
                  <a:pt x="66" y="83"/>
                </a:cubicBezTo>
                <a:cubicBezTo>
                  <a:pt x="66" y="82"/>
                  <a:pt x="67" y="80"/>
                  <a:pt x="67" y="79"/>
                </a:cubicBezTo>
                <a:cubicBezTo>
                  <a:pt x="63" y="74"/>
                  <a:pt x="63" y="74"/>
                  <a:pt x="63" y="74"/>
                </a:cubicBezTo>
                <a:cubicBezTo>
                  <a:pt x="40" y="74"/>
                  <a:pt x="40" y="74"/>
                  <a:pt x="40" y="74"/>
                </a:cubicBezTo>
                <a:close/>
                <a:moveTo>
                  <a:pt x="30" y="75"/>
                </a:moveTo>
                <a:cubicBezTo>
                  <a:pt x="36" y="69"/>
                  <a:pt x="36" y="69"/>
                  <a:pt x="36" y="69"/>
                </a:cubicBezTo>
                <a:cubicBezTo>
                  <a:pt x="29" y="60"/>
                  <a:pt x="24" y="50"/>
                  <a:pt x="22" y="38"/>
                </a:cubicBezTo>
                <a:cubicBezTo>
                  <a:pt x="15" y="40"/>
                  <a:pt x="6" y="38"/>
                  <a:pt x="0" y="28"/>
                </a:cubicBezTo>
                <a:cubicBezTo>
                  <a:pt x="5" y="26"/>
                  <a:pt x="9" y="25"/>
                  <a:pt x="13" y="26"/>
                </a:cubicBezTo>
                <a:cubicBezTo>
                  <a:pt x="13" y="26"/>
                  <a:pt x="13" y="26"/>
                  <a:pt x="13" y="25"/>
                </a:cubicBezTo>
                <a:cubicBezTo>
                  <a:pt x="11" y="23"/>
                  <a:pt x="9" y="21"/>
                  <a:pt x="8" y="18"/>
                </a:cubicBezTo>
                <a:cubicBezTo>
                  <a:pt x="7" y="15"/>
                  <a:pt x="7" y="12"/>
                  <a:pt x="8" y="9"/>
                </a:cubicBezTo>
                <a:cubicBezTo>
                  <a:pt x="9" y="6"/>
                  <a:pt x="10" y="3"/>
                  <a:pt x="14" y="0"/>
                </a:cubicBezTo>
                <a:cubicBezTo>
                  <a:pt x="18" y="3"/>
                  <a:pt x="18" y="3"/>
                  <a:pt x="18" y="3"/>
                </a:cubicBezTo>
                <a:cubicBezTo>
                  <a:pt x="17" y="12"/>
                  <a:pt x="24" y="16"/>
                  <a:pt x="29" y="19"/>
                </a:cubicBezTo>
                <a:cubicBezTo>
                  <a:pt x="29" y="19"/>
                  <a:pt x="30" y="19"/>
                  <a:pt x="30" y="20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19"/>
                  <a:pt x="72" y="19"/>
                  <a:pt x="72" y="19"/>
                </a:cubicBezTo>
                <a:cubicBezTo>
                  <a:pt x="77" y="16"/>
                  <a:pt x="84" y="12"/>
                  <a:pt x="83" y="3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3"/>
                  <a:pt x="93" y="6"/>
                  <a:pt x="93" y="9"/>
                </a:cubicBezTo>
                <a:cubicBezTo>
                  <a:pt x="94" y="12"/>
                  <a:pt x="94" y="15"/>
                  <a:pt x="93" y="18"/>
                </a:cubicBezTo>
                <a:cubicBezTo>
                  <a:pt x="92" y="21"/>
                  <a:pt x="90" y="23"/>
                  <a:pt x="89" y="25"/>
                </a:cubicBezTo>
                <a:cubicBezTo>
                  <a:pt x="89" y="26"/>
                  <a:pt x="88" y="26"/>
                  <a:pt x="88" y="26"/>
                </a:cubicBezTo>
                <a:cubicBezTo>
                  <a:pt x="92" y="25"/>
                  <a:pt x="96" y="26"/>
                  <a:pt x="101" y="28"/>
                </a:cubicBezTo>
                <a:cubicBezTo>
                  <a:pt x="96" y="37"/>
                  <a:pt x="88" y="39"/>
                  <a:pt x="81" y="38"/>
                </a:cubicBezTo>
                <a:cubicBezTo>
                  <a:pt x="78" y="50"/>
                  <a:pt x="74" y="60"/>
                  <a:pt x="68" y="69"/>
                </a:cubicBezTo>
                <a:cubicBezTo>
                  <a:pt x="74" y="75"/>
                  <a:pt x="74" y="75"/>
                  <a:pt x="74" y="75"/>
                </a:cubicBezTo>
                <a:cubicBezTo>
                  <a:pt x="75" y="76"/>
                  <a:pt x="75" y="76"/>
                  <a:pt x="75" y="76"/>
                </a:cubicBezTo>
                <a:cubicBezTo>
                  <a:pt x="74" y="78"/>
                  <a:pt x="74" y="78"/>
                  <a:pt x="74" y="78"/>
                </a:cubicBezTo>
                <a:cubicBezTo>
                  <a:pt x="74" y="81"/>
                  <a:pt x="73" y="84"/>
                  <a:pt x="72" y="87"/>
                </a:cubicBezTo>
                <a:cubicBezTo>
                  <a:pt x="70" y="89"/>
                  <a:pt x="68" y="91"/>
                  <a:pt x="66" y="93"/>
                </a:cubicBezTo>
                <a:cubicBezTo>
                  <a:pt x="65" y="93"/>
                  <a:pt x="65" y="93"/>
                  <a:pt x="65" y="93"/>
                </a:cubicBezTo>
                <a:cubicBezTo>
                  <a:pt x="64" y="93"/>
                  <a:pt x="64" y="93"/>
                  <a:pt x="64" y="93"/>
                </a:cubicBezTo>
                <a:cubicBezTo>
                  <a:pt x="40" y="93"/>
                  <a:pt x="40" y="93"/>
                  <a:pt x="40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5" y="91"/>
                  <a:pt x="33" y="89"/>
                  <a:pt x="32" y="87"/>
                </a:cubicBezTo>
                <a:cubicBezTo>
                  <a:pt x="30" y="84"/>
                  <a:pt x="29" y="81"/>
                  <a:pt x="29" y="78"/>
                </a:cubicBezTo>
                <a:cubicBezTo>
                  <a:pt x="29" y="76"/>
                  <a:pt x="29" y="76"/>
                  <a:pt x="29" y="76"/>
                </a:cubicBezTo>
                <a:cubicBezTo>
                  <a:pt x="30" y="75"/>
                  <a:pt x="30" y="75"/>
                  <a:pt x="30" y="75"/>
                </a:cubicBezTo>
                <a:close/>
                <a:moveTo>
                  <a:pt x="17" y="22"/>
                </a:moveTo>
                <a:cubicBezTo>
                  <a:pt x="19" y="24"/>
                  <a:pt x="21" y="26"/>
                  <a:pt x="23" y="27"/>
                </a:cubicBezTo>
                <a:cubicBezTo>
                  <a:pt x="26" y="23"/>
                  <a:pt x="26" y="23"/>
                  <a:pt x="26" y="23"/>
                </a:cubicBezTo>
                <a:cubicBezTo>
                  <a:pt x="21" y="21"/>
                  <a:pt x="15" y="17"/>
                  <a:pt x="13" y="9"/>
                </a:cubicBezTo>
                <a:cubicBezTo>
                  <a:pt x="13" y="10"/>
                  <a:pt x="13" y="10"/>
                  <a:pt x="13" y="11"/>
                </a:cubicBezTo>
                <a:cubicBezTo>
                  <a:pt x="12" y="13"/>
                  <a:pt x="13" y="15"/>
                  <a:pt x="13" y="16"/>
                </a:cubicBezTo>
                <a:cubicBezTo>
                  <a:pt x="14" y="18"/>
                  <a:pt x="15" y="20"/>
                  <a:pt x="17" y="22"/>
                </a:cubicBezTo>
                <a:close/>
                <a:moveTo>
                  <a:pt x="71" y="40"/>
                </a:moveTo>
                <a:cubicBezTo>
                  <a:pt x="71" y="40"/>
                  <a:pt x="67" y="38"/>
                  <a:pt x="64" y="40"/>
                </a:cubicBezTo>
                <a:cubicBezTo>
                  <a:pt x="60" y="41"/>
                  <a:pt x="58" y="46"/>
                  <a:pt x="58" y="46"/>
                </a:cubicBezTo>
                <a:cubicBezTo>
                  <a:pt x="58" y="46"/>
                  <a:pt x="67" y="47"/>
                  <a:pt x="69" y="46"/>
                </a:cubicBezTo>
                <a:cubicBezTo>
                  <a:pt x="71" y="45"/>
                  <a:pt x="71" y="40"/>
                  <a:pt x="71" y="40"/>
                </a:cubicBezTo>
                <a:close/>
                <a:moveTo>
                  <a:pt x="32" y="40"/>
                </a:moveTo>
                <a:cubicBezTo>
                  <a:pt x="32" y="40"/>
                  <a:pt x="33" y="45"/>
                  <a:pt x="35" y="46"/>
                </a:cubicBezTo>
                <a:cubicBezTo>
                  <a:pt x="37" y="47"/>
                  <a:pt x="46" y="46"/>
                  <a:pt x="46" y="46"/>
                </a:cubicBezTo>
                <a:cubicBezTo>
                  <a:pt x="46" y="46"/>
                  <a:pt x="43" y="41"/>
                  <a:pt x="40" y="40"/>
                </a:cubicBezTo>
                <a:cubicBezTo>
                  <a:pt x="37" y="38"/>
                  <a:pt x="32" y="40"/>
                  <a:pt x="32" y="4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4" name="Freeform 82"/>
          <p:cNvSpPr>
            <a:spLocks noEditPoints="1" noChangeArrowheads="1"/>
          </p:cNvSpPr>
          <p:nvPr/>
        </p:nvSpPr>
        <p:spPr bwMode="auto">
          <a:xfrm>
            <a:off x="3416300" y="4294188"/>
            <a:ext cx="349250" cy="233362"/>
          </a:xfrm>
          <a:custGeom>
            <a:avLst/>
            <a:gdLst>
              <a:gd name="T0" fmla="*/ 2147483647 w 93"/>
              <a:gd name="T1" fmla="*/ 2147483647 h 83"/>
              <a:gd name="T2" fmla="*/ 2147483647 w 93"/>
              <a:gd name="T3" fmla="*/ 2147483647 h 83"/>
              <a:gd name="T4" fmla="*/ 2147483647 w 93"/>
              <a:gd name="T5" fmla="*/ 2147483647 h 83"/>
              <a:gd name="T6" fmla="*/ 2147483647 w 93"/>
              <a:gd name="T7" fmla="*/ 2147483647 h 83"/>
              <a:gd name="T8" fmla="*/ 2147483647 w 93"/>
              <a:gd name="T9" fmla="*/ 2147483647 h 83"/>
              <a:gd name="T10" fmla="*/ 2147483647 w 93"/>
              <a:gd name="T11" fmla="*/ 2147483647 h 83"/>
              <a:gd name="T12" fmla="*/ 2147483647 w 93"/>
              <a:gd name="T13" fmla="*/ 2147483647 h 83"/>
              <a:gd name="T14" fmla="*/ 2147483647 w 93"/>
              <a:gd name="T15" fmla="*/ 0 h 83"/>
              <a:gd name="T16" fmla="*/ 2147483647 w 93"/>
              <a:gd name="T17" fmla="*/ 2147483647 h 83"/>
              <a:gd name="T18" fmla="*/ 2147483647 w 93"/>
              <a:gd name="T19" fmla="*/ 2147483647 h 83"/>
              <a:gd name="T20" fmla="*/ 2147483647 w 93"/>
              <a:gd name="T21" fmla="*/ 2147483647 h 83"/>
              <a:gd name="T22" fmla="*/ 2147483647 w 93"/>
              <a:gd name="T23" fmla="*/ 2147483647 h 83"/>
              <a:gd name="T24" fmla="*/ 2147483647 w 93"/>
              <a:gd name="T25" fmla="*/ 2147483647 h 83"/>
              <a:gd name="T26" fmla="*/ 0 w 93"/>
              <a:gd name="T27" fmla="*/ 2147483647 h 83"/>
              <a:gd name="T28" fmla="*/ 0 w 93"/>
              <a:gd name="T29" fmla="*/ 2147483647 h 83"/>
              <a:gd name="T30" fmla="*/ 2147483647 w 93"/>
              <a:gd name="T31" fmla="*/ 2147483647 h 83"/>
              <a:gd name="T32" fmla="*/ 2147483647 w 93"/>
              <a:gd name="T33" fmla="*/ 2147483647 h 83"/>
              <a:gd name="T34" fmla="*/ 2147483647 w 93"/>
              <a:gd name="T35" fmla="*/ 2147483647 h 83"/>
              <a:gd name="T36" fmla="*/ 2147483647 w 93"/>
              <a:gd name="T37" fmla="*/ 2147483647 h 83"/>
              <a:gd name="T38" fmla="*/ 2147483647 w 93"/>
              <a:gd name="T39" fmla="*/ 2147483647 h 83"/>
              <a:gd name="T40" fmla="*/ 2147483647 w 93"/>
              <a:gd name="T41" fmla="*/ 2147483647 h 83"/>
              <a:gd name="T42" fmla="*/ 2147483647 w 93"/>
              <a:gd name="T43" fmla="*/ 2147483647 h 83"/>
              <a:gd name="T44" fmla="*/ 2147483647 w 93"/>
              <a:gd name="T45" fmla="*/ 2147483647 h 83"/>
              <a:gd name="T46" fmla="*/ 2147483647 w 93"/>
              <a:gd name="T47" fmla="*/ 2147483647 h 83"/>
              <a:gd name="T48" fmla="*/ 2147483647 w 93"/>
              <a:gd name="T49" fmla="*/ 2147483647 h 83"/>
              <a:gd name="T50" fmla="*/ 2147483647 w 93"/>
              <a:gd name="T51" fmla="*/ 2147483647 h 83"/>
              <a:gd name="T52" fmla="*/ 2147483647 w 93"/>
              <a:gd name="T53" fmla="*/ 2147483647 h 83"/>
              <a:gd name="T54" fmla="*/ 2147483647 w 93"/>
              <a:gd name="T55" fmla="*/ 2147483647 h 83"/>
              <a:gd name="T56" fmla="*/ 2147483647 w 93"/>
              <a:gd name="T57" fmla="*/ 2147483647 h 83"/>
              <a:gd name="T58" fmla="*/ 2147483647 w 93"/>
              <a:gd name="T59" fmla="*/ 2147483647 h 83"/>
              <a:gd name="T60" fmla="*/ 2147483647 w 93"/>
              <a:gd name="T61" fmla="*/ 2147483647 h 83"/>
              <a:gd name="T62" fmla="*/ 2147483647 w 93"/>
              <a:gd name="T63" fmla="*/ 2147483647 h 83"/>
              <a:gd name="T64" fmla="*/ 2147483647 w 93"/>
              <a:gd name="T65" fmla="*/ 2147483647 h 83"/>
              <a:gd name="T66" fmla="*/ 2147483647 w 93"/>
              <a:gd name="T67" fmla="*/ 2147483647 h 83"/>
              <a:gd name="T68" fmla="*/ 2147483647 w 93"/>
              <a:gd name="T69" fmla="*/ 2147483647 h 83"/>
              <a:gd name="T70" fmla="*/ 2147483647 w 93"/>
              <a:gd name="T71" fmla="*/ 2147483647 h 83"/>
              <a:gd name="T72" fmla="*/ 2147483647 w 93"/>
              <a:gd name="T73" fmla="*/ 2147483647 h 83"/>
              <a:gd name="T74" fmla="*/ 2147483647 w 93"/>
              <a:gd name="T75" fmla="*/ 2147483647 h 83"/>
              <a:gd name="T76" fmla="*/ 2147483647 w 93"/>
              <a:gd name="T77" fmla="*/ 2147483647 h 83"/>
              <a:gd name="T78" fmla="*/ 2147483647 w 93"/>
              <a:gd name="T79" fmla="*/ 2147483647 h 83"/>
              <a:gd name="T80" fmla="*/ 2147483647 w 93"/>
              <a:gd name="T81" fmla="*/ 2147483647 h 8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3"/>
              <a:gd name="T124" fmla="*/ 0 h 83"/>
              <a:gd name="T125" fmla="*/ 93 w 93"/>
              <a:gd name="T126" fmla="*/ 83 h 8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3" h="83">
                <a:moveTo>
                  <a:pt x="5" y="18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28"/>
                  <a:pt x="17" y="28"/>
                  <a:pt x="17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74"/>
                  <a:pt x="9" y="74"/>
                  <a:pt x="9" y="74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28"/>
                  <a:pt x="84" y="28"/>
                  <a:pt x="84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34"/>
                  <a:pt x="70" y="34"/>
                  <a:pt x="70" y="34"/>
                </a:cubicBezTo>
                <a:cubicBezTo>
                  <a:pt x="54" y="34"/>
                  <a:pt x="39" y="34"/>
                  <a:pt x="24" y="34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3"/>
                  <a:pt x="24" y="13"/>
                  <a:pt x="24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0"/>
                  <a:pt x="32" y="7"/>
                  <a:pt x="34" y="5"/>
                </a:cubicBezTo>
                <a:cubicBezTo>
                  <a:pt x="37" y="2"/>
                  <a:pt x="41" y="0"/>
                  <a:pt x="46" y="0"/>
                </a:cubicBezTo>
                <a:cubicBezTo>
                  <a:pt x="51" y="0"/>
                  <a:pt x="55" y="2"/>
                  <a:pt x="58" y="5"/>
                </a:cubicBezTo>
                <a:cubicBezTo>
                  <a:pt x="61" y="7"/>
                  <a:pt x="62" y="10"/>
                  <a:pt x="63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70" y="18"/>
                  <a:pt x="70" y="18"/>
                  <a:pt x="70" y="18"/>
                </a:cubicBezTo>
                <a:cubicBezTo>
                  <a:pt x="89" y="18"/>
                  <a:pt x="89" y="18"/>
                  <a:pt x="89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3" y="23"/>
                  <a:pt x="93" y="23"/>
                  <a:pt x="93" y="23"/>
                </a:cubicBezTo>
                <a:cubicBezTo>
                  <a:pt x="93" y="79"/>
                  <a:pt x="93" y="79"/>
                  <a:pt x="93" y="79"/>
                </a:cubicBezTo>
                <a:cubicBezTo>
                  <a:pt x="93" y="83"/>
                  <a:pt x="93" y="83"/>
                  <a:pt x="93" y="83"/>
                </a:cubicBezTo>
                <a:cubicBezTo>
                  <a:pt x="89" y="83"/>
                  <a:pt x="89" y="83"/>
                  <a:pt x="89" y="83"/>
                </a:cubicBezTo>
                <a:cubicBezTo>
                  <a:pt x="5" y="83"/>
                  <a:pt x="5" y="83"/>
                  <a:pt x="5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0" y="18"/>
                  <a:pt x="0" y="18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14" y="62"/>
                </a:moveTo>
                <a:cubicBezTo>
                  <a:pt x="14" y="70"/>
                  <a:pt x="14" y="70"/>
                  <a:pt x="14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59"/>
                  <a:pt x="33" y="59"/>
                  <a:pt x="33" y="59"/>
                </a:cubicBezTo>
                <a:cubicBezTo>
                  <a:pt x="29" y="63"/>
                  <a:pt x="29" y="63"/>
                  <a:pt x="29" y="63"/>
                </a:cubicBezTo>
                <a:cubicBezTo>
                  <a:pt x="28" y="61"/>
                  <a:pt x="28" y="61"/>
                  <a:pt x="28" y="61"/>
                </a:cubicBezTo>
                <a:cubicBezTo>
                  <a:pt x="29" y="60"/>
                  <a:pt x="29" y="60"/>
                  <a:pt x="29" y="60"/>
                </a:cubicBezTo>
                <a:cubicBezTo>
                  <a:pt x="28" y="59"/>
                  <a:pt x="28" y="59"/>
                  <a:pt x="28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5" y="60"/>
                  <a:pt x="25" y="60"/>
                  <a:pt x="25" y="60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4"/>
                  <a:pt x="25" y="64"/>
                  <a:pt x="25" y="64"/>
                </a:cubicBezTo>
                <a:cubicBezTo>
                  <a:pt x="21" y="59"/>
                  <a:pt x="21" y="59"/>
                  <a:pt x="21" y="59"/>
                </a:cubicBezTo>
                <a:cubicBezTo>
                  <a:pt x="14" y="62"/>
                  <a:pt x="14" y="62"/>
                  <a:pt x="14" y="62"/>
                </a:cubicBezTo>
                <a:close/>
                <a:moveTo>
                  <a:pt x="35" y="42"/>
                </a:moveTo>
                <a:cubicBezTo>
                  <a:pt x="32" y="42"/>
                  <a:pt x="26" y="35"/>
                  <a:pt x="19" y="42"/>
                </a:cubicBezTo>
                <a:cubicBezTo>
                  <a:pt x="20" y="47"/>
                  <a:pt x="20" y="53"/>
                  <a:pt x="23" y="57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57"/>
                  <a:pt x="24" y="57"/>
                  <a:pt x="24" y="57"/>
                </a:cubicBezTo>
                <a:cubicBezTo>
                  <a:pt x="25" y="57"/>
                  <a:pt x="26" y="57"/>
                  <a:pt x="27" y="57"/>
                </a:cubicBezTo>
                <a:cubicBezTo>
                  <a:pt x="28" y="57"/>
                  <a:pt x="29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4" y="53"/>
                  <a:pt x="34" y="47"/>
                  <a:pt x="35" y="42"/>
                </a:cubicBezTo>
                <a:close/>
                <a:moveTo>
                  <a:pt x="31" y="65"/>
                </a:moveTo>
                <a:cubicBezTo>
                  <a:pt x="31" y="66"/>
                  <a:pt x="31" y="66"/>
                  <a:pt x="31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5"/>
                  <a:pt x="36" y="65"/>
                  <a:pt x="36" y="65"/>
                </a:cubicBezTo>
                <a:cubicBezTo>
                  <a:pt x="31" y="65"/>
                  <a:pt x="31" y="65"/>
                  <a:pt x="31" y="65"/>
                </a:cubicBezTo>
                <a:close/>
                <a:moveTo>
                  <a:pt x="44" y="51"/>
                </a:moveTo>
                <a:cubicBezTo>
                  <a:pt x="44" y="55"/>
                  <a:pt x="44" y="55"/>
                  <a:pt x="44" y="55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1"/>
                  <a:pt x="78" y="51"/>
                  <a:pt x="78" y="51"/>
                </a:cubicBezTo>
                <a:cubicBezTo>
                  <a:pt x="44" y="51"/>
                  <a:pt x="44" y="51"/>
                  <a:pt x="44" y="51"/>
                </a:cubicBezTo>
                <a:close/>
                <a:moveTo>
                  <a:pt x="44" y="60"/>
                </a:moveTo>
                <a:cubicBezTo>
                  <a:pt x="44" y="65"/>
                  <a:pt x="44" y="65"/>
                  <a:pt x="44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0"/>
                  <a:pt x="59" y="60"/>
                  <a:pt x="59" y="60"/>
                </a:cubicBezTo>
                <a:cubicBezTo>
                  <a:pt x="44" y="60"/>
                  <a:pt x="44" y="60"/>
                  <a:pt x="44" y="60"/>
                </a:cubicBezTo>
                <a:close/>
                <a:moveTo>
                  <a:pt x="44" y="42"/>
                </a:moveTo>
                <a:cubicBezTo>
                  <a:pt x="44" y="46"/>
                  <a:pt x="44" y="46"/>
                  <a:pt x="44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78" y="42"/>
                  <a:pt x="78" y="42"/>
                  <a:pt x="78" y="42"/>
                </a:cubicBezTo>
                <a:cubicBezTo>
                  <a:pt x="44" y="42"/>
                  <a:pt x="44" y="42"/>
                  <a:pt x="44" y="42"/>
                </a:cubicBezTo>
                <a:close/>
                <a:moveTo>
                  <a:pt x="39" y="13"/>
                </a:moveTo>
                <a:cubicBezTo>
                  <a:pt x="53" y="13"/>
                  <a:pt x="53" y="13"/>
                  <a:pt x="53" y="13"/>
                </a:cubicBezTo>
                <a:cubicBezTo>
                  <a:pt x="53" y="13"/>
                  <a:pt x="52" y="12"/>
                  <a:pt x="52" y="12"/>
                </a:cubicBezTo>
                <a:cubicBezTo>
                  <a:pt x="50" y="10"/>
                  <a:pt x="48" y="9"/>
                  <a:pt x="46" y="9"/>
                </a:cubicBezTo>
                <a:cubicBezTo>
                  <a:pt x="44" y="9"/>
                  <a:pt x="42" y="10"/>
                  <a:pt x="41" y="12"/>
                </a:cubicBezTo>
                <a:cubicBezTo>
                  <a:pt x="40" y="12"/>
                  <a:pt x="40" y="13"/>
                  <a:pt x="39" y="13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5" name="Freeform 83"/>
          <p:cNvSpPr>
            <a:spLocks noEditPoints="1" noChangeArrowheads="1"/>
          </p:cNvSpPr>
          <p:nvPr/>
        </p:nvSpPr>
        <p:spPr bwMode="auto">
          <a:xfrm>
            <a:off x="2028825" y="4321175"/>
            <a:ext cx="322263" cy="247650"/>
          </a:xfrm>
          <a:custGeom>
            <a:avLst/>
            <a:gdLst>
              <a:gd name="T0" fmla="*/ 2147483647 w 86"/>
              <a:gd name="T1" fmla="*/ 2147483647 h 88"/>
              <a:gd name="T2" fmla="*/ 2147483647 w 86"/>
              <a:gd name="T3" fmla="*/ 2147483647 h 88"/>
              <a:gd name="T4" fmla="*/ 2147483647 w 86"/>
              <a:gd name="T5" fmla="*/ 2147483647 h 88"/>
              <a:gd name="T6" fmla="*/ 2147483647 w 86"/>
              <a:gd name="T7" fmla="*/ 2147483647 h 88"/>
              <a:gd name="T8" fmla="*/ 2147483647 w 86"/>
              <a:gd name="T9" fmla="*/ 2147483647 h 88"/>
              <a:gd name="T10" fmla="*/ 2147483647 w 86"/>
              <a:gd name="T11" fmla="*/ 2147483647 h 88"/>
              <a:gd name="T12" fmla="*/ 2147483647 w 86"/>
              <a:gd name="T13" fmla="*/ 2147483647 h 88"/>
              <a:gd name="T14" fmla="*/ 2147483647 w 86"/>
              <a:gd name="T15" fmla="*/ 2147483647 h 88"/>
              <a:gd name="T16" fmla="*/ 2147483647 w 86"/>
              <a:gd name="T17" fmla="*/ 2147483647 h 88"/>
              <a:gd name="T18" fmla="*/ 2147483647 w 86"/>
              <a:gd name="T19" fmla="*/ 2147483647 h 88"/>
              <a:gd name="T20" fmla="*/ 2147483647 w 86"/>
              <a:gd name="T21" fmla="*/ 2147483647 h 88"/>
              <a:gd name="T22" fmla="*/ 0 w 86"/>
              <a:gd name="T23" fmla="*/ 2147483647 h 88"/>
              <a:gd name="T24" fmla="*/ 2147483647 w 86"/>
              <a:gd name="T25" fmla="*/ 2147483647 h 88"/>
              <a:gd name="T26" fmla="*/ 2147483647 w 86"/>
              <a:gd name="T27" fmla="*/ 2147483647 h 88"/>
              <a:gd name="T28" fmla="*/ 2147483647 w 86"/>
              <a:gd name="T29" fmla="*/ 2147483647 h 88"/>
              <a:gd name="T30" fmla="*/ 2147483647 w 86"/>
              <a:gd name="T31" fmla="*/ 0 h 88"/>
              <a:gd name="T32" fmla="*/ 2147483647 w 86"/>
              <a:gd name="T33" fmla="*/ 0 h 88"/>
              <a:gd name="T34" fmla="*/ 2147483647 w 86"/>
              <a:gd name="T35" fmla="*/ 2147483647 h 88"/>
              <a:gd name="T36" fmla="*/ 2147483647 w 86"/>
              <a:gd name="T37" fmla="*/ 2147483647 h 88"/>
              <a:gd name="T38" fmla="*/ 2147483647 w 86"/>
              <a:gd name="T39" fmla="*/ 2147483647 h 88"/>
              <a:gd name="T40" fmla="*/ 2147483647 w 86"/>
              <a:gd name="T41" fmla="*/ 2147483647 h 88"/>
              <a:gd name="T42" fmla="*/ 2147483647 w 86"/>
              <a:gd name="T43" fmla="*/ 2147483647 h 88"/>
              <a:gd name="T44" fmla="*/ 2147483647 w 86"/>
              <a:gd name="T45" fmla="*/ 2147483647 h 88"/>
              <a:gd name="T46" fmla="*/ 2147483647 w 86"/>
              <a:gd name="T47" fmla="*/ 2147483647 h 88"/>
              <a:gd name="T48" fmla="*/ 2147483647 w 86"/>
              <a:gd name="T49" fmla="*/ 2147483647 h 88"/>
              <a:gd name="T50" fmla="*/ 2147483647 w 86"/>
              <a:gd name="T51" fmla="*/ 2147483647 h 88"/>
              <a:gd name="T52" fmla="*/ 2147483647 w 86"/>
              <a:gd name="T53" fmla="*/ 2147483647 h 88"/>
              <a:gd name="T54" fmla="*/ 2147483647 w 86"/>
              <a:gd name="T55" fmla="*/ 2147483647 h 88"/>
              <a:gd name="T56" fmla="*/ 2147483647 w 86"/>
              <a:gd name="T57" fmla="*/ 2147483647 h 88"/>
              <a:gd name="T58" fmla="*/ 2147483647 w 86"/>
              <a:gd name="T59" fmla="*/ 2147483647 h 88"/>
              <a:gd name="T60" fmla="*/ 2147483647 w 86"/>
              <a:gd name="T61" fmla="*/ 2147483647 h 88"/>
              <a:gd name="T62" fmla="*/ 2147483647 w 86"/>
              <a:gd name="T63" fmla="*/ 2147483647 h 88"/>
              <a:gd name="T64" fmla="*/ 2147483647 w 86"/>
              <a:gd name="T65" fmla="*/ 2147483647 h 88"/>
              <a:gd name="T66" fmla="*/ 2147483647 w 86"/>
              <a:gd name="T67" fmla="*/ 2147483647 h 88"/>
              <a:gd name="T68" fmla="*/ 2147483647 w 86"/>
              <a:gd name="T69" fmla="*/ 2147483647 h 88"/>
              <a:gd name="T70" fmla="*/ 2147483647 w 86"/>
              <a:gd name="T71" fmla="*/ 2147483647 h 88"/>
              <a:gd name="T72" fmla="*/ 2147483647 w 86"/>
              <a:gd name="T73" fmla="*/ 2147483647 h 88"/>
              <a:gd name="T74" fmla="*/ 2147483647 w 86"/>
              <a:gd name="T75" fmla="*/ 2147483647 h 88"/>
              <a:gd name="T76" fmla="*/ 2147483647 w 86"/>
              <a:gd name="T77" fmla="*/ 2147483647 h 88"/>
              <a:gd name="T78" fmla="*/ 2147483647 w 86"/>
              <a:gd name="T79" fmla="*/ 2147483647 h 88"/>
              <a:gd name="T80" fmla="*/ 2147483647 w 86"/>
              <a:gd name="T81" fmla="*/ 2147483647 h 88"/>
              <a:gd name="T82" fmla="*/ 2147483647 w 86"/>
              <a:gd name="T83" fmla="*/ 2147483647 h 88"/>
              <a:gd name="T84" fmla="*/ 2147483647 w 86"/>
              <a:gd name="T85" fmla="*/ 2147483647 h 88"/>
              <a:gd name="T86" fmla="*/ 2147483647 w 86"/>
              <a:gd name="T87" fmla="*/ 2147483647 h 88"/>
              <a:gd name="T88" fmla="*/ 2147483647 w 86"/>
              <a:gd name="T89" fmla="*/ 2147483647 h 88"/>
              <a:gd name="T90" fmla="*/ 2147483647 w 86"/>
              <a:gd name="T91" fmla="*/ 2147483647 h 88"/>
              <a:gd name="T92" fmla="*/ 2147483647 w 86"/>
              <a:gd name="T93" fmla="*/ 2147483647 h 88"/>
              <a:gd name="T94" fmla="*/ 2147483647 w 86"/>
              <a:gd name="T95" fmla="*/ 2147483647 h 88"/>
              <a:gd name="T96" fmla="*/ 2147483647 w 86"/>
              <a:gd name="T97" fmla="*/ 2147483647 h 88"/>
              <a:gd name="T98" fmla="*/ 2147483647 w 86"/>
              <a:gd name="T99" fmla="*/ 2147483647 h 88"/>
              <a:gd name="T100" fmla="*/ 2147483647 w 86"/>
              <a:gd name="T101" fmla="*/ 2147483647 h 88"/>
              <a:gd name="T102" fmla="*/ 2147483647 w 86"/>
              <a:gd name="T103" fmla="*/ 2147483647 h 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6"/>
              <a:gd name="T157" fmla="*/ 0 h 88"/>
              <a:gd name="T158" fmla="*/ 86 w 86"/>
              <a:gd name="T159" fmla="*/ 88 h 8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6" h="88">
                <a:moveTo>
                  <a:pt x="84" y="27"/>
                </a:moveTo>
                <a:cubicBezTo>
                  <a:pt x="84" y="85"/>
                  <a:pt x="84" y="85"/>
                  <a:pt x="84" y="85"/>
                </a:cubicBezTo>
                <a:cubicBezTo>
                  <a:pt x="84" y="88"/>
                  <a:pt x="84" y="88"/>
                  <a:pt x="84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76"/>
                  <a:pt x="15" y="76"/>
                  <a:pt x="15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0" y="70"/>
                  <a:pt x="0" y="70"/>
                  <a:pt x="0" y="70"/>
                </a:cubicBezTo>
                <a:cubicBezTo>
                  <a:pt x="3" y="63"/>
                  <a:pt x="5" y="55"/>
                  <a:pt x="6" y="47"/>
                </a:cubicBezTo>
                <a:cubicBezTo>
                  <a:pt x="7" y="41"/>
                  <a:pt x="8" y="34"/>
                  <a:pt x="8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0"/>
                  <a:pt x="3" y="0"/>
                  <a:pt x="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27"/>
                  <a:pt x="86" y="27"/>
                  <a:pt x="86" y="27"/>
                </a:cubicBezTo>
                <a:cubicBezTo>
                  <a:pt x="84" y="27"/>
                  <a:pt x="84" y="27"/>
                  <a:pt x="84" y="27"/>
                </a:cubicBezTo>
                <a:close/>
                <a:moveTo>
                  <a:pt x="38" y="62"/>
                </a:moveTo>
                <a:cubicBezTo>
                  <a:pt x="38" y="31"/>
                  <a:pt x="38" y="31"/>
                  <a:pt x="38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1"/>
                  <a:pt x="32" y="32"/>
                  <a:pt x="31" y="33"/>
                </a:cubicBezTo>
                <a:cubicBezTo>
                  <a:pt x="31" y="34"/>
                  <a:pt x="30" y="34"/>
                  <a:pt x="29" y="34"/>
                </a:cubicBezTo>
                <a:cubicBezTo>
                  <a:pt x="29" y="39"/>
                  <a:pt x="29" y="39"/>
                  <a:pt x="29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62"/>
                  <a:pt x="31" y="62"/>
                  <a:pt x="31" y="62"/>
                </a:cubicBezTo>
                <a:cubicBezTo>
                  <a:pt x="38" y="62"/>
                  <a:pt x="38" y="62"/>
                  <a:pt x="38" y="62"/>
                </a:cubicBezTo>
                <a:close/>
                <a:moveTo>
                  <a:pt x="49" y="62"/>
                </a:moveTo>
                <a:cubicBezTo>
                  <a:pt x="49" y="31"/>
                  <a:pt x="49" y="31"/>
                  <a:pt x="49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1"/>
                  <a:pt x="43" y="32"/>
                  <a:pt x="42" y="33"/>
                </a:cubicBezTo>
                <a:cubicBezTo>
                  <a:pt x="42" y="34"/>
                  <a:pt x="41" y="34"/>
                  <a:pt x="40" y="34"/>
                </a:cubicBezTo>
                <a:cubicBezTo>
                  <a:pt x="40" y="39"/>
                  <a:pt x="40" y="39"/>
                  <a:pt x="40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62"/>
                  <a:pt x="42" y="62"/>
                  <a:pt x="42" y="62"/>
                </a:cubicBezTo>
                <a:cubicBezTo>
                  <a:pt x="49" y="62"/>
                  <a:pt x="49" y="62"/>
                  <a:pt x="49" y="62"/>
                </a:cubicBezTo>
                <a:close/>
                <a:moveTo>
                  <a:pt x="65" y="27"/>
                </a:moveTo>
                <a:cubicBezTo>
                  <a:pt x="17" y="27"/>
                  <a:pt x="17" y="27"/>
                  <a:pt x="17" y="27"/>
                </a:cubicBezTo>
                <a:cubicBezTo>
                  <a:pt x="17" y="35"/>
                  <a:pt x="16" y="42"/>
                  <a:pt x="15" y="49"/>
                </a:cubicBezTo>
                <a:cubicBezTo>
                  <a:pt x="14" y="55"/>
                  <a:pt x="13" y="61"/>
                  <a:pt x="11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60" y="61"/>
                  <a:pt x="62" y="55"/>
                  <a:pt x="63" y="49"/>
                </a:cubicBezTo>
                <a:cubicBezTo>
                  <a:pt x="64" y="42"/>
                  <a:pt x="65" y="35"/>
                  <a:pt x="65" y="27"/>
                </a:cubicBezTo>
                <a:close/>
                <a:moveTo>
                  <a:pt x="27" y="76"/>
                </a:moveTo>
                <a:cubicBezTo>
                  <a:pt x="27" y="78"/>
                  <a:pt x="27" y="78"/>
                  <a:pt x="27" y="78"/>
                </a:cubicBezTo>
                <a:cubicBezTo>
                  <a:pt x="73" y="78"/>
                  <a:pt x="73" y="78"/>
                  <a:pt x="73" y="78"/>
                </a:cubicBezTo>
                <a:cubicBezTo>
                  <a:pt x="73" y="45"/>
                  <a:pt x="73" y="45"/>
                  <a:pt x="73" y="45"/>
                </a:cubicBezTo>
                <a:cubicBezTo>
                  <a:pt x="72" y="47"/>
                  <a:pt x="72" y="48"/>
                  <a:pt x="72" y="50"/>
                </a:cubicBezTo>
                <a:cubicBezTo>
                  <a:pt x="70" y="59"/>
                  <a:pt x="68" y="67"/>
                  <a:pt x="65" y="73"/>
                </a:cubicBezTo>
                <a:cubicBezTo>
                  <a:pt x="61" y="76"/>
                  <a:pt x="61" y="76"/>
                  <a:pt x="61" y="76"/>
                </a:cubicBezTo>
                <a:lnTo>
                  <a:pt x="27" y="7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6" name="Freeform 84"/>
          <p:cNvSpPr>
            <a:spLocks noChangeArrowheads="1"/>
          </p:cNvSpPr>
          <p:nvPr/>
        </p:nvSpPr>
        <p:spPr bwMode="auto">
          <a:xfrm>
            <a:off x="3390900" y="3294063"/>
            <a:ext cx="396875" cy="176212"/>
          </a:xfrm>
          <a:custGeom>
            <a:avLst/>
            <a:gdLst>
              <a:gd name="T0" fmla="*/ 2147483647 w 106"/>
              <a:gd name="T1" fmla="*/ 2147483647 h 63"/>
              <a:gd name="T2" fmla="*/ 2147483647 w 106"/>
              <a:gd name="T3" fmla="*/ 2147483647 h 63"/>
              <a:gd name="T4" fmla="*/ 2147483647 w 106"/>
              <a:gd name="T5" fmla="*/ 2147483647 h 63"/>
              <a:gd name="T6" fmla="*/ 2147483647 w 106"/>
              <a:gd name="T7" fmla="*/ 2147483647 h 63"/>
              <a:gd name="T8" fmla="*/ 2147483647 w 106"/>
              <a:gd name="T9" fmla="*/ 2147483647 h 63"/>
              <a:gd name="T10" fmla="*/ 0 w 106"/>
              <a:gd name="T11" fmla="*/ 2147483647 h 63"/>
              <a:gd name="T12" fmla="*/ 0 w 106"/>
              <a:gd name="T13" fmla="*/ 2147483647 h 63"/>
              <a:gd name="T14" fmla="*/ 2147483647 w 106"/>
              <a:gd name="T15" fmla="*/ 2147483647 h 63"/>
              <a:gd name="T16" fmla="*/ 2147483647 w 106"/>
              <a:gd name="T17" fmla="*/ 2147483647 h 63"/>
              <a:gd name="T18" fmla="*/ 2147483647 w 106"/>
              <a:gd name="T19" fmla="*/ 2147483647 h 63"/>
              <a:gd name="T20" fmla="*/ 2147483647 w 106"/>
              <a:gd name="T21" fmla="*/ 2147483647 h 63"/>
              <a:gd name="T22" fmla="*/ 2147483647 w 106"/>
              <a:gd name="T23" fmla="*/ 2147483647 h 63"/>
              <a:gd name="T24" fmla="*/ 2147483647 w 106"/>
              <a:gd name="T25" fmla="*/ 2147483647 h 63"/>
              <a:gd name="T26" fmla="*/ 2147483647 w 106"/>
              <a:gd name="T27" fmla="*/ 2147483647 h 63"/>
              <a:gd name="T28" fmla="*/ 2147483647 w 106"/>
              <a:gd name="T29" fmla="*/ 2147483647 h 63"/>
              <a:gd name="T30" fmla="*/ 2147483647 w 106"/>
              <a:gd name="T31" fmla="*/ 2147483647 h 63"/>
              <a:gd name="T32" fmla="*/ 2147483647 w 106"/>
              <a:gd name="T33" fmla="*/ 2147483647 h 63"/>
              <a:gd name="T34" fmla="*/ 2147483647 w 106"/>
              <a:gd name="T35" fmla="*/ 2147483647 h 63"/>
              <a:gd name="T36" fmla="*/ 2147483647 w 106"/>
              <a:gd name="T37" fmla="*/ 2147483647 h 63"/>
              <a:gd name="T38" fmla="*/ 2147483647 w 106"/>
              <a:gd name="T39" fmla="*/ 2147483647 h 63"/>
              <a:gd name="T40" fmla="*/ 2147483647 w 106"/>
              <a:gd name="T41" fmla="*/ 2147483647 h 63"/>
              <a:gd name="T42" fmla="*/ 2147483647 w 106"/>
              <a:gd name="T43" fmla="*/ 2147483647 h 63"/>
              <a:gd name="T44" fmla="*/ 2147483647 w 106"/>
              <a:gd name="T45" fmla="*/ 2147483647 h 63"/>
              <a:gd name="T46" fmla="*/ 2147483647 w 106"/>
              <a:gd name="T47" fmla="*/ 2147483647 h 63"/>
              <a:gd name="T48" fmla="*/ 2147483647 w 106"/>
              <a:gd name="T49" fmla="*/ 2147483647 h 63"/>
              <a:gd name="T50" fmla="*/ 2147483647 w 106"/>
              <a:gd name="T51" fmla="*/ 2147483647 h 63"/>
              <a:gd name="T52" fmla="*/ 2147483647 w 106"/>
              <a:gd name="T53" fmla="*/ 2147483647 h 63"/>
              <a:gd name="T54" fmla="*/ 2147483647 w 106"/>
              <a:gd name="T55" fmla="*/ 2147483647 h 63"/>
              <a:gd name="T56" fmla="*/ 2147483647 w 106"/>
              <a:gd name="T57" fmla="*/ 2147483647 h 63"/>
              <a:gd name="T58" fmla="*/ 2147483647 w 106"/>
              <a:gd name="T59" fmla="*/ 2147483647 h 63"/>
              <a:gd name="T60" fmla="*/ 2147483647 w 106"/>
              <a:gd name="T61" fmla="*/ 2147483647 h 6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6"/>
              <a:gd name="T94" fmla="*/ 0 h 63"/>
              <a:gd name="T95" fmla="*/ 106 w 106"/>
              <a:gd name="T96" fmla="*/ 63 h 6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6" h="63">
                <a:moveTo>
                  <a:pt x="49" y="1"/>
                </a:moveTo>
                <a:cubicBezTo>
                  <a:pt x="43" y="9"/>
                  <a:pt x="43" y="9"/>
                  <a:pt x="43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8" y="9"/>
                  <a:pt x="8" y="9"/>
                  <a:pt x="8" y="9"/>
                </a:cubicBezTo>
                <a:cubicBezTo>
                  <a:pt x="4" y="9"/>
                  <a:pt x="0" y="13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2"/>
                  <a:pt x="4" y="25"/>
                  <a:pt x="8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3" y="27"/>
                  <a:pt x="23" y="28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4"/>
                  <a:pt x="25" y="37"/>
                  <a:pt x="28" y="37"/>
                </a:cubicBezTo>
                <a:cubicBezTo>
                  <a:pt x="27" y="39"/>
                  <a:pt x="26" y="40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6"/>
                  <a:pt x="30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3" y="51"/>
                  <a:pt x="32" y="53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59"/>
                  <a:pt x="35" y="62"/>
                  <a:pt x="39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7" y="56"/>
                  <a:pt x="77" y="56"/>
                  <a:pt x="77" y="56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63"/>
                  <a:pt x="89" y="63"/>
                  <a:pt x="89" y="63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06" y="7"/>
                  <a:pt x="106" y="7"/>
                  <a:pt x="106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10"/>
                  <a:pt x="89" y="10"/>
                  <a:pt x="89" y="10"/>
                </a:cubicBezTo>
                <a:cubicBezTo>
                  <a:pt x="89" y="33"/>
                  <a:pt x="89" y="33"/>
                  <a:pt x="89" y="33"/>
                </a:cubicBezTo>
                <a:cubicBezTo>
                  <a:pt x="86" y="34"/>
                  <a:pt x="86" y="34"/>
                  <a:pt x="86" y="34"/>
                </a:cubicBezTo>
                <a:cubicBezTo>
                  <a:pt x="84" y="13"/>
                  <a:pt x="84" y="13"/>
                  <a:pt x="84" y="13"/>
                </a:cubicBezTo>
                <a:cubicBezTo>
                  <a:pt x="72" y="9"/>
                  <a:pt x="62" y="0"/>
                  <a:pt x="49" y="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7" name="Freeform 85"/>
          <p:cNvSpPr>
            <a:spLocks noEditPoints="1" noChangeArrowheads="1"/>
          </p:cNvSpPr>
          <p:nvPr/>
        </p:nvSpPr>
        <p:spPr bwMode="auto">
          <a:xfrm>
            <a:off x="2047875" y="3790950"/>
            <a:ext cx="315913" cy="234950"/>
          </a:xfrm>
          <a:custGeom>
            <a:avLst/>
            <a:gdLst>
              <a:gd name="T0" fmla="*/ 2147483647 w 199"/>
              <a:gd name="T1" fmla="*/ 0 h 196"/>
              <a:gd name="T2" fmla="*/ 2147483647 w 199"/>
              <a:gd name="T3" fmla="*/ 2147483647 h 196"/>
              <a:gd name="T4" fmla="*/ 2147483647 w 199"/>
              <a:gd name="T5" fmla="*/ 2147483647 h 196"/>
              <a:gd name="T6" fmla="*/ 2147483647 w 199"/>
              <a:gd name="T7" fmla="*/ 2147483647 h 196"/>
              <a:gd name="T8" fmla="*/ 2147483647 w 199"/>
              <a:gd name="T9" fmla="*/ 2147483647 h 196"/>
              <a:gd name="T10" fmla="*/ 2147483647 w 199"/>
              <a:gd name="T11" fmla="*/ 2147483647 h 196"/>
              <a:gd name="T12" fmla="*/ 2147483647 w 199"/>
              <a:gd name="T13" fmla="*/ 2147483647 h 196"/>
              <a:gd name="T14" fmla="*/ 0 w 199"/>
              <a:gd name="T15" fmla="*/ 2147483647 h 196"/>
              <a:gd name="T16" fmla="*/ 2147483647 w 199"/>
              <a:gd name="T17" fmla="*/ 2147483647 h 196"/>
              <a:gd name="T18" fmla="*/ 0 w 199"/>
              <a:gd name="T19" fmla="*/ 2147483647 h 196"/>
              <a:gd name="T20" fmla="*/ 0 w 199"/>
              <a:gd name="T21" fmla="*/ 0 h 196"/>
              <a:gd name="T22" fmla="*/ 2147483647 w 199"/>
              <a:gd name="T23" fmla="*/ 2147483647 h 196"/>
              <a:gd name="T24" fmla="*/ 2147483647 w 199"/>
              <a:gd name="T25" fmla="*/ 2147483647 h 196"/>
              <a:gd name="T26" fmla="*/ 2147483647 w 199"/>
              <a:gd name="T27" fmla="*/ 2147483647 h 196"/>
              <a:gd name="T28" fmla="*/ 2147483647 w 199"/>
              <a:gd name="T29" fmla="*/ 2147483647 h 196"/>
              <a:gd name="T30" fmla="*/ 2147483647 w 199"/>
              <a:gd name="T31" fmla="*/ 2147483647 h 196"/>
              <a:gd name="T32" fmla="*/ 2147483647 w 199"/>
              <a:gd name="T33" fmla="*/ 2147483647 h 196"/>
              <a:gd name="T34" fmla="*/ 2147483647 w 199"/>
              <a:gd name="T35" fmla="*/ 2147483647 h 196"/>
              <a:gd name="T36" fmla="*/ 2147483647 w 199"/>
              <a:gd name="T37" fmla="*/ 2147483647 h 196"/>
              <a:gd name="T38" fmla="*/ 2147483647 w 199"/>
              <a:gd name="T39" fmla="*/ 2147483647 h 196"/>
              <a:gd name="T40" fmla="*/ 2147483647 w 199"/>
              <a:gd name="T41" fmla="*/ 2147483647 h 196"/>
              <a:gd name="T42" fmla="*/ 2147483647 w 199"/>
              <a:gd name="T43" fmla="*/ 2147483647 h 196"/>
              <a:gd name="T44" fmla="*/ 2147483647 w 199"/>
              <a:gd name="T45" fmla="*/ 2147483647 h 196"/>
              <a:gd name="T46" fmla="*/ 2147483647 w 199"/>
              <a:gd name="T47" fmla="*/ 2147483647 h 196"/>
              <a:gd name="T48" fmla="*/ 2147483647 w 199"/>
              <a:gd name="T49" fmla="*/ 2147483647 h 196"/>
              <a:gd name="T50" fmla="*/ 2147483647 w 199"/>
              <a:gd name="T51" fmla="*/ 2147483647 h 196"/>
              <a:gd name="T52" fmla="*/ 2147483647 w 199"/>
              <a:gd name="T53" fmla="*/ 2147483647 h 196"/>
              <a:gd name="T54" fmla="*/ 2147483647 w 199"/>
              <a:gd name="T55" fmla="*/ 2147483647 h 196"/>
              <a:gd name="T56" fmla="*/ 2147483647 w 199"/>
              <a:gd name="T57" fmla="*/ 2147483647 h 196"/>
              <a:gd name="T58" fmla="*/ 2147483647 w 199"/>
              <a:gd name="T59" fmla="*/ 2147483647 h 196"/>
              <a:gd name="T60" fmla="*/ 2147483647 w 199"/>
              <a:gd name="T61" fmla="*/ 2147483647 h 196"/>
              <a:gd name="T62" fmla="*/ 2147483647 w 199"/>
              <a:gd name="T63" fmla="*/ 2147483647 h 196"/>
              <a:gd name="T64" fmla="*/ 2147483647 w 199"/>
              <a:gd name="T65" fmla="*/ 2147483647 h 196"/>
              <a:gd name="T66" fmla="*/ 2147483647 w 199"/>
              <a:gd name="T67" fmla="*/ 2147483647 h 196"/>
              <a:gd name="T68" fmla="*/ 2147483647 w 199"/>
              <a:gd name="T69" fmla="*/ 2147483647 h 196"/>
              <a:gd name="T70" fmla="*/ 2147483647 w 199"/>
              <a:gd name="T71" fmla="*/ 2147483647 h 196"/>
              <a:gd name="T72" fmla="*/ 2147483647 w 199"/>
              <a:gd name="T73" fmla="*/ 2147483647 h 196"/>
              <a:gd name="T74" fmla="*/ 2147483647 w 199"/>
              <a:gd name="T75" fmla="*/ 2147483647 h 196"/>
              <a:gd name="T76" fmla="*/ 2147483647 w 199"/>
              <a:gd name="T77" fmla="*/ 2147483647 h 196"/>
              <a:gd name="T78" fmla="*/ 2147483647 w 199"/>
              <a:gd name="T79" fmla="*/ 2147483647 h 196"/>
              <a:gd name="T80" fmla="*/ 2147483647 w 199"/>
              <a:gd name="T81" fmla="*/ 2147483647 h 19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99"/>
              <a:gd name="T124" fmla="*/ 0 h 196"/>
              <a:gd name="T125" fmla="*/ 199 w 199"/>
              <a:gd name="T126" fmla="*/ 196 h 19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99" h="196">
                <a:moveTo>
                  <a:pt x="0" y="0"/>
                </a:moveTo>
                <a:lnTo>
                  <a:pt x="199" y="0"/>
                </a:lnTo>
                <a:lnTo>
                  <a:pt x="199" y="19"/>
                </a:lnTo>
                <a:lnTo>
                  <a:pt x="189" y="19"/>
                </a:lnTo>
                <a:lnTo>
                  <a:pt x="189" y="120"/>
                </a:lnTo>
                <a:lnTo>
                  <a:pt x="199" y="120"/>
                </a:lnTo>
                <a:lnTo>
                  <a:pt x="199" y="139"/>
                </a:lnTo>
                <a:lnTo>
                  <a:pt x="109" y="139"/>
                </a:lnTo>
                <a:lnTo>
                  <a:pt x="109" y="177"/>
                </a:lnTo>
                <a:lnTo>
                  <a:pt x="149" y="177"/>
                </a:lnTo>
                <a:lnTo>
                  <a:pt x="149" y="196"/>
                </a:lnTo>
                <a:lnTo>
                  <a:pt x="50" y="196"/>
                </a:lnTo>
                <a:lnTo>
                  <a:pt x="50" y="177"/>
                </a:lnTo>
                <a:lnTo>
                  <a:pt x="90" y="177"/>
                </a:lnTo>
                <a:lnTo>
                  <a:pt x="90" y="139"/>
                </a:lnTo>
                <a:lnTo>
                  <a:pt x="0" y="139"/>
                </a:lnTo>
                <a:lnTo>
                  <a:pt x="0" y="120"/>
                </a:lnTo>
                <a:lnTo>
                  <a:pt x="7" y="120"/>
                </a:lnTo>
                <a:lnTo>
                  <a:pt x="7" y="19"/>
                </a:lnTo>
                <a:lnTo>
                  <a:pt x="0" y="19"/>
                </a:lnTo>
                <a:lnTo>
                  <a:pt x="0" y="0"/>
                </a:lnTo>
                <a:close/>
                <a:moveTo>
                  <a:pt x="149" y="47"/>
                </a:moveTo>
                <a:lnTo>
                  <a:pt x="142" y="47"/>
                </a:lnTo>
                <a:lnTo>
                  <a:pt x="132" y="47"/>
                </a:lnTo>
                <a:lnTo>
                  <a:pt x="135" y="52"/>
                </a:lnTo>
                <a:lnTo>
                  <a:pt x="102" y="70"/>
                </a:lnTo>
                <a:lnTo>
                  <a:pt x="88" y="61"/>
                </a:lnTo>
                <a:lnTo>
                  <a:pt x="88" y="59"/>
                </a:lnTo>
                <a:lnTo>
                  <a:pt x="85" y="59"/>
                </a:lnTo>
                <a:lnTo>
                  <a:pt x="57" y="70"/>
                </a:lnTo>
                <a:lnTo>
                  <a:pt x="59" y="78"/>
                </a:lnTo>
                <a:lnTo>
                  <a:pt x="85" y="66"/>
                </a:lnTo>
                <a:lnTo>
                  <a:pt x="99" y="75"/>
                </a:lnTo>
                <a:lnTo>
                  <a:pt x="102" y="78"/>
                </a:lnTo>
                <a:lnTo>
                  <a:pt x="104" y="78"/>
                </a:lnTo>
                <a:lnTo>
                  <a:pt x="137" y="56"/>
                </a:lnTo>
                <a:lnTo>
                  <a:pt x="139" y="61"/>
                </a:lnTo>
                <a:lnTo>
                  <a:pt x="144" y="54"/>
                </a:lnTo>
                <a:lnTo>
                  <a:pt x="149" y="47"/>
                </a:lnTo>
                <a:close/>
                <a:moveTo>
                  <a:pt x="132" y="68"/>
                </a:moveTo>
                <a:lnTo>
                  <a:pt x="132" y="99"/>
                </a:lnTo>
                <a:lnTo>
                  <a:pt x="142" y="99"/>
                </a:lnTo>
                <a:lnTo>
                  <a:pt x="142" y="68"/>
                </a:lnTo>
                <a:lnTo>
                  <a:pt x="132" y="68"/>
                </a:lnTo>
                <a:close/>
                <a:moveTo>
                  <a:pt x="118" y="78"/>
                </a:moveTo>
                <a:lnTo>
                  <a:pt x="118" y="99"/>
                </a:lnTo>
                <a:lnTo>
                  <a:pt x="128" y="99"/>
                </a:lnTo>
                <a:lnTo>
                  <a:pt x="128" y="78"/>
                </a:lnTo>
                <a:lnTo>
                  <a:pt x="118" y="78"/>
                </a:lnTo>
                <a:close/>
                <a:moveTo>
                  <a:pt x="102" y="89"/>
                </a:moveTo>
                <a:lnTo>
                  <a:pt x="102" y="99"/>
                </a:lnTo>
                <a:lnTo>
                  <a:pt x="111" y="99"/>
                </a:lnTo>
                <a:lnTo>
                  <a:pt x="111" y="89"/>
                </a:lnTo>
                <a:lnTo>
                  <a:pt x="102" y="89"/>
                </a:lnTo>
                <a:close/>
                <a:moveTo>
                  <a:pt x="88" y="80"/>
                </a:moveTo>
                <a:lnTo>
                  <a:pt x="88" y="99"/>
                </a:lnTo>
                <a:lnTo>
                  <a:pt x="97" y="99"/>
                </a:lnTo>
                <a:lnTo>
                  <a:pt x="97" y="80"/>
                </a:lnTo>
                <a:lnTo>
                  <a:pt x="88" y="80"/>
                </a:lnTo>
                <a:close/>
                <a:moveTo>
                  <a:pt x="73" y="80"/>
                </a:moveTo>
                <a:lnTo>
                  <a:pt x="73" y="99"/>
                </a:lnTo>
                <a:lnTo>
                  <a:pt x="83" y="99"/>
                </a:lnTo>
                <a:lnTo>
                  <a:pt x="83" y="80"/>
                </a:lnTo>
                <a:lnTo>
                  <a:pt x="73" y="80"/>
                </a:lnTo>
                <a:close/>
                <a:moveTo>
                  <a:pt x="57" y="85"/>
                </a:moveTo>
                <a:lnTo>
                  <a:pt x="57" y="99"/>
                </a:lnTo>
                <a:lnTo>
                  <a:pt x="66" y="99"/>
                </a:lnTo>
                <a:lnTo>
                  <a:pt x="66" y="85"/>
                </a:lnTo>
                <a:lnTo>
                  <a:pt x="57" y="85"/>
                </a:lnTo>
                <a:close/>
                <a:moveTo>
                  <a:pt x="170" y="21"/>
                </a:moveTo>
                <a:lnTo>
                  <a:pt x="28" y="21"/>
                </a:lnTo>
                <a:lnTo>
                  <a:pt x="28" y="118"/>
                </a:lnTo>
                <a:lnTo>
                  <a:pt x="170" y="118"/>
                </a:lnTo>
                <a:lnTo>
                  <a:pt x="170" y="21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8" name="Freeform 86"/>
          <p:cNvSpPr>
            <a:spLocks noEditPoints="1" noChangeArrowheads="1"/>
          </p:cNvSpPr>
          <p:nvPr/>
        </p:nvSpPr>
        <p:spPr bwMode="auto">
          <a:xfrm>
            <a:off x="3394075" y="4778375"/>
            <a:ext cx="401638" cy="292100"/>
          </a:xfrm>
          <a:custGeom>
            <a:avLst/>
            <a:gdLst>
              <a:gd name="T0" fmla="*/ 2147483647 w 107"/>
              <a:gd name="T1" fmla="*/ 2147483647 h 104"/>
              <a:gd name="T2" fmla="*/ 2147483647 w 107"/>
              <a:gd name="T3" fmla="*/ 2147483647 h 104"/>
              <a:gd name="T4" fmla="*/ 2147483647 w 107"/>
              <a:gd name="T5" fmla="*/ 2147483647 h 104"/>
              <a:gd name="T6" fmla="*/ 2147483647 w 107"/>
              <a:gd name="T7" fmla="*/ 2147483647 h 104"/>
              <a:gd name="T8" fmla="*/ 2147483647 w 107"/>
              <a:gd name="T9" fmla="*/ 2147483647 h 104"/>
              <a:gd name="T10" fmla="*/ 2147483647 w 107"/>
              <a:gd name="T11" fmla="*/ 2147483647 h 104"/>
              <a:gd name="T12" fmla="*/ 2147483647 w 107"/>
              <a:gd name="T13" fmla="*/ 2147483647 h 104"/>
              <a:gd name="T14" fmla="*/ 2147483647 w 107"/>
              <a:gd name="T15" fmla="*/ 2147483647 h 104"/>
              <a:gd name="T16" fmla="*/ 2147483647 w 107"/>
              <a:gd name="T17" fmla="*/ 2147483647 h 104"/>
              <a:gd name="T18" fmla="*/ 2147483647 w 107"/>
              <a:gd name="T19" fmla="*/ 2147483647 h 104"/>
              <a:gd name="T20" fmla="*/ 2147483647 w 107"/>
              <a:gd name="T21" fmla="*/ 2147483647 h 104"/>
              <a:gd name="T22" fmla="*/ 2147483647 w 107"/>
              <a:gd name="T23" fmla="*/ 2147483647 h 104"/>
              <a:gd name="T24" fmla="*/ 2147483647 w 107"/>
              <a:gd name="T25" fmla="*/ 2147483647 h 104"/>
              <a:gd name="T26" fmla="*/ 2147483647 w 107"/>
              <a:gd name="T27" fmla="*/ 2147483647 h 104"/>
              <a:gd name="T28" fmla="*/ 2147483647 w 107"/>
              <a:gd name="T29" fmla="*/ 2147483647 h 104"/>
              <a:gd name="T30" fmla="*/ 2147483647 w 107"/>
              <a:gd name="T31" fmla="*/ 2147483647 h 104"/>
              <a:gd name="T32" fmla="*/ 2147483647 w 107"/>
              <a:gd name="T33" fmla="*/ 2147483647 h 104"/>
              <a:gd name="T34" fmla="*/ 2147483647 w 107"/>
              <a:gd name="T35" fmla="*/ 2147483647 h 104"/>
              <a:gd name="T36" fmla="*/ 2147483647 w 107"/>
              <a:gd name="T37" fmla="*/ 2147483647 h 104"/>
              <a:gd name="T38" fmla="*/ 2147483647 w 107"/>
              <a:gd name="T39" fmla="*/ 2147483647 h 104"/>
              <a:gd name="T40" fmla="*/ 2147483647 w 107"/>
              <a:gd name="T41" fmla="*/ 2147483647 h 104"/>
              <a:gd name="T42" fmla="*/ 2147483647 w 107"/>
              <a:gd name="T43" fmla="*/ 2147483647 h 104"/>
              <a:gd name="T44" fmla="*/ 2147483647 w 107"/>
              <a:gd name="T45" fmla="*/ 2147483647 h 104"/>
              <a:gd name="T46" fmla="*/ 2147483647 w 107"/>
              <a:gd name="T47" fmla="*/ 2147483647 h 104"/>
              <a:gd name="T48" fmla="*/ 2147483647 w 107"/>
              <a:gd name="T49" fmla="*/ 2147483647 h 104"/>
              <a:gd name="T50" fmla="*/ 2147483647 w 107"/>
              <a:gd name="T51" fmla="*/ 2147483647 h 104"/>
              <a:gd name="T52" fmla="*/ 2147483647 w 107"/>
              <a:gd name="T53" fmla="*/ 2147483647 h 104"/>
              <a:gd name="T54" fmla="*/ 2147483647 w 107"/>
              <a:gd name="T55" fmla="*/ 2147483647 h 104"/>
              <a:gd name="T56" fmla="*/ 2147483647 w 107"/>
              <a:gd name="T57" fmla="*/ 2147483647 h 104"/>
              <a:gd name="T58" fmla="*/ 2147483647 w 107"/>
              <a:gd name="T59" fmla="*/ 2147483647 h 104"/>
              <a:gd name="T60" fmla="*/ 2147483647 w 107"/>
              <a:gd name="T61" fmla="*/ 2147483647 h 104"/>
              <a:gd name="T62" fmla="*/ 2147483647 w 107"/>
              <a:gd name="T63" fmla="*/ 2147483647 h 104"/>
              <a:gd name="T64" fmla="*/ 2147483647 w 107"/>
              <a:gd name="T65" fmla="*/ 2147483647 h 104"/>
              <a:gd name="T66" fmla="*/ 2147483647 w 107"/>
              <a:gd name="T67" fmla="*/ 2147483647 h 104"/>
              <a:gd name="T68" fmla="*/ 2147483647 w 107"/>
              <a:gd name="T69" fmla="*/ 2147483647 h 10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07"/>
              <a:gd name="T106" fmla="*/ 0 h 104"/>
              <a:gd name="T107" fmla="*/ 107 w 107"/>
              <a:gd name="T108" fmla="*/ 104 h 10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07" h="104">
                <a:moveTo>
                  <a:pt x="20" y="104"/>
                </a:moveTo>
                <a:cubicBezTo>
                  <a:pt x="49" y="104"/>
                  <a:pt x="78" y="104"/>
                  <a:pt x="107" y="104"/>
                </a:cubicBezTo>
                <a:cubicBezTo>
                  <a:pt x="106" y="101"/>
                  <a:pt x="106" y="97"/>
                  <a:pt x="106" y="93"/>
                </a:cubicBezTo>
                <a:cubicBezTo>
                  <a:pt x="102" y="93"/>
                  <a:pt x="99" y="93"/>
                  <a:pt x="96" y="93"/>
                </a:cubicBezTo>
                <a:cubicBezTo>
                  <a:pt x="97" y="91"/>
                  <a:pt x="99" y="89"/>
                  <a:pt x="100" y="87"/>
                </a:cubicBezTo>
                <a:cubicBezTo>
                  <a:pt x="98" y="58"/>
                  <a:pt x="72" y="34"/>
                  <a:pt x="43" y="27"/>
                </a:cubicBezTo>
                <a:cubicBezTo>
                  <a:pt x="39" y="28"/>
                  <a:pt x="30" y="29"/>
                  <a:pt x="26" y="30"/>
                </a:cubicBezTo>
                <a:cubicBezTo>
                  <a:pt x="0" y="46"/>
                  <a:pt x="10" y="75"/>
                  <a:pt x="13" y="91"/>
                </a:cubicBezTo>
                <a:cubicBezTo>
                  <a:pt x="16" y="91"/>
                  <a:pt x="19" y="92"/>
                  <a:pt x="22" y="92"/>
                </a:cubicBezTo>
                <a:cubicBezTo>
                  <a:pt x="18" y="93"/>
                  <a:pt x="13" y="95"/>
                  <a:pt x="9" y="96"/>
                </a:cubicBezTo>
                <a:cubicBezTo>
                  <a:pt x="10" y="99"/>
                  <a:pt x="10" y="102"/>
                  <a:pt x="11" y="104"/>
                </a:cubicBezTo>
                <a:cubicBezTo>
                  <a:pt x="14" y="104"/>
                  <a:pt x="17" y="104"/>
                  <a:pt x="20" y="104"/>
                </a:cubicBezTo>
                <a:close/>
                <a:moveTo>
                  <a:pt x="43" y="18"/>
                </a:moveTo>
                <a:cubicBezTo>
                  <a:pt x="46" y="13"/>
                  <a:pt x="50" y="10"/>
                  <a:pt x="55" y="9"/>
                </a:cubicBezTo>
                <a:cubicBezTo>
                  <a:pt x="57" y="8"/>
                  <a:pt x="60" y="8"/>
                  <a:pt x="62" y="8"/>
                </a:cubicBezTo>
                <a:cubicBezTo>
                  <a:pt x="64" y="8"/>
                  <a:pt x="66" y="9"/>
                  <a:pt x="68" y="10"/>
                </a:cubicBezTo>
                <a:cubicBezTo>
                  <a:pt x="70" y="11"/>
                  <a:pt x="71" y="12"/>
                  <a:pt x="72" y="14"/>
                </a:cubicBezTo>
                <a:cubicBezTo>
                  <a:pt x="72" y="15"/>
                  <a:pt x="72" y="15"/>
                  <a:pt x="72" y="16"/>
                </a:cubicBezTo>
                <a:cubicBezTo>
                  <a:pt x="72" y="19"/>
                  <a:pt x="71" y="21"/>
                  <a:pt x="68" y="22"/>
                </a:cubicBezTo>
                <a:cubicBezTo>
                  <a:pt x="67" y="23"/>
                  <a:pt x="64" y="24"/>
                  <a:pt x="62" y="25"/>
                </a:cubicBezTo>
                <a:cubicBezTo>
                  <a:pt x="56" y="26"/>
                  <a:pt x="49" y="27"/>
                  <a:pt x="47" y="27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4"/>
                  <a:pt x="63" y="20"/>
                  <a:pt x="65" y="18"/>
                </a:cubicBezTo>
                <a:cubicBezTo>
                  <a:pt x="66" y="17"/>
                  <a:pt x="67" y="17"/>
                  <a:pt x="67" y="16"/>
                </a:cubicBezTo>
                <a:cubicBezTo>
                  <a:pt x="67" y="16"/>
                  <a:pt x="67" y="16"/>
                  <a:pt x="67" y="15"/>
                </a:cubicBezTo>
                <a:cubicBezTo>
                  <a:pt x="67" y="15"/>
                  <a:pt x="66" y="15"/>
                  <a:pt x="66" y="14"/>
                </a:cubicBezTo>
                <a:cubicBezTo>
                  <a:pt x="65" y="14"/>
                  <a:pt x="63" y="14"/>
                  <a:pt x="62" y="13"/>
                </a:cubicBezTo>
                <a:cubicBezTo>
                  <a:pt x="56" y="13"/>
                  <a:pt x="48" y="17"/>
                  <a:pt x="44" y="21"/>
                </a:cubicBezTo>
                <a:cubicBezTo>
                  <a:pt x="43" y="18"/>
                  <a:pt x="43" y="18"/>
                  <a:pt x="43" y="18"/>
                </a:cubicBezTo>
                <a:close/>
                <a:moveTo>
                  <a:pt x="24" y="27"/>
                </a:moveTo>
                <a:cubicBezTo>
                  <a:pt x="30" y="25"/>
                  <a:pt x="36" y="23"/>
                  <a:pt x="42" y="22"/>
                </a:cubicBezTo>
                <a:cubicBezTo>
                  <a:pt x="41" y="14"/>
                  <a:pt x="42" y="8"/>
                  <a:pt x="45" y="1"/>
                </a:cubicBezTo>
                <a:cubicBezTo>
                  <a:pt x="40" y="1"/>
                  <a:pt x="36" y="1"/>
                  <a:pt x="32" y="0"/>
                </a:cubicBezTo>
                <a:cubicBezTo>
                  <a:pt x="32" y="1"/>
                  <a:pt x="31" y="3"/>
                  <a:pt x="31" y="4"/>
                </a:cubicBezTo>
                <a:cubicBezTo>
                  <a:pt x="30" y="3"/>
                  <a:pt x="29" y="2"/>
                  <a:pt x="28" y="1"/>
                </a:cubicBezTo>
                <a:cubicBezTo>
                  <a:pt x="24" y="2"/>
                  <a:pt x="20" y="3"/>
                  <a:pt x="16" y="3"/>
                </a:cubicBezTo>
                <a:cubicBezTo>
                  <a:pt x="18" y="6"/>
                  <a:pt x="19" y="9"/>
                  <a:pt x="21" y="12"/>
                </a:cubicBezTo>
                <a:cubicBezTo>
                  <a:pt x="18" y="10"/>
                  <a:pt x="15" y="8"/>
                  <a:pt x="13" y="6"/>
                </a:cubicBezTo>
                <a:cubicBezTo>
                  <a:pt x="11" y="8"/>
                  <a:pt x="10" y="10"/>
                  <a:pt x="9" y="12"/>
                </a:cubicBezTo>
                <a:cubicBezTo>
                  <a:pt x="16" y="16"/>
                  <a:pt x="22" y="21"/>
                  <a:pt x="24" y="27"/>
                </a:cubicBezTo>
                <a:close/>
                <a:moveTo>
                  <a:pt x="55" y="84"/>
                </a:moveTo>
                <a:cubicBezTo>
                  <a:pt x="55" y="87"/>
                  <a:pt x="55" y="87"/>
                  <a:pt x="55" y="87"/>
                </a:cubicBezTo>
                <a:cubicBezTo>
                  <a:pt x="47" y="87"/>
                  <a:pt x="47" y="87"/>
                  <a:pt x="47" y="87"/>
                </a:cubicBezTo>
                <a:cubicBezTo>
                  <a:pt x="47" y="84"/>
                  <a:pt x="47" y="84"/>
                  <a:pt x="47" y="84"/>
                </a:cubicBezTo>
                <a:cubicBezTo>
                  <a:pt x="44" y="83"/>
                  <a:pt x="42" y="81"/>
                  <a:pt x="42" y="78"/>
                </a:cubicBezTo>
                <a:cubicBezTo>
                  <a:pt x="42" y="69"/>
                  <a:pt x="42" y="69"/>
                  <a:pt x="42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9"/>
                  <a:pt x="50" y="79"/>
                  <a:pt x="51" y="79"/>
                </a:cubicBezTo>
                <a:cubicBezTo>
                  <a:pt x="52" y="79"/>
                  <a:pt x="52" y="79"/>
                  <a:pt x="52" y="78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2"/>
                  <a:pt x="52" y="71"/>
                  <a:pt x="51" y="71"/>
                </a:cubicBezTo>
                <a:cubicBezTo>
                  <a:pt x="50" y="70"/>
                  <a:pt x="48" y="67"/>
                  <a:pt x="44" y="63"/>
                </a:cubicBezTo>
                <a:cubicBezTo>
                  <a:pt x="43" y="61"/>
                  <a:pt x="42" y="59"/>
                  <a:pt x="42" y="58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0"/>
                  <a:pt x="44" y="47"/>
                  <a:pt x="47" y="46"/>
                </a:cubicBezTo>
                <a:cubicBezTo>
                  <a:pt x="47" y="44"/>
                  <a:pt x="47" y="44"/>
                  <a:pt x="47" y="44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46"/>
                  <a:pt x="55" y="46"/>
                  <a:pt x="55" y="46"/>
                </a:cubicBezTo>
                <a:cubicBezTo>
                  <a:pt x="58" y="47"/>
                  <a:pt x="60" y="49"/>
                  <a:pt x="60" y="53"/>
                </a:cubicBezTo>
                <a:cubicBezTo>
                  <a:pt x="60" y="59"/>
                  <a:pt x="60" y="59"/>
                  <a:pt x="60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1"/>
                  <a:pt x="51" y="51"/>
                </a:cubicBezTo>
                <a:cubicBezTo>
                  <a:pt x="50" y="51"/>
                  <a:pt x="50" y="52"/>
                  <a:pt x="50" y="53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7"/>
                  <a:pt x="51" y="59"/>
                  <a:pt x="53" y="61"/>
                </a:cubicBezTo>
                <a:cubicBezTo>
                  <a:pt x="56" y="65"/>
                  <a:pt x="59" y="67"/>
                  <a:pt x="59" y="68"/>
                </a:cubicBezTo>
                <a:cubicBezTo>
                  <a:pt x="60" y="69"/>
                  <a:pt x="61" y="71"/>
                  <a:pt x="61" y="72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81"/>
                  <a:pt x="59" y="84"/>
                  <a:pt x="55" y="8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9" name="Freeform 87"/>
          <p:cNvSpPr>
            <a:spLocks noEditPoints="1" noChangeArrowheads="1"/>
          </p:cNvSpPr>
          <p:nvPr/>
        </p:nvSpPr>
        <p:spPr bwMode="auto">
          <a:xfrm>
            <a:off x="3451225" y="3752850"/>
            <a:ext cx="284163" cy="314325"/>
          </a:xfrm>
          <a:custGeom>
            <a:avLst/>
            <a:gdLst>
              <a:gd name="T0" fmla="*/ 2147483647 w 76"/>
              <a:gd name="T1" fmla="*/ 0 h 112"/>
              <a:gd name="T2" fmla="*/ 2147483647 w 76"/>
              <a:gd name="T3" fmla="*/ 0 h 112"/>
              <a:gd name="T4" fmla="*/ 2147483647 w 76"/>
              <a:gd name="T5" fmla="*/ 2147483647 h 112"/>
              <a:gd name="T6" fmla="*/ 2147483647 w 76"/>
              <a:gd name="T7" fmla="*/ 2147483647 h 112"/>
              <a:gd name="T8" fmla="*/ 2147483647 w 76"/>
              <a:gd name="T9" fmla="*/ 2147483647 h 112"/>
              <a:gd name="T10" fmla="*/ 2147483647 w 76"/>
              <a:gd name="T11" fmla="*/ 2147483647 h 112"/>
              <a:gd name="T12" fmla="*/ 2147483647 w 76"/>
              <a:gd name="T13" fmla="*/ 2147483647 h 112"/>
              <a:gd name="T14" fmla="*/ 2147483647 w 76"/>
              <a:gd name="T15" fmla="*/ 2147483647 h 112"/>
              <a:gd name="T16" fmla="*/ 2147483647 w 76"/>
              <a:gd name="T17" fmla="*/ 2147483647 h 112"/>
              <a:gd name="T18" fmla="*/ 2147483647 w 76"/>
              <a:gd name="T19" fmla="*/ 2147483647 h 112"/>
              <a:gd name="T20" fmla="*/ 2147483647 w 76"/>
              <a:gd name="T21" fmla="*/ 2147483647 h 112"/>
              <a:gd name="T22" fmla="*/ 2147483647 w 76"/>
              <a:gd name="T23" fmla="*/ 2147483647 h 112"/>
              <a:gd name="T24" fmla="*/ 2147483647 w 76"/>
              <a:gd name="T25" fmla="*/ 2147483647 h 112"/>
              <a:gd name="T26" fmla="*/ 2147483647 w 76"/>
              <a:gd name="T27" fmla="*/ 2147483647 h 112"/>
              <a:gd name="T28" fmla="*/ 2147483647 w 76"/>
              <a:gd name="T29" fmla="*/ 2147483647 h 112"/>
              <a:gd name="T30" fmla="*/ 2147483647 w 76"/>
              <a:gd name="T31" fmla="*/ 2147483647 h 112"/>
              <a:gd name="T32" fmla="*/ 2147483647 w 76"/>
              <a:gd name="T33" fmla="*/ 2147483647 h 112"/>
              <a:gd name="T34" fmla="*/ 2147483647 w 76"/>
              <a:gd name="T35" fmla="*/ 2147483647 h 112"/>
              <a:gd name="T36" fmla="*/ 2147483647 w 76"/>
              <a:gd name="T37" fmla="*/ 2147483647 h 112"/>
              <a:gd name="T38" fmla="*/ 2147483647 w 76"/>
              <a:gd name="T39" fmla="*/ 2147483647 h 112"/>
              <a:gd name="T40" fmla="*/ 2147483647 w 76"/>
              <a:gd name="T41" fmla="*/ 2147483647 h 112"/>
              <a:gd name="T42" fmla="*/ 2147483647 w 76"/>
              <a:gd name="T43" fmla="*/ 2147483647 h 112"/>
              <a:gd name="T44" fmla="*/ 2147483647 w 76"/>
              <a:gd name="T45" fmla="*/ 2147483647 h 112"/>
              <a:gd name="T46" fmla="*/ 2147483647 w 76"/>
              <a:gd name="T47" fmla="*/ 2147483647 h 112"/>
              <a:gd name="T48" fmla="*/ 2147483647 w 76"/>
              <a:gd name="T49" fmla="*/ 2147483647 h 112"/>
              <a:gd name="T50" fmla="*/ 2147483647 w 76"/>
              <a:gd name="T51" fmla="*/ 2147483647 h 112"/>
              <a:gd name="T52" fmla="*/ 2147483647 w 76"/>
              <a:gd name="T53" fmla="*/ 2147483647 h 112"/>
              <a:gd name="T54" fmla="*/ 2147483647 w 76"/>
              <a:gd name="T55" fmla="*/ 2147483647 h 112"/>
              <a:gd name="T56" fmla="*/ 2147483647 w 76"/>
              <a:gd name="T57" fmla="*/ 2147483647 h 112"/>
              <a:gd name="T58" fmla="*/ 2147483647 w 76"/>
              <a:gd name="T59" fmla="*/ 2147483647 h 112"/>
              <a:gd name="T60" fmla="*/ 2147483647 w 76"/>
              <a:gd name="T61" fmla="*/ 2147483647 h 112"/>
              <a:gd name="T62" fmla="*/ 2147483647 w 76"/>
              <a:gd name="T63" fmla="*/ 2147483647 h 112"/>
              <a:gd name="T64" fmla="*/ 2147483647 w 76"/>
              <a:gd name="T65" fmla="*/ 2147483647 h 112"/>
              <a:gd name="T66" fmla="*/ 2147483647 w 76"/>
              <a:gd name="T67" fmla="*/ 2147483647 h 112"/>
              <a:gd name="T68" fmla="*/ 2147483647 w 76"/>
              <a:gd name="T69" fmla="*/ 2147483647 h 112"/>
              <a:gd name="T70" fmla="*/ 2147483647 w 76"/>
              <a:gd name="T71" fmla="*/ 2147483647 h 112"/>
              <a:gd name="T72" fmla="*/ 2147483647 w 76"/>
              <a:gd name="T73" fmla="*/ 2147483647 h 112"/>
              <a:gd name="T74" fmla="*/ 0 w 76"/>
              <a:gd name="T75" fmla="*/ 2147483647 h 112"/>
              <a:gd name="T76" fmla="*/ 0 w 76"/>
              <a:gd name="T77" fmla="*/ 2147483647 h 112"/>
              <a:gd name="T78" fmla="*/ 2147483647 w 76"/>
              <a:gd name="T79" fmla="*/ 2147483647 h 112"/>
              <a:gd name="T80" fmla="*/ 2147483647 w 76"/>
              <a:gd name="T81" fmla="*/ 2147483647 h 112"/>
              <a:gd name="T82" fmla="*/ 2147483647 w 76"/>
              <a:gd name="T83" fmla="*/ 0 h 112"/>
              <a:gd name="T84" fmla="*/ 2147483647 w 76"/>
              <a:gd name="T85" fmla="*/ 2147483647 h 112"/>
              <a:gd name="T86" fmla="*/ 2147483647 w 76"/>
              <a:gd name="T87" fmla="*/ 2147483647 h 112"/>
              <a:gd name="T88" fmla="*/ 2147483647 w 76"/>
              <a:gd name="T89" fmla="*/ 2147483647 h 112"/>
              <a:gd name="T90" fmla="*/ 2147483647 w 76"/>
              <a:gd name="T91" fmla="*/ 2147483647 h 112"/>
              <a:gd name="T92" fmla="*/ 2147483647 w 76"/>
              <a:gd name="T93" fmla="*/ 2147483647 h 112"/>
              <a:gd name="T94" fmla="*/ 2147483647 w 76"/>
              <a:gd name="T95" fmla="*/ 2147483647 h 112"/>
              <a:gd name="T96" fmla="*/ 2147483647 w 76"/>
              <a:gd name="T97" fmla="*/ 2147483647 h 112"/>
              <a:gd name="T98" fmla="*/ 2147483647 w 76"/>
              <a:gd name="T99" fmla="*/ 2147483647 h 112"/>
              <a:gd name="T100" fmla="*/ 2147483647 w 76"/>
              <a:gd name="T101" fmla="*/ 2147483647 h 112"/>
              <a:gd name="T102" fmla="*/ 2147483647 w 76"/>
              <a:gd name="T103" fmla="*/ 2147483647 h 112"/>
              <a:gd name="T104" fmla="*/ 2147483647 w 76"/>
              <a:gd name="T105" fmla="*/ 2147483647 h 112"/>
              <a:gd name="T106" fmla="*/ 2147483647 w 76"/>
              <a:gd name="T107" fmla="*/ 2147483647 h 112"/>
              <a:gd name="T108" fmla="*/ 2147483647 w 76"/>
              <a:gd name="T109" fmla="*/ 2147483647 h 112"/>
              <a:gd name="T110" fmla="*/ 2147483647 w 76"/>
              <a:gd name="T111" fmla="*/ 2147483647 h 112"/>
              <a:gd name="T112" fmla="*/ 2147483647 w 76"/>
              <a:gd name="T113" fmla="*/ 2147483647 h 112"/>
              <a:gd name="T114" fmla="*/ 2147483647 w 76"/>
              <a:gd name="T115" fmla="*/ 2147483647 h 112"/>
              <a:gd name="T116" fmla="*/ 2147483647 w 76"/>
              <a:gd name="T117" fmla="*/ 2147483647 h 112"/>
              <a:gd name="T118" fmla="*/ 2147483647 w 76"/>
              <a:gd name="T119" fmla="*/ 2147483647 h 112"/>
              <a:gd name="T120" fmla="*/ 2147483647 w 76"/>
              <a:gd name="T121" fmla="*/ 2147483647 h 112"/>
              <a:gd name="T122" fmla="*/ 2147483647 w 76"/>
              <a:gd name="T123" fmla="*/ 2147483647 h 11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6"/>
              <a:gd name="T187" fmla="*/ 0 h 112"/>
              <a:gd name="T188" fmla="*/ 76 w 76"/>
              <a:gd name="T189" fmla="*/ 112 h 11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6" h="112">
                <a:moveTo>
                  <a:pt x="18" y="0"/>
                </a:moveTo>
                <a:cubicBezTo>
                  <a:pt x="59" y="0"/>
                  <a:pt x="59" y="0"/>
                  <a:pt x="59" y="0"/>
                </a:cubicBezTo>
                <a:cubicBezTo>
                  <a:pt x="61" y="42"/>
                  <a:pt x="61" y="42"/>
                  <a:pt x="61" y="42"/>
                </a:cubicBezTo>
                <a:cubicBezTo>
                  <a:pt x="67" y="42"/>
                  <a:pt x="67" y="42"/>
                  <a:pt x="67" y="42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68"/>
                  <a:pt x="76" y="68"/>
                  <a:pt x="76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72"/>
                  <a:pt x="65" y="75"/>
                  <a:pt x="62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86"/>
                  <a:pt x="44" y="86"/>
                  <a:pt x="44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1" y="97"/>
                  <a:pt x="41" y="97"/>
                  <a:pt x="41" y="97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5" y="101"/>
                  <a:pt x="66" y="101"/>
                  <a:pt x="67" y="101"/>
                </a:cubicBezTo>
                <a:cubicBezTo>
                  <a:pt x="70" y="101"/>
                  <a:pt x="73" y="103"/>
                  <a:pt x="73" y="106"/>
                </a:cubicBezTo>
                <a:cubicBezTo>
                  <a:pt x="73" y="109"/>
                  <a:pt x="70" y="112"/>
                  <a:pt x="67" y="112"/>
                </a:cubicBezTo>
                <a:cubicBezTo>
                  <a:pt x="64" y="112"/>
                  <a:pt x="62" y="109"/>
                  <a:pt x="62" y="106"/>
                </a:cubicBezTo>
                <a:cubicBezTo>
                  <a:pt x="62" y="106"/>
                  <a:pt x="62" y="106"/>
                  <a:pt x="62" y="105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2" y="105"/>
                  <a:pt x="42" y="106"/>
                </a:cubicBezTo>
                <a:cubicBezTo>
                  <a:pt x="42" y="109"/>
                  <a:pt x="40" y="112"/>
                  <a:pt x="37" y="112"/>
                </a:cubicBezTo>
                <a:cubicBezTo>
                  <a:pt x="34" y="112"/>
                  <a:pt x="32" y="109"/>
                  <a:pt x="32" y="106"/>
                </a:cubicBezTo>
                <a:cubicBezTo>
                  <a:pt x="32" y="105"/>
                  <a:pt x="32" y="104"/>
                  <a:pt x="32" y="103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105"/>
                  <a:pt x="14" y="106"/>
                  <a:pt x="14" y="106"/>
                </a:cubicBezTo>
                <a:cubicBezTo>
                  <a:pt x="14" y="109"/>
                  <a:pt x="12" y="112"/>
                  <a:pt x="9" y="112"/>
                </a:cubicBezTo>
                <a:cubicBezTo>
                  <a:pt x="6" y="112"/>
                  <a:pt x="3" y="109"/>
                  <a:pt x="3" y="106"/>
                </a:cubicBezTo>
                <a:cubicBezTo>
                  <a:pt x="3" y="103"/>
                  <a:pt x="6" y="101"/>
                  <a:pt x="9" y="101"/>
                </a:cubicBezTo>
                <a:cubicBezTo>
                  <a:pt x="9" y="101"/>
                  <a:pt x="10" y="101"/>
                  <a:pt x="11" y="101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86"/>
                  <a:pt x="33" y="86"/>
                  <a:pt x="33" y="86"/>
                </a:cubicBezTo>
                <a:cubicBezTo>
                  <a:pt x="30" y="86"/>
                  <a:pt x="30" y="86"/>
                  <a:pt x="30" y="86"/>
                </a:cubicBezTo>
                <a:cubicBezTo>
                  <a:pt x="30" y="75"/>
                  <a:pt x="30" y="75"/>
                  <a:pt x="30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1" y="75"/>
                  <a:pt x="8" y="72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8" y="0"/>
                  <a:pt x="18" y="0"/>
                  <a:pt x="18" y="0"/>
                </a:cubicBezTo>
                <a:close/>
                <a:moveTo>
                  <a:pt x="27" y="15"/>
                </a:moveTo>
                <a:cubicBezTo>
                  <a:pt x="27" y="17"/>
                  <a:pt x="27" y="17"/>
                  <a:pt x="27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5"/>
                  <a:pt x="50" y="15"/>
                  <a:pt x="50" y="15"/>
                </a:cubicBezTo>
                <a:cubicBezTo>
                  <a:pt x="27" y="15"/>
                  <a:pt x="27" y="15"/>
                  <a:pt x="27" y="15"/>
                </a:cubicBezTo>
                <a:close/>
                <a:moveTo>
                  <a:pt x="27" y="39"/>
                </a:moveTo>
                <a:cubicBezTo>
                  <a:pt x="27" y="42"/>
                  <a:pt x="27" y="42"/>
                  <a:pt x="27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39"/>
                  <a:pt x="50" y="39"/>
                  <a:pt x="50" y="39"/>
                </a:cubicBezTo>
                <a:cubicBezTo>
                  <a:pt x="27" y="39"/>
                  <a:pt x="27" y="39"/>
                  <a:pt x="27" y="39"/>
                </a:cubicBezTo>
                <a:close/>
                <a:moveTo>
                  <a:pt x="62" y="45"/>
                </a:moveTo>
                <a:cubicBezTo>
                  <a:pt x="62" y="61"/>
                  <a:pt x="62" y="61"/>
                  <a:pt x="62" y="61"/>
                </a:cubicBezTo>
                <a:cubicBezTo>
                  <a:pt x="65" y="61"/>
                  <a:pt x="66" y="62"/>
                  <a:pt x="67" y="64"/>
                </a:cubicBezTo>
                <a:cubicBezTo>
                  <a:pt x="67" y="46"/>
                  <a:pt x="67" y="46"/>
                  <a:pt x="67" y="46"/>
                </a:cubicBezTo>
                <a:cubicBezTo>
                  <a:pt x="62" y="45"/>
                  <a:pt x="62" y="45"/>
                  <a:pt x="62" y="45"/>
                </a:cubicBezTo>
                <a:close/>
                <a:moveTo>
                  <a:pt x="8" y="46"/>
                </a:moveTo>
                <a:cubicBezTo>
                  <a:pt x="8" y="64"/>
                  <a:pt x="8" y="64"/>
                  <a:pt x="8" y="64"/>
                </a:cubicBezTo>
                <a:cubicBezTo>
                  <a:pt x="10" y="62"/>
                  <a:pt x="12" y="60"/>
                  <a:pt x="14" y="60"/>
                </a:cubicBezTo>
                <a:cubicBezTo>
                  <a:pt x="15" y="45"/>
                  <a:pt x="15" y="45"/>
                  <a:pt x="15" y="45"/>
                </a:cubicBezTo>
                <a:lnTo>
                  <a:pt x="8" y="4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0" name="Freeform 88"/>
          <p:cNvSpPr>
            <a:spLocks noEditPoints="1" noChangeArrowheads="1"/>
          </p:cNvSpPr>
          <p:nvPr/>
        </p:nvSpPr>
        <p:spPr bwMode="auto">
          <a:xfrm>
            <a:off x="4111625" y="3251200"/>
            <a:ext cx="374650" cy="258763"/>
          </a:xfrm>
          <a:custGeom>
            <a:avLst/>
            <a:gdLst>
              <a:gd name="T0" fmla="*/ 2147483647 w 237"/>
              <a:gd name="T1" fmla="*/ 2147483647 h 217"/>
              <a:gd name="T2" fmla="*/ 2147483647 w 237"/>
              <a:gd name="T3" fmla="*/ 2147483647 h 217"/>
              <a:gd name="T4" fmla="*/ 2147483647 w 237"/>
              <a:gd name="T5" fmla="*/ 2147483647 h 217"/>
              <a:gd name="T6" fmla="*/ 2147483647 w 237"/>
              <a:gd name="T7" fmla="*/ 2147483647 h 217"/>
              <a:gd name="T8" fmla="*/ 2147483647 w 237"/>
              <a:gd name="T9" fmla="*/ 2147483647 h 217"/>
              <a:gd name="T10" fmla="*/ 2147483647 w 237"/>
              <a:gd name="T11" fmla="*/ 2147483647 h 217"/>
              <a:gd name="T12" fmla="*/ 2147483647 w 237"/>
              <a:gd name="T13" fmla="*/ 2147483647 h 217"/>
              <a:gd name="T14" fmla="*/ 2147483647 w 237"/>
              <a:gd name="T15" fmla="*/ 2147483647 h 217"/>
              <a:gd name="T16" fmla="*/ 2147483647 w 237"/>
              <a:gd name="T17" fmla="*/ 2147483647 h 217"/>
              <a:gd name="T18" fmla="*/ 2147483647 w 237"/>
              <a:gd name="T19" fmla="*/ 2147483647 h 217"/>
              <a:gd name="T20" fmla="*/ 2147483647 w 237"/>
              <a:gd name="T21" fmla="*/ 2147483647 h 217"/>
              <a:gd name="T22" fmla="*/ 2147483647 w 237"/>
              <a:gd name="T23" fmla="*/ 2147483647 h 217"/>
              <a:gd name="T24" fmla="*/ 2147483647 w 237"/>
              <a:gd name="T25" fmla="*/ 2147483647 h 217"/>
              <a:gd name="T26" fmla="*/ 2147483647 w 237"/>
              <a:gd name="T27" fmla="*/ 2147483647 h 217"/>
              <a:gd name="T28" fmla="*/ 0 w 237"/>
              <a:gd name="T29" fmla="*/ 2147483647 h 217"/>
              <a:gd name="T30" fmla="*/ 0 w 237"/>
              <a:gd name="T31" fmla="*/ 2147483647 h 217"/>
              <a:gd name="T32" fmla="*/ 2147483647 w 237"/>
              <a:gd name="T33" fmla="*/ 2147483647 h 217"/>
              <a:gd name="T34" fmla="*/ 2147483647 w 237"/>
              <a:gd name="T35" fmla="*/ 2147483647 h 217"/>
              <a:gd name="T36" fmla="*/ 2147483647 w 237"/>
              <a:gd name="T37" fmla="*/ 2147483647 h 217"/>
              <a:gd name="T38" fmla="*/ 2147483647 w 237"/>
              <a:gd name="T39" fmla="*/ 2147483647 h 217"/>
              <a:gd name="T40" fmla="*/ 2147483647 w 237"/>
              <a:gd name="T41" fmla="*/ 2147483647 h 217"/>
              <a:gd name="T42" fmla="*/ 2147483647 w 237"/>
              <a:gd name="T43" fmla="*/ 2147483647 h 217"/>
              <a:gd name="T44" fmla="*/ 2147483647 w 237"/>
              <a:gd name="T45" fmla="*/ 2147483647 h 217"/>
              <a:gd name="T46" fmla="*/ 2147483647 w 237"/>
              <a:gd name="T47" fmla="*/ 2147483647 h 217"/>
              <a:gd name="T48" fmla="*/ 2147483647 w 237"/>
              <a:gd name="T49" fmla="*/ 2147483647 h 217"/>
              <a:gd name="T50" fmla="*/ 2147483647 w 237"/>
              <a:gd name="T51" fmla="*/ 2147483647 h 217"/>
              <a:gd name="T52" fmla="*/ 2147483647 w 237"/>
              <a:gd name="T53" fmla="*/ 2147483647 h 217"/>
              <a:gd name="T54" fmla="*/ 2147483647 w 237"/>
              <a:gd name="T55" fmla="*/ 2147483647 h 217"/>
              <a:gd name="T56" fmla="*/ 2147483647 w 237"/>
              <a:gd name="T57" fmla="*/ 2147483647 h 217"/>
              <a:gd name="T58" fmla="*/ 2147483647 w 237"/>
              <a:gd name="T59" fmla="*/ 2147483647 h 217"/>
              <a:gd name="T60" fmla="*/ 2147483647 w 237"/>
              <a:gd name="T61" fmla="*/ 2147483647 h 217"/>
              <a:gd name="T62" fmla="*/ 2147483647 w 237"/>
              <a:gd name="T63" fmla="*/ 2147483647 h 217"/>
              <a:gd name="T64" fmla="*/ 2147483647 w 237"/>
              <a:gd name="T65" fmla="*/ 2147483647 h 217"/>
              <a:gd name="T66" fmla="*/ 2147483647 w 237"/>
              <a:gd name="T67" fmla="*/ 2147483647 h 217"/>
              <a:gd name="T68" fmla="*/ 2147483647 w 237"/>
              <a:gd name="T69" fmla="*/ 2147483647 h 217"/>
              <a:gd name="T70" fmla="*/ 2147483647 w 237"/>
              <a:gd name="T71" fmla="*/ 2147483647 h 217"/>
              <a:gd name="T72" fmla="*/ 2147483647 w 237"/>
              <a:gd name="T73" fmla="*/ 2147483647 h 217"/>
              <a:gd name="T74" fmla="*/ 2147483647 w 237"/>
              <a:gd name="T75" fmla="*/ 2147483647 h 217"/>
              <a:gd name="T76" fmla="*/ 2147483647 w 237"/>
              <a:gd name="T77" fmla="*/ 2147483647 h 217"/>
              <a:gd name="T78" fmla="*/ 2147483647 w 237"/>
              <a:gd name="T79" fmla="*/ 2147483647 h 217"/>
              <a:gd name="T80" fmla="*/ 2147483647 w 237"/>
              <a:gd name="T81" fmla="*/ 2147483647 h 217"/>
              <a:gd name="T82" fmla="*/ 2147483647 w 237"/>
              <a:gd name="T83" fmla="*/ 2147483647 h 217"/>
              <a:gd name="T84" fmla="*/ 2147483647 w 237"/>
              <a:gd name="T85" fmla="*/ 2147483647 h 217"/>
              <a:gd name="T86" fmla="*/ 2147483647 w 237"/>
              <a:gd name="T87" fmla="*/ 2147483647 h 217"/>
              <a:gd name="T88" fmla="*/ 2147483647 w 237"/>
              <a:gd name="T89" fmla="*/ 2147483647 h 217"/>
              <a:gd name="T90" fmla="*/ 2147483647 w 237"/>
              <a:gd name="T91" fmla="*/ 2147483647 h 217"/>
              <a:gd name="T92" fmla="*/ 2147483647 w 237"/>
              <a:gd name="T93" fmla="*/ 0 h 217"/>
              <a:gd name="T94" fmla="*/ 2147483647 w 237"/>
              <a:gd name="T95" fmla="*/ 2147483647 h 217"/>
              <a:gd name="T96" fmla="*/ 2147483647 w 237"/>
              <a:gd name="T97" fmla="*/ 2147483647 h 217"/>
              <a:gd name="T98" fmla="*/ 2147483647 w 237"/>
              <a:gd name="T99" fmla="*/ 2147483647 h 217"/>
              <a:gd name="T100" fmla="*/ 2147483647 w 237"/>
              <a:gd name="T101" fmla="*/ 2147483647 h 217"/>
              <a:gd name="T102" fmla="*/ 2147483647 w 237"/>
              <a:gd name="T103" fmla="*/ 2147483647 h 217"/>
              <a:gd name="T104" fmla="*/ 2147483647 w 237"/>
              <a:gd name="T105" fmla="*/ 2147483647 h 217"/>
              <a:gd name="T106" fmla="*/ 2147483647 w 237"/>
              <a:gd name="T107" fmla="*/ 2147483647 h 217"/>
              <a:gd name="T108" fmla="*/ 2147483647 w 237"/>
              <a:gd name="T109" fmla="*/ 0 h 21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37"/>
              <a:gd name="T166" fmla="*/ 0 h 217"/>
              <a:gd name="T167" fmla="*/ 237 w 237"/>
              <a:gd name="T168" fmla="*/ 217 h 21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37" h="217">
                <a:moveTo>
                  <a:pt x="62" y="173"/>
                </a:moveTo>
                <a:lnTo>
                  <a:pt x="62" y="87"/>
                </a:lnTo>
                <a:lnTo>
                  <a:pt x="71" y="87"/>
                </a:lnTo>
                <a:lnTo>
                  <a:pt x="71" y="71"/>
                </a:lnTo>
                <a:lnTo>
                  <a:pt x="24" y="71"/>
                </a:lnTo>
                <a:lnTo>
                  <a:pt x="24" y="87"/>
                </a:lnTo>
                <a:lnTo>
                  <a:pt x="34" y="87"/>
                </a:lnTo>
                <a:lnTo>
                  <a:pt x="34" y="173"/>
                </a:lnTo>
                <a:lnTo>
                  <a:pt x="24" y="173"/>
                </a:lnTo>
                <a:lnTo>
                  <a:pt x="24" y="184"/>
                </a:lnTo>
                <a:lnTo>
                  <a:pt x="15" y="184"/>
                </a:lnTo>
                <a:lnTo>
                  <a:pt x="15" y="196"/>
                </a:lnTo>
                <a:lnTo>
                  <a:pt x="5" y="196"/>
                </a:lnTo>
                <a:lnTo>
                  <a:pt x="5" y="208"/>
                </a:lnTo>
                <a:lnTo>
                  <a:pt x="0" y="208"/>
                </a:lnTo>
                <a:lnTo>
                  <a:pt x="0" y="217"/>
                </a:lnTo>
                <a:lnTo>
                  <a:pt x="237" y="217"/>
                </a:lnTo>
                <a:lnTo>
                  <a:pt x="237" y="208"/>
                </a:lnTo>
                <a:lnTo>
                  <a:pt x="230" y="208"/>
                </a:lnTo>
                <a:lnTo>
                  <a:pt x="230" y="196"/>
                </a:lnTo>
                <a:lnTo>
                  <a:pt x="223" y="196"/>
                </a:lnTo>
                <a:lnTo>
                  <a:pt x="223" y="184"/>
                </a:lnTo>
                <a:lnTo>
                  <a:pt x="215" y="184"/>
                </a:lnTo>
                <a:lnTo>
                  <a:pt x="215" y="173"/>
                </a:lnTo>
                <a:lnTo>
                  <a:pt x="206" y="173"/>
                </a:lnTo>
                <a:lnTo>
                  <a:pt x="206" y="87"/>
                </a:lnTo>
                <a:lnTo>
                  <a:pt x="215" y="87"/>
                </a:lnTo>
                <a:lnTo>
                  <a:pt x="215" y="71"/>
                </a:lnTo>
                <a:lnTo>
                  <a:pt x="168" y="71"/>
                </a:lnTo>
                <a:lnTo>
                  <a:pt x="168" y="87"/>
                </a:lnTo>
                <a:lnTo>
                  <a:pt x="178" y="87"/>
                </a:lnTo>
                <a:lnTo>
                  <a:pt x="178" y="173"/>
                </a:lnTo>
                <a:lnTo>
                  <a:pt x="168" y="173"/>
                </a:lnTo>
                <a:lnTo>
                  <a:pt x="168" y="184"/>
                </a:lnTo>
                <a:lnTo>
                  <a:pt x="145" y="184"/>
                </a:lnTo>
                <a:lnTo>
                  <a:pt x="145" y="125"/>
                </a:lnTo>
                <a:lnTo>
                  <a:pt x="123" y="125"/>
                </a:lnTo>
                <a:lnTo>
                  <a:pt x="123" y="184"/>
                </a:lnTo>
                <a:lnTo>
                  <a:pt x="116" y="184"/>
                </a:lnTo>
                <a:lnTo>
                  <a:pt x="116" y="125"/>
                </a:lnTo>
                <a:lnTo>
                  <a:pt x="95" y="125"/>
                </a:lnTo>
                <a:lnTo>
                  <a:pt x="95" y="184"/>
                </a:lnTo>
                <a:lnTo>
                  <a:pt x="71" y="184"/>
                </a:lnTo>
                <a:lnTo>
                  <a:pt x="71" y="173"/>
                </a:lnTo>
                <a:lnTo>
                  <a:pt x="62" y="173"/>
                </a:lnTo>
                <a:close/>
                <a:moveTo>
                  <a:pt x="119" y="0"/>
                </a:moveTo>
                <a:lnTo>
                  <a:pt x="189" y="33"/>
                </a:lnTo>
                <a:lnTo>
                  <a:pt x="234" y="52"/>
                </a:lnTo>
                <a:lnTo>
                  <a:pt x="234" y="66"/>
                </a:lnTo>
                <a:lnTo>
                  <a:pt x="119" y="66"/>
                </a:lnTo>
                <a:lnTo>
                  <a:pt x="3" y="66"/>
                </a:lnTo>
                <a:lnTo>
                  <a:pt x="3" y="52"/>
                </a:lnTo>
                <a:lnTo>
                  <a:pt x="48" y="33"/>
                </a:lnTo>
                <a:lnTo>
                  <a:pt x="119" y="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1" name="Freeform 89"/>
          <p:cNvSpPr>
            <a:spLocks noEditPoints="1" noChangeArrowheads="1"/>
          </p:cNvSpPr>
          <p:nvPr/>
        </p:nvSpPr>
        <p:spPr bwMode="auto">
          <a:xfrm>
            <a:off x="2733675" y="4286250"/>
            <a:ext cx="346075" cy="258763"/>
          </a:xfrm>
          <a:custGeom>
            <a:avLst/>
            <a:gdLst>
              <a:gd name="T0" fmla="*/ 2147483647 w 92"/>
              <a:gd name="T1" fmla="*/ 2147483647 h 92"/>
              <a:gd name="T2" fmla="*/ 2147483647 w 92"/>
              <a:gd name="T3" fmla="*/ 2147483647 h 92"/>
              <a:gd name="T4" fmla="*/ 2147483647 w 92"/>
              <a:gd name="T5" fmla="*/ 2147483647 h 92"/>
              <a:gd name="T6" fmla="*/ 2147483647 w 92"/>
              <a:gd name="T7" fmla="*/ 2147483647 h 92"/>
              <a:gd name="T8" fmla="*/ 2147483647 w 92"/>
              <a:gd name="T9" fmla="*/ 2147483647 h 92"/>
              <a:gd name="T10" fmla="*/ 2147483647 w 92"/>
              <a:gd name="T11" fmla="*/ 2147483647 h 92"/>
              <a:gd name="T12" fmla="*/ 2147483647 w 92"/>
              <a:gd name="T13" fmla="*/ 2147483647 h 92"/>
              <a:gd name="T14" fmla="*/ 2147483647 w 92"/>
              <a:gd name="T15" fmla="*/ 2147483647 h 92"/>
              <a:gd name="T16" fmla="*/ 2147483647 w 92"/>
              <a:gd name="T17" fmla="*/ 2147483647 h 92"/>
              <a:gd name="T18" fmla="*/ 2147483647 w 92"/>
              <a:gd name="T19" fmla="*/ 2147483647 h 92"/>
              <a:gd name="T20" fmla="*/ 2147483647 w 92"/>
              <a:gd name="T21" fmla="*/ 2147483647 h 92"/>
              <a:gd name="T22" fmla="*/ 2147483647 w 92"/>
              <a:gd name="T23" fmla="*/ 2147483647 h 92"/>
              <a:gd name="T24" fmla="*/ 2147483647 w 92"/>
              <a:gd name="T25" fmla="*/ 2147483647 h 92"/>
              <a:gd name="T26" fmla="*/ 2147483647 w 92"/>
              <a:gd name="T27" fmla="*/ 2147483647 h 92"/>
              <a:gd name="T28" fmla="*/ 2147483647 w 92"/>
              <a:gd name="T29" fmla="*/ 2147483647 h 92"/>
              <a:gd name="T30" fmla="*/ 2147483647 w 92"/>
              <a:gd name="T31" fmla="*/ 2147483647 h 92"/>
              <a:gd name="T32" fmla="*/ 2147483647 w 92"/>
              <a:gd name="T33" fmla="*/ 2147483647 h 92"/>
              <a:gd name="T34" fmla="*/ 2147483647 w 92"/>
              <a:gd name="T35" fmla="*/ 2147483647 h 92"/>
              <a:gd name="T36" fmla="*/ 2147483647 w 92"/>
              <a:gd name="T37" fmla="*/ 2147483647 h 92"/>
              <a:gd name="T38" fmla="*/ 2147483647 w 92"/>
              <a:gd name="T39" fmla="*/ 2147483647 h 92"/>
              <a:gd name="T40" fmla="*/ 2147483647 w 92"/>
              <a:gd name="T41" fmla="*/ 2147483647 h 92"/>
              <a:gd name="T42" fmla="*/ 2147483647 w 92"/>
              <a:gd name="T43" fmla="*/ 2147483647 h 92"/>
              <a:gd name="T44" fmla="*/ 2147483647 w 92"/>
              <a:gd name="T45" fmla="*/ 2147483647 h 92"/>
              <a:gd name="T46" fmla="*/ 2147483647 w 92"/>
              <a:gd name="T47" fmla="*/ 2147483647 h 92"/>
              <a:gd name="T48" fmla="*/ 2147483647 w 92"/>
              <a:gd name="T49" fmla="*/ 2147483647 h 92"/>
              <a:gd name="T50" fmla="*/ 2147483647 w 92"/>
              <a:gd name="T51" fmla="*/ 2147483647 h 92"/>
              <a:gd name="T52" fmla="*/ 2147483647 w 92"/>
              <a:gd name="T53" fmla="*/ 2147483647 h 92"/>
              <a:gd name="T54" fmla="*/ 2147483647 w 92"/>
              <a:gd name="T55" fmla="*/ 2147483647 h 92"/>
              <a:gd name="T56" fmla="*/ 2147483647 w 92"/>
              <a:gd name="T57" fmla="*/ 2147483647 h 92"/>
              <a:gd name="T58" fmla="*/ 2147483647 w 92"/>
              <a:gd name="T59" fmla="*/ 2147483647 h 92"/>
              <a:gd name="T60" fmla="*/ 2147483647 w 92"/>
              <a:gd name="T61" fmla="*/ 2147483647 h 92"/>
              <a:gd name="T62" fmla="*/ 2147483647 w 92"/>
              <a:gd name="T63" fmla="*/ 2147483647 h 92"/>
              <a:gd name="T64" fmla="*/ 2147483647 w 92"/>
              <a:gd name="T65" fmla="*/ 2147483647 h 92"/>
              <a:gd name="T66" fmla="*/ 2147483647 w 92"/>
              <a:gd name="T67" fmla="*/ 2147483647 h 92"/>
              <a:gd name="T68" fmla="*/ 2147483647 w 92"/>
              <a:gd name="T69" fmla="*/ 2147483647 h 92"/>
              <a:gd name="T70" fmla="*/ 2147483647 w 92"/>
              <a:gd name="T71" fmla="*/ 2147483647 h 92"/>
              <a:gd name="T72" fmla="*/ 2147483647 w 92"/>
              <a:gd name="T73" fmla="*/ 2147483647 h 92"/>
              <a:gd name="T74" fmla="*/ 2147483647 w 92"/>
              <a:gd name="T75" fmla="*/ 2147483647 h 92"/>
              <a:gd name="T76" fmla="*/ 2147483647 w 92"/>
              <a:gd name="T77" fmla="*/ 2147483647 h 92"/>
              <a:gd name="T78" fmla="*/ 2147483647 w 92"/>
              <a:gd name="T79" fmla="*/ 2147483647 h 92"/>
              <a:gd name="T80" fmla="*/ 2147483647 w 92"/>
              <a:gd name="T81" fmla="*/ 2147483647 h 92"/>
              <a:gd name="T82" fmla="*/ 2147483647 w 92"/>
              <a:gd name="T83" fmla="*/ 2147483647 h 92"/>
              <a:gd name="T84" fmla="*/ 2147483647 w 92"/>
              <a:gd name="T85" fmla="*/ 2147483647 h 92"/>
              <a:gd name="T86" fmla="*/ 2147483647 w 92"/>
              <a:gd name="T87" fmla="*/ 2147483647 h 92"/>
              <a:gd name="T88" fmla="*/ 2147483647 w 92"/>
              <a:gd name="T89" fmla="*/ 2147483647 h 92"/>
              <a:gd name="T90" fmla="*/ 2147483647 w 92"/>
              <a:gd name="T91" fmla="*/ 2147483647 h 92"/>
              <a:gd name="T92" fmla="*/ 2147483647 w 92"/>
              <a:gd name="T93" fmla="*/ 2147483647 h 92"/>
              <a:gd name="T94" fmla="*/ 2147483647 w 92"/>
              <a:gd name="T95" fmla="*/ 2147483647 h 92"/>
              <a:gd name="T96" fmla="*/ 2147483647 w 92"/>
              <a:gd name="T97" fmla="*/ 2147483647 h 92"/>
              <a:gd name="T98" fmla="*/ 2147483647 w 92"/>
              <a:gd name="T99" fmla="*/ 2147483647 h 92"/>
              <a:gd name="T100" fmla="*/ 2147483647 w 92"/>
              <a:gd name="T101" fmla="*/ 2147483647 h 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2"/>
              <a:gd name="T154" fmla="*/ 0 h 92"/>
              <a:gd name="T155" fmla="*/ 92 w 92"/>
              <a:gd name="T156" fmla="*/ 92 h 9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2" h="92">
                <a:moveTo>
                  <a:pt x="43" y="0"/>
                </a:moveTo>
                <a:cubicBezTo>
                  <a:pt x="47" y="0"/>
                  <a:pt x="47" y="0"/>
                  <a:pt x="47" y="0"/>
                </a:cubicBezTo>
                <a:cubicBezTo>
                  <a:pt x="47" y="12"/>
                  <a:pt x="47" y="12"/>
                  <a:pt x="47" y="12"/>
                </a:cubicBezTo>
                <a:cubicBezTo>
                  <a:pt x="52" y="19"/>
                  <a:pt x="52" y="19"/>
                  <a:pt x="52" y="19"/>
                </a:cubicBezTo>
                <a:cubicBezTo>
                  <a:pt x="60" y="28"/>
                  <a:pt x="60" y="28"/>
                  <a:pt x="60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37" y="19"/>
                  <a:pt x="37" y="19"/>
                  <a:pt x="37" y="19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0"/>
                  <a:pt x="43" y="0"/>
                  <a:pt x="43" y="0"/>
                </a:cubicBezTo>
                <a:close/>
                <a:moveTo>
                  <a:pt x="22" y="84"/>
                </a:moveTo>
                <a:cubicBezTo>
                  <a:pt x="28" y="84"/>
                  <a:pt x="28" y="84"/>
                  <a:pt x="28" y="84"/>
                </a:cubicBezTo>
                <a:cubicBezTo>
                  <a:pt x="28" y="32"/>
                  <a:pt x="28" y="32"/>
                  <a:pt x="28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61" y="84"/>
                  <a:pt x="61" y="84"/>
                  <a:pt x="61" y="84"/>
                </a:cubicBezTo>
                <a:cubicBezTo>
                  <a:pt x="67" y="84"/>
                  <a:pt x="67" y="84"/>
                  <a:pt x="67" y="84"/>
                </a:cubicBezTo>
                <a:cubicBezTo>
                  <a:pt x="67" y="43"/>
                  <a:pt x="67" y="43"/>
                  <a:pt x="67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84"/>
                  <a:pt x="82" y="84"/>
                  <a:pt x="8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92" y="92"/>
                  <a:pt x="92" y="92"/>
                  <a:pt x="92" y="92"/>
                </a:cubicBezTo>
                <a:cubicBezTo>
                  <a:pt x="56" y="92"/>
                  <a:pt x="37" y="92"/>
                  <a:pt x="0" y="92"/>
                </a:cubicBezTo>
                <a:cubicBezTo>
                  <a:pt x="0" y="29"/>
                  <a:pt x="0" y="29"/>
                  <a:pt x="0" y="29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84"/>
                  <a:pt x="22" y="84"/>
                  <a:pt x="22" y="84"/>
                </a:cubicBezTo>
                <a:close/>
                <a:moveTo>
                  <a:pt x="46" y="69"/>
                </a:moveTo>
                <a:cubicBezTo>
                  <a:pt x="46" y="75"/>
                  <a:pt x="46" y="75"/>
                  <a:pt x="46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69"/>
                  <a:pt x="50" y="69"/>
                  <a:pt x="50" y="69"/>
                </a:cubicBezTo>
                <a:cubicBezTo>
                  <a:pt x="46" y="69"/>
                  <a:pt x="46" y="69"/>
                  <a:pt x="46" y="69"/>
                </a:cubicBezTo>
                <a:close/>
                <a:moveTo>
                  <a:pt x="3" y="61"/>
                </a:moveTo>
                <a:cubicBezTo>
                  <a:pt x="3" y="64"/>
                  <a:pt x="3" y="64"/>
                  <a:pt x="3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1"/>
                  <a:pt x="6" y="61"/>
                  <a:pt x="6" y="61"/>
                </a:cubicBezTo>
                <a:cubicBezTo>
                  <a:pt x="3" y="61"/>
                  <a:pt x="3" y="61"/>
                  <a:pt x="3" y="61"/>
                </a:cubicBezTo>
                <a:close/>
                <a:moveTo>
                  <a:pt x="17" y="67"/>
                </a:moveTo>
                <a:cubicBezTo>
                  <a:pt x="17" y="70"/>
                  <a:pt x="17" y="70"/>
                  <a:pt x="17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0" y="67"/>
                  <a:pt x="20" y="67"/>
                  <a:pt x="20" y="67"/>
                </a:cubicBezTo>
                <a:cubicBezTo>
                  <a:pt x="17" y="67"/>
                  <a:pt x="17" y="67"/>
                  <a:pt x="17" y="67"/>
                </a:cubicBezTo>
                <a:close/>
                <a:moveTo>
                  <a:pt x="17" y="54"/>
                </a:moveTo>
                <a:cubicBezTo>
                  <a:pt x="17" y="58"/>
                  <a:pt x="17" y="58"/>
                  <a:pt x="17" y="58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54"/>
                  <a:pt x="20" y="54"/>
                  <a:pt x="20" y="54"/>
                </a:cubicBezTo>
                <a:cubicBezTo>
                  <a:pt x="17" y="54"/>
                  <a:pt x="17" y="54"/>
                  <a:pt x="17" y="54"/>
                </a:cubicBezTo>
                <a:close/>
                <a:moveTo>
                  <a:pt x="17" y="48"/>
                </a:moveTo>
                <a:cubicBezTo>
                  <a:pt x="17" y="52"/>
                  <a:pt x="17" y="52"/>
                  <a:pt x="17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48"/>
                  <a:pt x="20" y="48"/>
                  <a:pt x="20" y="48"/>
                </a:cubicBezTo>
                <a:cubicBezTo>
                  <a:pt x="17" y="48"/>
                  <a:pt x="17" y="48"/>
                  <a:pt x="17" y="48"/>
                </a:cubicBezTo>
                <a:close/>
                <a:moveTo>
                  <a:pt x="12" y="61"/>
                </a:moveTo>
                <a:cubicBezTo>
                  <a:pt x="12" y="64"/>
                  <a:pt x="12" y="64"/>
                  <a:pt x="12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1"/>
                  <a:pt x="15" y="61"/>
                  <a:pt x="15" y="61"/>
                </a:cubicBezTo>
                <a:cubicBezTo>
                  <a:pt x="12" y="61"/>
                  <a:pt x="12" y="61"/>
                  <a:pt x="12" y="61"/>
                </a:cubicBezTo>
                <a:close/>
                <a:moveTo>
                  <a:pt x="12" y="48"/>
                </a:moveTo>
                <a:cubicBezTo>
                  <a:pt x="12" y="52"/>
                  <a:pt x="12" y="52"/>
                  <a:pt x="12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8"/>
                  <a:pt x="12" y="48"/>
                  <a:pt x="12" y="48"/>
                </a:cubicBezTo>
                <a:close/>
                <a:moveTo>
                  <a:pt x="8" y="61"/>
                </a:moveTo>
                <a:cubicBezTo>
                  <a:pt x="8" y="64"/>
                  <a:pt x="8" y="64"/>
                  <a:pt x="8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1"/>
                  <a:pt x="10" y="61"/>
                  <a:pt x="10" y="61"/>
                </a:cubicBezTo>
                <a:cubicBezTo>
                  <a:pt x="8" y="61"/>
                  <a:pt x="8" y="61"/>
                  <a:pt x="8" y="61"/>
                </a:cubicBezTo>
                <a:close/>
                <a:moveTo>
                  <a:pt x="8" y="67"/>
                </a:moveTo>
                <a:cubicBezTo>
                  <a:pt x="8" y="70"/>
                  <a:pt x="8" y="70"/>
                  <a:pt x="8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67"/>
                  <a:pt x="10" y="67"/>
                  <a:pt x="10" y="67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8" y="54"/>
                </a:moveTo>
                <a:cubicBezTo>
                  <a:pt x="8" y="58"/>
                  <a:pt x="8" y="58"/>
                  <a:pt x="8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4"/>
                  <a:pt x="8" y="54"/>
                  <a:pt x="8" y="54"/>
                </a:cubicBezTo>
                <a:close/>
                <a:moveTo>
                  <a:pt x="3" y="48"/>
                </a:moveTo>
                <a:cubicBezTo>
                  <a:pt x="3" y="52"/>
                  <a:pt x="3" y="52"/>
                  <a:pt x="3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48"/>
                  <a:pt x="6" y="48"/>
                  <a:pt x="6" y="48"/>
                </a:cubicBezTo>
                <a:cubicBezTo>
                  <a:pt x="3" y="48"/>
                  <a:pt x="3" y="48"/>
                  <a:pt x="3" y="48"/>
                </a:cubicBezTo>
                <a:close/>
                <a:moveTo>
                  <a:pt x="70" y="62"/>
                </a:moveTo>
                <a:cubicBezTo>
                  <a:pt x="70" y="66"/>
                  <a:pt x="70" y="66"/>
                  <a:pt x="70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2"/>
                  <a:pt x="73" y="62"/>
                  <a:pt x="73" y="62"/>
                </a:cubicBezTo>
                <a:cubicBezTo>
                  <a:pt x="70" y="62"/>
                  <a:pt x="70" y="62"/>
                  <a:pt x="70" y="62"/>
                </a:cubicBezTo>
                <a:close/>
                <a:moveTo>
                  <a:pt x="70" y="69"/>
                </a:moveTo>
                <a:cubicBezTo>
                  <a:pt x="70" y="74"/>
                  <a:pt x="70" y="74"/>
                  <a:pt x="70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69"/>
                  <a:pt x="73" y="69"/>
                  <a:pt x="73" y="69"/>
                </a:cubicBezTo>
                <a:cubicBezTo>
                  <a:pt x="70" y="69"/>
                  <a:pt x="70" y="69"/>
                  <a:pt x="70" y="69"/>
                </a:cubicBezTo>
                <a:close/>
                <a:moveTo>
                  <a:pt x="70" y="46"/>
                </a:moveTo>
                <a:cubicBezTo>
                  <a:pt x="70" y="51"/>
                  <a:pt x="70" y="51"/>
                  <a:pt x="70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73" y="46"/>
                  <a:pt x="73" y="46"/>
                  <a:pt x="73" y="46"/>
                </a:cubicBezTo>
                <a:cubicBezTo>
                  <a:pt x="70" y="46"/>
                  <a:pt x="70" y="46"/>
                  <a:pt x="70" y="46"/>
                </a:cubicBezTo>
                <a:close/>
                <a:moveTo>
                  <a:pt x="75" y="54"/>
                </a:moveTo>
                <a:cubicBezTo>
                  <a:pt x="75" y="58"/>
                  <a:pt x="75" y="58"/>
                  <a:pt x="75" y="58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4"/>
                  <a:pt x="79" y="54"/>
                  <a:pt x="79" y="54"/>
                </a:cubicBezTo>
                <a:cubicBezTo>
                  <a:pt x="75" y="54"/>
                  <a:pt x="75" y="54"/>
                  <a:pt x="75" y="54"/>
                </a:cubicBezTo>
                <a:close/>
                <a:moveTo>
                  <a:pt x="75" y="46"/>
                </a:moveTo>
                <a:cubicBezTo>
                  <a:pt x="75" y="51"/>
                  <a:pt x="75" y="51"/>
                  <a:pt x="75" y="51"/>
                </a:cubicBezTo>
                <a:cubicBezTo>
                  <a:pt x="79" y="51"/>
                  <a:pt x="79" y="51"/>
                  <a:pt x="79" y="51"/>
                </a:cubicBezTo>
                <a:cubicBezTo>
                  <a:pt x="79" y="46"/>
                  <a:pt x="79" y="46"/>
                  <a:pt x="79" y="46"/>
                </a:cubicBezTo>
                <a:cubicBezTo>
                  <a:pt x="75" y="46"/>
                  <a:pt x="75" y="46"/>
                  <a:pt x="75" y="46"/>
                </a:cubicBezTo>
                <a:close/>
                <a:moveTo>
                  <a:pt x="32" y="69"/>
                </a:moveTo>
                <a:cubicBezTo>
                  <a:pt x="32" y="75"/>
                  <a:pt x="32" y="75"/>
                  <a:pt x="32" y="75"/>
                </a:cubicBezTo>
                <a:cubicBezTo>
                  <a:pt x="36" y="75"/>
                  <a:pt x="36" y="75"/>
                  <a:pt x="36" y="75"/>
                </a:cubicBezTo>
                <a:cubicBezTo>
                  <a:pt x="36" y="69"/>
                  <a:pt x="36" y="69"/>
                  <a:pt x="36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32" y="49"/>
                </a:moveTo>
                <a:cubicBezTo>
                  <a:pt x="32" y="55"/>
                  <a:pt x="32" y="55"/>
                  <a:pt x="3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6" y="49"/>
                  <a:pt x="36" y="49"/>
                  <a:pt x="36" y="49"/>
                </a:cubicBezTo>
                <a:cubicBezTo>
                  <a:pt x="32" y="49"/>
                  <a:pt x="32" y="49"/>
                  <a:pt x="32" y="49"/>
                </a:cubicBezTo>
                <a:close/>
                <a:moveTo>
                  <a:pt x="53" y="49"/>
                </a:moveTo>
                <a:cubicBezTo>
                  <a:pt x="53" y="55"/>
                  <a:pt x="53" y="55"/>
                  <a:pt x="53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7" y="49"/>
                  <a:pt x="57" y="49"/>
                  <a:pt x="57" y="49"/>
                </a:cubicBezTo>
                <a:cubicBezTo>
                  <a:pt x="53" y="49"/>
                  <a:pt x="53" y="49"/>
                  <a:pt x="53" y="49"/>
                </a:cubicBezTo>
                <a:close/>
                <a:moveTo>
                  <a:pt x="46" y="49"/>
                </a:moveTo>
                <a:cubicBezTo>
                  <a:pt x="46" y="55"/>
                  <a:pt x="46" y="55"/>
                  <a:pt x="46" y="55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9"/>
                  <a:pt x="46" y="49"/>
                  <a:pt x="46" y="49"/>
                </a:cubicBezTo>
                <a:close/>
                <a:moveTo>
                  <a:pt x="39" y="49"/>
                </a:moveTo>
                <a:cubicBezTo>
                  <a:pt x="39" y="55"/>
                  <a:pt x="39" y="55"/>
                  <a:pt x="39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49"/>
                  <a:pt x="43" y="49"/>
                  <a:pt x="43" y="49"/>
                </a:cubicBezTo>
                <a:cubicBezTo>
                  <a:pt x="39" y="49"/>
                  <a:pt x="39" y="49"/>
                  <a:pt x="39" y="49"/>
                </a:cubicBezTo>
                <a:close/>
                <a:moveTo>
                  <a:pt x="32" y="39"/>
                </a:moveTo>
                <a:cubicBezTo>
                  <a:pt x="32" y="45"/>
                  <a:pt x="32" y="45"/>
                  <a:pt x="32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39"/>
                  <a:pt x="36" y="39"/>
                  <a:pt x="36" y="39"/>
                </a:cubicBezTo>
                <a:cubicBezTo>
                  <a:pt x="32" y="39"/>
                  <a:pt x="32" y="39"/>
                  <a:pt x="32" y="39"/>
                </a:cubicBezTo>
                <a:close/>
                <a:moveTo>
                  <a:pt x="53" y="39"/>
                </a:moveTo>
                <a:cubicBezTo>
                  <a:pt x="53" y="45"/>
                  <a:pt x="53" y="45"/>
                  <a:pt x="53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39"/>
                  <a:pt x="57" y="39"/>
                  <a:pt x="57" y="39"/>
                </a:cubicBezTo>
                <a:cubicBezTo>
                  <a:pt x="53" y="39"/>
                  <a:pt x="53" y="39"/>
                  <a:pt x="53" y="39"/>
                </a:cubicBezTo>
                <a:close/>
                <a:moveTo>
                  <a:pt x="46" y="39"/>
                </a:moveTo>
                <a:cubicBezTo>
                  <a:pt x="46" y="45"/>
                  <a:pt x="46" y="45"/>
                  <a:pt x="46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39"/>
                  <a:pt x="50" y="39"/>
                  <a:pt x="50" y="39"/>
                </a:cubicBezTo>
                <a:cubicBezTo>
                  <a:pt x="46" y="39"/>
                  <a:pt x="46" y="39"/>
                  <a:pt x="46" y="39"/>
                </a:cubicBezTo>
                <a:close/>
                <a:moveTo>
                  <a:pt x="32" y="59"/>
                </a:moveTo>
                <a:cubicBezTo>
                  <a:pt x="32" y="65"/>
                  <a:pt x="32" y="65"/>
                  <a:pt x="32" y="65"/>
                </a:cubicBezTo>
                <a:cubicBezTo>
                  <a:pt x="36" y="65"/>
                  <a:pt x="36" y="65"/>
                  <a:pt x="36" y="65"/>
                </a:cubicBezTo>
                <a:cubicBezTo>
                  <a:pt x="36" y="59"/>
                  <a:pt x="36" y="59"/>
                  <a:pt x="36" y="59"/>
                </a:cubicBezTo>
                <a:cubicBezTo>
                  <a:pt x="32" y="59"/>
                  <a:pt x="32" y="59"/>
                  <a:pt x="32" y="59"/>
                </a:cubicBezTo>
                <a:close/>
                <a:moveTo>
                  <a:pt x="53" y="59"/>
                </a:moveTo>
                <a:cubicBezTo>
                  <a:pt x="53" y="65"/>
                  <a:pt x="53" y="65"/>
                  <a:pt x="53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59"/>
                  <a:pt x="57" y="59"/>
                  <a:pt x="57" y="59"/>
                </a:cubicBezTo>
                <a:lnTo>
                  <a:pt x="53" y="59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2" name="Freeform 90"/>
          <p:cNvSpPr>
            <a:spLocks noEditPoints="1" noChangeArrowheads="1"/>
          </p:cNvSpPr>
          <p:nvPr/>
        </p:nvSpPr>
        <p:spPr bwMode="auto">
          <a:xfrm>
            <a:off x="1987550" y="4795838"/>
            <a:ext cx="393700" cy="300037"/>
          </a:xfrm>
          <a:custGeom>
            <a:avLst/>
            <a:gdLst>
              <a:gd name="T0" fmla="*/ 2147483647 w 105"/>
              <a:gd name="T1" fmla="*/ 0 h 107"/>
              <a:gd name="T2" fmla="*/ 2147483647 w 105"/>
              <a:gd name="T3" fmla="*/ 2147483647 h 107"/>
              <a:gd name="T4" fmla="*/ 2147483647 w 105"/>
              <a:gd name="T5" fmla="*/ 2147483647 h 107"/>
              <a:gd name="T6" fmla="*/ 2147483647 w 105"/>
              <a:gd name="T7" fmla="*/ 2147483647 h 107"/>
              <a:gd name="T8" fmla="*/ 2147483647 w 105"/>
              <a:gd name="T9" fmla="*/ 2147483647 h 107"/>
              <a:gd name="T10" fmla="*/ 2147483647 w 105"/>
              <a:gd name="T11" fmla="*/ 0 h 107"/>
              <a:gd name="T12" fmla="*/ 2147483647 w 105"/>
              <a:gd name="T13" fmla="*/ 2147483647 h 107"/>
              <a:gd name="T14" fmla="*/ 2147483647 w 105"/>
              <a:gd name="T15" fmla="*/ 2147483647 h 107"/>
              <a:gd name="T16" fmla="*/ 2147483647 w 105"/>
              <a:gd name="T17" fmla="*/ 2147483647 h 107"/>
              <a:gd name="T18" fmla="*/ 2147483647 w 105"/>
              <a:gd name="T19" fmla="*/ 2147483647 h 107"/>
              <a:gd name="T20" fmla="*/ 2147483647 w 105"/>
              <a:gd name="T21" fmla="*/ 2147483647 h 107"/>
              <a:gd name="T22" fmla="*/ 2147483647 w 105"/>
              <a:gd name="T23" fmla="*/ 2147483647 h 107"/>
              <a:gd name="T24" fmla="*/ 2147483647 w 105"/>
              <a:gd name="T25" fmla="*/ 2147483647 h 107"/>
              <a:gd name="T26" fmla="*/ 2147483647 w 105"/>
              <a:gd name="T27" fmla="*/ 2147483647 h 107"/>
              <a:gd name="T28" fmla="*/ 0 w 105"/>
              <a:gd name="T29" fmla="*/ 2147483647 h 107"/>
              <a:gd name="T30" fmla="*/ 2147483647 w 105"/>
              <a:gd name="T31" fmla="*/ 2147483647 h 107"/>
              <a:gd name="T32" fmla="*/ 2147483647 w 105"/>
              <a:gd name="T33" fmla="*/ 2147483647 h 107"/>
              <a:gd name="T34" fmla="*/ 2147483647 w 105"/>
              <a:gd name="T35" fmla="*/ 2147483647 h 107"/>
              <a:gd name="T36" fmla="*/ 2147483647 w 105"/>
              <a:gd name="T37" fmla="*/ 2147483647 h 107"/>
              <a:gd name="T38" fmla="*/ 2147483647 w 105"/>
              <a:gd name="T39" fmla="*/ 2147483647 h 107"/>
              <a:gd name="T40" fmla="*/ 2147483647 w 105"/>
              <a:gd name="T41" fmla="*/ 2147483647 h 107"/>
              <a:gd name="T42" fmla="*/ 0 w 105"/>
              <a:gd name="T43" fmla="*/ 2147483647 h 107"/>
              <a:gd name="T44" fmla="*/ 2147483647 w 105"/>
              <a:gd name="T45" fmla="*/ 2147483647 h 107"/>
              <a:gd name="T46" fmla="*/ 2147483647 w 105"/>
              <a:gd name="T47" fmla="*/ 2147483647 h 107"/>
              <a:gd name="T48" fmla="*/ 2147483647 w 105"/>
              <a:gd name="T49" fmla="*/ 2147483647 h 107"/>
              <a:gd name="T50" fmla="*/ 2147483647 w 105"/>
              <a:gd name="T51" fmla="*/ 2147483647 h 107"/>
              <a:gd name="T52" fmla="*/ 2147483647 w 105"/>
              <a:gd name="T53" fmla="*/ 2147483647 h 107"/>
              <a:gd name="T54" fmla="*/ 2147483647 w 105"/>
              <a:gd name="T55" fmla="*/ 2147483647 h 107"/>
              <a:gd name="T56" fmla="*/ 2147483647 w 105"/>
              <a:gd name="T57" fmla="*/ 2147483647 h 107"/>
              <a:gd name="T58" fmla="*/ 2147483647 w 105"/>
              <a:gd name="T59" fmla="*/ 2147483647 h 107"/>
              <a:gd name="T60" fmla="*/ 2147483647 w 105"/>
              <a:gd name="T61" fmla="*/ 2147483647 h 107"/>
              <a:gd name="T62" fmla="*/ 2147483647 w 105"/>
              <a:gd name="T63" fmla="*/ 2147483647 h 107"/>
              <a:gd name="T64" fmla="*/ 2147483647 w 105"/>
              <a:gd name="T65" fmla="*/ 2147483647 h 107"/>
              <a:gd name="T66" fmla="*/ 2147483647 w 105"/>
              <a:gd name="T67" fmla="*/ 2147483647 h 107"/>
              <a:gd name="T68" fmla="*/ 2147483647 w 105"/>
              <a:gd name="T69" fmla="*/ 2147483647 h 107"/>
              <a:gd name="T70" fmla="*/ 2147483647 w 105"/>
              <a:gd name="T71" fmla="*/ 2147483647 h 107"/>
              <a:gd name="T72" fmla="*/ 2147483647 w 105"/>
              <a:gd name="T73" fmla="*/ 2147483647 h 10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05"/>
              <a:gd name="T112" fmla="*/ 0 h 107"/>
              <a:gd name="T113" fmla="*/ 105 w 105"/>
              <a:gd name="T114" fmla="*/ 107 h 10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05" h="107">
                <a:moveTo>
                  <a:pt x="55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68" y="53"/>
                  <a:pt x="68" y="53"/>
                  <a:pt x="68" y="53"/>
                </a:cubicBezTo>
                <a:cubicBezTo>
                  <a:pt x="71" y="58"/>
                  <a:pt x="71" y="58"/>
                  <a:pt x="71" y="58"/>
                </a:cubicBezTo>
                <a:cubicBezTo>
                  <a:pt x="51" y="64"/>
                  <a:pt x="51" y="64"/>
                  <a:pt x="51" y="64"/>
                </a:cubicBezTo>
                <a:cubicBezTo>
                  <a:pt x="64" y="56"/>
                  <a:pt x="64" y="56"/>
                  <a:pt x="64" y="56"/>
                </a:cubicBezTo>
                <a:cubicBezTo>
                  <a:pt x="58" y="54"/>
                  <a:pt x="58" y="54"/>
                  <a:pt x="58" y="54"/>
                </a:cubicBezTo>
                <a:cubicBezTo>
                  <a:pt x="64" y="47"/>
                  <a:pt x="64" y="47"/>
                  <a:pt x="64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0"/>
                  <a:pt x="55" y="0"/>
                  <a:pt x="55" y="0"/>
                </a:cubicBezTo>
                <a:close/>
                <a:moveTo>
                  <a:pt x="48" y="53"/>
                </a:moveTo>
                <a:cubicBezTo>
                  <a:pt x="50" y="41"/>
                  <a:pt x="50" y="41"/>
                  <a:pt x="50" y="41"/>
                </a:cubicBezTo>
                <a:cubicBezTo>
                  <a:pt x="49" y="41"/>
                  <a:pt x="48" y="41"/>
                  <a:pt x="46" y="41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1"/>
                  <a:pt x="43" y="41"/>
                  <a:pt x="43" y="41"/>
                </a:cubicBezTo>
                <a:cubicBezTo>
                  <a:pt x="32" y="38"/>
                  <a:pt x="22" y="28"/>
                  <a:pt x="11" y="41"/>
                </a:cubicBezTo>
                <a:cubicBezTo>
                  <a:pt x="13" y="53"/>
                  <a:pt x="13" y="53"/>
                  <a:pt x="13" y="53"/>
                </a:cubicBezTo>
                <a:cubicBezTo>
                  <a:pt x="14" y="57"/>
                  <a:pt x="14" y="61"/>
                  <a:pt x="15" y="64"/>
                </a:cubicBezTo>
                <a:cubicBezTo>
                  <a:pt x="16" y="69"/>
                  <a:pt x="19" y="73"/>
                  <a:pt x="22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3" y="77"/>
                  <a:pt x="23" y="77"/>
                  <a:pt x="23" y="77"/>
                </a:cubicBezTo>
                <a:cubicBezTo>
                  <a:pt x="25" y="77"/>
                  <a:pt x="28" y="77"/>
                  <a:pt x="30" y="77"/>
                </a:cubicBezTo>
                <a:cubicBezTo>
                  <a:pt x="33" y="77"/>
                  <a:pt x="35" y="77"/>
                  <a:pt x="37" y="77"/>
                </a:cubicBezTo>
                <a:cubicBezTo>
                  <a:pt x="38" y="76"/>
                  <a:pt x="38" y="76"/>
                  <a:pt x="38" y="76"/>
                </a:cubicBezTo>
                <a:cubicBezTo>
                  <a:pt x="39" y="76"/>
                  <a:pt x="39" y="76"/>
                  <a:pt x="39" y="76"/>
                </a:cubicBezTo>
                <a:cubicBezTo>
                  <a:pt x="42" y="73"/>
                  <a:pt x="44" y="69"/>
                  <a:pt x="45" y="64"/>
                </a:cubicBezTo>
                <a:cubicBezTo>
                  <a:pt x="46" y="61"/>
                  <a:pt x="47" y="57"/>
                  <a:pt x="48" y="53"/>
                </a:cubicBezTo>
                <a:close/>
                <a:moveTo>
                  <a:pt x="0" y="89"/>
                </a:moveTo>
                <a:cubicBezTo>
                  <a:pt x="17" y="81"/>
                  <a:pt x="17" y="81"/>
                  <a:pt x="17" y="81"/>
                </a:cubicBezTo>
                <a:cubicBezTo>
                  <a:pt x="26" y="92"/>
                  <a:pt x="26" y="92"/>
                  <a:pt x="26" y="92"/>
                </a:cubicBezTo>
                <a:cubicBezTo>
                  <a:pt x="28" y="85"/>
                  <a:pt x="28" y="85"/>
                  <a:pt x="28" y="85"/>
                </a:cubicBezTo>
                <a:cubicBezTo>
                  <a:pt x="26" y="83"/>
                  <a:pt x="26" y="83"/>
                  <a:pt x="26" y="83"/>
                </a:cubicBezTo>
                <a:cubicBezTo>
                  <a:pt x="28" y="81"/>
                  <a:pt x="28" y="81"/>
                  <a:pt x="28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34" y="83"/>
                  <a:pt x="34" y="83"/>
                  <a:pt x="34" y="83"/>
                </a:cubicBezTo>
                <a:cubicBezTo>
                  <a:pt x="33" y="85"/>
                  <a:pt x="33" y="85"/>
                  <a:pt x="33" y="85"/>
                </a:cubicBezTo>
                <a:cubicBezTo>
                  <a:pt x="35" y="92"/>
                  <a:pt x="35" y="92"/>
                  <a:pt x="35" y="92"/>
                </a:cubicBezTo>
                <a:cubicBezTo>
                  <a:pt x="43" y="81"/>
                  <a:pt x="43" y="81"/>
                  <a:pt x="43" y="81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83" y="40"/>
                </a:moveTo>
                <a:cubicBezTo>
                  <a:pt x="86" y="39"/>
                  <a:pt x="88" y="37"/>
                  <a:pt x="88" y="33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28"/>
                  <a:pt x="88" y="26"/>
                  <a:pt x="87" y="25"/>
                </a:cubicBezTo>
                <a:cubicBezTo>
                  <a:pt x="86" y="24"/>
                  <a:pt x="84" y="22"/>
                  <a:pt x="81" y="19"/>
                </a:cubicBezTo>
                <a:cubicBezTo>
                  <a:pt x="79" y="17"/>
                  <a:pt x="79" y="16"/>
                  <a:pt x="79" y="15"/>
                </a:cubicBezTo>
                <a:cubicBezTo>
                  <a:pt x="78" y="12"/>
                  <a:pt x="78" y="12"/>
                  <a:pt x="78" y="12"/>
                </a:cubicBezTo>
                <a:cubicBezTo>
                  <a:pt x="78" y="11"/>
                  <a:pt x="79" y="10"/>
                  <a:pt x="80" y="10"/>
                </a:cubicBezTo>
                <a:cubicBezTo>
                  <a:pt x="80" y="10"/>
                  <a:pt x="81" y="11"/>
                  <a:pt x="81" y="11"/>
                </a:cubicBezTo>
                <a:cubicBezTo>
                  <a:pt x="81" y="18"/>
                  <a:pt x="81" y="18"/>
                  <a:pt x="81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2"/>
                  <a:pt x="87" y="12"/>
                  <a:pt x="87" y="12"/>
                </a:cubicBezTo>
                <a:cubicBezTo>
                  <a:pt x="87" y="9"/>
                  <a:pt x="86" y="7"/>
                  <a:pt x="83" y="6"/>
                </a:cubicBezTo>
                <a:cubicBezTo>
                  <a:pt x="83" y="4"/>
                  <a:pt x="83" y="4"/>
                  <a:pt x="83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6"/>
                  <a:pt x="76" y="6"/>
                  <a:pt x="76" y="6"/>
                </a:cubicBezTo>
                <a:cubicBezTo>
                  <a:pt x="73" y="7"/>
                  <a:pt x="71" y="9"/>
                  <a:pt x="71" y="12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8"/>
                  <a:pt x="72" y="19"/>
                  <a:pt x="74" y="21"/>
                </a:cubicBezTo>
                <a:cubicBezTo>
                  <a:pt x="77" y="24"/>
                  <a:pt x="79" y="27"/>
                  <a:pt x="80" y="27"/>
                </a:cubicBezTo>
                <a:cubicBezTo>
                  <a:pt x="80" y="28"/>
                  <a:pt x="81" y="29"/>
                  <a:pt x="81" y="30"/>
                </a:cubicBezTo>
                <a:cubicBezTo>
                  <a:pt x="81" y="34"/>
                  <a:pt x="81" y="34"/>
                  <a:pt x="81" y="34"/>
                </a:cubicBezTo>
                <a:cubicBezTo>
                  <a:pt x="81" y="35"/>
                  <a:pt x="80" y="35"/>
                  <a:pt x="79" y="35"/>
                </a:cubicBezTo>
                <a:cubicBezTo>
                  <a:pt x="79" y="35"/>
                  <a:pt x="78" y="35"/>
                  <a:pt x="78" y="34"/>
                </a:cubicBezTo>
                <a:cubicBezTo>
                  <a:pt x="78" y="26"/>
                  <a:pt x="78" y="26"/>
                  <a:pt x="78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7"/>
                  <a:pt x="73" y="39"/>
                  <a:pt x="76" y="40"/>
                </a:cubicBezTo>
                <a:cubicBezTo>
                  <a:pt x="76" y="42"/>
                  <a:pt x="76" y="42"/>
                  <a:pt x="76" y="42"/>
                </a:cubicBezTo>
                <a:cubicBezTo>
                  <a:pt x="83" y="42"/>
                  <a:pt x="83" y="42"/>
                  <a:pt x="83" y="42"/>
                </a:cubicBezTo>
                <a:lnTo>
                  <a:pt x="83" y="4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3" name="Freeform 91"/>
          <p:cNvSpPr>
            <a:spLocks noEditPoints="1" noChangeArrowheads="1"/>
          </p:cNvSpPr>
          <p:nvPr/>
        </p:nvSpPr>
        <p:spPr bwMode="auto">
          <a:xfrm>
            <a:off x="2009775" y="1198563"/>
            <a:ext cx="376238" cy="198437"/>
          </a:xfrm>
          <a:custGeom>
            <a:avLst/>
            <a:gdLst>
              <a:gd name="T0" fmla="*/ 2147483647 w 237"/>
              <a:gd name="T1" fmla="*/ 2147483647 h 167"/>
              <a:gd name="T2" fmla="*/ 2147483647 w 237"/>
              <a:gd name="T3" fmla="*/ 2147483647 h 167"/>
              <a:gd name="T4" fmla="*/ 2147483647 w 237"/>
              <a:gd name="T5" fmla="*/ 2147483647 h 167"/>
              <a:gd name="T6" fmla="*/ 2147483647 w 237"/>
              <a:gd name="T7" fmla="*/ 2147483647 h 167"/>
              <a:gd name="T8" fmla="*/ 2147483647 w 237"/>
              <a:gd name="T9" fmla="*/ 2147483647 h 167"/>
              <a:gd name="T10" fmla="*/ 2147483647 w 237"/>
              <a:gd name="T11" fmla="*/ 2147483647 h 167"/>
              <a:gd name="T12" fmla="*/ 2147483647 w 237"/>
              <a:gd name="T13" fmla="*/ 2147483647 h 167"/>
              <a:gd name="T14" fmla="*/ 2147483647 w 237"/>
              <a:gd name="T15" fmla="*/ 2147483647 h 167"/>
              <a:gd name="T16" fmla="*/ 2147483647 w 237"/>
              <a:gd name="T17" fmla="*/ 2147483647 h 167"/>
              <a:gd name="T18" fmla="*/ 2147483647 w 237"/>
              <a:gd name="T19" fmla="*/ 2147483647 h 167"/>
              <a:gd name="T20" fmla="*/ 2147483647 w 237"/>
              <a:gd name="T21" fmla="*/ 2147483647 h 167"/>
              <a:gd name="T22" fmla="*/ 2147483647 w 237"/>
              <a:gd name="T23" fmla="*/ 2147483647 h 167"/>
              <a:gd name="T24" fmla="*/ 2147483647 w 237"/>
              <a:gd name="T25" fmla="*/ 2147483647 h 167"/>
              <a:gd name="T26" fmla="*/ 2147483647 w 237"/>
              <a:gd name="T27" fmla="*/ 2147483647 h 167"/>
              <a:gd name="T28" fmla="*/ 2147483647 w 237"/>
              <a:gd name="T29" fmla="*/ 2147483647 h 167"/>
              <a:gd name="T30" fmla="*/ 2147483647 w 237"/>
              <a:gd name="T31" fmla="*/ 2147483647 h 167"/>
              <a:gd name="T32" fmla="*/ 2147483647 w 237"/>
              <a:gd name="T33" fmla="*/ 2147483647 h 167"/>
              <a:gd name="T34" fmla="*/ 2147483647 w 237"/>
              <a:gd name="T35" fmla="*/ 2147483647 h 167"/>
              <a:gd name="T36" fmla="*/ 0 w 237"/>
              <a:gd name="T37" fmla="*/ 2147483647 h 167"/>
              <a:gd name="T38" fmla="*/ 2147483647 w 237"/>
              <a:gd name="T39" fmla="*/ 2147483647 h 167"/>
              <a:gd name="T40" fmla="*/ 2147483647 w 237"/>
              <a:gd name="T41" fmla="*/ 2147483647 h 167"/>
              <a:gd name="T42" fmla="*/ 2147483647 w 237"/>
              <a:gd name="T43" fmla="*/ 2147483647 h 167"/>
              <a:gd name="T44" fmla="*/ 2147483647 w 237"/>
              <a:gd name="T45" fmla="*/ 2147483647 h 167"/>
              <a:gd name="T46" fmla="*/ 2147483647 w 237"/>
              <a:gd name="T47" fmla="*/ 2147483647 h 167"/>
              <a:gd name="T48" fmla="*/ 2147483647 w 237"/>
              <a:gd name="T49" fmla="*/ 2147483647 h 167"/>
              <a:gd name="T50" fmla="*/ 2147483647 w 237"/>
              <a:gd name="T51" fmla="*/ 2147483647 h 167"/>
              <a:gd name="T52" fmla="*/ 2147483647 w 237"/>
              <a:gd name="T53" fmla="*/ 0 h 167"/>
              <a:gd name="T54" fmla="*/ 2147483647 w 237"/>
              <a:gd name="T55" fmla="*/ 2147483647 h 167"/>
              <a:gd name="T56" fmla="*/ 2147483647 w 237"/>
              <a:gd name="T57" fmla="*/ 2147483647 h 167"/>
              <a:gd name="T58" fmla="*/ 2147483647 w 237"/>
              <a:gd name="T59" fmla="*/ 2147483647 h 167"/>
              <a:gd name="T60" fmla="*/ 2147483647 w 237"/>
              <a:gd name="T61" fmla="*/ 2147483647 h 167"/>
              <a:gd name="T62" fmla="*/ 2147483647 w 237"/>
              <a:gd name="T63" fmla="*/ 2147483647 h 167"/>
              <a:gd name="T64" fmla="*/ 2147483647 w 237"/>
              <a:gd name="T65" fmla="*/ 2147483647 h 167"/>
              <a:gd name="T66" fmla="*/ 2147483647 w 237"/>
              <a:gd name="T67" fmla="*/ 2147483647 h 167"/>
              <a:gd name="T68" fmla="*/ 2147483647 w 237"/>
              <a:gd name="T69" fmla="*/ 0 h 167"/>
              <a:gd name="T70" fmla="*/ 2147483647 w 237"/>
              <a:gd name="T71" fmla="*/ 0 h 167"/>
              <a:gd name="T72" fmla="*/ 2147483647 w 237"/>
              <a:gd name="T73" fmla="*/ 2147483647 h 167"/>
              <a:gd name="T74" fmla="*/ 2147483647 w 237"/>
              <a:gd name="T75" fmla="*/ 2147483647 h 167"/>
              <a:gd name="T76" fmla="*/ 2147483647 w 237"/>
              <a:gd name="T77" fmla="*/ 2147483647 h 167"/>
              <a:gd name="T78" fmla="*/ 2147483647 w 237"/>
              <a:gd name="T79" fmla="*/ 2147483647 h 167"/>
              <a:gd name="T80" fmla="*/ 2147483647 w 237"/>
              <a:gd name="T81" fmla="*/ 2147483647 h 167"/>
              <a:gd name="T82" fmla="*/ 2147483647 w 237"/>
              <a:gd name="T83" fmla="*/ 2147483647 h 167"/>
              <a:gd name="T84" fmla="*/ 2147483647 w 237"/>
              <a:gd name="T85" fmla="*/ 2147483647 h 167"/>
              <a:gd name="T86" fmla="*/ 2147483647 w 237"/>
              <a:gd name="T87" fmla="*/ 2147483647 h 167"/>
              <a:gd name="T88" fmla="*/ 2147483647 w 237"/>
              <a:gd name="T89" fmla="*/ 2147483647 h 167"/>
              <a:gd name="T90" fmla="*/ 2147483647 w 237"/>
              <a:gd name="T91" fmla="*/ 2147483647 h 167"/>
              <a:gd name="T92" fmla="*/ 2147483647 w 237"/>
              <a:gd name="T93" fmla="*/ 2147483647 h 16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37"/>
              <a:gd name="T142" fmla="*/ 0 h 167"/>
              <a:gd name="T143" fmla="*/ 237 w 237"/>
              <a:gd name="T144" fmla="*/ 167 h 16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37" h="167">
                <a:moveTo>
                  <a:pt x="19" y="120"/>
                </a:moveTo>
                <a:lnTo>
                  <a:pt x="100" y="120"/>
                </a:lnTo>
                <a:lnTo>
                  <a:pt x="114" y="167"/>
                </a:lnTo>
                <a:lnTo>
                  <a:pt x="5" y="167"/>
                </a:lnTo>
                <a:lnTo>
                  <a:pt x="19" y="120"/>
                </a:lnTo>
                <a:close/>
                <a:moveTo>
                  <a:pt x="223" y="78"/>
                </a:moveTo>
                <a:lnTo>
                  <a:pt x="223" y="92"/>
                </a:lnTo>
                <a:lnTo>
                  <a:pt x="234" y="101"/>
                </a:lnTo>
                <a:lnTo>
                  <a:pt x="220" y="101"/>
                </a:lnTo>
                <a:lnTo>
                  <a:pt x="213" y="113"/>
                </a:lnTo>
                <a:lnTo>
                  <a:pt x="213" y="99"/>
                </a:lnTo>
                <a:lnTo>
                  <a:pt x="199" y="90"/>
                </a:lnTo>
                <a:lnTo>
                  <a:pt x="213" y="92"/>
                </a:lnTo>
                <a:lnTo>
                  <a:pt x="223" y="78"/>
                </a:lnTo>
                <a:close/>
                <a:moveTo>
                  <a:pt x="22" y="90"/>
                </a:moveTo>
                <a:lnTo>
                  <a:pt x="15" y="101"/>
                </a:lnTo>
                <a:lnTo>
                  <a:pt x="0" y="101"/>
                </a:lnTo>
                <a:lnTo>
                  <a:pt x="12" y="108"/>
                </a:lnTo>
                <a:lnTo>
                  <a:pt x="12" y="123"/>
                </a:lnTo>
                <a:lnTo>
                  <a:pt x="19" y="111"/>
                </a:lnTo>
                <a:lnTo>
                  <a:pt x="36" y="111"/>
                </a:lnTo>
                <a:lnTo>
                  <a:pt x="22" y="104"/>
                </a:lnTo>
                <a:lnTo>
                  <a:pt x="22" y="90"/>
                </a:lnTo>
                <a:close/>
                <a:moveTo>
                  <a:pt x="88" y="0"/>
                </a:moveTo>
                <a:lnTo>
                  <a:pt x="86" y="28"/>
                </a:lnTo>
                <a:lnTo>
                  <a:pt x="112" y="45"/>
                </a:lnTo>
                <a:lnTo>
                  <a:pt x="83" y="42"/>
                </a:lnTo>
                <a:lnTo>
                  <a:pt x="67" y="68"/>
                </a:lnTo>
                <a:lnTo>
                  <a:pt x="69" y="40"/>
                </a:lnTo>
                <a:lnTo>
                  <a:pt x="43" y="23"/>
                </a:lnTo>
                <a:lnTo>
                  <a:pt x="71" y="23"/>
                </a:lnTo>
                <a:lnTo>
                  <a:pt x="88" y="0"/>
                </a:lnTo>
                <a:close/>
                <a:moveTo>
                  <a:pt x="142" y="120"/>
                </a:moveTo>
                <a:lnTo>
                  <a:pt x="223" y="120"/>
                </a:lnTo>
                <a:lnTo>
                  <a:pt x="237" y="167"/>
                </a:lnTo>
                <a:lnTo>
                  <a:pt x="128" y="167"/>
                </a:lnTo>
                <a:lnTo>
                  <a:pt x="142" y="120"/>
                </a:lnTo>
                <a:close/>
                <a:moveTo>
                  <a:pt x="78" y="59"/>
                </a:moveTo>
                <a:lnTo>
                  <a:pt x="64" y="106"/>
                </a:lnTo>
                <a:lnTo>
                  <a:pt x="173" y="106"/>
                </a:lnTo>
                <a:lnTo>
                  <a:pt x="159" y="59"/>
                </a:lnTo>
                <a:lnTo>
                  <a:pt x="78" y="59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4" name="Freeform 92"/>
          <p:cNvSpPr>
            <a:spLocks noEditPoints="1" noChangeArrowheads="1"/>
          </p:cNvSpPr>
          <p:nvPr/>
        </p:nvSpPr>
        <p:spPr bwMode="auto">
          <a:xfrm>
            <a:off x="2711450" y="4795838"/>
            <a:ext cx="346075" cy="277812"/>
          </a:xfrm>
          <a:custGeom>
            <a:avLst/>
            <a:gdLst>
              <a:gd name="T0" fmla="*/ 2147483647 w 218"/>
              <a:gd name="T1" fmla="*/ 2147483647 h 234"/>
              <a:gd name="T2" fmla="*/ 2147483647 w 218"/>
              <a:gd name="T3" fmla="*/ 2147483647 h 234"/>
              <a:gd name="T4" fmla="*/ 2147483647 w 218"/>
              <a:gd name="T5" fmla="*/ 2147483647 h 234"/>
              <a:gd name="T6" fmla="*/ 2147483647 w 218"/>
              <a:gd name="T7" fmla="*/ 2147483647 h 234"/>
              <a:gd name="T8" fmla="*/ 2147483647 w 218"/>
              <a:gd name="T9" fmla="*/ 2147483647 h 234"/>
              <a:gd name="T10" fmla="*/ 2147483647 w 218"/>
              <a:gd name="T11" fmla="*/ 2147483647 h 234"/>
              <a:gd name="T12" fmla="*/ 2147483647 w 218"/>
              <a:gd name="T13" fmla="*/ 2147483647 h 234"/>
              <a:gd name="T14" fmla="*/ 2147483647 w 218"/>
              <a:gd name="T15" fmla="*/ 2147483647 h 234"/>
              <a:gd name="T16" fmla="*/ 2147483647 w 218"/>
              <a:gd name="T17" fmla="*/ 2147483647 h 234"/>
              <a:gd name="T18" fmla="*/ 2147483647 w 218"/>
              <a:gd name="T19" fmla="*/ 2147483647 h 234"/>
              <a:gd name="T20" fmla="*/ 2147483647 w 218"/>
              <a:gd name="T21" fmla="*/ 2147483647 h 234"/>
              <a:gd name="T22" fmla="*/ 2147483647 w 218"/>
              <a:gd name="T23" fmla="*/ 2147483647 h 234"/>
              <a:gd name="T24" fmla="*/ 2147483647 w 218"/>
              <a:gd name="T25" fmla="*/ 2147483647 h 234"/>
              <a:gd name="T26" fmla="*/ 2147483647 w 218"/>
              <a:gd name="T27" fmla="*/ 2147483647 h 234"/>
              <a:gd name="T28" fmla="*/ 2147483647 w 218"/>
              <a:gd name="T29" fmla="*/ 2147483647 h 234"/>
              <a:gd name="T30" fmla="*/ 2147483647 w 218"/>
              <a:gd name="T31" fmla="*/ 2147483647 h 234"/>
              <a:gd name="T32" fmla="*/ 2147483647 w 218"/>
              <a:gd name="T33" fmla="*/ 2147483647 h 234"/>
              <a:gd name="T34" fmla="*/ 2147483647 w 218"/>
              <a:gd name="T35" fmla="*/ 2147483647 h 234"/>
              <a:gd name="T36" fmla="*/ 2147483647 w 218"/>
              <a:gd name="T37" fmla="*/ 2147483647 h 234"/>
              <a:gd name="T38" fmla="*/ 2147483647 w 218"/>
              <a:gd name="T39" fmla="*/ 2147483647 h 234"/>
              <a:gd name="T40" fmla="*/ 2147483647 w 218"/>
              <a:gd name="T41" fmla="*/ 0 h 234"/>
              <a:gd name="T42" fmla="*/ 2147483647 w 218"/>
              <a:gd name="T43" fmla="*/ 2147483647 h 234"/>
              <a:gd name="T44" fmla="*/ 2147483647 w 218"/>
              <a:gd name="T45" fmla="*/ 2147483647 h 234"/>
              <a:gd name="T46" fmla="*/ 2147483647 w 218"/>
              <a:gd name="T47" fmla="*/ 2147483647 h 234"/>
              <a:gd name="T48" fmla="*/ 2147483647 w 218"/>
              <a:gd name="T49" fmla="*/ 2147483647 h 234"/>
              <a:gd name="T50" fmla="*/ 2147483647 w 218"/>
              <a:gd name="T51" fmla="*/ 2147483647 h 234"/>
              <a:gd name="T52" fmla="*/ 2147483647 w 218"/>
              <a:gd name="T53" fmla="*/ 2147483647 h 234"/>
              <a:gd name="T54" fmla="*/ 2147483647 w 218"/>
              <a:gd name="T55" fmla="*/ 2147483647 h 234"/>
              <a:gd name="T56" fmla="*/ 2147483647 w 218"/>
              <a:gd name="T57" fmla="*/ 2147483647 h 234"/>
              <a:gd name="T58" fmla="*/ 2147483647 w 218"/>
              <a:gd name="T59" fmla="*/ 2147483647 h 234"/>
              <a:gd name="T60" fmla="*/ 2147483647 w 218"/>
              <a:gd name="T61" fmla="*/ 2147483647 h 234"/>
              <a:gd name="T62" fmla="*/ 2147483647 w 218"/>
              <a:gd name="T63" fmla="*/ 2147483647 h 234"/>
              <a:gd name="T64" fmla="*/ 2147483647 w 218"/>
              <a:gd name="T65" fmla="*/ 2147483647 h 234"/>
              <a:gd name="T66" fmla="*/ 2147483647 w 218"/>
              <a:gd name="T67" fmla="*/ 2147483647 h 234"/>
              <a:gd name="T68" fmla="*/ 2147483647 w 218"/>
              <a:gd name="T69" fmla="*/ 2147483647 h 234"/>
              <a:gd name="T70" fmla="*/ 2147483647 w 218"/>
              <a:gd name="T71" fmla="*/ 2147483647 h 234"/>
              <a:gd name="T72" fmla="*/ 2147483647 w 218"/>
              <a:gd name="T73" fmla="*/ 2147483647 h 234"/>
              <a:gd name="T74" fmla="*/ 2147483647 w 218"/>
              <a:gd name="T75" fmla="*/ 2147483647 h 234"/>
              <a:gd name="T76" fmla="*/ 2147483647 w 218"/>
              <a:gd name="T77" fmla="*/ 2147483647 h 23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18"/>
              <a:gd name="T118" fmla="*/ 0 h 234"/>
              <a:gd name="T119" fmla="*/ 218 w 218"/>
              <a:gd name="T120" fmla="*/ 234 h 23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18" h="234">
                <a:moveTo>
                  <a:pt x="109" y="215"/>
                </a:moveTo>
                <a:lnTo>
                  <a:pt x="66" y="163"/>
                </a:lnTo>
                <a:lnTo>
                  <a:pt x="22" y="111"/>
                </a:lnTo>
                <a:lnTo>
                  <a:pt x="17" y="104"/>
                </a:lnTo>
                <a:lnTo>
                  <a:pt x="22" y="99"/>
                </a:lnTo>
                <a:lnTo>
                  <a:pt x="43" y="57"/>
                </a:lnTo>
                <a:lnTo>
                  <a:pt x="45" y="52"/>
                </a:lnTo>
                <a:lnTo>
                  <a:pt x="52" y="52"/>
                </a:lnTo>
                <a:lnTo>
                  <a:pt x="92" y="52"/>
                </a:lnTo>
                <a:lnTo>
                  <a:pt x="102" y="52"/>
                </a:lnTo>
                <a:lnTo>
                  <a:pt x="182" y="52"/>
                </a:lnTo>
                <a:lnTo>
                  <a:pt x="189" y="52"/>
                </a:lnTo>
                <a:lnTo>
                  <a:pt x="192" y="57"/>
                </a:lnTo>
                <a:lnTo>
                  <a:pt x="213" y="99"/>
                </a:lnTo>
                <a:lnTo>
                  <a:pt x="218" y="104"/>
                </a:lnTo>
                <a:lnTo>
                  <a:pt x="213" y="111"/>
                </a:lnTo>
                <a:lnTo>
                  <a:pt x="168" y="163"/>
                </a:lnTo>
                <a:lnTo>
                  <a:pt x="125" y="215"/>
                </a:lnTo>
                <a:lnTo>
                  <a:pt x="116" y="224"/>
                </a:lnTo>
                <a:lnTo>
                  <a:pt x="109" y="215"/>
                </a:lnTo>
                <a:close/>
                <a:moveTo>
                  <a:pt x="170" y="182"/>
                </a:moveTo>
                <a:lnTo>
                  <a:pt x="168" y="203"/>
                </a:lnTo>
                <a:lnTo>
                  <a:pt x="149" y="212"/>
                </a:lnTo>
                <a:lnTo>
                  <a:pt x="170" y="215"/>
                </a:lnTo>
                <a:lnTo>
                  <a:pt x="180" y="234"/>
                </a:lnTo>
                <a:lnTo>
                  <a:pt x="182" y="210"/>
                </a:lnTo>
                <a:lnTo>
                  <a:pt x="199" y="203"/>
                </a:lnTo>
                <a:lnTo>
                  <a:pt x="177" y="201"/>
                </a:lnTo>
                <a:lnTo>
                  <a:pt x="170" y="182"/>
                </a:lnTo>
                <a:close/>
                <a:moveTo>
                  <a:pt x="43" y="0"/>
                </a:moveTo>
                <a:lnTo>
                  <a:pt x="26" y="23"/>
                </a:lnTo>
                <a:lnTo>
                  <a:pt x="0" y="21"/>
                </a:lnTo>
                <a:lnTo>
                  <a:pt x="24" y="38"/>
                </a:lnTo>
                <a:lnTo>
                  <a:pt x="22" y="64"/>
                </a:lnTo>
                <a:lnTo>
                  <a:pt x="38" y="40"/>
                </a:lnTo>
                <a:lnTo>
                  <a:pt x="64" y="42"/>
                </a:lnTo>
                <a:lnTo>
                  <a:pt x="40" y="26"/>
                </a:lnTo>
                <a:lnTo>
                  <a:pt x="43" y="0"/>
                </a:lnTo>
                <a:close/>
                <a:moveTo>
                  <a:pt x="64" y="71"/>
                </a:moveTo>
                <a:lnTo>
                  <a:pt x="88" y="97"/>
                </a:lnTo>
                <a:lnTo>
                  <a:pt x="109" y="71"/>
                </a:lnTo>
                <a:lnTo>
                  <a:pt x="102" y="71"/>
                </a:lnTo>
                <a:lnTo>
                  <a:pt x="64" y="71"/>
                </a:lnTo>
                <a:close/>
                <a:moveTo>
                  <a:pt x="125" y="71"/>
                </a:moveTo>
                <a:lnTo>
                  <a:pt x="147" y="97"/>
                </a:lnTo>
                <a:lnTo>
                  <a:pt x="170" y="71"/>
                </a:lnTo>
                <a:lnTo>
                  <a:pt x="125" y="71"/>
                </a:lnTo>
                <a:close/>
                <a:moveTo>
                  <a:pt x="177" y="73"/>
                </a:moveTo>
                <a:lnTo>
                  <a:pt x="154" y="99"/>
                </a:lnTo>
                <a:lnTo>
                  <a:pt x="192" y="99"/>
                </a:lnTo>
                <a:lnTo>
                  <a:pt x="177" y="73"/>
                </a:lnTo>
                <a:close/>
                <a:moveTo>
                  <a:pt x="140" y="99"/>
                </a:moveTo>
                <a:lnTo>
                  <a:pt x="118" y="73"/>
                </a:lnTo>
                <a:lnTo>
                  <a:pt x="95" y="99"/>
                </a:lnTo>
                <a:lnTo>
                  <a:pt x="140" y="99"/>
                </a:lnTo>
                <a:close/>
                <a:moveTo>
                  <a:pt x="81" y="99"/>
                </a:moveTo>
                <a:lnTo>
                  <a:pt x="57" y="75"/>
                </a:lnTo>
                <a:lnTo>
                  <a:pt x="40" y="101"/>
                </a:lnTo>
                <a:lnTo>
                  <a:pt x="81" y="149"/>
                </a:lnTo>
                <a:lnTo>
                  <a:pt x="104" y="175"/>
                </a:lnTo>
                <a:lnTo>
                  <a:pt x="78" y="123"/>
                </a:lnTo>
                <a:lnTo>
                  <a:pt x="83" y="118"/>
                </a:lnTo>
                <a:lnTo>
                  <a:pt x="118" y="186"/>
                </a:lnTo>
                <a:lnTo>
                  <a:pt x="151" y="118"/>
                </a:lnTo>
                <a:lnTo>
                  <a:pt x="156" y="123"/>
                </a:lnTo>
                <a:lnTo>
                  <a:pt x="130" y="175"/>
                </a:lnTo>
                <a:lnTo>
                  <a:pt x="154" y="149"/>
                </a:lnTo>
                <a:lnTo>
                  <a:pt x="189" y="106"/>
                </a:lnTo>
                <a:lnTo>
                  <a:pt x="71" y="106"/>
                </a:lnTo>
                <a:lnTo>
                  <a:pt x="71" y="99"/>
                </a:lnTo>
                <a:lnTo>
                  <a:pt x="81" y="99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5" name="Freeform 93"/>
          <p:cNvSpPr>
            <a:spLocks noEditPoints="1" noChangeArrowheads="1"/>
          </p:cNvSpPr>
          <p:nvPr/>
        </p:nvSpPr>
        <p:spPr bwMode="auto">
          <a:xfrm>
            <a:off x="4089400" y="684213"/>
            <a:ext cx="419100" cy="215900"/>
          </a:xfrm>
          <a:custGeom>
            <a:avLst/>
            <a:gdLst>
              <a:gd name="T0" fmla="*/ 2147483647 w 112"/>
              <a:gd name="T1" fmla="*/ 2147483647 h 77"/>
              <a:gd name="T2" fmla="*/ 2147483647 w 112"/>
              <a:gd name="T3" fmla="*/ 2147483647 h 77"/>
              <a:gd name="T4" fmla="*/ 2147483647 w 112"/>
              <a:gd name="T5" fmla="*/ 2147483647 h 77"/>
              <a:gd name="T6" fmla="*/ 2147483647 w 112"/>
              <a:gd name="T7" fmla="*/ 2147483647 h 77"/>
              <a:gd name="T8" fmla="*/ 2147483647 w 112"/>
              <a:gd name="T9" fmla="*/ 2147483647 h 77"/>
              <a:gd name="T10" fmla="*/ 0 w 112"/>
              <a:gd name="T11" fmla="*/ 2147483647 h 77"/>
              <a:gd name="T12" fmla="*/ 2147483647 w 112"/>
              <a:gd name="T13" fmla="*/ 2147483647 h 77"/>
              <a:gd name="T14" fmla="*/ 2147483647 w 112"/>
              <a:gd name="T15" fmla="*/ 2147483647 h 77"/>
              <a:gd name="T16" fmla="*/ 2147483647 w 112"/>
              <a:gd name="T17" fmla="*/ 2147483647 h 77"/>
              <a:gd name="T18" fmla="*/ 2147483647 w 112"/>
              <a:gd name="T19" fmla="*/ 2147483647 h 77"/>
              <a:gd name="T20" fmla="*/ 2147483647 w 112"/>
              <a:gd name="T21" fmla="*/ 2147483647 h 77"/>
              <a:gd name="T22" fmla="*/ 2147483647 w 112"/>
              <a:gd name="T23" fmla="*/ 2147483647 h 77"/>
              <a:gd name="T24" fmla="*/ 2147483647 w 112"/>
              <a:gd name="T25" fmla="*/ 2147483647 h 77"/>
              <a:gd name="T26" fmla="*/ 2147483647 w 112"/>
              <a:gd name="T27" fmla="*/ 2147483647 h 77"/>
              <a:gd name="T28" fmla="*/ 2147483647 w 112"/>
              <a:gd name="T29" fmla="*/ 2147483647 h 77"/>
              <a:gd name="T30" fmla="*/ 2147483647 w 112"/>
              <a:gd name="T31" fmla="*/ 2147483647 h 77"/>
              <a:gd name="T32" fmla="*/ 2147483647 w 112"/>
              <a:gd name="T33" fmla="*/ 2147483647 h 77"/>
              <a:gd name="T34" fmla="*/ 2147483647 w 112"/>
              <a:gd name="T35" fmla="*/ 2147483647 h 77"/>
              <a:gd name="T36" fmla="*/ 2147483647 w 112"/>
              <a:gd name="T37" fmla="*/ 2147483647 h 77"/>
              <a:gd name="T38" fmla="*/ 2147483647 w 112"/>
              <a:gd name="T39" fmla="*/ 2147483647 h 77"/>
              <a:gd name="T40" fmla="*/ 2147483647 w 112"/>
              <a:gd name="T41" fmla="*/ 2147483647 h 77"/>
              <a:gd name="T42" fmla="*/ 2147483647 w 112"/>
              <a:gd name="T43" fmla="*/ 2147483647 h 77"/>
              <a:gd name="T44" fmla="*/ 2147483647 w 112"/>
              <a:gd name="T45" fmla="*/ 2147483647 h 77"/>
              <a:gd name="T46" fmla="*/ 2147483647 w 112"/>
              <a:gd name="T47" fmla="*/ 2147483647 h 77"/>
              <a:gd name="T48" fmla="*/ 2147483647 w 112"/>
              <a:gd name="T49" fmla="*/ 2147483647 h 77"/>
              <a:gd name="T50" fmla="*/ 2147483647 w 112"/>
              <a:gd name="T51" fmla="*/ 2147483647 h 77"/>
              <a:gd name="T52" fmla="*/ 2147483647 w 112"/>
              <a:gd name="T53" fmla="*/ 2147483647 h 77"/>
              <a:gd name="T54" fmla="*/ 2147483647 w 112"/>
              <a:gd name="T55" fmla="*/ 2147483647 h 77"/>
              <a:gd name="T56" fmla="*/ 2147483647 w 112"/>
              <a:gd name="T57" fmla="*/ 2147483647 h 77"/>
              <a:gd name="T58" fmla="*/ 2147483647 w 112"/>
              <a:gd name="T59" fmla="*/ 2147483647 h 77"/>
              <a:gd name="T60" fmla="*/ 2147483647 w 112"/>
              <a:gd name="T61" fmla="*/ 2147483647 h 77"/>
              <a:gd name="T62" fmla="*/ 2147483647 w 112"/>
              <a:gd name="T63" fmla="*/ 2147483647 h 77"/>
              <a:gd name="T64" fmla="*/ 2147483647 w 112"/>
              <a:gd name="T65" fmla="*/ 2147483647 h 77"/>
              <a:gd name="T66" fmla="*/ 2147483647 w 112"/>
              <a:gd name="T67" fmla="*/ 2147483647 h 77"/>
              <a:gd name="T68" fmla="*/ 2147483647 w 112"/>
              <a:gd name="T69" fmla="*/ 2147483647 h 77"/>
              <a:gd name="T70" fmla="*/ 2147483647 w 112"/>
              <a:gd name="T71" fmla="*/ 2147483647 h 77"/>
              <a:gd name="T72" fmla="*/ 2147483647 w 112"/>
              <a:gd name="T73" fmla="*/ 2147483647 h 77"/>
              <a:gd name="T74" fmla="*/ 2147483647 w 112"/>
              <a:gd name="T75" fmla="*/ 2147483647 h 77"/>
              <a:gd name="T76" fmla="*/ 2147483647 w 112"/>
              <a:gd name="T77" fmla="*/ 2147483647 h 77"/>
              <a:gd name="T78" fmla="*/ 2147483647 w 112"/>
              <a:gd name="T79" fmla="*/ 2147483647 h 77"/>
              <a:gd name="T80" fmla="*/ 2147483647 w 112"/>
              <a:gd name="T81" fmla="*/ 2147483647 h 77"/>
              <a:gd name="T82" fmla="*/ 2147483647 w 112"/>
              <a:gd name="T83" fmla="*/ 2147483647 h 77"/>
              <a:gd name="T84" fmla="*/ 2147483647 w 112"/>
              <a:gd name="T85" fmla="*/ 2147483647 h 77"/>
              <a:gd name="T86" fmla="*/ 2147483647 w 112"/>
              <a:gd name="T87" fmla="*/ 2147483647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2"/>
              <a:gd name="T133" fmla="*/ 0 h 77"/>
              <a:gd name="T134" fmla="*/ 112 w 112"/>
              <a:gd name="T135" fmla="*/ 77 h 7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6" name="Freeform 94"/>
          <p:cNvSpPr>
            <a:spLocks noEditPoints="1" noChangeArrowheads="1"/>
          </p:cNvSpPr>
          <p:nvPr/>
        </p:nvSpPr>
        <p:spPr bwMode="auto">
          <a:xfrm>
            <a:off x="3390900" y="688975"/>
            <a:ext cx="412750" cy="244475"/>
          </a:xfrm>
          <a:custGeom>
            <a:avLst/>
            <a:gdLst>
              <a:gd name="T0" fmla="*/ 2147483647 w 110"/>
              <a:gd name="T1" fmla="*/ 2147483647 h 87"/>
              <a:gd name="T2" fmla="*/ 2147483647 w 110"/>
              <a:gd name="T3" fmla="*/ 2147483647 h 87"/>
              <a:gd name="T4" fmla="*/ 2147483647 w 110"/>
              <a:gd name="T5" fmla="*/ 2147483647 h 87"/>
              <a:gd name="T6" fmla="*/ 2147483647 w 110"/>
              <a:gd name="T7" fmla="*/ 2147483647 h 87"/>
              <a:gd name="T8" fmla="*/ 2147483647 w 110"/>
              <a:gd name="T9" fmla="*/ 2147483647 h 87"/>
              <a:gd name="T10" fmla="*/ 2147483647 w 110"/>
              <a:gd name="T11" fmla="*/ 2147483647 h 87"/>
              <a:gd name="T12" fmla="*/ 2147483647 w 110"/>
              <a:gd name="T13" fmla="*/ 2147483647 h 87"/>
              <a:gd name="T14" fmla="*/ 2147483647 w 110"/>
              <a:gd name="T15" fmla="*/ 2147483647 h 87"/>
              <a:gd name="T16" fmla="*/ 2147483647 w 110"/>
              <a:gd name="T17" fmla="*/ 2147483647 h 87"/>
              <a:gd name="T18" fmla="*/ 2147483647 w 110"/>
              <a:gd name="T19" fmla="*/ 2147483647 h 87"/>
              <a:gd name="T20" fmla="*/ 2147483647 w 110"/>
              <a:gd name="T21" fmla="*/ 2147483647 h 87"/>
              <a:gd name="T22" fmla="*/ 2147483647 w 110"/>
              <a:gd name="T23" fmla="*/ 2147483647 h 87"/>
              <a:gd name="T24" fmla="*/ 2147483647 w 110"/>
              <a:gd name="T25" fmla="*/ 2147483647 h 87"/>
              <a:gd name="T26" fmla="*/ 2147483647 w 110"/>
              <a:gd name="T27" fmla="*/ 2147483647 h 87"/>
              <a:gd name="T28" fmla="*/ 2147483647 w 110"/>
              <a:gd name="T29" fmla="*/ 2147483647 h 87"/>
              <a:gd name="T30" fmla="*/ 2147483647 w 110"/>
              <a:gd name="T31" fmla="*/ 2147483647 h 87"/>
              <a:gd name="T32" fmla="*/ 2147483647 w 110"/>
              <a:gd name="T33" fmla="*/ 2147483647 h 87"/>
              <a:gd name="T34" fmla="*/ 2147483647 w 110"/>
              <a:gd name="T35" fmla="*/ 2147483647 h 87"/>
              <a:gd name="T36" fmla="*/ 2147483647 w 110"/>
              <a:gd name="T37" fmla="*/ 2147483647 h 87"/>
              <a:gd name="T38" fmla="*/ 2147483647 w 110"/>
              <a:gd name="T39" fmla="*/ 2147483647 h 87"/>
              <a:gd name="T40" fmla="*/ 2147483647 w 110"/>
              <a:gd name="T41" fmla="*/ 2147483647 h 87"/>
              <a:gd name="T42" fmla="*/ 2147483647 w 110"/>
              <a:gd name="T43" fmla="*/ 2147483647 h 87"/>
              <a:gd name="T44" fmla="*/ 2147483647 w 110"/>
              <a:gd name="T45" fmla="*/ 2147483647 h 87"/>
              <a:gd name="T46" fmla="*/ 2147483647 w 110"/>
              <a:gd name="T47" fmla="*/ 2147483647 h 87"/>
              <a:gd name="T48" fmla="*/ 2147483647 w 110"/>
              <a:gd name="T49" fmla="*/ 2147483647 h 87"/>
              <a:gd name="T50" fmla="*/ 2147483647 w 110"/>
              <a:gd name="T51" fmla="*/ 2147483647 h 87"/>
              <a:gd name="T52" fmla="*/ 2147483647 w 110"/>
              <a:gd name="T53" fmla="*/ 2147483647 h 87"/>
              <a:gd name="T54" fmla="*/ 2147483647 w 110"/>
              <a:gd name="T55" fmla="*/ 2147483647 h 87"/>
              <a:gd name="T56" fmla="*/ 2147483647 w 110"/>
              <a:gd name="T57" fmla="*/ 2147483647 h 87"/>
              <a:gd name="T58" fmla="*/ 2147483647 w 110"/>
              <a:gd name="T59" fmla="*/ 2147483647 h 87"/>
              <a:gd name="T60" fmla="*/ 2147483647 w 110"/>
              <a:gd name="T61" fmla="*/ 2147483647 h 87"/>
              <a:gd name="T62" fmla="*/ 2147483647 w 110"/>
              <a:gd name="T63" fmla="*/ 2147483647 h 87"/>
              <a:gd name="T64" fmla="*/ 2147483647 w 110"/>
              <a:gd name="T65" fmla="*/ 2147483647 h 87"/>
              <a:gd name="T66" fmla="*/ 2147483647 w 110"/>
              <a:gd name="T67" fmla="*/ 2147483647 h 87"/>
              <a:gd name="T68" fmla="*/ 2147483647 w 110"/>
              <a:gd name="T69" fmla="*/ 2147483647 h 87"/>
              <a:gd name="T70" fmla="*/ 2147483647 w 110"/>
              <a:gd name="T71" fmla="*/ 2147483647 h 87"/>
              <a:gd name="T72" fmla="*/ 2147483647 w 110"/>
              <a:gd name="T73" fmla="*/ 2147483647 h 87"/>
              <a:gd name="T74" fmla="*/ 2147483647 w 110"/>
              <a:gd name="T75" fmla="*/ 0 h 87"/>
              <a:gd name="T76" fmla="*/ 2147483647 w 110"/>
              <a:gd name="T77" fmla="*/ 2147483647 h 87"/>
              <a:gd name="T78" fmla="*/ 2147483647 w 110"/>
              <a:gd name="T79" fmla="*/ 2147483647 h 87"/>
              <a:gd name="T80" fmla="*/ 2147483647 w 110"/>
              <a:gd name="T81" fmla="*/ 2147483647 h 87"/>
              <a:gd name="T82" fmla="*/ 2147483647 w 110"/>
              <a:gd name="T83" fmla="*/ 2147483647 h 87"/>
              <a:gd name="T84" fmla="*/ 2147483647 w 110"/>
              <a:gd name="T85" fmla="*/ 2147483647 h 87"/>
              <a:gd name="T86" fmla="*/ 2147483647 w 110"/>
              <a:gd name="T87" fmla="*/ 2147483647 h 87"/>
              <a:gd name="T88" fmla="*/ 2147483647 w 110"/>
              <a:gd name="T89" fmla="*/ 2147483647 h 87"/>
              <a:gd name="T90" fmla="*/ 2147483647 w 110"/>
              <a:gd name="T91" fmla="*/ 2147483647 h 87"/>
              <a:gd name="T92" fmla="*/ 2147483647 w 110"/>
              <a:gd name="T93" fmla="*/ 2147483647 h 87"/>
              <a:gd name="T94" fmla="*/ 2147483647 w 110"/>
              <a:gd name="T95" fmla="*/ 2147483647 h 87"/>
              <a:gd name="T96" fmla="*/ 2147483647 w 110"/>
              <a:gd name="T97" fmla="*/ 2147483647 h 87"/>
              <a:gd name="T98" fmla="*/ 2147483647 w 110"/>
              <a:gd name="T99" fmla="*/ 2147483647 h 87"/>
              <a:gd name="T100" fmla="*/ 2147483647 w 110"/>
              <a:gd name="T101" fmla="*/ 2147483647 h 87"/>
              <a:gd name="T102" fmla="*/ 2147483647 w 110"/>
              <a:gd name="T103" fmla="*/ 2147483647 h 87"/>
              <a:gd name="T104" fmla="*/ 2147483647 w 110"/>
              <a:gd name="T105" fmla="*/ 2147483647 h 87"/>
              <a:gd name="T106" fmla="*/ 2147483647 w 110"/>
              <a:gd name="T107" fmla="*/ 2147483647 h 87"/>
              <a:gd name="T108" fmla="*/ 2147483647 w 110"/>
              <a:gd name="T109" fmla="*/ 2147483647 h 87"/>
              <a:gd name="T110" fmla="*/ 2147483647 w 110"/>
              <a:gd name="T111" fmla="*/ 2147483647 h 87"/>
              <a:gd name="T112" fmla="*/ 2147483647 w 110"/>
              <a:gd name="T113" fmla="*/ 2147483647 h 87"/>
              <a:gd name="T114" fmla="*/ 2147483647 w 110"/>
              <a:gd name="T115" fmla="*/ 2147483647 h 87"/>
              <a:gd name="T116" fmla="*/ 2147483647 w 110"/>
              <a:gd name="T117" fmla="*/ 2147483647 h 87"/>
              <a:gd name="T118" fmla="*/ 2147483647 w 110"/>
              <a:gd name="T119" fmla="*/ 2147483647 h 87"/>
              <a:gd name="T120" fmla="*/ 2147483647 w 110"/>
              <a:gd name="T121" fmla="*/ 2147483647 h 87"/>
              <a:gd name="T122" fmla="*/ 2147483647 w 110"/>
              <a:gd name="T123" fmla="*/ 2147483647 h 87"/>
              <a:gd name="T124" fmla="*/ 2147483647 w 110"/>
              <a:gd name="T125" fmla="*/ 2147483647 h 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10"/>
              <a:gd name="T190" fmla="*/ 0 h 87"/>
              <a:gd name="T191" fmla="*/ 110 w 110"/>
              <a:gd name="T192" fmla="*/ 87 h 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10" h="87">
                <a:moveTo>
                  <a:pt x="0" y="61"/>
                </a:moveTo>
                <a:cubicBezTo>
                  <a:pt x="16" y="59"/>
                  <a:pt x="16" y="59"/>
                  <a:pt x="16" y="59"/>
                </a:cubicBezTo>
                <a:cubicBezTo>
                  <a:pt x="16" y="58"/>
                  <a:pt x="17" y="57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20" y="55"/>
                  <a:pt x="22" y="54"/>
                  <a:pt x="24" y="55"/>
                </a:cubicBezTo>
                <a:cubicBezTo>
                  <a:pt x="27" y="55"/>
                  <a:pt x="28" y="56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31" y="60"/>
                  <a:pt x="31" y="62"/>
                  <a:pt x="31" y="64"/>
                </a:cubicBezTo>
                <a:cubicBezTo>
                  <a:pt x="38" y="71"/>
                  <a:pt x="38" y="71"/>
                  <a:pt x="38" y="71"/>
                </a:cubicBezTo>
                <a:cubicBezTo>
                  <a:pt x="39" y="71"/>
                  <a:pt x="40" y="70"/>
                  <a:pt x="40" y="70"/>
                </a:cubicBezTo>
                <a:cubicBezTo>
                  <a:pt x="50" y="55"/>
                  <a:pt x="50" y="55"/>
                  <a:pt x="50" y="55"/>
                </a:cubicBezTo>
                <a:cubicBezTo>
                  <a:pt x="44" y="49"/>
                  <a:pt x="44" y="49"/>
                  <a:pt x="44" y="49"/>
                </a:cubicBezTo>
                <a:cubicBezTo>
                  <a:pt x="34" y="56"/>
                  <a:pt x="34" y="56"/>
                  <a:pt x="34" y="56"/>
                </a:cubicBezTo>
                <a:cubicBezTo>
                  <a:pt x="32" y="57"/>
                  <a:pt x="32" y="57"/>
                  <a:pt x="32" y="57"/>
                </a:cubicBezTo>
                <a:cubicBezTo>
                  <a:pt x="31" y="56"/>
                  <a:pt x="31" y="56"/>
                  <a:pt x="31" y="56"/>
                </a:cubicBezTo>
                <a:cubicBezTo>
                  <a:pt x="25" y="42"/>
                  <a:pt x="25" y="42"/>
                  <a:pt x="25" y="42"/>
                </a:cubicBezTo>
                <a:cubicBezTo>
                  <a:pt x="5" y="43"/>
                  <a:pt x="5" y="43"/>
                  <a:pt x="5" y="43"/>
                </a:cubicBezTo>
                <a:cubicBezTo>
                  <a:pt x="4" y="39"/>
                  <a:pt x="4" y="39"/>
                  <a:pt x="4" y="39"/>
                </a:cubicBezTo>
                <a:cubicBezTo>
                  <a:pt x="26" y="38"/>
                  <a:pt x="26" y="38"/>
                  <a:pt x="2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8" y="39"/>
                  <a:pt x="28" y="39"/>
                  <a:pt x="28" y="39"/>
                </a:cubicBezTo>
                <a:cubicBezTo>
                  <a:pt x="33" y="53"/>
                  <a:pt x="33" y="53"/>
                  <a:pt x="33" y="53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6"/>
                  <a:pt x="45" y="46"/>
                  <a:pt x="45" y="46"/>
                </a:cubicBezTo>
                <a:cubicBezTo>
                  <a:pt x="52" y="52"/>
                  <a:pt x="52" y="52"/>
                  <a:pt x="52" y="52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40"/>
                  <a:pt x="56" y="38"/>
                  <a:pt x="56" y="35"/>
                </a:cubicBezTo>
                <a:cubicBezTo>
                  <a:pt x="57" y="33"/>
                  <a:pt x="58" y="31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1" y="29"/>
                  <a:pt x="63" y="29"/>
                  <a:pt x="65" y="29"/>
                </a:cubicBezTo>
                <a:cubicBezTo>
                  <a:pt x="68" y="30"/>
                  <a:pt x="69" y="31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2" y="34"/>
                  <a:pt x="72" y="36"/>
                  <a:pt x="72" y="39"/>
                </a:cubicBezTo>
                <a:cubicBezTo>
                  <a:pt x="71" y="40"/>
                  <a:pt x="71" y="41"/>
                  <a:pt x="70" y="42"/>
                </a:cubicBezTo>
                <a:cubicBezTo>
                  <a:pt x="75" y="51"/>
                  <a:pt x="75" y="51"/>
                  <a:pt x="75" y="51"/>
                </a:cubicBezTo>
                <a:cubicBezTo>
                  <a:pt x="76" y="51"/>
                  <a:pt x="76" y="51"/>
                  <a:pt x="77" y="51"/>
                </a:cubicBezTo>
                <a:cubicBezTo>
                  <a:pt x="95" y="31"/>
                  <a:pt x="95" y="31"/>
                  <a:pt x="95" y="31"/>
                </a:cubicBezTo>
                <a:cubicBezTo>
                  <a:pt x="94" y="30"/>
                  <a:pt x="94" y="28"/>
                  <a:pt x="94" y="27"/>
                </a:cubicBezTo>
                <a:cubicBezTo>
                  <a:pt x="95" y="25"/>
                  <a:pt x="96" y="23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100" y="21"/>
                  <a:pt x="102" y="20"/>
                  <a:pt x="104" y="21"/>
                </a:cubicBezTo>
                <a:cubicBezTo>
                  <a:pt x="106" y="21"/>
                  <a:pt x="108" y="22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10" y="26"/>
                  <a:pt x="110" y="28"/>
                  <a:pt x="110" y="30"/>
                </a:cubicBezTo>
                <a:cubicBezTo>
                  <a:pt x="110" y="32"/>
                  <a:pt x="108" y="34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5" y="36"/>
                  <a:pt x="103" y="37"/>
                  <a:pt x="101" y="36"/>
                </a:cubicBezTo>
                <a:cubicBezTo>
                  <a:pt x="101" y="36"/>
                  <a:pt x="100" y="36"/>
                  <a:pt x="100" y="36"/>
                </a:cubicBezTo>
                <a:cubicBezTo>
                  <a:pt x="83" y="56"/>
                  <a:pt x="83" y="56"/>
                  <a:pt x="83" y="56"/>
                </a:cubicBezTo>
                <a:cubicBezTo>
                  <a:pt x="83" y="57"/>
                  <a:pt x="84" y="59"/>
                  <a:pt x="83" y="61"/>
                </a:cubicBezTo>
                <a:cubicBezTo>
                  <a:pt x="83" y="63"/>
                  <a:pt x="82" y="65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78" y="67"/>
                  <a:pt x="76" y="67"/>
                  <a:pt x="74" y="67"/>
                </a:cubicBezTo>
                <a:cubicBezTo>
                  <a:pt x="72" y="67"/>
                  <a:pt x="70" y="65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8" y="62"/>
                  <a:pt x="67" y="60"/>
                  <a:pt x="68" y="58"/>
                </a:cubicBezTo>
                <a:cubicBezTo>
                  <a:pt x="68" y="57"/>
                  <a:pt x="68" y="56"/>
                  <a:pt x="69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57" y="57"/>
                  <a:pt x="57" y="57"/>
                  <a:pt x="57" y="57"/>
                </a:cubicBezTo>
                <a:cubicBezTo>
                  <a:pt x="72" y="71"/>
                  <a:pt x="72" y="71"/>
                  <a:pt x="72" y="71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72" y="75"/>
                  <a:pt x="72" y="75"/>
                  <a:pt x="72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4"/>
                  <a:pt x="71" y="74"/>
                  <a:pt x="71" y="74"/>
                </a:cubicBezTo>
                <a:cubicBezTo>
                  <a:pt x="55" y="60"/>
                  <a:pt x="55" y="60"/>
                  <a:pt x="55" y="60"/>
                </a:cubicBezTo>
                <a:cubicBezTo>
                  <a:pt x="47" y="74"/>
                  <a:pt x="47" y="74"/>
                  <a:pt x="47" y="74"/>
                </a:cubicBezTo>
                <a:cubicBezTo>
                  <a:pt x="48" y="76"/>
                  <a:pt x="49" y="78"/>
                  <a:pt x="48" y="80"/>
                </a:cubicBezTo>
                <a:cubicBezTo>
                  <a:pt x="48" y="82"/>
                  <a:pt x="46" y="84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3" y="86"/>
                  <a:pt x="41" y="87"/>
                  <a:pt x="39" y="86"/>
                </a:cubicBezTo>
                <a:cubicBezTo>
                  <a:pt x="37" y="86"/>
                  <a:pt x="35" y="84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3" y="81"/>
                  <a:pt x="32" y="79"/>
                  <a:pt x="33" y="77"/>
                </a:cubicBezTo>
                <a:cubicBezTo>
                  <a:pt x="33" y="77"/>
                  <a:pt x="33" y="76"/>
                  <a:pt x="33" y="76"/>
                </a:cubicBezTo>
                <a:cubicBezTo>
                  <a:pt x="26" y="70"/>
                  <a:pt x="26" y="70"/>
                  <a:pt x="26" y="70"/>
                </a:cubicBezTo>
                <a:cubicBezTo>
                  <a:pt x="24" y="70"/>
                  <a:pt x="23" y="71"/>
                  <a:pt x="21" y="70"/>
                </a:cubicBezTo>
                <a:cubicBezTo>
                  <a:pt x="19" y="70"/>
                  <a:pt x="17" y="69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" y="69"/>
                  <a:pt x="1" y="69"/>
                  <a:pt x="1" y="69"/>
                </a:cubicBezTo>
                <a:cubicBezTo>
                  <a:pt x="0" y="61"/>
                  <a:pt x="0" y="61"/>
                  <a:pt x="0" y="61"/>
                </a:cubicBezTo>
                <a:close/>
                <a:moveTo>
                  <a:pt x="2" y="25"/>
                </a:moveTo>
                <a:cubicBezTo>
                  <a:pt x="3" y="29"/>
                  <a:pt x="3" y="29"/>
                  <a:pt x="3" y="29"/>
                </a:cubicBezTo>
                <a:cubicBezTo>
                  <a:pt x="21" y="24"/>
                  <a:pt x="21" y="24"/>
                  <a:pt x="21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26" y="29"/>
                  <a:pt x="26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38" y="18"/>
                  <a:pt x="38" y="18"/>
                  <a:pt x="38" y="1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62" y="22"/>
                  <a:pt x="62" y="22"/>
                  <a:pt x="62" y="22"/>
                </a:cubicBezTo>
                <a:cubicBezTo>
                  <a:pt x="76" y="29"/>
                  <a:pt x="76" y="29"/>
                  <a:pt x="76" y="29"/>
                </a:cubicBezTo>
                <a:cubicBezTo>
                  <a:pt x="77" y="30"/>
                  <a:pt x="77" y="30"/>
                  <a:pt x="77" y="30"/>
                </a:cubicBezTo>
                <a:cubicBezTo>
                  <a:pt x="78" y="29"/>
                  <a:pt x="78" y="29"/>
                  <a:pt x="78" y="29"/>
                </a:cubicBezTo>
                <a:cubicBezTo>
                  <a:pt x="101" y="2"/>
                  <a:pt x="101" y="2"/>
                  <a:pt x="101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76" y="26"/>
                  <a:pt x="76" y="26"/>
                  <a:pt x="76" y="26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8"/>
                  <a:pt x="62" y="18"/>
                  <a:pt x="62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48" y="25"/>
                  <a:pt x="48" y="25"/>
                  <a:pt x="48" y="25"/>
                </a:cubicBezTo>
                <a:cubicBezTo>
                  <a:pt x="40" y="14"/>
                  <a:pt x="40" y="14"/>
                  <a:pt x="40" y="14"/>
                </a:cubicBezTo>
                <a:cubicBezTo>
                  <a:pt x="39" y="13"/>
                  <a:pt x="39" y="13"/>
                  <a:pt x="39" y="13"/>
                </a:cubicBezTo>
                <a:cubicBezTo>
                  <a:pt x="37" y="14"/>
                  <a:pt x="37" y="14"/>
                  <a:pt x="37" y="14"/>
                </a:cubicBezTo>
                <a:cubicBezTo>
                  <a:pt x="26" y="24"/>
                  <a:pt x="26" y="24"/>
                  <a:pt x="26" y="24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" y="25"/>
                  <a:pt x="2" y="25"/>
                  <a:pt x="2" y="25"/>
                </a:cubicBezTo>
                <a:close/>
                <a:moveTo>
                  <a:pt x="106" y="26"/>
                </a:moveTo>
                <a:cubicBezTo>
                  <a:pt x="106" y="25"/>
                  <a:pt x="104" y="24"/>
                  <a:pt x="103" y="24"/>
                </a:cubicBezTo>
                <a:cubicBezTo>
                  <a:pt x="102" y="24"/>
                  <a:pt x="101" y="24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5"/>
                  <a:pt x="98" y="26"/>
                  <a:pt x="98" y="28"/>
                </a:cubicBezTo>
                <a:cubicBezTo>
                  <a:pt x="97" y="29"/>
                  <a:pt x="98" y="30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9" y="32"/>
                  <a:pt x="100" y="33"/>
                  <a:pt x="101" y="33"/>
                </a:cubicBezTo>
                <a:cubicBezTo>
                  <a:pt x="103" y="33"/>
                  <a:pt x="104" y="33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7" y="31"/>
                  <a:pt x="107" y="29"/>
                </a:cubicBezTo>
                <a:cubicBezTo>
                  <a:pt x="107" y="28"/>
                  <a:pt x="107" y="27"/>
                  <a:pt x="106" y="26"/>
                </a:cubicBezTo>
                <a:cubicBezTo>
                  <a:pt x="106" y="26"/>
                  <a:pt x="106" y="26"/>
                  <a:pt x="106" y="26"/>
                </a:cubicBezTo>
                <a:close/>
                <a:moveTo>
                  <a:pt x="80" y="57"/>
                </a:moveTo>
                <a:cubicBezTo>
                  <a:pt x="79" y="56"/>
                  <a:pt x="78" y="55"/>
                  <a:pt x="77" y="55"/>
                </a:cubicBezTo>
                <a:cubicBezTo>
                  <a:pt x="75" y="54"/>
                  <a:pt x="74" y="55"/>
                  <a:pt x="73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2" y="56"/>
                  <a:pt x="71" y="57"/>
                  <a:pt x="71" y="58"/>
                </a:cubicBezTo>
                <a:cubicBezTo>
                  <a:pt x="71" y="60"/>
                  <a:pt x="71" y="61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3"/>
                  <a:pt x="73" y="64"/>
                  <a:pt x="75" y="64"/>
                </a:cubicBezTo>
                <a:cubicBezTo>
                  <a:pt x="76" y="64"/>
                  <a:pt x="77" y="64"/>
                  <a:pt x="78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9" y="63"/>
                  <a:pt x="80" y="62"/>
                  <a:pt x="80" y="60"/>
                </a:cubicBezTo>
                <a:cubicBezTo>
                  <a:pt x="81" y="59"/>
                  <a:pt x="80" y="58"/>
                  <a:pt x="80" y="57"/>
                </a:cubicBezTo>
                <a:cubicBezTo>
                  <a:pt x="80" y="57"/>
                  <a:pt x="80" y="57"/>
                  <a:pt x="80" y="57"/>
                </a:cubicBezTo>
                <a:close/>
                <a:moveTo>
                  <a:pt x="68" y="34"/>
                </a:moveTo>
                <a:cubicBezTo>
                  <a:pt x="67" y="33"/>
                  <a:pt x="66" y="33"/>
                  <a:pt x="65" y="32"/>
                </a:cubicBezTo>
                <a:cubicBezTo>
                  <a:pt x="64" y="32"/>
                  <a:pt x="62" y="32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0" y="34"/>
                  <a:pt x="59" y="35"/>
                  <a:pt x="59" y="36"/>
                </a:cubicBezTo>
                <a:cubicBezTo>
                  <a:pt x="59" y="37"/>
                  <a:pt x="59" y="39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1" y="41"/>
                  <a:pt x="62" y="41"/>
                  <a:pt x="63" y="42"/>
                </a:cubicBezTo>
                <a:cubicBezTo>
                  <a:pt x="64" y="42"/>
                  <a:pt x="66" y="42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0"/>
                  <a:pt x="68" y="39"/>
                  <a:pt x="69" y="38"/>
                </a:cubicBezTo>
                <a:cubicBezTo>
                  <a:pt x="69" y="37"/>
                  <a:pt x="69" y="35"/>
                  <a:pt x="68" y="34"/>
                </a:cubicBezTo>
                <a:cubicBezTo>
                  <a:pt x="68" y="34"/>
                  <a:pt x="68" y="34"/>
                  <a:pt x="68" y="34"/>
                </a:cubicBezTo>
                <a:close/>
                <a:moveTo>
                  <a:pt x="44" y="76"/>
                </a:moveTo>
                <a:cubicBezTo>
                  <a:pt x="44" y="75"/>
                  <a:pt x="43" y="74"/>
                  <a:pt x="41" y="74"/>
                </a:cubicBezTo>
                <a:cubicBezTo>
                  <a:pt x="40" y="73"/>
                  <a:pt x="39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5"/>
                  <a:pt x="36" y="76"/>
                  <a:pt x="36" y="77"/>
                </a:cubicBezTo>
                <a:cubicBezTo>
                  <a:pt x="35" y="79"/>
                  <a:pt x="36" y="80"/>
                  <a:pt x="36" y="81"/>
                </a:cubicBezTo>
                <a:cubicBezTo>
                  <a:pt x="36" y="81"/>
                  <a:pt x="36" y="81"/>
                  <a:pt x="36" y="81"/>
                </a:cubicBezTo>
                <a:cubicBezTo>
                  <a:pt x="37" y="82"/>
                  <a:pt x="38" y="83"/>
                  <a:pt x="39" y="83"/>
                </a:cubicBezTo>
                <a:cubicBezTo>
                  <a:pt x="41" y="83"/>
                  <a:pt x="42" y="83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4" y="82"/>
                  <a:pt x="45" y="81"/>
                  <a:pt x="45" y="79"/>
                </a:cubicBezTo>
                <a:cubicBezTo>
                  <a:pt x="45" y="78"/>
                  <a:pt x="45" y="77"/>
                  <a:pt x="44" y="76"/>
                </a:cubicBezTo>
                <a:cubicBezTo>
                  <a:pt x="44" y="76"/>
                  <a:pt x="44" y="76"/>
                  <a:pt x="44" y="76"/>
                </a:cubicBezTo>
                <a:close/>
                <a:moveTo>
                  <a:pt x="27" y="60"/>
                </a:moveTo>
                <a:cubicBezTo>
                  <a:pt x="26" y="59"/>
                  <a:pt x="25" y="58"/>
                  <a:pt x="24" y="58"/>
                </a:cubicBezTo>
                <a:cubicBezTo>
                  <a:pt x="22" y="58"/>
                  <a:pt x="21" y="58"/>
                  <a:pt x="20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9" y="59"/>
                  <a:pt x="18" y="60"/>
                  <a:pt x="18" y="62"/>
                </a:cubicBezTo>
                <a:cubicBezTo>
                  <a:pt x="18" y="63"/>
                  <a:pt x="18" y="64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6"/>
                  <a:pt x="21" y="67"/>
                  <a:pt x="22" y="67"/>
                </a:cubicBezTo>
                <a:cubicBezTo>
                  <a:pt x="23" y="67"/>
                  <a:pt x="24" y="67"/>
                  <a:pt x="25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6"/>
                  <a:pt x="27" y="65"/>
                  <a:pt x="27" y="63"/>
                </a:cubicBezTo>
                <a:cubicBezTo>
                  <a:pt x="28" y="62"/>
                  <a:pt x="27" y="61"/>
                  <a:pt x="27" y="6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7" name="Freeform 95"/>
          <p:cNvSpPr>
            <a:spLocks noEditPoints="1" noChangeArrowheads="1"/>
          </p:cNvSpPr>
          <p:nvPr/>
        </p:nvSpPr>
        <p:spPr bwMode="auto">
          <a:xfrm>
            <a:off x="2752725" y="3752850"/>
            <a:ext cx="327025" cy="295275"/>
          </a:xfrm>
          <a:custGeom>
            <a:avLst/>
            <a:gdLst>
              <a:gd name="T0" fmla="*/ 2147483647 w 87"/>
              <a:gd name="T1" fmla="*/ 2147483647 h 105"/>
              <a:gd name="T2" fmla="*/ 2147483647 w 87"/>
              <a:gd name="T3" fmla="*/ 2147483647 h 105"/>
              <a:gd name="T4" fmla="*/ 2147483647 w 87"/>
              <a:gd name="T5" fmla="*/ 2147483647 h 105"/>
              <a:gd name="T6" fmla="*/ 2147483647 w 87"/>
              <a:gd name="T7" fmla="*/ 2147483647 h 105"/>
              <a:gd name="T8" fmla="*/ 2147483647 w 87"/>
              <a:gd name="T9" fmla="*/ 2147483647 h 105"/>
              <a:gd name="T10" fmla="*/ 2147483647 w 87"/>
              <a:gd name="T11" fmla="*/ 2147483647 h 105"/>
              <a:gd name="T12" fmla="*/ 2147483647 w 87"/>
              <a:gd name="T13" fmla="*/ 2147483647 h 105"/>
              <a:gd name="T14" fmla="*/ 2147483647 w 87"/>
              <a:gd name="T15" fmla="*/ 2147483647 h 105"/>
              <a:gd name="T16" fmla="*/ 2147483647 w 87"/>
              <a:gd name="T17" fmla="*/ 2147483647 h 105"/>
              <a:gd name="T18" fmla="*/ 2147483647 w 87"/>
              <a:gd name="T19" fmla="*/ 2147483647 h 105"/>
              <a:gd name="T20" fmla="*/ 2147483647 w 87"/>
              <a:gd name="T21" fmla="*/ 2147483647 h 105"/>
              <a:gd name="T22" fmla="*/ 2147483647 w 87"/>
              <a:gd name="T23" fmla="*/ 2147483647 h 105"/>
              <a:gd name="T24" fmla="*/ 2147483647 w 87"/>
              <a:gd name="T25" fmla="*/ 2147483647 h 105"/>
              <a:gd name="T26" fmla="*/ 2147483647 w 87"/>
              <a:gd name="T27" fmla="*/ 2147483647 h 105"/>
              <a:gd name="T28" fmla="*/ 2147483647 w 87"/>
              <a:gd name="T29" fmla="*/ 2147483647 h 105"/>
              <a:gd name="T30" fmla="*/ 2147483647 w 87"/>
              <a:gd name="T31" fmla="*/ 2147483647 h 105"/>
              <a:gd name="T32" fmla="*/ 2147483647 w 87"/>
              <a:gd name="T33" fmla="*/ 2147483647 h 105"/>
              <a:gd name="T34" fmla="*/ 2147483647 w 87"/>
              <a:gd name="T35" fmla="*/ 2147483647 h 105"/>
              <a:gd name="T36" fmla="*/ 2147483647 w 87"/>
              <a:gd name="T37" fmla="*/ 2147483647 h 105"/>
              <a:gd name="T38" fmla="*/ 2147483647 w 87"/>
              <a:gd name="T39" fmla="*/ 2147483647 h 105"/>
              <a:gd name="T40" fmla="*/ 2147483647 w 87"/>
              <a:gd name="T41" fmla="*/ 2147483647 h 105"/>
              <a:gd name="T42" fmla="*/ 2147483647 w 87"/>
              <a:gd name="T43" fmla="*/ 2147483647 h 105"/>
              <a:gd name="T44" fmla="*/ 2147483647 w 87"/>
              <a:gd name="T45" fmla="*/ 2147483647 h 105"/>
              <a:gd name="T46" fmla="*/ 2147483647 w 87"/>
              <a:gd name="T47" fmla="*/ 2147483647 h 105"/>
              <a:gd name="T48" fmla="*/ 2147483647 w 87"/>
              <a:gd name="T49" fmla="*/ 2147483647 h 105"/>
              <a:gd name="T50" fmla="*/ 2147483647 w 87"/>
              <a:gd name="T51" fmla="*/ 2147483647 h 105"/>
              <a:gd name="T52" fmla="*/ 2147483647 w 87"/>
              <a:gd name="T53" fmla="*/ 2147483647 h 105"/>
              <a:gd name="T54" fmla="*/ 0 w 87"/>
              <a:gd name="T55" fmla="*/ 2147483647 h 105"/>
              <a:gd name="T56" fmla="*/ 0 w 87"/>
              <a:gd name="T57" fmla="*/ 2147483647 h 105"/>
              <a:gd name="T58" fmla="*/ 2147483647 w 87"/>
              <a:gd name="T59" fmla="*/ 2147483647 h 105"/>
              <a:gd name="T60" fmla="*/ 2147483647 w 87"/>
              <a:gd name="T61" fmla="*/ 2147483647 h 105"/>
              <a:gd name="T62" fmla="*/ 2147483647 w 87"/>
              <a:gd name="T63" fmla="*/ 2147483647 h 105"/>
              <a:gd name="T64" fmla="*/ 2147483647 w 87"/>
              <a:gd name="T65" fmla="*/ 2147483647 h 105"/>
              <a:gd name="T66" fmla="*/ 2147483647 w 87"/>
              <a:gd name="T67" fmla="*/ 2147483647 h 105"/>
              <a:gd name="T68" fmla="*/ 2147483647 w 87"/>
              <a:gd name="T69" fmla="*/ 2147483647 h 105"/>
              <a:gd name="T70" fmla="*/ 2147483647 w 87"/>
              <a:gd name="T71" fmla="*/ 2147483647 h 105"/>
              <a:gd name="T72" fmla="*/ 2147483647 w 87"/>
              <a:gd name="T73" fmla="*/ 0 h 105"/>
              <a:gd name="T74" fmla="*/ 2147483647 w 87"/>
              <a:gd name="T75" fmla="*/ 2147483647 h 105"/>
              <a:gd name="T76" fmla="*/ 2147483647 w 87"/>
              <a:gd name="T77" fmla="*/ 2147483647 h 105"/>
              <a:gd name="T78" fmla="*/ 2147483647 w 87"/>
              <a:gd name="T79" fmla="*/ 2147483647 h 105"/>
              <a:gd name="T80" fmla="*/ 2147483647 w 87"/>
              <a:gd name="T81" fmla="*/ 0 h 10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87"/>
              <a:gd name="T124" fmla="*/ 0 h 105"/>
              <a:gd name="T125" fmla="*/ 87 w 87"/>
              <a:gd name="T126" fmla="*/ 105 h 10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87" h="105">
                <a:moveTo>
                  <a:pt x="40" y="38"/>
                </a:moveTo>
                <a:cubicBezTo>
                  <a:pt x="60" y="38"/>
                  <a:pt x="76" y="51"/>
                  <a:pt x="77" y="68"/>
                </a:cubicBezTo>
                <a:cubicBezTo>
                  <a:pt x="77" y="69"/>
                  <a:pt x="77" y="69"/>
                  <a:pt x="78" y="69"/>
                </a:cubicBezTo>
                <a:cubicBezTo>
                  <a:pt x="79" y="67"/>
                  <a:pt x="80" y="66"/>
                  <a:pt x="81" y="65"/>
                </a:cubicBezTo>
                <a:cubicBezTo>
                  <a:pt x="82" y="64"/>
                  <a:pt x="83" y="64"/>
                  <a:pt x="84" y="63"/>
                </a:cubicBezTo>
                <a:cubicBezTo>
                  <a:pt x="86" y="68"/>
                  <a:pt x="86" y="68"/>
                  <a:pt x="86" y="68"/>
                </a:cubicBezTo>
                <a:cubicBezTo>
                  <a:pt x="86" y="68"/>
                  <a:pt x="85" y="69"/>
                  <a:pt x="84" y="69"/>
                </a:cubicBezTo>
                <a:cubicBezTo>
                  <a:pt x="84" y="70"/>
                  <a:pt x="83" y="70"/>
                  <a:pt x="83" y="71"/>
                </a:cubicBezTo>
                <a:cubicBezTo>
                  <a:pt x="83" y="71"/>
                  <a:pt x="83" y="71"/>
                  <a:pt x="84" y="71"/>
                </a:cubicBezTo>
                <a:cubicBezTo>
                  <a:pt x="86" y="73"/>
                  <a:pt x="87" y="75"/>
                  <a:pt x="87" y="76"/>
                </a:cubicBezTo>
                <a:cubicBezTo>
                  <a:pt x="87" y="77"/>
                  <a:pt x="86" y="78"/>
                  <a:pt x="85" y="79"/>
                </a:cubicBezTo>
                <a:cubicBezTo>
                  <a:pt x="85" y="80"/>
                  <a:pt x="84" y="80"/>
                  <a:pt x="83" y="80"/>
                </a:cubicBezTo>
                <a:cubicBezTo>
                  <a:pt x="83" y="80"/>
                  <a:pt x="83" y="80"/>
                  <a:pt x="83" y="80"/>
                </a:cubicBezTo>
                <a:cubicBezTo>
                  <a:pt x="81" y="81"/>
                  <a:pt x="79" y="80"/>
                  <a:pt x="78" y="79"/>
                </a:cubicBezTo>
                <a:cubicBezTo>
                  <a:pt x="78" y="78"/>
                  <a:pt x="77" y="78"/>
                  <a:pt x="77" y="77"/>
                </a:cubicBezTo>
                <a:cubicBezTo>
                  <a:pt x="77" y="76"/>
                  <a:pt x="76" y="75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5" y="81"/>
                  <a:pt x="71" y="88"/>
                  <a:pt x="65" y="92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56" y="98"/>
                  <a:pt x="56" y="98"/>
                  <a:pt x="56" y="98"/>
                </a:cubicBezTo>
                <a:cubicBezTo>
                  <a:pt x="51" y="100"/>
                  <a:pt x="46" y="101"/>
                  <a:pt x="40" y="101"/>
                </a:cubicBezTo>
                <a:cubicBezTo>
                  <a:pt x="35" y="101"/>
                  <a:pt x="29" y="100"/>
                  <a:pt x="24" y="98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15" y="91"/>
                  <a:pt x="15" y="91"/>
                  <a:pt x="15" y="91"/>
                </a:cubicBezTo>
                <a:cubicBezTo>
                  <a:pt x="11" y="88"/>
                  <a:pt x="8" y="84"/>
                  <a:pt x="6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58"/>
                  <a:pt x="0" y="58"/>
                  <a:pt x="0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9" y="53"/>
                  <a:pt x="13" y="48"/>
                  <a:pt x="17" y="45"/>
                </a:cubicBezTo>
                <a:cubicBezTo>
                  <a:pt x="16" y="34"/>
                  <a:pt x="16" y="34"/>
                  <a:pt x="16" y="34"/>
                </a:cubicBezTo>
                <a:cubicBezTo>
                  <a:pt x="22" y="36"/>
                  <a:pt x="32" y="40"/>
                  <a:pt x="34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4" y="38"/>
                  <a:pt x="34" y="38"/>
                  <a:pt x="34" y="38"/>
                </a:cubicBezTo>
                <a:cubicBezTo>
                  <a:pt x="36" y="38"/>
                  <a:pt x="38" y="38"/>
                  <a:pt x="40" y="38"/>
                </a:cubicBezTo>
                <a:close/>
                <a:moveTo>
                  <a:pt x="41" y="0"/>
                </a:moveTo>
                <a:cubicBezTo>
                  <a:pt x="50" y="0"/>
                  <a:pt x="58" y="8"/>
                  <a:pt x="58" y="17"/>
                </a:cubicBezTo>
                <a:cubicBezTo>
                  <a:pt x="58" y="26"/>
                  <a:pt x="50" y="33"/>
                  <a:pt x="41" y="33"/>
                </a:cubicBezTo>
                <a:cubicBezTo>
                  <a:pt x="32" y="33"/>
                  <a:pt x="25" y="26"/>
                  <a:pt x="25" y="17"/>
                </a:cubicBezTo>
                <a:cubicBezTo>
                  <a:pt x="25" y="8"/>
                  <a:pt x="32" y="0"/>
                  <a:pt x="41" y="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8" name="Freeform 96"/>
          <p:cNvSpPr>
            <a:spLocks noEditPoints="1" noChangeArrowheads="1"/>
          </p:cNvSpPr>
          <p:nvPr/>
        </p:nvSpPr>
        <p:spPr bwMode="auto">
          <a:xfrm>
            <a:off x="7600950" y="123825"/>
            <a:ext cx="336550" cy="320675"/>
          </a:xfrm>
          <a:custGeom>
            <a:avLst/>
            <a:gdLst>
              <a:gd name="T0" fmla="*/ 2147483647 w 90"/>
              <a:gd name="T1" fmla="*/ 2147483647 h 114"/>
              <a:gd name="T2" fmla="*/ 2147483647 w 90"/>
              <a:gd name="T3" fmla="*/ 2147483647 h 114"/>
              <a:gd name="T4" fmla="*/ 2147483647 w 90"/>
              <a:gd name="T5" fmla="*/ 2147483647 h 114"/>
              <a:gd name="T6" fmla="*/ 2147483647 w 90"/>
              <a:gd name="T7" fmla="*/ 2147483647 h 114"/>
              <a:gd name="T8" fmla="*/ 2147483647 w 90"/>
              <a:gd name="T9" fmla="*/ 2147483647 h 114"/>
              <a:gd name="T10" fmla="*/ 2147483647 w 90"/>
              <a:gd name="T11" fmla="*/ 2147483647 h 114"/>
              <a:gd name="T12" fmla="*/ 2147483647 w 90"/>
              <a:gd name="T13" fmla="*/ 2147483647 h 114"/>
              <a:gd name="T14" fmla="*/ 2147483647 w 90"/>
              <a:gd name="T15" fmla="*/ 2147483647 h 114"/>
              <a:gd name="T16" fmla="*/ 2147483647 w 90"/>
              <a:gd name="T17" fmla="*/ 2147483647 h 114"/>
              <a:gd name="T18" fmla="*/ 2147483647 w 90"/>
              <a:gd name="T19" fmla="*/ 2147483647 h 114"/>
              <a:gd name="T20" fmla="*/ 2147483647 w 90"/>
              <a:gd name="T21" fmla="*/ 2147483647 h 114"/>
              <a:gd name="T22" fmla="*/ 2147483647 w 90"/>
              <a:gd name="T23" fmla="*/ 2147483647 h 114"/>
              <a:gd name="T24" fmla="*/ 2147483647 w 90"/>
              <a:gd name="T25" fmla="*/ 2147483647 h 114"/>
              <a:gd name="T26" fmla="*/ 2147483647 w 90"/>
              <a:gd name="T27" fmla="*/ 2147483647 h 114"/>
              <a:gd name="T28" fmla="*/ 2147483647 w 90"/>
              <a:gd name="T29" fmla="*/ 2147483647 h 114"/>
              <a:gd name="T30" fmla="*/ 2147483647 w 90"/>
              <a:gd name="T31" fmla="*/ 2147483647 h 114"/>
              <a:gd name="T32" fmla="*/ 2147483647 w 90"/>
              <a:gd name="T33" fmla="*/ 2147483647 h 114"/>
              <a:gd name="T34" fmla="*/ 2147483647 w 90"/>
              <a:gd name="T35" fmla="*/ 2147483647 h 114"/>
              <a:gd name="T36" fmla="*/ 2147483647 w 90"/>
              <a:gd name="T37" fmla="*/ 2147483647 h 114"/>
              <a:gd name="T38" fmla="*/ 2147483647 w 90"/>
              <a:gd name="T39" fmla="*/ 2147483647 h 114"/>
              <a:gd name="T40" fmla="*/ 2147483647 w 90"/>
              <a:gd name="T41" fmla="*/ 2147483647 h 114"/>
              <a:gd name="T42" fmla="*/ 2147483647 w 90"/>
              <a:gd name="T43" fmla="*/ 2147483647 h 114"/>
              <a:gd name="T44" fmla="*/ 2147483647 w 90"/>
              <a:gd name="T45" fmla="*/ 2147483647 h 114"/>
              <a:gd name="T46" fmla="*/ 2147483647 w 90"/>
              <a:gd name="T47" fmla="*/ 2147483647 h 114"/>
              <a:gd name="T48" fmla="*/ 2147483647 w 90"/>
              <a:gd name="T49" fmla="*/ 2147483647 h 114"/>
              <a:gd name="T50" fmla="*/ 2147483647 w 90"/>
              <a:gd name="T51" fmla="*/ 2147483647 h 114"/>
              <a:gd name="T52" fmla="*/ 2147483647 w 90"/>
              <a:gd name="T53" fmla="*/ 2147483647 h 114"/>
              <a:gd name="T54" fmla="*/ 2147483647 w 90"/>
              <a:gd name="T55" fmla="*/ 2147483647 h 114"/>
              <a:gd name="T56" fmla="*/ 2147483647 w 90"/>
              <a:gd name="T57" fmla="*/ 2147483647 h 114"/>
              <a:gd name="T58" fmla="*/ 2147483647 w 90"/>
              <a:gd name="T59" fmla="*/ 2147483647 h 114"/>
              <a:gd name="T60" fmla="*/ 2147483647 w 90"/>
              <a:gd name="T61" fmla="*/ 2147483647 h 114"/>
              <a:gd name="T62" fmla="*/ 2147483647 w 90"/>
              <a:gd name="T63" fmla="*/ 2147483647 h 114"/>
              <a:gd name="T64" fmla="*/ 2147483647 w 90"/>
              <a:gd name="T65" fmla="*/ 2147483647 h 11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0"/>
              <a:gd name="T100" fmla="*/ 0 h 114"/>
              <a:gd name="T101" fmla="*/ 90 w 90"/>
              <a:gd name="T102" fmla="*/ 114 h 11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0" h="114">
                <a:moveTo>
                  <a:pt x="42" y="0"/>
                </a:moveTo>
                <a:cubicBezTo>
                  <a:pt x="54" y="0"/>
                  <a:pt x="65" y="5"/>
                  <a:pt x="73" y="13"/>
                </a:cubicBezTo>
                <a:cubicBezTo>
                  <a:pt x="80" y="20"/>
                  <a:pt x="85" y="31"/>
                  <a:pt x="85" y="43"/>
                </a:cubicBezTo>
                <a:cubicBezTo>
                  <a:pt x="85" y="52"/>
                  <a:pt x="82" y="60"/>
                  <a:pt x="78" y="67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5"/>
                  <a:pt x="73" y="44"/>
                  <a:pt x="73" y="43"/>
                </a:cubicBezTo>
                <a:cubicBezTo>
                  <a:pt x="73" y="35"/>
                  <a:pt x="69" y="27"/>
                  <a:pt x="64" y="22"/>
                </a:cubicBezTo>
                <a:cubicBezTo>
                  <a:pt x="58" y="16"/>
                  <a:pt x="51" y="13"/>
                  <a:pt x="42" y="13"/>
                </a:cubicBezTo>
                <a:cubicBezTo>
                  <a:pt x="34" y="13"/>
                  <a:pt x="27" y="16"/>
                  <a:pt x="21" y="22"/>
                </a:cubicBezTo>
                <a:cubicBezTo>
                  <a:pt x="16" y="27"/>
                  <a:pt x="12" y="35"/>
                  <a:pt x="12" y="43"/>
                </a:cubicBezTo>
                <a:cubicBezTo>
                  <a:pt x="12" y="51"/>
                  <a:pt x="16" y="59"/>
                  <a:pt x="21" y="64"/>
                </a:cubicBezTo>
                <a:cubicBezTo>
                  <a:pt x="27" y="70"/>
                  <a:pt x="34" y="73"/>
                  <a:pt x="42" y="73"/>
                </a:cubicBezTo>
                <a:cubicBezTo>
                  <a:pt x="43" y="73"/>
                  <a:pt x="44" y="73"/>
                  <a:pt x="45" y="73"/>
                </a:cubicBezTo>
                <a:cubicBezTo>
                  <a:pt x="43" y="81"/>
                  <a:pt x="43" y="81"/>
                  <a:pt x="43" y="81"/>
                </a:cubicBezTo>
                <a:cubicBezTo>
                  <a:pt x="45" y="86"/>
                  <a:pt x="45" y="86"/>
                  <a:pt x="45" y="86"/>
                </a:cubicBezTo>
                <a:cubicBezTo>
                  <a:pt x="44" y="86"/>
                  <a:pt x="43" y="86"/>
                  <a:pt x="42" y="86"/>
                </a:cubicBezTo>
                <a:cubicBezTo>
                  <a:pt x="31" y="86"/>
                  <a:pt x="20" y="81"/>
                  <a:pt x="12" y="73"/>
                </a:cubicBezTo>
                <a:cubicBezTo>
                  <a:pt x="5" y="65"/>
                  <a:pt x="0" y="55"/>
                  <a:pt x="0" y="43"/>
                </a:cubicBezTo>
                <a:cubicBezTo>
                  <a:pt x="0" y="31"/>
                  <a:pt x="5" y="20"/>
                  <a:pt x="12" y="13"/>
                </a:cubicBezTo>
                <a:cubicBezTo>
                  <a:pt x="20" y="5"/>
                  <a:pt x="31" y="0"/>
                  <a:pt x="42" y="0"/>
                </a:cubicBezTo>
                <a:close/>
                <a:moveTo>
                  <a:pt x="58" y="47"/>
                </a:moveTo>
                <a:cubicBezTo>
                  <a:pt x="56" y="76"/>
                  <a:pt x="56" y="76"/>
                  <a:pt x="56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0" y="77"/>
                  <a:pt x="50" y="77"/>
                  <a:pt x="50" y="77"/>
                </a:cubicBezTo>
                <a:cubicBezTo>
                  <a:pt x="49" y="80"/>
                  <a:pt x="49" y="80"/>
                  <a:pt x="49" y="8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90" y="79"/>
                  <a:pt x="90" y="79"/>
                  <a:pt x="90" y="79"/>
                </a:cubicBezTo>
                <a:cubicBezTo>
                  <a:pt x="88" y="75"/>
                  <a:pt x="88" y="75"/>
                  <a:pt x="88" y="75"/>
                </a:cubicBezTo>
                <a:cubicBezTo>
                  <a:pt x="83" y="74"/>
                  <a:pt x="83" y="74"/>
                  <a:pt x="83" y="74"/>
                </a:cubicBezTo>
                <a:cubicBezTo>
                  <a:pt x="81" y="76"/>
                  <a:pt x="81" y="76"/>
                  <a:pt x="81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4"/>
                  <a:pt x="74" y="74"/>
                  <a:pt x="74" y="74"/>
                </a:cubicBezTo>
                <a:cubicBezTo>
                  <a:pt x="73" y="72"/>
                  <a:pt x="73" y="72"/>
                  <a:pt x="73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66" y="46"/>
                  <a:pt x="66" y="46"/>
                  <a:pt x="66" y="46"/>
                </a:cubicBezTo>
                <a:cubicBezTo>
                  <a:pt x="58" y="47"/>
                  <a:pt x="58" y="47"/>
                  <a:pt x="58" y="47"/>
                </a:cubicBezTo>
                <a:close/>
                <a:moveTo>
                  <a:pt x="37" y="25"/>
                </a:moveTo>
                <a:cubicBezTo>
                  <a:pt x="37" y="27"/>
                  <a:pt x="38" y="28"/>
                  <a:pt x="39" y="30"/>
                </a:cubicBezTo>
                <a:cubicBezTo>
                  <a:pt x="40" y="31"/>
                  <a:pt x="41" y="31"/>
                  <a:pt x="43" y="31"/>
                </a:cubicBezTo>
                <a:cubicBezTo>
                  <a:pt x="45" y="31"/>
                  <a:pt x="46" y="31"/>
                  <a:pt x="47" y="30"/>
                </a:cubicBezTo>
                <a:cubicBezTo>
                  <a:pt x="48" y="28"/>
                  <a:pt x="49" y="27"/>
                  <a:pt x="49" y="25"/>
                </a:cubicBezTo>
                <a:cubicBezTo>
                  <a:pt x="49" y="24"/>
                  <a:pt x="48" y="22"/>
                  <a:pt x="47" y="21"/>
                </a:cubicBezTo>
                <a:cubicBezTo>
                  <a:pt x="46" y="20"/>
                  <a:pt x="45" y="20"/>
                  <a:pt x="43" y="20"/>
                </a:cubicBezTo>
                <a:cubicBezTo>
                  <a:pt x="41" y="20"/>
                  <a:pt x="40" y="20"/>
                  <a:pt x="39" y="21"/>
                </a:cubicBezTo>
                <a:cubicBezTo>
                  <a:pt x="38" y="22"/>
                  <a:pt x="37" y="24"/>
                  <a:pt x="37" y="25"/>
                </a:cubicBezTo>
                <a:close/>
                <a:moveTo>
                  <a:pt x="50" y="56"/>
                </a:moveTo>
                <a:cubicBezTo>
                  <a:pt x="50" y="34"/>
                  <a:pt x="50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40"/>
                  <a:pt x="33" y="40"/>
                  <a:pt x="3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6" y="40"/>
                  <a:pt x="36" y="40"/>
                  <a:pt x="37" y="40"/>
                </a:cubicBezTo>
                <a:cubicBezTo>
                  <a:pt x="37" y="40"/>
                  <a:pt x="37" y="41"/>
                  <a:pt x="37" y="43"/>
                </a:cubicBezTo>
                <a:cubicBezTo>
                  <a:pt x="37" y="56"/>
                  <a:pt x="37" y="56"/>
                  <a:pt x="37" y="56"/>
                </a:cubicBezTo>
                <a:cubicBezTo>
                  <a:pt x="37" y="57"/>
                  <a:pt x="37" y="58"/>
                  <a:pt x="37" y="58"/>
                </a:cubicBezTo>
                <a:cubicBezTo>
                  <a:pt x="36" y="59"/>
                  <a:pt x="36" y="59"/>
                  <a:pt x="34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5"/>
                  <a:pt x="33" y="65"/>
                  <a:pt x="33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0" y="57"/>
                  <a:pt x="50" y="56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9" name="Freeform 97"/>
          <p:cNvSpPr>
            <a:spLocks noEditPoints="1" noChangeArrowheads="1"/>
          </p:cNvSpPr>
          <p:nvPr/>
        </p:nvSpPr>
        <p:spPr bwMode="auto">
          <a:xfrm>
            <a:off x="4806950" y="142875"/>
            <a:ext cx="393700" cy="265113"/>
          </a:xfrm>
          <a:custGeom>
            <a:avLst/>
            <a:gdLst>
              <a:gd name="T0" fmla="*/ 2147483647 w 105"/>
              <a:gd name="T1" fmla="*/ 2147483647 h 94"/>
              <a:gd name="T2" fmla="*/ 2147483647 w 105"/>
              <a:gd name="T3" fmla="*/ 2147483647 h 94"/>
              <a:gd name="T4" fmla="*/ 2147483647 w 105"/>
              <a:gd name="T5" fmla="*/ 2147483647 h 94"/>
              <a:gd name="T6" fmla="*/ 2147483647 w 105"/>
              <a:gd name="T7" fmla="*/ 2147483647 h 94"/>
              <a:gd name="T8" fmla="*/ 2147483647 w 105"/>
              <a:gd name="T9" fmla="*/ 2147483647 h 94"/>
              <a:gd name="T10" fmla="*/ 2147483647 w 105"/>
              <a:gd name="T11" fmla="*/ 2147483647 h 94"/>
              <a:gd name="T12" fmla="*/ 2147483647 w 105"/>
              <a:gd name="T13" fmla="*/ 2147483647 h 94"/>
              <a:gd name="T14" fmla="*/ 0 w 105"/>
              <a:gd name="T15" fmla="*/ 2147483647 h 94"/>
              <a:gd name="T16" fmla="*/ 2147483647 w 105"/>
              <a:gd name="T17" fmla="*/ 2147483647 h 94"/>
              <a:gd name="T18" fmla="*/ 2147483647 w 105"/>
              <a:gd name="T19" fmla="*/ 2147483647 h 94"/>
              <a:gd name="T20" fmla="*/ 2147483647 w 105"/>
              <a:gd name="T21" fmla="*/ 2147483647 h 94"/>
              <a:gd name="T22" fmla="*/ 2147483647 w 105"/>
              <a:gd name="T23" fmla="*/ 2147483647 h 94"/>
              <a:gd name="T24" fmla="*/ 2147483647 w 105"/>
              <a:gd name="T25" fmla="*/ 2147483647 h 94"/>
              <a:gd name="T26" fmla="*/ 2147483647 w 105"/>
              <a:gd name="T27" fmla="*/ 2147483647 h 94"/>
              <a:gd name="T28" fmla="*/ 2147483647 w 105"/>
              <a:gd name="T29" fmla="*/ 2147483647 h 94"/>
              <a:gd name="T30" fmla="*/ 2147483647 w 105"/>
              <a:gd name="T31" fmla="*/ 2147483647 h 94"/>
              <a:gd name="T32" fmla="*/ 2147483647 w 105"/>
              <a:gd name="T33" fmla="*/ 2147483647 h 94"/>
              <a:gd name="T34" fmla="*/ 2147483647 w 105"/>
              <a:gd name="T35" fmla="*/ 2147483647 h 94"/>
              <a:gd name="T36" fmla="*/ 2147483647 w 105"/>
              <a:gd name="T37" fmla="*/ 2147483647 h 94"/>
              <a:gd name="T38" fmla="*/ 2147483647 w 105"/>
              <a:gd name="T39" fmla="*/ 2147483647 h 94"/>
              <a:gd name="T40" fmla="*/ 2147483647 w 105"/>
              <a:gd name="T41" fmla="*/ 2147483647 h 94"/>
              <a:gd name="T42" fmla="*/ 2147483647 w 105"/>
              <a:gd name="T43" fmla="*/ 2147483647 h 94"/>
              <a:gd name="T44" fmla="*/ 2147483647 w 105"/>
              <a:gd name="T45" fmla="*/ 2147483647 h 94"/>
              <a:gd name="T46" fmla="*/ 2147483647 w 105"/>
              <a:gd name="T47" fmla="*/ 2147483647 h 94"/>
              <a:gd name="T48" fmla="*/ 2147483647 w 105"/>
              <a:gd name="T49" fmla="*/ 2147483647 h 94"/>
              <a:gd name="T50" fmla="*/ 2147483647 w 105"/>
              <a:gd name="T51" fmla="*/ 2147483647 h 94"/>
              <a:gd name="T52" fmla="*/ 2147483647 w 105"/>
              <a:gd name="T53" fmla="*/ 2147483647 h 94"/>
              <a:gd name="T54" fmla="*/ 2147483647 w 105"/>
              <a:gd name="T55" fmla="*/ 2147483647 h 94"/>
              <a:gd name="T56" fmla="*/ 2147483647 w 105"/>
              <a:gd name="T57" fmla="*/ 2147483647 h 94"/>
              <a:gd name="T58" fmla="*/ 2147483647 w 105"/>
              <a:gd name="T59" fmla="*/ 2147483647 h 94"/>
              <a:gd name="T60" fmla="*/ 2147483647 w 105"/>
              <a:gd name="T61" fmla="*/ 2147483647 h 94"/>
              <a:gd name="T62" fmla="*/ 2147483647 w 105"/>
              <a:gd name="T63" fmla="*/ 0 h 94"/>
              <a:gd name="T64" fmla="*/ 2147483647 w 105"/>
              <a:gd name="T65" fmla="*/ 2147483647 h 94"/>
              <a:gd name="T66" fmla="*/ 2147483647 w 105"/>
              <a:gd name="T67" fmla="*/ 2147483647 h 94"/>
              <a:gd name="T68" fmla="*/ 2147483647 w 105"/>
              <a:gd name="T69" fmla="*/ 2147483647 h 94"/>
              <a:gd name="T70" fmla="*/ 2147483647 w 105"/>
              <a:gd name="T71" fmla="*/ 2147483647 h 94"/>
              <a:gd name="T72" fmla="*/ 2147483647 w 105"/>
              <a:gd name="T73" fmla="*/ 2147483647 h 94"/>
              <a:gd name="T74" fmla="*/ 2147483647 w 105"/>
              <a:gd name="T75" fmla="*/ 2147483647 h 94"/>
              <a:gd name="T76" fmla="*/ 2147483647 w 105"/>
              <a:gd name="T77" fmla="*/ 2147483647 h 94"/>
              <a:gd name="T78" fmla="*/ 2147483647 w 105"/>
              <a:gd name="T79" fmla="*/ 2147483647 h 94"/>
              <a:gd name="T80" fmla="*/ 2147483647 w 105"/>
              <a:gd name="T81" fmla="*/ 2147483647 h 94"/>
              <a:gd name="T82" fmla="*/ 2147483647 w 105"/>
              <a:gd name="T83" fmla="*/ 2147483647 h 94"/>
              <a:gd name="T84" fmla="*/ 2147483647 w 105"/>
              <a:gd name="T85" fmla="*/ 2147483647 h 94"/>
              <a:gd name="T86" fmla="*/ 2147483647 w 105"/>
              <a:gd name="T87" fmla="*/ 2147483647 h 94"/>
              <a:gd name="T88" fmla="*/ 2147483647 w 105"/>
              <a:gd name="T89" fmla="*/ 2147483647 h 94"/>
              <a:gd name="T90" fmla="*/ 2147483647 w 105"/>
              <a:gd name="T91" fmla="*/ 2147483647 h 94"/>
              <a:gd name="T92" fmla="*/ 2147483647 w 105"/>
              <a:gd name="T93" fmla="*/ 2147483647 h 94"/>
              <a:gd name="T94" fmla="*/ 2147483647 w 105"/>
              <a:gd name="T95" fmla="*/ 2147483647 h 94"/>
              <a:gd name="T96" fmla="*/ 2147483647 w 105"/>
              <a:gd name="T97" fmla="*/ 2147483647 h 94"/>
              <a:gd name="T98" fmla="*/ 2147483647 w 105"/>
              <a:gd name="T99" fmla="*/ 2147483647 h 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5"/>
              <a:gd name="T151" fmla="*/ 0 h 94"/>
              <a:gd name="T152" fmla="*/ 105 w 105"/>
              <a:gd name="T153" fmla="*/ 94 h 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5" h="94">
                <a:moveTo>
                  <a:pt x="52" y="17"/>
                </a:moveTo>
                <a:cubicBezTo>
                  <a:pt x="48" y="17"/>
                  <a:pt x="45" y="20"/>
                  <a:pt x="45" y="24"/>
                </a:cubicBezTo>
                <a:cubicBezTo>
                  <a:pt x="45" y="28"/>
                  <a:pt x="48" y="31"/>
                  <a:pt x="52" y="31"/>
                </a:cubicBezTo>
                <a:cubicBezTo>
                  <a:pt x="56" y="31"/>
                  <a:pt x="59" y="28"/>
                  <a:pt x="59" y="24"/>
                </a:cubicBezTo>
                <a:cubicBezTo>
                  <a:pt x="59" y="20"/>
                  <a:pt x="56" y="17"/>
                  <a:pt x="52" y="17"/>
                </a:cubicBezTo>
                <a:close/>
                <a:moveTo>
                  <a:pt x="11" y="37"/>
                </a:moveTo>
                <a:cubicBezTo>
                  <a:pt x="5" y="49"/>
                  <a:pt x="5" y="49"/>
                  <a:pt x="5" y="49"/>
                </a:cubicBezTo>
                <a:cubicBezTo>
                  <a:pt x="0" y="60"/>
                  <a:pt x="0" y="60"/>
                  <a:pt x="0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9" y="68"/>
                  <a:pt x="13" y="75"/>
                  <a:pt x="18" y="80"/>
                </a:cubicBezTo>
                <a:cubicBezTo>
                  <a:pt x="27" y="89"/>
                  <a:pt x="39" y="94"/>
                  <a:pt x="52" y="94"/>
                </a:cubicBezTo>
                <a:cubicBezTo>
                  <a:pt x="65" y="94"/>
                  <a:pt x="76" y="89"/>
                  <a:pt x="85" y="80"/>
                </a:cubicBezTo>
                <a:cubicBezTo>
                  <a:pt x="87" y="78"/>
                  <a:pt x="89" y="75"/>
                  <a:pt x="91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8" y="73"/>
                  <a:pt x="78" y="74"/>
                </a:cubicBezTo>
                <a:cubicBezTo>
                  <a:pt x="71" y="80"/>
                  <a:pt x="62" y="85"/>
                  <a:pt x="52" y="85"/>
                </a:cubicBezTo>
                <a:cubicBezTo>
                  <a:pt x="41" y="85"/>
                  <a:pt x="32" y="80"/>
                  <a:pt x="25" y="74"/>
                </a:cubicBezTo>
                <a:cubicBezTo>
                  <a:pt x="21" y="70"/>
                  <a:pt x="18" y="65"/>
                  <a:pt x="17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16" y="49"/>
                  <a:pt x="16" y="49"/>
                  <a:pt x="16" y="49"/>
                </a:cubicBezTo>
                <a:cubicBezTo>
                  <a:pt x="11" y="37"/>
                  <a:pt x="11" y="37"/>
                  <a:pt x="11" y="37"/>
                </a:cubicBezTo>
                <a:close/>
                <a:moveTo>
                  <a:pt x="93" y="63"/>
                </a:moveTo>
                <a:cubicBezTo>
                  <a:pt x="88" y="52"/>
                  <a:pt x="88" y="52"/>
                  <a:pt x="88" y="52"/>
                </a:cubicBezTo>
                <a:cubicBezTo>
                  <a:pt x="82" y="40"/>
                  <a:pt x="82" y="40"/>
                  <a:pt x="82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87" y="33"/>
                  <a:pt x="83" y="26"/>
                  <a:pt x="78" y="21"/>
                </a:cubicBezTo>
                <a:cubicBezTo>
                  <a:pt x="71" y="14"/>
                  <a:pt x="62" y="10"/>
                  <a:pt x="52" y="10"/>
                </a:cubicBezTo>
                <a:cubicBezTo>
                  <a:pt x="41" y="10"/>
                  <a:pt x="32" y="14"/>
                  <a:pt x="25" y="21"/>
                </a:cubicBezTo>
                <a:cubicBezTo>
                  <a:pt x="24" y="22"/>
                  <a:pt x="23" y="23"/>
                  <a:pt x="22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1"/>
                  <a:pt x="15" y="17"/>
                  <a:pt x="18" y="14"/>
                </a:cubicBezTo>
                <a:cubicBezTo>
                  <a:pt x="27" y="6"/>
                  <a:pt x="39" y="0"/>
                  <a:pt x="52" y="0"/>
                </a:cubicBezTo>
                <a:cubicBezTo>
                  <a:pt x="65" y="0"/>
                  <a:pt x="76" y="6"/>
                  <a:pt x="85" y="14"/>
                </a:cubicBezTo>
                <a:cubicBezTo>
                  <a:pt x="92" y="21"/>
                  <a:pt x="96" y="30"/>
                  <a:pt x="98" y="40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99" y="52"/>
                  <a:pt x="99" y="52"/>
                  <a:pt x="99" y="52"/>
                </a:cubicBezTo>
                <a:cubicBezTo>
                  <a:pt x="93" y="63"/>
                  <a:pt x="93" y="63"/>
                  <a:pt x="93" y="63"/>
                </a:cubicBezTo>
                <a:close/>
                <a:moveTo>
                  <a:pt x="40" y="50"/>
                </a:moveTo>
                <a:cubicBezTo>
                  <a:pt x="43" y="33"/>
                  <a:pt x="43" y="33"/>
                  <a:pt x="43" y="33"/>
                </a:cubicBezTo>
                <a:cubicBezTo>
                  <a:pt x="62" y="33"/>
                  <a:pt x="42" y="33"/>
                  <a:pt x="60" y="33"/>
                </a:cubicBezTo>
                <a:cubicBezTo>
                  <a:pt x="64" y="51"/>
                  <a:pt x="64" y="51"/>
                  <a:pt x="64" y="51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78"/>
                  <a:pt x="60" y="78"/>
                  <a:pt x="60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57"/>
                  <a:pt x="53" y="57"/>
                  <a:pt x="53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78"/>
                  <a:pt x="49" y="78"/>
                  <a:pt x="49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4" y="54"/>
                  <a:pt x="44" y="54"/>
                  <a:pt x="44" y="54"/>
                </a:cubicBezTo>
                <a:cubicBezTo>
                  <a:pt x="43" y="52"/>
                  <a:pt x="42" y="51"/>
                  <a:pt x="40" y="5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0" name="Freeform 98"/>
          <p:cNvSpPr>
            <a:spLocks noEditPoints="1" noChangeArrowheads="1"/>
          </p:cNvSpPr>
          <p:nvPr/>
        </p:nvSpPr>
        <p:spPr bwMode="auto">
          <a:xfrm>
            <a:off x="8308975" y="158750"/>
            <a:ext cx="320675" cy="207963"/>
          </a:xfrm>
          <a:custGeom>
            <a:avLst/>
            <a:gdLst>
              <a:gd name="T0" fmla="*/ 0 w 86"/>
              <a:gd name="T1" fmla="*/ 2147483647 h 74"/>
              <a:gd name="T2" fmla="*/ 2147483647 w 86"/>
              <a:gd name="T3" fmla="*/ 2147483647 h 74"/>
              <a:gd name="T4" fmla="*/ 2147483647 w 86"/>
              <a:gd name="T5" fmla="*/ 2147483647 h 74"/>
              <a:gd name="T6" fmla="*/ 2147483647 w 86"/>
              <a:gd name="T7" fmla="*/ 2147483647 h 74"/>
              <a:gd name="T8" fmla="*/ 2147483647 w 86"/>
              <a:gd name="T9" fmla="*/ 2147483647 h 74"/>
              <a:gd name="T10" fmla="*/ 2147483647 w 86"/>
              <a:gd name="T11" fmla="*/ 2147483647 h 74"/>
              <a:gd name="T12" fmla="*/ 2147483647 w 86"/>
              <a:gd name="T13" fmla="*/ 0 h 74"/>
              <a:gd name="T14" fmla="*/ 2147483647 w 86"/>
              <a:gd name="T15" fmla="*/ 0 h 74"/>
              <a:gd name="T16" fmla="*/ 2147483647 w 86"/>
              <a:gd name="T17" fmla="*/ 2147483647 h 74"/>
              <a:gd name="T18" fmla="*/ 2147483647 w 86"/>
              <a:gd name="T19" fmla="*/ 2147483647 h 74"/>
              <a:gd name="T20" fmla="*/ 2147483647 w 86"/>
              <a:gd name="T21" fmla="*/ 2147483647 h 74"/>
              <a:gd name="T22" fmla="*/ 2147483647 w 86"/>
              <a:gd name="T23" fmla="*/ 2147483647 h 74"/>
              <a:gd name="T24" fmla="*/ 2147483647 w 86"/>
              <a:gd name="T25" fmla="*/ 2147483647 h 74"/>
              <a:gd name="T26" fmla="*/ 0 w 86"/>
              <a:gd name="T27" fmla="*/ 2147483647 h 74"/>
              <a:gd name="T28" fmla="*/ 0 w 86"/>
              <a:gd name="T29" fmla="*/ 2147483647 h 74"/>
              <a:gd name="T30" fmla="*/ 2147483647 w 86"/>
              <a:gd name="T31" fmla="*/ 2147483647 h 74"/>
              <a:gd name="T32" fmla="*/ 2147483647 w 86"/>
              <a:gd name="T33" fmla="*/ 2147483647 h 74"/>
              <a:gd name="T34" fmla="*/ 2147483647 w 86"/>
              <a:gd name="T35" fmla="*/ 2147483647 h 74"/>
              <a:gd name="T36" fmla="*/ 2147483647 w 86"/>
              <a:gd name="T37" fmla="*/ 2147483647 h 74"/>
              <a:gd name="T38" fmla="*/ 2147483647 w 86"/>
              <a:gd name="T39" fmla="*/ 2147483647 h 74"/>
              <a:gd name="T40" fmla="*/ 2147483647 w 86"/>
              <a:gd name="T41" fmla="*/ 2147483647 h 74"/>
              <a:gd name="T42" fmla="*/ 2147483647 w 86"/>
              <a:gd name="T43" fmla="*/ 2147483647 h 74"/>
              <a:gd name="T44" fmla="*/ 2147483647 w 86"/>
              <a:gd name="T45" fmla="*/ 2147483647 h 74"/>
              <a:gd name="T46" fmla="*/ 2147483647 w 86"/>
              <a:gd name="T47" fmla="*/ 2147483647 h 74"/>
              <a:gd name="T48" fmla="*/ 2147483647 w 86"/>
              <a:gd name="T49" fmla="*/ 2147483647 h 74"/>
              <a:gd name="T50" fmla="*/ 2147483647 w 86"/>
              <a:gd name="T51" fmla="*/ 2147483647 h 74"/>
              <a:gd name="T52" fmla="*/ 2147483647 w 86"/>
              <a:gd name="T53" fmla="*/ 2147483647 h 74"/>
              <a:gd name="T54" fmla="*/ 2147483647 w 86"/>
              <a:gd name="T55" fmla="*/ 2147483647 h 74"/>
              <a:gd name="T56" fmla="*/ 2147483647 w 86"/>
              <a:gd name="T57" fmla="*/ 2147483647 h 74"/>
              <a:gd name="T58" fmla="*/ 2147483647 w 86"/>
              <a:gd name="T59" fmla="*/ 2147483647 h 74"/>
              <a:gd name="T60" fmla="*/ 2147483647 w 86"/>
              <a:gd name="T61" fmla="*/ 2147483647 h 74"/>
              <a:gd name="T62" fmla="*/ 2147483647 w 86"/>
              <a:gd name="T63" fmla="*/ 2147483647 h 74"/>
              <a:gd name="T64" fmla="*/ 2147483647 w 86"/>
              <a:gd name="T65" fmla="*/ 2147483647 h 74"/>
              <a:gd name="T66" fmla="*/ 2147483647 w 86"/>
              <a:gd name="T67" fmla="*/ 2147483647 h 74"/>
              <a:gd name="T68" fmla="*/ 2147483647 w 86"/>
              <a:gd name="T69" fmla="*/ 2147483647 h 74"/>
              <a:gd name="T70" fmla="*/ 2147483647 w 86"/>
              <a:gd name="T71" fmla="*/ 2147483647 h 74"/>
              <a:gd name="T72" fmla="*/ 2147483647 w 86"/>
              <a:gd name="T73" fmla="*/ 2147483647 h 74"/>
              <a:gd name="T74" fmla="*/ 2147483647 w 86"/>
              <a:gd name="T75" fmla="*/ 2147483647 h 74"/>
              <a:gd name="T76" fmla="*/ 2147483647 w 86"/>
              <a:gd name="T77" fmla="*/ 2147483647 h 74"/>
              <a:gd name="T78" fmla="*/ 2147483647 w 86"/>
              <a:gd name="T79" fmla="*/ 2147483647 h 7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6"/>
              <a:gd name="T121" fmla="*/ 0 h 74"/>
              <a:gd name="T122" fmla="*/ 86 w 86"/>
              <a:gd name="T123" fmla="*/ 74 h 7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6" h="74">
                <a:moveTo>
                  <a:pt x="0" y="17"/>
                </a:moveTo>
                <a:cubicBezTo>
                  <a:pt x="22" y="17"/>
                  <a:pt x="22" y="17"/>
                  <a:pt x="22" y="17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4" y="6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8" y="1"/>
                  <a:pt x="31" y="0"/>
                  <a:pt x="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5" y="0"/>
                  <a:pt x="58" y="1"/>
                  <a:pt x="60" y="4"/>
                </a:cubicBezTo>
                <a:cubicBezTo>
                  <a:pt x="62" y="6"/>
                  <a:pt x="64" y="9"/>
                  <a:pt x="64" y="12"/>
                </a:cubicBezTo>
                <a:cubicBezTo>
                  <a:pt x="64" y="17"/>
                  <a:pt x="64" y="17"/>
                  <a:pt x="64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74"/>
                  <a:pt x="86" y="74"/>
                  <a:pt x="86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17"/>
                  <a:pt x="0" y="17"/>
                  <a:pt x="0" y="17"/>
                </a:cubicBezTo>
                <a:close/>
                <a:moveTo>
                  <a:pt x="15" y="31"/>
                </a:moveTo>
                <a:cubicBezTo>
                  <a:pt x="15" y="34"/>
                  <a:pt x="15" y="34"/>
                  <a:pt x="15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1"/>
                  <a:pt x="71" y="31"/>
                  <a:pt x="71" y="31"/>
                </a:cubicBezTo>
                <a:cubicBezTo>
                  <a:pt x="15" y="31"/>
                  <a:pt x="15" y="31"/>
                  <a:pt x="15" y="31"/>
                </a:cubicBezTo>
                <a:close/>
                <a:moveTo>
                  <a:pt x="15" y="57"/>
                </a:moveTo>
                <a:cubicBezTo>
                  <a:pt x="15" y="61"/>
                  <a:pt x="15" y="61"/>
                  <a:pt x="15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57"/>
                  <a:pt x="71" y="57"/>
                  <a:pt x="71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15" y="43"/>
                </a:moveTo>
                <a:cubicBezTo>
                  <a:pt x="15" y="47"/>
                  <a:pt x="15" y="47"/>
                  <a:pt x="15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43"/>
                  <a:pt x="71" y="43"/>
                  <a:pt x="71" y="43"/>
                </a:cubicBezTo>
                <a:cubicBezTo>
                  <a:pt x="15" y="43"/>
                  <a:pt x="15" y="43"/>
                  <a:pt x="15" y="43"/>
                </a:cubicBezTo>
                <a:close/>
                <a:moveTo>
                  <a:pt x="30" y="17"/>
                </a:moveTo>
                <a:cubicBezTo>
                  <a:pt x="56" y="17"/>
                  <a:pt x="56" y="17"/>
                  <a:pt x="56" y="17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11"/>
                  <a:pt x="56" y="9"/>
                  <a:pt x="55" y="9"/>
                </a:cubicBezTo>
                <a:cubicBezTo>
                  <a:pt x="54" y="8"/>
                  <a:pt x="53" y="7"/>
                  <a:pt x="5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2" y="8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11"/>
                  <a:pt x="30" y="12"/>
                </a:cubicBezTo>
                <a:lnTo>
                  <a:pt x="30" y="17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1" name="Freeform 99"/>
          <p:cNvSpPr>
            <a:spLocks noEditPoints="1" noChangeArrowheads="1"/>
          </p:cNvSpPr>
          <p:nvPr/>
        </p:nvSpPr>
        <p:spPr bwMode="auto">
          <a:xfrm>
            <a:off x="4127500" y="158750"/>
            <a:ext cx="333375" cy="257175"/>
          </a:xfrm>
          <a:custGeom>
            <a:avLst/>
            <a:gdLst>
              <a:gd name="T0" fmla="*/ 2147483647 w 89"/>
              <a:gd name="T1" fmla="*/ 2147483647 h 92"/>
              <a:gd name="T2" fmla="*/ 2147483647 w 89"/>
              <a:gd name="T3" fmla="*/ 2147483647 h 92"/>
              <a:gd name="T4" fmla="*/ 2147483647 w 89"/>
              <a:gd name="T5" fmla="*/ 2147483647 h 92"/>
              <a:gd name="T6" fmla="*/ 2147483647 w 89"/>
              <a:gd name="T7" fmla="*/ 2147483647 h 92"/>
              <a:gd name="T8" fmla="*/ 2147483647 w 89"/>
              <a:gd name="T9" fmla="*/ 2147483647 h 92"/>
              <a:gd name="T10" fmla="*/ 2147483647 w 89"/>
              <a:gd name="T11" fmla="*/ 2147483647 h 92"/>
              <a:gd name="T12" fmla="*/ 2147483647 w 89"/>
              <a:gd name="T13" fmla="*/ 2147483647 h 92"/>
              <a:gd name="T14" fmla="*/ 2147483647 w 89"/>
              <a:gd name="T15" fmla="*/ 2147483647 h 92"/>
              <a:gd name="T16" fmla="*/ 2147483647 w 89"/>
              <a:gd name="T17" fmla="*/ 2147483647 h 92"/>
              <a:gd name="T18" fmla="*/ 2147483647 w 89"/>
              <a:gd name="T19" fmla="*/ 2147483647 h 92"/>
              <a:gd name="T20" fmla="*/ 2147483647 w 89"/>
              <a:gd name="T21" fmla="*/ 2147483647 h 92"/>
              <a:gd name="T22" fmla="*/ 2147483647 w 89"/>
              <a:gd name="T23" fmla="*/ 2147483647 h 92"/>
              <a:gd name="T24" fmla="*/ 2147483647 w 89"/>
              <a:gd name="T25" fmla="*/ 2147483647 h 92"/>
              <a:gd name="T26" fmla="*/ 2147483647 w 89"/>
              <a:gd name="T27" fmla="*/ 2147483647 h 92"/>
              <a:gd name="T28" fmla="*/ 2147483647 w 89"/>
              <a:gd name="T29" fmla="*/ 2147483647 h 92"/>
              <a:gd name="T30" fmla="*/ 2147483647 w 89"/>
              <a:gd name="T31" fmla="*/ 2147483647 h 92"/>
              <a:gd name="T32" fmla="*/ 2147483647 w 89"/>
              <a:gd name="T33" fmla="*/ 2147483647 h 92"/>
              <a:gd name="T34" fmla="*/ 2147483647 w 89"/>
              <a:gd name="T35" fmla="*/ 2147483647 h 92"/>
              <a:gd name="T36" fmla="*/ 2147483647 w 89"/>
              <a:gd name="T37" fmla="*/ 2147483647 h 92"/>
              <a:gd name="T38" fmla="*/ 2147483647 w 89"/>
              <a:gd name="T39" fmla="*/ 2147483647 h 92"/>
              <a:gd name="T40" fmla="*/ 2147483647 w 89"/>
              <a:gd name="T41" fmla="*/ 2147483647 h 92"/>
              <a:gd name="T42" fmla="*/ 2147483647 w 89"/>
              <a:gd name="T43" fmla="*/ 2147483647 h 92"/>
              <a:gd name="T44" fmla="*/ 2147483647 w 89"/>
              <a:gd name="T45" fmla="*/ 2147483647 h 92"/>
              <a:gd name="T46" fmla="*/ 2147483647 w 89"/>
              <a:gd name="T47" fmla="*/ 2147483647 h 92"/>
              <a:gd name="T48" fmla="*/ 2147483647 w 89"/>
              <a:gd name="T49" fmla="*/ 2147483647 h 92"/>
              <a:gd name="T50" fmla="*/ 2147483647 w 89"/>
              <a:gd name="T51" fmla="*/ 2147483647 h 92"/>
              <a:gd name="T52" fmla="*/ 2147483647 w 89"/>
              <a:gd name="T53" fmla="*/ 2147483647 h 92"/>
              <a:gd name="T54" fmla="*/ 2147483647 w 89"/>
              <a:gd name="T55" fmla="*/ 2147483647 h 92"/>
              <a:gd name="T56" fmla="*/ 2147483647 w 89"/>
              <a:gd name="T57" fmla="*/ 2147483647 h 92"/>
              <a:gd name="T58" fmla="*/ 2147483647 w 89"/>
              <a:gd name="T59" fmla="*/ 2147483647 h 92"/>
              <a:gd name="T60" fmla="*/ 2147483647 w 89"/>
              <a:gd name="T61" fmla="*/ 2147483647 h 92"/>
              <a:gd name="T62" fmla="*/ 2147483647 w 89"/>
              <a:gd name="T63" fmla="*/ 2147483647 h 92"/>
              <a:gd name="T64" fmla="*/ 2147483647 w 89"/>
              <a:gd name="T65" fmla="*/ 2147483647 h 92"/>
              <a:gd name="T66" fmla="*/ 2147483647 w 89"/>
              <a:gd name="T67" fmla="*/ 2147483647 h 92"/>
              <a:gd name="T68" fmla="*/ 2147483647 w 89"/>
              <a:gd name="T69" fmla="*/ 2147483647 h 92"/>
              <a:gd name="T70" fmla="*/ 2147483647 w 89"/>
              <a:gd name="T71" fmla="*/ 2147483647 h 92"/>
              <a:gd name="T72" fmla="*/ 2147483647 w 89"/>
              <a:gd name="T73" fmla="*/ 2147483647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9"/>
              <a:gd name="T112" fmla="*/ 0 h 92"/>
              <a:gd name="T113" fmla="*/ 89 w 89"/>
              <a:gd name="T114" fmla="*/ 92 h 9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2" name="Freeform 100"/>
          <p:cNvSpPr>
            <a:spLocks noEditPoints="1" noChangeArrowheads="1"/>
          </p:cNvSpPr>
          <p:nvPr/>
        </p:nvSpPr>
        <p:spPr bwMode="auto">
          <a:xfrm>
            <a:off x="6902450" y="127000"/>
            <a:ext cx="390525" cy="301625"/>
          </a:xfrm>
          <a:custGeom>
            <a:avLst/>
            <a:gdLst>
              <a:gd name="T0" fmla="*/ 2147483647 w 104"/>
              <a:gd name="T1" fmla="*/ 2147483647 h 107"/>
              <a:gd name="T2" fmla="*/ 2147483647 w 104"/>
              <a:gd name="T3" fmla="*/ 2147483647 h 107"/>
              <a:gd name="T4" fmla="*/ 2147483647 w 104"/>
              <a:gd name="T5" fmla="*/ 2147483647 h 107"/>
              <a:gd name="T6" fmla="*/ 2147483647 w 104"/>
              <a:gd name="T7" fmla="*/ 2147483647 h 107"/>
              <a:gd name="T8" fmla="*/ 2147483647 w 104"/>
              <a:gd name="T9" fmla="*/ 2147483647 h 107"/>
              <a:gd name="T10" fmla="*/ 2147483647 w 104"/>
              <a:gd name="T11" fmla="*/ 2147483647 h 107"/>
              <a:gd name="T12" fmla="*/ 2147483647 w 104"/>
              <a:gd name="T13" fmla="*/ 2147483647 h 107"/>
              <a:gd name="T14" fmla="*/ 2147483647 w 104"/>
              <a:gd name="T15" fmla="*/ 2147483647 h 107"/>
              <a:gd name="T16" fmla="*/ 2147483647 w 104"/>
              <a:gd name="T17" fmla="*/ 2147483647 h 107"/>
              <a:gd name="T18" fmla="*/ 2147483647 w 104"/>
              <a:gd name="T19" fmla="*/ 2147483647 h 107"/>
              <a:gd name="T20" fmla="*/ 0 w 104"/>
              <a:gd name="T21" fmla="*/ 2147483647 h 107"/>
              <a:gd name="T22" fmla="*/ 2147483647 w 104"/>
              <a:gd name="T23" fmla="*/ 2147483647 h 107"/>
              <a:gd name="T24" fmla="*/ 2147483647 w 104"/>
              <a:gd name="T25" fmla="*/ 2147483647 h 107"/>
              <a:gd name="T26" fmla="*/ 2147483647 w 104"/>
              <a:gd name="T27" fmla="*/ 2147483647 h 107"/>
              <a:gd name="T28" fmla="*/ 2147483647 w 104"/>
              <a:gd name="T29" fmla="*/ 2147483647 h 107"/>
              <a:gd name="T30" fmla="*/ 2147483647 w 104"/>
              <a:gd name="T31" fmla="*/ 2147483647 h 107"/>
              <a:gd name="T32" fmla="*/ 2147483647 w 104"/>
              <a:gd name="T33" fmla="*/ 2147483647 h 107"/>
              <a:gd name="T34" fmla="*/ 2147483647 w 104"/>
              <a:gd name="T35" fmla="*/ 2147483647 h 107"/>
              <a:gd name="T36" fmla="*/ 2147483647 w 104"/>
              <a:gd name="T37" fmla="*/ 2147483647 h 107"/>
              <a:gd name="T38" fmla="*/ 2147483647 w 104"/>
              <a:gd name="T39" fmla="*/ 0 h 107"/>
              <a:gd name="T40" fmla="*/ 2147483647 w 104"/>
              <a:gd name="T41" fmla="*/ 2147483647 h 107"/>
              <a:gd name="T42" fmla="*/ 2147483647 w 104"/>
              <a:gd name="T43" fmla="*/ 2147483647 h 107"/>
              <a:gd name="T44" fmla="*/ 2147483647 w 104"/>
              <a:gd name="T45" fmla="*/ 2147483647 h 107"/>
              <a:gd name="T46" fmla="*/ 2147483647 w 104"/>
              <a:gd name="T47" fmla="*/ 2147483647 h 107"/>
              <a:gd name="T48" fmla="*/ 2147483647 w 104"/>
              <a:gd name="T49" fmla="*/ 2147483647 h 107"/>
              <a:gd name="T50" fmla="*/ 2147483647 w 104"/>
              <a:gd name="T51" fmla="*/ 2147483647 h 107"/>
              <a:gd name="T52" fmla="*/ 2147483647 w 104"/>
              <a:gd name="T53" fmla="*/ 0 h 107"/>
              <a:gd name="T54" fmla="*/ 2147483647 w 104"/>
              <a:gd name="T55" fmla="*/ 2147483647 h 107"/>
              <a:gd name="T56" fmla="*/ 2147483647 w 104"/>
              <a:gd name="T57" fmla="*/ 2147483647 h 107"/>
              <a:gd name="T58" fmla="*/ 2147483647 w 104"/>
              <a:gd name="T59" fmla="*/ 2147483647 h 107"/>
              <a:gd name="T60" fmla="*/ 2147483647 w 104"/>
              <a:gd name="T61" fmla="*/ 2147483647 h 107"/>
              <a:gd name="T62" fmla="*/ 2147483647 w 104"/>
              <a:gd name="T63" fmla="*/ 2147483647 h 107"/>
              <a:gd name="T64" fmla="*/ 2147483647 w 104"/>
              <a:gd name="T65" fmla="*/ 2147483647 h 107"/>
              <a:gd name="T66" fmla="*/ 2147483647 w 104"/>
              <a:gd name="T67" fmla="*/ 2147483647 h 107"/>
              <a:gd name="T68" fmla="*/ 2147483647 w 104"/>
              <a:gd name="T69" fmla="*/ 2147483647 h 107"/>
              <a:gd name="T70" fmla="*/ 2147483647 w 104"/>
              <a:gd name="T71" fmla="*/ 2147483647 h 107"/>
              <a:gd name="T72" fmla="*/ 2147483647 w 104"/>
              <a:gd name="T73" fmla="*/ 2147483647 h 107"/>
              <a:gd name="T74" fmla="*/ 2147483647 w 104"/>
              <a:gd name="T75" fmla="*/ 2147483647 h 107"/>
              <a:gd name="T76" fmla="*/ 2147483647 w 104"/>
              <a:gd name="T77" fmla="*/ 2147483647 h 107"/>
              <a:gd name="T78" fmla="*/ 2147483647 w 104"/>
              <a:gd name="T79" fmla="*/ 2147483647 h 107"/>
              <a:gd name="T80" fmla="*/ 2147483647 w 104"/>
              <a:gd name="T81" fmla="*/ 2147483647 h 107"/>
              <a:gd name="T82" fmla="*/ 2147483647 w 104"/>
              <a:gd name="T83" fmla="*/ 2147483647 h 107"/>
              <a:gd name="T84" fmla="*/ 2147483647 w 104"/>
              <a:gd name="T85" fmla="*/ 2147483647 h 107"/>
              <a:gd name="T86" fmla="*/ 2147483647 w 104"/>
              <a:gd name="T87" fmla="*/ 2147483647 h 107"/>
              <a:gd name="T88" fmla="*/ 2147483647 w 104"/>
              <a:gd name="T89" fmla="*/ 2147483647 h 107"/>
              <a:gd name="T90" fmla="*/ 2147483647 w 104"/>
              <a:gd name="T91" fmla="*/ 2147483647 h 107"/>
              <a:gd name="T92" fmla="*/ 2147483647 w 104"/>
              <a:gd name="T93" fmla="*/ 2147483647 h 107"/>
              <a:gd name="T94" fmla="*/ 2147483647 w 104"/>
              <a:gd name="T95" fmla="*/ 2147483647 h 107"/>
              <a:gd name="T96" fmla="*/ 2147483647 w 104"/>
              <a:gd name="T97" fmla="*/ 2147483647 h 107"/>
              <a:gd name="T98" fmla="*/ 2147483647 w 104"/>
              <a:gd name="T99" fmla="*/ 2147483647 h 107"/>
              <a:gd name="T100" fmla="*/ 2147483647 w 104"/>
              <a:gd name="T101" fmla="*/ 2147483647 h 1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04"/>
              <a:gd name="T154" fmla="*/ 0 h 107"/>
              <a:gd name="T155" fmla="*/ 104 w 104"/>
              <a:gd name="T156" fmla="*/ 107 h 10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04" h="107">
                <a:moveTo>
                  <a:pt x="5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51"/>
                  <a:pt x="50" y="51"/>
                  <a:pt x="50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26"/>
                  <a:pt x="5" y="26"/>
                  <a:pt x="5" y="26"/>
                </a:cubicBezTo>
                <a:close/>
                <a:moveTo>
                  <a:pt x="67" y="93"/>
                </a:moveTo>
                <a:cubicBezTo>
                  <a:pt x="102" y="93"/>
                  <a:pt x="102" y="93"/>
                  <a:pt x="102" y="93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7" y="93"/>
                  <a:pt x="67" y="93"/>
                  <a:pt x="67" y="93"/>
                </a:cubicBezTo>
                <a:close/>
                <a:moveTo>
                  <a:pt x="81" y="75"/>
                </a:moveTo>
                <a:cubicBezTo>
                  <a:pt x="81" y="83"/>
                  <a:pt x="81" y="83"/>
                  <a:pt x="81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85" y="91"/>
                  <a:pt x="85" y="91"/>
                  <a:pt x="85" y="91"/>
                </a:cubicBezTo>
                <a:cubicBezTo>
                  <a:pt x="91" y="83"/>
                  <a:pt x="91" y="83"/>
                  <a:pt x="91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75"/>
                  <a:pt x="88" y="75"/>
                  <a:pt x="88" y="75"/>
                </a:cubicBezTo>
                <a:cubicBezTo>
                  <a:pt x="81" y="75"/>
                  <a:pt x="81" y="75"/>
                  <a:pt x="81" y="75"/>
                </a:cubicBezTo>
                <a:close/>
                <a:moveTo>
                  <a:pt x="0" y="73"/>
                </a:moveTo>
                <a:cubicBezTo>
                  <a:pt x="55" y="73"/>
                  <a:pt x="55" y="73"/>
                  <a:pt x="55" y="73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73"/>
                  <a:pt x="0" y="73"/>
                  <a:pt x="0" y="73"/>
                </a:cubicBezTo>
                <a:close/>
                <a:moveTo>
                  <a:pt x="83" y="48"/>
                </a:moveTo>
                <a:cubicBezTo>
                  <a:pt x="94" y="48"/>
                  <a:pt x="104" y="54"/>
                  <a:pt x="104" y="60"/>
                </a:cubicBezTo>
                <a:cubicBezTo>
                  <a:pt x="104" y="67"/>
                  <a:pt x="94" y="72"/>
                  <a:pt x="83" y="72"/>
                </a:cubicBezTo>
                <a:cubicBezTo>
                  <a:pt x="71" y="72"/>
                  <a:pt x="62" y="67"/>
                  <a:pt x="62" y="60"/>
                </a:cubicBezTo>
                <a:cubicBezTo>
                  <a:pt x="62" y="54"/>
                  <a:pt x="71" y="48"/>
                  <a:pt x="83" y="48"/>
                </a:cubicBezTo>
                <a:close/>
                <a:moveTo>
                  <a:pt x="52" y="42"/>
                </a:moveTo>
                <a:cubicBezTo>
                  <a:pt x="59" y="46"/>
                  <a:pt x="59" y="46"/>
                  <a:pt x="59" y="46"/>
                </a:cubicBezTo>
                <a:cubicBezTo>
                  <a:pt x="57" y="49"/>
                  <a:pt x="57" y="49"/>
                  <a:pt x="57" y="49"/>
                </a:cubicBezTo>
                <a:cubicBezTo>
                  <a:pt x="68" y="48"/>
                  <a:pt x="68" y="48"/>
                  <a:pt x="68" y="48"/>
                </a:cubicBezTo>
                <a:cubicBezTo>
                  <a:pt x="65" y="38"/>
                  <a:pt x="65" y="38"/>
                  <a:pt x="65" y="38"/>
                </a:cubicBezTo>
                <a:cubicBezTo>
                  <a:pt x="63" y="41"/>
                  <a:pt x="63" y="41"/>
                  <a:pt x="63" y="41"/>
                </a:cubicBezTo>
                <a:cubicBezTo>
                  <a:pt x="56" y="36"/>
                  <a:pt x="56" y="36"/>
                  <a:pt x="56" y="36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37" y="13"/>
                </a:moveTo>
                <a:cubicBezTo>
                  <a:pt x="37" y="20"/>
                  <a:pt x="37" y="20"/>
                  <a:pt x="37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41" y="0"/>
                  <a:pt x="42" y="1"/>
                </a:cubicBezTo>
                <a:cubicBezTo>
                  <a:pt x="43" y="1"/>
                  <a:pt x="43" y="2"/>
                  <a:pt x="43" y="3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10"/>
                  <a:pt x="43" y="11"/>
                  <a:pt x="42" y="12"/>
                </a:cubicBezTo>
                <a:cubicBezTo>
                  <a:pt x="41" y="13"/>
                  <a:pt x="40" y="13"/>
                  <a:pt x="37" y="13"/>
                </a:cubicBezTo>
                <a:close/>
                <a:moveTo>
                  <a:pt x="39" y="9"/>
                </a:moveTo>
                <a:cubicBezTo>
                  <a:pt x="39" y="4"/>
                  <a:pt x="39" y="4"/>
                  <a:pt x="39" y="4"/>
                </a:cubicBezTo>
                <a:cubicBezTo>
                  <a:pt x="39" y="3"/>
                  <a:pt x="38" y="3"/>
                  <a:pt x="37" y="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9" y="9"/>
                  <a:pt x="39" y="9"/>
                </a:cubicBezTo>
                <a:close/>
                <a:moveTo>
                  <a:pt x="48" y="20"/>
                </a:moveTo>
                <a:cubicBezTo>
                  <a:pt x="44" y="20"/>
                  <a:pt x="44" y="20"/>
                  <a:pt x="44" y="20"/>
                </a:cubicBezTo>
                <a:cubicBezTo>
                  <a:pt x="44" y="0"/>
                  <a:pt x="44" y="0"/>
                  <a:pt x="44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20"/>
                  <a:pt x="48" y="20"/>
                  <a:pt x="48" y="20"/>
                </a:cubicBezTo>
                <a:close/>
                <a:moveTo>
                  <a:pt x="59" y="20"/>
                </a:move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4" y="21"/>
                  <a:pt x="52" y="21"/>
                </a:cubicBezTo>
                <a:cubicBezTo>
                  <a:pt x="50" y="21"/>
                  <a:pt x="49" y="20"/>
                  <a:pt x="49" y="18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4"/>
                  <a:pt x="49" y="13"/>
                  <a:pt x="50" y="13"/>
                </a:cubicBezTo>
                <a:cubicBezTo>
                  <a:pt x="50" y="12"/>
                  <a:pt x="51" y="11"/>
                  <a:pt x="53" y="11"/>
                </a:cubicBezTo>
                <a:cubicBezTo>
                  <a:pt x="54" y="10"/>
                  <a:pt x="54" y="10"/>
                  <a:pt x="54" y="9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3" y="7"/>
                  <a:pt x="53" y="8"/>
                </a:cubicBezTo>
                <a:cubicBezTo>
                  <a:pt x="53" y="8"/>
                  <a:pt x="53" y="9"/>
                  <a:pt x="53" y="9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7"/>
                  <a:pt x="49" y="7"/>
                  <a:pt x="49" y="7"/>
                </a:cubicBezTo>
                <a:cubicBezTo>
                  <a:pt x="49" y="5"/>
                  <a:pt x="51" y="4"/>
                  <a:pt x="54" y="4"/>
                </a:cubicBezTo>
                <a:cubicBezTo>
                  <a:pt x="57" y="4"/>
                  <a:pt x="59" y="5"/>
                  <a:pt x="59" y="7"/>
                </a:cubicBezTo>
                <a:cubicBezTo>
                  <a:pt x="59" y="20"/>
                  <a:pt x="59" y="20"/>
                  <a:pt x="59" y="20"/>
                </a:cubicBezTo>
                <a:close/>
                <a:moveTo>
                  <a:pt x="54" y="17"/>
                </a:moveTo>
                <a:cubicBezTo>
                  <a:pt x="54" y="13"/>
                  <a:pt x="54" y="13"/>
                  <a:pt x="54" y="13"/>
                </a:cubicBezTo>
                <a:cubicBezTo>
                  <a:pt x="54" y="13"/>
                  <a:pt x="53" y="14"/>
                  <a:pt x="53" y="14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3" y="18"/>
                  <a:pt x="54" y="18"/>
                </a:cubicBezTo>
                <a:cubicBezTo>
                  <a:pt x="54" y="18"/>
                  <a:pt x="54" y="18"/>
                  <a:pt x="54" y="17"/>
                </a:cubicBezTo>
                <a:close/>
                <a:moveTo>
                  <a:pt x="69" y="20"/>
                </a:moveTo>
                <a:cubicBezTo>
                  <a:pt x="65" y="20"/>
                  <a:pt x="65" y="20"/>
                  <a:pt x="65" y="20"/>
                </a:cubicBezTo>
                <a:cubicBezTo>
                  <a:pt x="65" y="7"/>
                  <a:pt x="65" y="7"/>
                  <a:pt x="65" y="7"/>
                </a:cubicBezTo>
                <a:cubicBezTo>
                  <a:pt x="65" y="6"/>
                  <a:pt x="65" y="6"/>
                  <a:pt x="64" y="6"/>
                </a:cubicBezTo>
                <a:cubicBezTo>
                  <a:pt x="64" y="6"/>
                  <a:pt x="64" y="6"/>
                  <a:pt x="64" y="7"/>
                </a:cubicBezTo>
                <a:cubicBezTo>
                  <a:pt x="64" y="20"/>
                  <a:pt x="64" y="20"/>
                  <a:pt x="64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4"/>
                  <a:pt x="59" y="4"/>
                  <a:pt x="59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5" y="4"/>
                  <a:pt x="66" y="4"/>
                </a:cubicBezTo>
                <a:cubicBezTo>
                  <a:pt x="67" y="4"/>
                  <a:pt x="67" y="4"/>
                  <a:pt x="68" y="4"/>
                </a:cubicBezTo>
                <a:cubicBezTo>
                  <a:pt x="69" y="5"/>
                  <a:pt x="69" y="5"/>
                  <a:pt x="69" y="6"/>
                </a:cubicBezTo>
                <a:cubicBezTo>
                  <a:pt x="69" y="20"/>
                  <a:pt x="69" y="20"/>
                  <a:pt x="69" y="20"/>
                </a:cubicBezTo>
                <a:close/>
                <a:moveTo>
                  <a:pt x="24" y="55"/>
                </a:moveTo>
                <a:cubicBezTo>
                  <a:pt x="24" y="63"/>
                  <a:pt x="24" y="63"/>
                  <a:pt x="24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8" y="71"/>
                  <a:pt x="28" y="71"/>
                  <a:pt x="28" y="71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5"/>
                  <a:pt x="31" y="55"/>
                  <a:pt x="31" y="55"/>
                </a:cubicBezTo>
                <a:lnTo>
                  <a:pt x="24" y="55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3" name="Freeform 101"/>
          <p:cNvSpPr>
            <a:spLocks noChangeArrowheads="1"/>
          </p:cNvSpPr>
          <p:nvPr/>
        </p:nvSpPr>
        <p:spPr bwMode="auto">
          <a:xfrm>
            <a:off x="2000250" y="661988"/>
            <a:ext cx="339725" cy="246062"/>
          </a:xfrm>
          <a:custGeom>
            <a:avLst/>
            <a:gdLst>
              <a:gd name="T0" fmla="*/ 2147483647 w 91"/>
              <a:gd name="T1" fmla="*/ 2147483647 h 88"/>
              <a:gd name="T2" fmla="*/ 2147483647 w 91"/>
              <a:gd name="T3" fmla="*/ 2147483647 h 88"/>
              <a:gd name="T4" fmla="*/ 2147483647 w 91"/>
              <a:gd name="T5" fmla="*/ 2147483647 h 88"/>
              <a:gd name="T6" fmla="*/ 2147483647 w 91"/>
              <a:gd name="T7" fmla="*/ 2147483647 h 88"/>
              <a:gd name="T8" fmla="*/ 2147483647 w 91"/>
              <a:gd name="T9" fmla="*/ 2147483647 h 88"/>
              <a:gd name="T10" fmla="*/ 2147483647 w 91"/>
              <a:gd name="T11" fmla="*/ 0 h 88"/>
              <a:gd name="T12" fmla="*/ 2147483647 w 91"/>
              <a:gd name="T13" fmla="*/ 2147483647 h 88"/>
              <a:gd name="T14" fmla="*/ 2147483647 w 91"/>
              <a:gd name="T15" fmla="*/ 2147483647 h 88"/>
              <a:gd name="T16" fmla="*/ 2147483647 w 91"/>
              <a:gd name="T17" fmla="*/ 2147483647 h 88"/>
              <a:gd name="T18" fmla="*/ 2147483647 w 91"/>
              <a:gd name="T19" fmla="*/ 2147483647 h 88"/>
              <a:gd name="T20" fmla="*/ 2147483647 w 91"/>
              <a:gd name="T21" fmla="*/ 2147483647 h 88"/>
              <a:gd name="T22" fmla="*/ 2147483647 w 91"/>
              <a:gd name="T23" fmla="*/ 2147483647 h 88"/>
              <a:gd name="T24" fmla="*/ 2147483647 w 91"/>
              <a:gd name="T25" fmla="*/ 2147483647 h 88"/>
              <a:gd name="T26" fmla="*/ 2147483647 w 91"/>
              <a:gd name="T27" fmla="*/ 2147483647 h 88"/>
              <a:gd name="T28" fmla="*/ 2147483647 w 91"/>
              <a:gd name="T29" fmla="*/ 2147483647 h 88"/>
              <a:gd name="T30" fmla="*/ 2147483647 w 91"/>
              <a:gd name="T31" fmla="*/ 2147483647 h 88"/>
              <a:gd name="T32" fmla="*/ 2147483647 w 91"/>
              <a:gd name="T33" fmla="*/ 2147483647 h 88"/>
              <a:gd name="T34" fmla="*/ 2147483647 w 91"/>
              <a:gd name="T35" fmla="*/ 2147483647 h 88"/>
              <a:gd name="T36" fmla="*/ 2147483647 w 91"/>
              <a:gd name="T37" fmla="*/ 2147483647 h 88"/>
              <a:gd name="T38" fmla="*/ 2147483647 w 91"/>
              <a:gd name="T39" fmla="*/ 2147483647 h 88"/>
              <a:gd name="T40" fmla="*/ 2147483647 w 91"/>
              <a:gd name="T41" fmla="*/ 2147483647 h 88"/>
              <a:gd name="T42" fmla="*/ 2147483647 w 91"/>
              <a:gd name="T43" fmla="*/ 2147483647 h 88"/>
              <a:gd name="T44" fmla="*/ 2147483647 w 91"/>
              <a:gd name="T45" fmla="*/ 2147483647 h 88"/>
              <a:gd name="T46" fmla="*/ 2147483647 w 91"/>
              <a:gd name="T47" fmla="*/ 2147483647 h 88"/>
              <a:gd name="T48" fmla="*/ 2147483647 w 91"/>
              <a:gd name="T49" fmla="*/ 2147483647 h 88"/>
              <a:gd name="T50" fmla="*/ 2147483647 w 91"/>
              <a:gd name="T51" fmla="*/ 2147483647 h 88"/>
              <a:gd name="T52" fmla="*/ 2147483647 w 91"/>
              <a:gd name="T53" fmla="*/ 2147483647 h 88"/>
              <a:gd name="T54" fmla="*/ 2147483647 w 91"/>
              <a:gd name="T55" fmla="*/ 2147483647 h 88"/>
              <a:gd name="T56" fmla="*/ 2147483647 w 91"/>
              <a:gd name="T57" fmla="*/ 2147483647 h 88"/>
              <a:gd name="T58" fmla="*/ 2147483647 w 91"/>
              <a:gd name="T59" fmla="*/ 2147483647 h 88"/>
              <a:gd name="T60" fmla="*/ 2147483647 w 91"/>
              <a:gd name="T61" fmla="*/ 2147483647 h 88"/>
              <a:gd name="T62" fmla="*/ 2147483647 w 91"/>
              <a:gd name="T63" fmla="*/ 2147483647 h 88"/>
              <a:gd name="T64" fmla="*/ 2147483647 w 91"/>
              <a:gd name="T65" fmla="*/ 2147483647 h 88"/>
              <a:gd name="T66" fmla="*/ 2147483647 w 91"/>
              <a:gd name="T67" fmla="*/ 2147483647 h 88"/>
              <a:gd name="T68" fmla="*/ 2147483647 w 91"/>
              <a:gd name="T69" fmla="*/ 2147483647 h 88"/>
              <a:gd name="T70" fmla="*/ 2147483647 w 91"/>
              <a:gd name="T71" fmla="*/ 2147483647 h 88"/>
              <a:gd name="T72" fmla="*/ 2147483647 w 91"/>
              <a:gd name="T73" fmla="*/ 2147483647 h 88"/>
              <a:gd name="T74" fmla="*/ 2147483647 w 91"/>
              <a:gd name="T75" fmla="*/ 2147483647 h 88"/>
              <a:gd name="T76" fmla="*/ 2147483647 w 91"/>
              <a:gd name="T77" fmla="*/ 2147483647 h 88"/>
              <a:gd name="T78" fmla="*/ 2147483647 w 91"/>
              <a:gd name="T79" fmla="*/ 2147483647 h 88"/>
              <a:gd name="T80" fmla="*/ 2147483647 w 91"/>
              <a:gd name="T81" fmla="*/ 2147483647 h 8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1"/>
              <a:gd name="T124" fmla="*/ 0 h 88"/>
              <a:gd name="T125" fmla="*/ 91 w 91"/>
              <a:gd name="T126" fmla="*/ 88 h 8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1" h="88">
                <a:moveTo>
                  <a:pt x="26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4"/>
                  <a:pt x="54" y="23"/>
                  <a:pt x="53" y="21"/>
                </a:cubicBezTo>
                <a:cubicBezTo>
                  <a:pt x="52" y="19"/>
                  <a:pt x="50" y="17"/>
                  <a:pt x="49" y="15"/>
                </a:cubicBezTo>
                <a:cubicBezTo>
                  <a:pt x="46" y="12"/>
                  <a:pt x="47" y="6"/>
                  <a:pt x="50" y="3"/>
                </a:cubicBezTo>
                <a:cubicBezTo>
                  <a:pt x="53" y="0"/>
                  <a:pt x="58" y="0"/>
                  <a:pt x="58" y="0"/>
                </a:cubicBezTo>
                <a:cubicBezTo>
                  <a:pt x="58" y="0"/>
                  <a:pt x="64" y="0"/>
                  <a:pt x="67" y="3"/>
                </a:cubicBezTo>
                <a:cubicBezTo>
                  <a:pt x="70" y="6"/>
                  <a:pt x="70" y="12"/>
                  <a:pt x="68" y="15"/>
                </a:cubicBezTo>
                <a:cubicBezTo>
                  <a:pt x="67" y="17"/>
                  <a:pt x="65" y="19"/>
                  <a:pt x="64" y="21"/>
                </a:cubicBezTo>
                <a:cubicBezTo>
                  <a:pt x="63" y="23"/>
                  <a:pt x="64" y="24"/>
                  <a:pt x="65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49"/>
                  <a:pt x="91" y="49"/>
                  <a:pt x="91" y="49"/>
                </a:cubicBezTo>
                <a:cubicBezTo>
                  <a:pt x="90" y="50"/>
                  <a:pt x="89" y="51"/>
                  <a:pt x="87" y="51"/>
                </a:cubicBezTo>
                <a:cubicBezTo>
                  <a:pt x="85" y="50"/>
                  <a:pt x="83" y="48"/>
                  <a:pt x="81" y="47"/>
                </a:cubicBezTo>
                <a:cubicBezTo>
                  <a:pt x="78" y="44"/>
                  <a:pt x="73" y="45"/>
                  <a:pt x="70" y="48"/>
                </a:cubicBezTo>
                <a:cubicBezTo>
                  <a:pt x="67" y="51"/>
                  <a:pt x="67" y="56"/>
                  <a:pt x="67" y="56"/>
                </a:cubicBezTo>
                <a:cubicBezTo>
                  <a:pt x="67" y="56"/>
                  <a:pt x="67" y="61"/>
                  <a:pt x="70" y="64"/>
                </a:cubicBezTo>
                <a:cubicBezTo>
                  <a:pt x="73" y="67"/>
                  <a:pt x="78" y="67"/>
                  <a:pt x="81" y="65"/>
                </a:cubicBezTo>
                <a:cubicBezTo>
                  <a:pt x="83" y="64"/>
                  <a:pt x="85" y="62"/>
                  <a:pt x="87" y="61"/>
                </a:cubicBezTo>
                <a:cubicBezTo>
                  <a:pt x="89" y="60"/>
                  <a:pt x="90" y="61"/>
                  <a:pt x="91" y="62"/>
                </a:cubicBezTo>
                <a:cubicBezTo>
                  <a:pt x="91" y="88"/>
                  <a:pt x="91" y="88"/>
                  <a:pt x="91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3" y="88"/>
                  <a:pt x="62" y="86"/>
                  <a:pt x="63" y="85"/>
                </a:cubicBezTo>
                <a:cubicBezTo>
                  <a:pt x="63" y="83"/>
                  <a:pt x="65" y="81"/>
                  <a:pt x="67" y="79"/>
                </a:cubicBezTo>
                <a:cubicBezTo>
                  <a:pt x="69" y="76"/>
                  <a:pt x="68" y="71"/>
                  <a:pt x="66" y="68"/>
                </a:cubicBezTo>
                <a:cubicBezTo>
                  <a:pt x="63" y="65"/>
                  <a:pt x="58" y="66"/>
                  <a:pt x="58" y="66"/>
                </a:cubicBezTo>
                <a:cubicBezTo>
                  <a:pt x="58" y="66"/>
                  <a:pt x="53" y="65"/>
                  <a:pt x="50" y="68"/>
                </a:cubicBezTo>
                <a:cubicBezTo>
                  <a:pt x="47" y="71"/>
                  <a:pt x="46" y="76"/>
                  <a:pt x="49" y="79"/>
                </a:cubicBezTo>
                <a:cubicBezTo>
                  <a:pt x="50" y="81"/>
                  <a:pt x="52" y="83"/>
                  <a:pt x="53" y="85"/>
                </a:cubicBezTo>
                <a:cubicBezTo>
                  <a:pt x="53" y="86"/>
                  <a:pt x="52" y="88"/>
                  <a:pt x="51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3"/>
                  <a:pt x="24" y="61"/>
                  <a:pt x="22" y="62"/>
                </a:cubicBezTo>
                <a:cubicBezTo>
                  <a:pt x="20" y="63"/>
                  <a:pt x="18" y="65"/>
                  <a:pt x="16" y="67"/>
                </a:cubicBezTo>
                <a:cubicBezTo>
                  <a:pt x="12" y="69"/>
                  <a:pt x="7" y="69"/>
                  <a:pt x="4" y="65"/>
                </a:cubicBezTo>
                <a:cubicBezTo>
                  <a:pt x="0" y="62"/>
                  <a:pt x="1" y="57"/>
                  <a:pt x="1" y="57"/>
                </a:cubicBezTo>
                <a:cubicBezTo>
                  <a:pt x="1" y="57"/>
                  <a:pt x="0" y="51"/>
                  <a:pt x="4" y="48"/>
                </a:cubicBezTo>
                <a:cubicBezTo>
                  <a:pt x="7" y="45"/>
                  <a:pt x="12" y="44"/>
                  <a:pt x="16" y="47"/>
                </a:cubicBezTo>
                <a:cubicBezTo>
                  <a:pt x="18" y="48"/>
                  <a:pt x="20" y="50"/>
                  <a:pt x="22" y="51"/>
                </a:cubicBezTo>
                <a:cubicBezTo>
                  <a:pt x="24" y="52"/>
                  <a:pt x="26" y="51"/>
                  <a:pt x="26" y="49"/>
                </a:cubicBezTo>
                <a:lnTo>
                  <a:pt x="26" y="25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4" name="Freeform 102"/>
          <p:cNvSpPr>
            <a:spLocks noEditPoints="1" noChangeArrowheads="1"/>
          </p:cNvSpPr>
          <p:nvPr/>
        </p:nvSpPr>
        <p:spPr bwMode="auto">
          <a:xfrm>
            <a:off x="2743200" y="666750"/>
            <a:ext cx="292100" cy="266700"/>
          </a:xfrm>
          <a:custGeom>
            <a:avLst/>
            <a:gdLst>
              <a:gd name="T0" fmla="*/ 2147483647 w 78"/>
              <a:gd name="T1" fmla="*/ 2147483647 h 95"/>
              <a:gd name="T2" fmla="*/ 2147483647 w 78"/>
              <a:gd name="T3" fmla="*/ 2147483647 h 95"/>
              <a:gd name="T4" fmla="*/ 2147483647 w 78"/>
              <a:gd name="T5" fmla="*/ 2147483647 h 95"/>
              <a:gd name="T6" fmla="*/ 2147483647 w 78"/>
              <a:gd name="T7" fmla="*/ 2147483647 h 95"/>
              <a:gd name="T8" fmla="*/ 2147483647 w 78"/>
              <a:gd name="T9" fmla="*/ 2147483647 h 95"/>
              <a:gd name="T10" fmla="*/ 0 w 78"/>
              <a:gd name="T11" fmla="*/ 2147483647 h 95"/>
              <a:gd name="T12" fmla="*/ 2147483647 w 78"/>
              <a:gd name="T13" fmla="*/ 2147483647 h 95"/>
              <a:gd name="T14" fmla="*/ 2147483647 w 78"/>
              <a:gd name="T15" fmla="*/ 2147483647 h 95"/>
              <a:gd name="T16" fmla="*/ 2147483647 w 78"/>
              <a:gd name="T17" fmla="*/ 2147483647 h 95"/>
              <a:gd name="T18" fmla="*/ 2147483647 w 78"/>
              <a:gd name="T19" fmla="*/ 2147483647 h 95"/>
              <a:gd name="T20" fmla="*/ 2147483647 w 78"/>
              <a:gd name="T21" fmla="*/ 0 h 95"/>
              <a:gd name="T22" fmla="*/ 2147483647 w 78"/>
              <a:gd name="T23" fmla="*/ 0 h 95"/>
              <a:gd name="T24" fmla="*/ 2147483647 w 78"/>
              <a:gd name="T25" fmla="*/ 0 h 95"/>
              <a:gd name="T26" fmla="*/ 2147483647 w 78"/>
              <a:gd name="T27" fmla="*/ 2147483647 h 95"/>
              <a:gd name="T28" fmla="*/ 2147483647 w 78"/>
              <a:gd name="T29" fmla="*/ 2147483647 h 95"/>
              <a:gd name="T30" fmla="*/ 2147483647 w 78"/>
              <a:gd name="T31" fmla="*/ 2147483647 h 95"/>
              <a:gd name="T32" fmla="*/ 2147483647 w 78"/>
              <a:gd name="T33" fmla="*/ 2147483647 h 95"/>
              <a:gd name="T34" fmla="*/ 2147483647 w 78"/>
              <a:gd name="T35" fmla="*/ 2147483647 h 95"/>
              <a:gd name="T36" fmla="*/ 2147483647 w 78"/>
              <a:gd name="T37" fmla="*/ 2147483647 h 95"/>
              <a:gd name="T38" fmla="*/ 2147483647 w 78"/>
              <a:gd name="T39" fmla="*/ 2147483647 h 95"/>
              <a:gd name="T40" fmla="*/ 2147483647 w 78"/>
              <a:gd name="T41" fmla="*/ 2147483647 h 95"/>
              <a:gd name="T42" fmla="*/ 2147483647 w 78"/>
              <a:gd name="T43" fmla="*/ 2147483647 h 95"/>
              <a:gd name="T44" fmla="*/ 2147483647 w 78"/>
              <a:gd name="T45" fmla="*/ 2147483647 h 95"/>
              <a:gd name="T46" fmla="*/ 2147483647 w 78"/>
              <a:gd name="T47" fmla="*/ 2147483647 h 95"/>
              <a:gd name="T48" fmla="*/ 2147483647 w 78"/>
              <a:gd name="T49" fmla="*/ 2147483647 h 95"/>
              <a:gd name="T50" fmla="*/ 2147483647 w 78"/>
              <a:gd name="T51" fmla="*/ 2147483647 h 95"/>
              <a:gd name="T52" fmla="*/ 2147483647 w 78"/>
              <a:gd name="T53" fmla="*/ 2147483647 h 95"/>
              <a:gd name="T54" fmla="*/ 2147483647 w 78"/>
              <a:gd name="T55" fmla="*/ 2147483647 h 95"/>
              <a:gd name="T56" fmla="*/ 2147483647 w 78"/>
              <a:gd name="T57" fmla="*/ 2147483647 h 95"/>
              <a:gd name="T58" fmla="*/ 2147483647 w 78"/>
              <a:gd name="T59" fmla="*/ 2147483647 h 95"/>
              <a:gd name="T60" fmla="*/ 2147483647 w 78"/>
              <a:gd name="T61" fmla="*/ 2147483647 h 95"/>
              <a:gd name="T62" fmla="*/ 2147483647 w 78"/>
              <a:gd name="T63" fmla="*/ 2147483647 h 95"/>
              <a:gd name="T64" fmla="*/ 2147483647 w 78"/>
              <a:gd name="T65" fmla="*/ 2147483647 h 95"/>
              <a:gd name="T66" fmla="*/ 2147483647 w 78"/>
              <a:gd name="T67" fmla="*/ 2147483647 h 95"/>
              <a:gd name="T68" fmla="*/ 2147483647 w 78"/>
              <a:gd name="T69" fmla="*/ 2147483647 h 95"/>
              <a:gd name="T70" fmla="*/ 2147483647 w 78"/>
              <a:gd name="T71" fmla="*/ 2147483647 h 95"/>
              <a:gd name="T72" fmla="*/ 2147483647 w 78"/>
              <a:gd name="T73" fmla="*/ 2147483647 h 95"/>
              <a:gd name="T74" fmla="*/ 2147483647 w 78"/>
              <a:gd name="T75" fmla="*/ 2147483647 h 95"/>
              <a:gd name="T76" fmla="*/ 2147483647 w 78"/>
              <a:gd name="T77" fmla="*/ 2147483647 h 95"/>
              <a:gd name="T78" fmla="*/ 2147483647 w 78"/>
              <a:gd name="T79" fmla="*/ 2147483647 h 95"/>
              <a:gd name="T80" fmla="*/ 2147483647 w 78"/>
              <a:gd name="T81" fmla="*/ 2147483647 h 95"/>
              <a:gd name="T82" fmla="*/ 2147483647 w 78"/>
              <a:gd name="T83" fmla="*/ 2147483647 h 95"/>
              <a:gd name="T84" fmla="*/ 2147483647 w 78"/>
              <a:gd name="T85" fmla="*/ 2147483647 h 95"/>
              <a:gd name="T86" fmla="*/ 2147483647 w 78"/>
              <a:gd name="T87" fmla="*/ 2147483647 h 95"/>
              <a:gd name="T88" fmla="*/ 2147483647 w 78"/>
              <a:gd name="T89" fmla="*/ 2147483647 h 95"/>
              <a:gd name="T90" fmla="*/ 2147483647 w 78"/>
              <a:gd name="T91" fmla="*/ 2147483647 h 95"/>
              <a:gd name="T92" fmla="*/ 2147483647 w 78"/>
              <a:gd name="T93" fmla="*/ 2147483647 h 95"/>
              <a:gd name="T94" fmla="*/ 2147483647 w 78"/>
              <a:gd name="T95" fmla="*/ 2147483647 h 95"/>
              <a:gd name="T96" fmla="*/ 2147483647 w 78"/>
              <a:gd name="T97" fmla="*/ 2147483647 h 95"/>
              <a:gd name="T98" fmla="*/ 2147483647 w 78"/>
              <a:gd name="T99" fmla="*/ 2147483647 h 95"/>
              <a:gd name="T100" fmla="*/ 2147483647 w 78"/>
              <a:gd name="T101" fmla="*/ 2147483647 h 95"/>
              <a:gd name="T102" fmla="*/ 2147483647 w 78"/>
              <a:gd name="T103" fmla="*/ 2147483647 h 95"/>
              <a:gd name="T104" fmla="*/ 2147483647 w 78"/>
              <a:gd name="T105" fmla="*/ 2147483647 h 95"/>
              <a:gd name="T106" fmla="*/ 2147483647 w 78"/>
              <a:gd name="T107" fmla="*/ 2147483647 h 95"/>
              <a:gd name="T108" fmla="*/ 2147483647 w 78"/>
              <a:gd name="T109" fmla="*/ 2147483647 h 95"/>
              <a:gd name="T110" fmla="*/ 2147483647 w 78"/>
              <a:gd name="T111" fmla="*/ 2147483647 h 95"/>
              <a:gd name="T112" fmla="*/ 2147483647 w 78"/>
              <a:gd name="T113" fmla="*/ 2147483647 h 95"/>
              <a:gd name="T114" fmla="*/ 2147483647 w 78"/>
              <a:gd name="T115" fmla="*/ 2147483647 h 95"/>
              <a:gd name="T116" fmla="*/ 2147483647 w 78"/>
              <a:gd name="T117" fmla="*/ 2147483647 h 95"/>
              <a:gd name="T118" fmla="*/ 2147483647 w 78"/>
              <a:gd name="T119" fmla="*/ 2147483647 h 9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8"/>
              <a:gd name="T181" fmla="*/ 0 h 95"/>
              <a:gd name="T182" fmla="*/ 78 w 78"/>
              <a:gd name="T183" fmla="*/ 95 h 9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8" h="95">
                <a:moveTo>
                  <a:pt x="78" y="29"/>
                </a:moveTo>
                <a:cubicBezTo>
                  <a:pt x="71" y="85"/>
                  <a:pt x="71" y="85"/>
                  <a:pt x="71" y="85"/>
                </a:cubicBezTo>
                <a:cubicBezTo>
                  <a:pt x="71" y="90"/>
                  <a:pt x="67" y="95"/>
                  <a:pt x="61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1" y="95"/>
                  <a:pt x="8" y="90"/>
                  <a:pt x="7" y="85"/>
                </a:cubicBezTo>
                <a:cubicBezTo>
                  <a:pt x="0" y="29"/>
                  <a:pt x="0" y="29"/>
                  <a:pt x="0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9"/>
                  <a:pt x="1" y="9"/>
                  <a:pt x="1" y="9"/>
                </a:cubicBezTo>
                <a:cubicBezTo>
                  <a:pt x="5" y="8"/>
                  <a:pt x="5" y="8"/>
                  <a:pt x="5" y="8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52" y="4"/>
                  <a:pt x="52" y="4"/>
                  <a:pt x="52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5" y="7"/>
                  <a:pt x="55" y="7"/>
                  <a:pt x="55" y="7"/>
                </a:cubicBezTo>
                <a:cubicBezTo>
                  <a:pt x="61" y="29"/>
                  <a:pt x="61" y="29"/>
                  <a:pt x="61" y="29"/>
                </a:cubicBezTo>
                <a:cubicBezTo>
                  <a:pt x="78" y="29"/>
                  <a:pt x="78" y="29"/>
                  <a:pt x="78" y="29"/>
                </a:cubicBezTo>
                <a:close/>
                <a:moveTo>
                  <a:pt x="30" y="59"/>
                </a:moveTo>
                <a:cubicBezTo>
                  <a:pt x="32" y="52"/>
                  <a:pt x="38" y="47"/>
                  <a:pt x="49" y="47"/>
                </a:cubicBezTo>
                <a:cubicBezTo>
                  <a:pt x="49" y="45"/>
                  <a:pt x="49" y="44"/>
                  <a:pt x="49" y="43"/>
                </a:cubicBezTo>
                <a:cubicBezTo>
                  <a:pt x="28" y="40"/>
                  <a:pt x="20" y="47"/>
                  <a:pt x="17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16" y="66"/>
                  <a:pt x="16" y="66"/>
                  <a:pt x="16" y="66"/>
                </a:cubicBezTo>
                <a:cubicBezTo>
                  <a:pt x="23" y="72"/>
                  <a:pt x="23" y="72"/>
                  <a:pt x="23" y="72"/>
                </a:cubicBezTo>
                <a:cubicBezTo>
                  <a:pt x="31" y="66"/>
                  <a:pt x="31" y="66"/>
                  <a:pt x="31" y="66"/>
                </a:cubicBezTo>
                <a:cubicBezTo>
                  <a:pt x="38" y="59"/>
                  <a:pt x="38" y="59"/>
                  <a:pt x="38" y="59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4" y="52"/>
                </a:moveTo>
                <a:cubicBezTo>
                  <a:pt x="46" y="59"/>
                  <a:pt x="46" y="59"/>
                  <a:pt x="46" y="59"/>
                </a:cubicBezTo>
                <a:cubicBezTo>
                  <a:pt x="39" y="65"/>
                  <a:pt x="39" y="65"/>
                  <a:pt x="39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5" y="72"/>
                  <a:pt x="39" y="77"/>
                  <a:pt x="29" y="78"/>
                </a:cubicBezTo>
                <a:cubicBezTo>
                  <a:pt x="29" y="79"/>
                  <a:pt x="29" y="80"/>
                  <a:pt x="29" y="81"/>
                </a:cubicBezTo>
                <a:cubicBezTo>
                  <a:pt x="49" y="84"/>
                  <a:pt x="58" y="77"/>
                  <a:pt x="61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1" y="59"/>
                  <a:pt x="61" y="59"/>
                  <a:pt x="61" y="59"/>
                </a:cubicBezTo>
                <a:cubicBezTo>
                  <a:pt x="54" y="52"/>
                  <a:pt x="54" y="52"/>
                  <a:pt x="54" y="52"/>
                </a:cubicBezTo>
                <a:close/>
                <a:moveTo>
                  <a:pt x="14" y="29"/>
                </a:moveTo>
                <a:cubicBezTo>
                  <a:pt x="53" y="29"/>
                  <a:pt x="53" y="29"/>
                  <a:pt x="53" y="29"/>
                </a:cubicBezTo>
                <a:cubicBezTo>
                  <a:pt x="49" y="13"/>
                  <a:pt x="49" y="13"/>
                  <a:pt x="49" y="13"/>
                </a:cubicBezTo>
                <a:cubicBezTo>
                  <a:pt x="44" y="15"/>
                  <a:pt x="36" y="17"/>
                  <a:pt x="36" y="17"/>
                </a:cubicBezTo>
                <a:cubicBezTo>
                  <a:pt x="32" y="15"/>
                  <a:pt x="32" y="15"/>
                  <a:pt x="32" y="15"/>
                </a:cubicBezTo>
                <a:cubicBezTo>
                  <a:pt x="30" y="9"/>
                  <a:pt x="30" y="9"/>
                  <a:pt x="30" y="9"/>
                </a:cubicBezTo>
                <a:cubicBezTo>
                  <a:pt x="10" y="14"/>
                  <a:pt x="10" y="14"/>
                  <a:pt x="10" y="14"/>
                </a:cubicBezTo>
                <a:cubicBezTo>
                  <a:pt x="14" y="29"/>
                  <a:pt x="14" y="29"/>
                  <a:pt x="14" y="29"/>
                </a:cubicBezTo>
                <a:close/>
                <a:moveTo>
                  <a:pt x="36" y="8"/>
                </a:moveTo>
                <a:cubicBezTo>
                  <a:pt x="37" y="11"/>
                  <a:pt x="37" y="11"/>
                  <a:pt x="37" y="11"/>
                </a:cubicBezTo>
                <a:cubicBezTo>
                  <a:pt x="38" y="10"/>
                  <a:pt x="40" y="10"/>
                  <a:pt x="41" y="9"/>
                </a:cubicBezTo>
                <a:cubicBezTo>
                  <a:pt x="36" y="8"/>
                  <a:pt x="36" y="8"/>
                  <a:pt x="36" y="8"/>
                </a:cubicBezTo>
                <a:close/>
                <a:moveTo>
                  <a:pt x="14" y="19"/>
                </a:moveTo>
                <a:cubicBezTo>
                  <a:pt x="15" y="22"/>
                  <a:pt x="15" y="22"/>
                  <a:pt x="15" y="22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14" y="19"/>
                  <a:pt x="14" y="19"/>
                  <a:pt x="14" y="19"/>
                </a:cubicBezTo>
                <a:close/>
                <a:moveTo>
                  <a:pt x="16" y="24"/>
                </a:moveTo>
                <a:cubicBezTo>
                  <a:pt x="17" y="27"/>
                  <a:pt x="17" y="27"/>
                  <a:pt x="17" y="27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0"/>
                  <a:pt x="31" y="20"/>
                  <a:pt x="31" y="20"/>
                </a:cubicBezTo>
                <a:lnTo>
                  <a:pt x="16" y="2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5" name="Freeform 103"/>
          <p:cNvSpPr>
            <a:spLocks noEditPoints="1" noChangeArrowheads="1"/>
          </p:cNvSpPr>
          <p:nvPr/>
        </p:nvSpPr>
        <p:spPr bwMode="auto">
          <a:xfrm>
            <a:off x="1993900" y="177800"/>
            <a:ext cx="361950" cy="209550"/>
          </a:xfrm>
          <a:custGeom>
            <a:avLst/>
            <a:gdLst>
              <a:gd name="T0" fmla="*/ 2147483647 w 97"/>
              <a:gd name="T1" fmla="*/ 2147483647 h 75"/>
              <a:gd name="T2" fmla="*/ 2147483647 w 97"/>
              <a:gd name="T3" fmla="*/ 2147483647 h 75"/>
              <a:gd name="T4" fmla="*/ 2147483647 w 97"/>
              <a:gd name="T5" fmla="*/ 2147483647 h 75"/>
              <a:gd name="T6" fmla="*/ 2147483647 w 97"/>
              <a:gd name="T7" fmla="*/ 2147483647 h 75"/>
              <a:gd name="T8" fmla="*/ 2147483647 w 97"/>
              <a:gd name="T9" fmla="*/ 2147483647 h 75"/>
              <a:gd name="T10" fmla="*/ 2147483647 w 97"/>
              <a:gd name="T11" fmla="*/ 2147483647 h 75"/>
              <a:gd name="T12" fmla="*/ 2147483647 w 97"/>
              <a:gd name="T13" fmla="*/ 2147483647 h 75"/>
              <a:gd name="T14" fmla="*/ 2147483647 w 97"/>
              <a:gd name="T15" fmla="*/ 2147483647 h 75"/>
              <a:gd name="T16" fmla="*/ 0 w 97"/>
              <a:gd name="T17" fmla="*/ 2147483647 h 75"/>
              <a:gd name="T18" fmla="*/ 2147483647 w 97"/>
              <a:gd name="T19" fmla="*/ 2147483647 h 75"/>
              <a:gd name="T20" fmla="*/ 2147483647 w 97"/>
              <a:gd name="T21" fmla="*/ 2147483647 h 75"/>
              <a:gd name="T22" fmla="*/ 2147483647 w 97"/>
              <a:gd name="T23" fmla="*/ 2147483647 h 75"/>
              <a:gd name="T24" fmla="*/ 2147483647 w 97"/>
              <a:gd name="T25" fmla="*/ 2147483647 h 75"/>
              <a:gd name="T26" fmla="*/ 2147483647 w 97"/>
              <a:gd name="T27" fmla="*/ 2147483647 h 75"/>
              <a:gd name="T28" fmla="*/ 2147483647 w 97"/>
              <a:gd name="T29" fmla="*/ 2147483647 h 75"/>
              <a:gd name="T30" fmla="*/ 2147483647 w 97"/>
              <a:gd name="T31" fmla="*/ 2147483647 h 75"/>
              <a:gd name="T32" fmla="*/ 2147483647 w 97"/>
              <a:gd name="T33" fmla="*/ 0 h 75"/>
              <a:gd name="T34" fmla="*/ 2147483647 w 97"/>
              <a:gd name="T35" fmla="*/ 2147483647 h 75"/>
              <a:gd name="T36" fmla="*/ 2147483647 w 97"/>
              <a:gd name="T37" fmla="*/ 2147483647 h 75"/>
              <a:gd name="T38" fmla="*/ 2147483647 w 97"/>
              <a:gd name="T39" fmla="*/ 2147483647 h 75"/>
              <a:gd name="T40" fmla="*/ 2147483647 w 97"/>
              <a:gd name="T41" fmla="*/ 2147483647 h 75"/>
              <a:gd name="T42" fmla="*/ 2147483647 w 97"/>
              <a:gd name="T43" fmla="*/ 2147483647 h 75"/>
              <a:gd name="T44" fmla="*/ 2147483647 w 97"/>
              <a:gd name="T45" fmla="*/ 2147483647 h 75"/>
              <a:gd name="T46" fmla="*/ 2147483647 w 97"/>
              <a:gd name="T47" fmla="*/ 2147483647 h 75"/>
              <a:gd name="T48" fmla="*/ 2147483647 w 97"/>
              <a:gd name="T49" fmla="*/ 2147483647 h 75"/>
              <a:gd name="T50" fmla="*/ 0 w 97"/>
              <a:gd name="T51" fmla="*/ 2147483647 h 75"/>
              <a:gd name="T52" fmla="*/ 2147483647 w 97"/>
              <a:gd name="T53" fmla="*/ 2147483647 h 75"/>
              <a:gd name="T54" fmla="*/ 2147483647 w 97"/>
              <a:gd name="T55" fmla="*/ 2147483647 h 75"/>
              <a:gd name="T56" fmla="*/ 2147483647 w 97"/>
              <a:gd name="T57" fmla="*/ 2147483647 h 75"/>
              <a:gd name="T58" fmla="*/ 2147483647 w 97"/>
              <a:gd name="T59" fmla="*/ 2147483647 h 75"/>
              <a:gd name="T60" fmla="*/ 2147483647 w 97"/>
              <a:gd name="T61" fmla="*/ 2147483647 h 75"/>
              <a:gd name="T62" fmla="*/ 2147483647 w 97"/>
              <a:gd name="T63" fmla="*/ 2147483647 h 75"/>
              <a:gd name="T64" fmla="*/ 2147483647 w 97"/>
              <a:gd name="T65" fmla="*/ 2147483647 h 75"/>
              <a:gd name="T66" fmla="*/ 2147483647 w 97"/>
              <a:gd name="T67" fmla="*/ 2147483647 h 75"/>
              <a:gd name="T68" fmla="*/ 2147483647 w 97"/>
              <a:gd name="T69" fmla="*/ 2147483647 h 75"/>
              <a:gd name="T70" fmla="*/ 2147483647 w 97"/>
              <a:gd name="T71" fmla="*/ 2147483647 h 75"/>
              <a:gd name="T72" fmla="*/ 2147483647 w 97"/>
              <a:gd name="T73" fmla="*/ 2147483647 h 75"/>
              <a:gd name="T74" fmla="*/ 2147483647 w 97"/>
              <a:gd name="T75" fmla="*/ 2147483647 h 75"/>
              <a:gd name="T76" fmla="*/ 2147483647 w 97"/>
              <a:gd name="T77" fmla="*/ 2147483647 h 75"/>
              <a:gd name="T78" fmla="*/ 2147483647 w 97"/>
              <a:gd name="T79" fmla="*/ 2147483647 h 75"/>
              <a:gd name="T80" fmla="*/ 2147483647 w 97"/>
              <a:gd name="T81" fmla="*/ 2147483647 h 75"/>
              <a:gd name="T82" fmla="*/ 2147483647 w 97"/>
              <a:gd name="T83" fmla="*/ 2147483647 h 75"/>
              <a:gd name="T84" fmla="*/ 2147483647 w 97"/>
              <a:gd name="T85" fmla="*/ 2147483647 h 75"/>
              <a:gd name="T86" fmla="*/ 2147483647 w 97"/>
              <a:gd name="T87" fmla="*/ 2147483647 h 75"/>
              <a:gd name="T88" fmla="*/ 2147483647 w 97"/>
              <a:gd name="T89" fmla="*/ 2147483647 h 75"/>
              <a:gd name="T90" fmla="*/ 2147483647 w 97"/>
              <a:gd name="T91" fmla="*/ 2147483647 h 75"/>
              <a:gd name="T92" fmla="*/ 2147483647 w 97"/>
              <a:gd name="T93" fmla="*/ 2147483647 h 75"/>
              <a:gd name="T94" fmla="*/ 2147483647 w 97"/>
              <a:gd name="T95" fmla="*/ 2147483647 h 75"/>
              <a:gd name="T96" fmla="*/ 2147483647 w 97"/>
              <a:gd name="T97" fmla="*/ 2147483647 h 75"/>
              <a:gd name="T98" fmla="*/ 2147483647 w 97"/>
              <a:gd name="T99" fmla="*/ 2147483647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6" name="Freeform 104"/>
          <p:cNvSpPr>
            <a:spLocks noEditPoints="1" noChangeArrowheads="1"/>
          </p:cNvSpPr>
          <p:nvPr/>
        </p:nvSpPr>
        <p:spPr bwMode="auto">
          <a:xfrm>
            <a:off x="2720975" y="174625"/>
            <a:ext cx="320675" cy="219075"/>
          </a:xfrm>
          <a:custGeom>
            <a:avLst/>
            <a:gdLst>
              <a:gd name="T0" fmla="*/ 2147483647 w 86"/>
              <a:gd name="T1" fmla="*/ 2147483647 h 78"/>
              <a:gd name="T2" fmla="*/ 2147483647 w 86"/>
              <a:gd name="T3" fmla="*/ 0 h 78"/>
              <a:gd name="T4" fmla="*/ 2147483647 w 86"/>
              <a:gd name="T5" fmla="*/ 2147483647 h 78"/>
              <a:gd name="T6" fmla="*/ 2147483647 w 86"/>
              <a:gd name="T7" fmla="*/ 2147483647 h 78"/>
              <a:gd name="T8" fmla="*/ 2147483647 w 86"/>
              <a:gd name="T9" fmla="*/ 2147483647 h 78"/>
              <a:gd name="T10" fmla="*/ 2147483647 w 86"/>
              <a:gd name="T11" fmla="*/ 2147483647 h 78"/>
              <a:gd name="T12" fmla="*/ 2147483647 w 86"/>
              <a:gd name="T13" fmla="*/ 0 h 78"/>
              <a:gd name="T14" fmla="*/ 2147483647 w 86"/>
              <a:gd name="T15" fmla="*/ 2147483647 h 78"/>
              <a:gd name="T16" fmla="*/ 2147483647 w 86"/>
              <a:gd name="T17" fmla="*/ 2147483647 h 78"/>
              <a:gd name="T18" fmla="*/ 2147483647 w 86"/>
              <a:gd name="T19" fmla="*/ 2147483647 h 78"/>
              <a:gd name="T20" fmla="*/ 2147483647 w 86"/>
              <a:gd name="T21" fmla="*/ 2147483647 h 78"/>
              <a:gd name="T22" fmla="*/ 0 w 86"/>
              <a:gd name="T23" fmla="*/ 2147483647 h 78"/>
              <a:gd name="T24" fmla="*/ 0 w 86"/>
              <a:gd name="T25" fmla="*/ 2147483647 h 78"/>
              <a:gd name="T26" fmla="*/ 2147483647 w 86"/>
              <a:gd name="T27" fmla="*/ 2147483647 h 78"/>
              <a:gd name="T28" fmla="*/ 2147483647 w 86"/>
              <a:gd name="T29" fmla="*/ 2147483647 h 78"/>
              <a:gd name="T30" fmla="*/ 2147483647 w 86"/>
              <a:gd name="T31" fmla="*/ 2147483647 h 78"/>
              <a:gd name="T32" fmla="*/ 2147483647 w 86"/>
              <a:gd name="T33" fmla="*/ 2147483647 h 78"/>
              <a:gd name="T34" fmla="*/ 2147483647 w 86"/>
              <a:gd name="T35" fmla="*/ 2147483647 h 78"/>
              <a:gd name="T36" fmla="*/ 2147483647 w 86"/>
              <a:gd name="T37" fmla="*/ 2147483647 h 78"/>
              <a:gd name="T38" fmla="*/ 2147483647 w 86"/>
              <a:gd name="T39" fmla="*/ 2147483647 h 78"/>
              <a:gd name="T40" fmla="*/ 2147483647 w 86"/>
              <a:gd name="T41" fmla="*/ 2147483647 h 78"/>
              <a:gd name="T42" fmla="*/ 2147483647 w 86"/>
              <a:gd name="T43" fmla="*/ 2147483647 h 78"/>
              <a:gd name="T44" fmla="*/ 2147483647 w 86"/>
              <a:gd name="T45" fmla="*/ 2147483647 h 78"/>
              <a:gd name="T46" fmla="*/ 2147483647 w 86"/>
              <a:gd name="T47" fmla="*/ 2147483647 h 78"/>
              <a:gd name="T48" fmla="*/ 2147483647 w 86"/>
              <a:gd name="T49" fmla="*/ 2147483647 h 78"/>
              <a:gd name="T50" fmla="*/ 2147483647 w 86"/>
              <a:gd name="T51" fmla="*/ 2147483647 h 78"/>
              <a:gd name="T52" fmla="*/ 2147483647 w 86"/>
              <a:gd name="T53" fmla="*/ 2147483647 h 78"/>
              <a:gd name="T54" fmla="*/ 2147483647 w 86"/>
              <a:gd name="T55" fmla="*/ 2147483647 h 78"/>
              <a:gd name="T56" fmla="*/ 2147483647 w 86"/>
              <a:gd name="T57" fmla="*/ 2147483647 h 78"/>
              <a:gd name="T58" fmla="*/ 2147483647 w 86"/>
              <a:gd name="T59" fmla="*/ 2147483647 h 78"/>
              <a:gd name="T60" fmla="*/ 2147483647 w 86"/>
              <a:gd name="T61" fmla="*/ 2147483647 h 78"/>
              <a:gd name="T62" fmla="*/ 2147483647 w 86"/>
              <a:gd name="T63" fmla="*/ 2147483647 h 78"/>
              <a:gd name="T64" fmla="*/ 2147483647 w 86"/>
              <a:gd name="T65" fmla="*/ 2147483647 h 78"/>
              <a:gd name="T66" fmla="*/ 2147483647 w 86"/>
              <a:gd name="T67" fmla="*/ 2147483647 h 78"/>
              <a:gd name="T68" fmla="*/ 2147483647 w 86"/>
              <a:gd name="T69" fmla="*/ 2147483647 h 78"/>
              <a:gd name="T70" fmla="*/ 2147483647 w 86"/>
              <a:gd name="T71" fmla="*/ 2147483647 h 78"/>
              <a:gd name="T72" fmla="*/ 2147483647 w 86"/>
              <a:gd name="T73" fmla="*/ 2147483647 h 78"/>
              <a:gd name="T74" fmla="*/ 2147483647 w 86"/>
              <a:gd name="T75" fmla="*/ 2147483647 h 78"/>
              <a:gd name="T76" fmla="*/ 2147483647 w 86"/>
              <a:gd name="T77" fmla="*/ 2147483647 h 78"/>
              <a:gd name="T78" fmla="*/ 2147483647 w 86"/>
              <a:gd name="T79" fmla="*/ 2147483647 h 78"/>
              <a:gd name="T80" fmla="*/ 2147483647 w 86"/>
              <a:gd name="T81" fmla="*/ 2147483647 h 78"/>
              <a:gd name="T82" fmla="*/ 2147483647 w 86"/>
              <a:gd name="T83" fmla="*/ 2147483647 h 78"/>
              <a:gd name="T84" fmla="*/ 2147483647 w 86"/>
              <a:gd name="T85" fmla="*/ 2147483647 h 78"/>
              <a:gd name="T86" fmla="*/ 2147483647 w 86"/>
              <a:gd name="T87" fmla="*/ 2147483647 h 78"/>
              <a:gd name="T88" fmla="*/ 2147483647 w 86"/>
              <a:gd name="T89" fmla="*/ 2147483647 h 78"/>
              <a:gd name="T90" fmla="*/ 2147483647 w 86"/>
              <a:gd name="T91" fmla="*/ 2147483647 h 78"/>
              <a:gd name="T92" fmla="*/ 2147483647 w 86"/>
              <a:gd name="T93" fmla="*/ 2147483647 h 78"/>
              <a:gd name="T94" fmla="*/ 2147483647 w 86"/>
              <a:gd name="T95" fmla="*/ 2147483647 h 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86"/>
              <a:gd name="T145" fmla="*/ 0 h 78"/>
              <a:gd name="T146" fmla="*/ 86 w 86"/>
              <a:gd name="T147" fmla="*/ 78 h 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86" h="78">
                <a:moveTo>
                  <a:pt x="5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6"/>
                  <a:pt x="14" y="4"/>
                  <a:pt x="16" y="3"/>
                </a:cubicBezTo>
                <a:cubicBezTo>
                  <a:pt x="18" y="1"/>
                  <a:pt x="20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1"/>
                  <a:pt x="28" y="3"/>
                </a:cubicBezTo>
                <a:cubicBezTo>
                  <a:pt x="29" y="4"/>
                  <a:pt x="30" y="6"/>
                  <a:pt x="30" y="9"/>
                </a:cubicBezTo>
                <a:cubicBezTo>
                  <a:pt x="30" y="10"/>
                  <a:pt x="30" y="10"/>
                  <a:pt x="30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6"/>
                  <a:pt x="36" y="4"/>
                  <a:pt x="37" y="3"/>
                </a:cubicBezTo>
                <a:cubicBezTo>
                  <a:pt x="39" y="1"/>
                  <a:pt x="41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8" y="1"/>
                  <a:pt x="49" y="3"/>
                </a:cubicBezTo>
                <a:cubicBezTo>
                  <a:pt x="51" y="4"/>
                  <a:pt x="52" y="6"/>
                  <a:pt x="52" y="9"/>
                </a:cubicBezTo>
                <a:cubicBezTo>
                  <a:pt x="52" y="10"/>
                  <a:pt x="52" y="10"/>
                  <a:pt x="52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9"/>
                  <a:pt x="56" y="9"/>
                  <a:pt x="56" y="9"/>
                </a:cubicBezTo>
                <a:cubicBezTo>
                  <a:pt x="56" y="6"/>
                  <a:pt x="57" y="4"/>
                  <a:pt x="58" y="3"/>
                </a:cubicBezTo>
                <a:cubicBezTo>
                  <a:pt x="60" y="1"/>
                  <a:pt x="62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7" y="0"/>
                  <a:pt x="69" y="1"/>
                  <a:pt x="70" y="3"/>
                </a:cubicBezTo>
                <a:cubicBezTo>
                  <a:pt x="72" y="4"/>
                  <a:pt x="73" y="6"/>
                  <a:pt x="73" y="9"/>
                </a:cubicBezTo>
                <a:cubicBezTo>
                  <a:pt x="73" y="10"/>
                  <a:pt x="73" y="10"/>
                  <a:pt x="7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6" y="10"/>
                  <a:pt x="86" y="10"/>
                  <a:pt x="86" y="10"/>
                </a:cubicBezTo>
                <a:cubicBezTo>
                  <a:pt x="86" y="15"/>
                  <a:pt x="86" y="15"/>
                  <a:pt x="86" y="15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8"/>
                  <a:pt x="86" y="78"/>
                  <a:pt x="86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3" y="71"/>
                  <a:pt x="3" y="71"/>
                  <a:pt x="3" y="7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0"/>
                  <a:pt x="0" y="10"/>
                  <a:pt x="0" y="10"/>
                </a:cubicBezTo>
                <a:cubicBezTo>
                  <a:pt x="5" y="10"/>
                  <a:pt x="5" y="10"/>
                  <a:pt x="5" y="10"/>
                </a:cubicBezTo>
                <a:close/>
                <a:moveTo>
                  <a:pt x="10" y="59"/>
                </a:moveTo>
                <a:cubicBezTo>
                  <a:pt x="15" y="56"/>
                  <a:pt x="15" y="56"/>
                  <a:pt x="15" y="56"/>
                </a:cubicBezTo>
                <a:cubicBezTo>
                  <a:pt x="17" y="55"/>
                  <a:pt x="17" y="55"/>
                  <a:pt x="17" y="55"/>
                </a:cubicBezTo>
                <a:cubicBezTo>
                  <a:pt x="18" y="57"/>
                  <a:pt x="18" y="57"/>
                  <a:pt x="18" y="57"/>
                </a:cubicBezTo>
                <a:cubicBezTo>
                  <a:pt x="28" y="68"/>
                  <a:pt x="28" y="68"/>
                  <a:pt x="28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20"/>
                  <a:pt x="76" y="20"/>
                  <a:pt x="76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3"/>
                  <a:pt x="72" y="25"/>
                  <a:pt x="70" y="27"/>
                </a:cubicBezTo>
                <a:cubicBezTo>
                  <a:pt x="69" y="29"/>
                  <a:pt x="67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2" y="29"/>
                  <a:pt x="60" y="29"/>
                  <a:pt x="58" y="27"/>
                </a:cubicBezTo>
                <a:cubicBezTo>
                  <a:pt x="57" y="25"/>
                  <a:pt x="56" y="23"/>
                  <a:pt x="56" y="21"/>
                </a:cubicBezTo>
                <a:cubicBezTo>
                  <a:pt x="56" y="20"/>
                  <a:pt x="56" y="20"/>
                  <a:pt x="56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3"/>
                  <a:pt x="51" y="25"/>
                  <a:pt x="49" y="27"/>
                </a:cubicBezTo>
                <a:cubicBezTo>
                  <a:pt x="48" y="29"/>
                  <a:pt x="46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1" y="29"/>
                  <a:pt x="39" y="29"/>
                  <a:pt x="37" y="27"/>
                </a:cubicBezTo>
                <a:cubicBezTo>
                  <a:pt x="36" y="25"/>
                  <a:pt x="35" y="23"/>
                  <a:pt x="35" y="21"/>
                </a:cubicBezTo>
                <a:cubicBezTo>
                  <a:pt x="35" y="20"/>
                  <a:pt x="35" y="20"/>
                  <a:pt x="35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3"/>
                  <a:pt x="29" y="25"/>
                  <a:pt x="28" y="27"/>
                </a:cubicBezTo>
                <a:cubicBezTo>
                  <a:pt x="26" y="29"/>
                  <a:pt x="24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0" y="29"/>
                  <a:pt x="18" y="29"/>
                  <a:pt x="16" y="27"/>
                </a:cubicBezTo>
                <a:cubicBezTo>
                  <a:pt x="14" y="25"/>
                  <a:pt x="14" y="23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59"/>
                  <a:pt x="10" y="59"/>
                  <a:pt x="10" y="59"/>
                </a:cubicBezTo>
                <a:close/>
                <a:moveTo>
                  <a:pt x="20" y="67"/>
                </a:moveTo>
                <a:cubicBezTo>
                  <a:pt x="16" y="62"/>
                  <a:pt x="16" y="62"/>
                  <a:pt x="16" y="62"/>
                </a:cubicBezTo>
                <a:cubicBezTo>
                  <a:pt x="13" y="64"/>
                  <a:pt x="13" y="64"/>
                  <a:pt x="13" y="64"/>
                </a:cubicBezTo>
                <a:cubicBezTo>
                  <a:pt x="20" y="67"/>
                  <a:pt x="20" y="67"/>
                  <a:pt x="20" y="67"/>
                </a:cubicBezTo>
                <a:close/>
                <a:moveTo>
                  <a:pt x="54" y="49"/>
                </a:moveTo>
                <a:cubicBezTo>
                  <a:pt x="54" y="56"/>
                  <a:pt x="54" y="56"/>
                  <a:pt x="54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49"/>
                  <a:pt x="66" y="49"/>
                  <a:pt x="66" y="49"/>
                </a:cubicBezTo>
                <a:cubicBezTo>
                  <a:pt x="54" y="49"/>
                  <a:pt x="54" y="49"/>
                  <a:pt x="54" y="49"/>
                </a:cubicBezTo>
                <a:close/>
                <a:moveTo>
                  <a:pt x="38" y="49"/>
                </a:moveTo>
                <a:cubicBezTo>
                  <a:pt x="38" y="56"/>
                  <a:pt x="38" y="56"/>
                  <a:pt x="38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49"/>
                  <a:pt x="49" y="49"/>
                  <a:pt x="49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20" y="49"/>
                </a:moveTo>
                <a:cubicBezTo>
                  <a:pt x="20" y="56"/>
                  <a:pt x="20" y="56"/>
                  <a:pt x="20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49"/>
                  <a:pt x="32" y="49"/>
                  <a:pt x="32" y="49"/>
                </a:cubicBezTo>
                <a:cubicBezTo>
                  <a:pt x="20" y="49"/>
                  <a:pt x="20" y="49"/>
                  <a:pt x="20" y="49"/>
                </a:cubicBezTo>
                <a:close/>
                <a:moveTo>
                  <a:pt x="54" y="36"/>
                </a:moveTo>
                <a:cubicBezTo>
                  <a:pt x="54" y="43"/>
                  <a:pt x="54" y="43"/>
                  <a:pt x="54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6"/>
                  <a:pt x="66" y="36"/>
                  <a:pt x="66" y="36"/>
                </a:cubicBezTo>
                <a:cubicBezTo>
                  <a:pt x="54" y="36"/>
                  <a:pt x="54" y="36"/>
                  <a:pt x="54" y="36"/>
                </a:cubicBezTo>
                <a:close/>
                <a:moveTo>
                  <a:pt x="38" y="36"/>
                </a:moveTo>
                <a:cubicBezTo>
                  <a:pt x="38" y="43"/>
                  <a:pt x="38" y="43"/>
                  <a:pt x="38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36"/>
                  <a:pt x="49" y="36"/>
                  <a:pt x="49" y="36"/>
                </a:cubicBezTo>
                <a:cubicBezTo>
                  <a:pt x="38" y="36"/>
                  <a:pt x="38" y="36"/>
                  <a:pt x="38" y="36"/>
                </a:cubicBezTo>
                <a:close/>
                <a:moveTo>
                  <a:pt x="20" y="36"/>
                </a:moveTo>
                <a:cubicBezTo>
                  <a:pt x="20" y="43"/>
                  <a:pt x="20" y="43"/>
                  <a:pt x="20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36"/>
                  <a:pt x="32" y="36"/>
                  <a:pt x="32" y="36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64" y="5"/>
                </a:moveTo>
                <a:cubicBezTo>
                  <a:pt x="64" y="5"/>
                  <a:pt x="64" y="5"/>
                  <a:pt x="64" y="5"/>
                </a:cubicBezTo>
                <a:cubicBezTo>
                  <a:pt x="63" y="5"/>
                  <a:pt x="63" y="5"/>
                  <a:pt x="62" y="6"/>
                </a:cubicBezTo>
                <a:cubicBezTo>
                  <a:pt x="61" y="7"/>
                  <a:pt x="61" y="8"/>
                  <a:pt x="61" y="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22"/>
                  <a:pt x="61" y="23"/>
                  <a:pt x="62" y="23"/>
                </a:cubicBezTo>
                <a:cubicBezTo>
                  <a:pt x="63" y="24"/>
                  <a:pt x="63" y="25"/>
                  <a:pt x="64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5" y="25"/>
                  <a:pt x="66" y="24"/>
                  <a:pt x="67" y="23"/>
                </a:cubicBezTo>
                <a:cubicBezTo>
                  <a:pt x="67" y="23"/>
                  <a:pt x="68" y="22"/>
                  <a:pt x="68" y="21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7" y="7"/>
                  <a:pt x="67" y="6"/>
                </a:cubicBezTo>
                <a:cubicBezTo>
                  <a:pt x="66" y="5"/>
                  <a:pt x="65" y="5"/>
                  <a:pt x="64" y="5"/>
                </a:cubicBezTo>
                <a:close/>
                <a:moveTo>
                  <a:pt x="43" y="5"/>
                </a:move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6"/>
                </a:cubicBezTo>
                <a:cubicBezTo>
                  <a:pt x="40" y="7"/>
                  <a:pt x="40" y="8"/>
                  <a:pt x="40" y="9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2"/>
                  <a:pt x="40" y="23"/>
                  <a:pt x="41" y="23"/>
                </a:cubicBezTo>
                <a:cubicBezTo>
                  <a:pt x="42" y="24"/>
                  <a:pt x="42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5"/>
                  <a:pt x="45" y="24"/>
                  <a:pt x="46" y="23"/>
                </a:cubicBezTo>
                <a:cubicBezTo>
                  <a:pt x="46" y="23"/>
                  <a:pt x="47" y="22"/>
                  <a:pt x="47" y="21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8"/>
                  <a:pt x="46" y="7"/>
                  <a:pt x="46" y="6"/>
                </a:cubicBezTo>
                <a:cubicBezTo>
                  <a:pt x="45" y="5"/>
                  <a:pt x="44" y="5"/>
                  <a:pt x="43" y="5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1" y="5"/>
                  <a:pt x="20" y="5"/>
                  <a:pt x="20" y="6"/>
                </a:cubicBezTo>
                <a:cubicBezTo>
                  <a:pt x="19" y="7"/>
                  <a:pt x="19" y="8"/>
                  <a:pt x="19" y="9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2"/>
                  <a:pt x="19" y="23"/>
                  <a:pt x="20" y="23"/>
                </a:cubicBezTo>
                <a:cubicBezTo>
                  <a:pt x="20" y="24"/>
                  <a:pt x="21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3" y="25"/>
                  <a:pt x="24" y="24"/>
                  <a:pt x="24" y="23"/>
                </a:cubicBezTo>
                <a:cubicBezTo>
                  <a:pt x="25" y="23"/>
                  <a:pt x="25" y="22"/>
                  <a:pt x="25" y="21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7"/>
                  <a:pt x="24" y="6"/>
                </a:cubicBezTo>
                <a:cubicBezTo>
                  <a:pt x="24" y="5"/>
                  <a:pt x="23" y="5"/>
                  <a:pt x="22" y="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7" name="Freeform 105"/>
          <p:cNvSpPr>
            <a:spLocks noEditPoints="1" noChangeArrowheads="1"/>
          </p:cNvSpPr>
          <p:nvPr/>
        </p:nvSpPr>
        <p:spPr bwMode="auto">
          <a:xfrm>
            <a:off x="3409950" y="152400"/>
            <a:ext cx="341313" cy="261938"/>
          </a:xfrm>
          <a:custGeom>
            <a:avLst/>
            <a:gdLst>
              <a:gd name="T0" fmla="*/ 2147483647 w 91"/>
              <a:gd name="T1" fmla="*/ 2147483647 h 93"/>
              <a:gd name="T2" fmla="*/ 2147483647 w 91"/>
              <a:gd name="T3" fmla="*/ 2147483647 h 93"/>
              <a:gd name="T4" fmla="*/ 2147483647 w 91"/>
              <a:gd name="T5" fmla="*/ 2147483647 h 93"/>
              <a:gd name="T6" fmla="*/ 2147483647 w 91"/>
              <a:gd name="T7" fmla="*/ 2147483647 h 93"/>
              <a:gd name="T8" fmla="*/ 2147483647 w 91"/>
              <a:gd name="T9" fmla="*/ 2147483647 h 93"/>
              <a:gd name="T10" fmla="*/ 2147483647 w 91"/>
              <a:gd name="T11" fmla="*/ 2147483647 h 93"/>
              <a:gd name="T12" fmla="*/ 2147483647 w 91"/>
              <a:gd name="T13" fmla="*/ 2147483647 h 93"/>
              <a:gd name="T14" fmla="*/ 2147483647 w 91"/>
              <a:gd name="T15" fmla="*/ 2147483647 h 93"/>
              <a:gd name="T16" fmla="*/ 2147483647 w 91"/>
              <a:gd name="T17" fmla="*/ 2147483647 h 93"/>
              <a:gd name="T18" fmla="*/ 2147483647 w 91"/>
              <a:gd name="T19" fmla="*/ 2147483647 h 93"/>
              <a:gd name="T20" fmla="*/ 2147483647 w 91"/>
              <a:gd name="T21" fmla="*/ 2147483647 h 93"/>
              <a:gd name="T22" fmla="*/ 2147483647 w 91"/>
              <a:gd name="T23" fmla="*/ 2147483647 h 93"/>
              <a:gd name="T24" fmla="*/ 2147483647 w 91"/>
              <a:gd name="T25" fmla="*/ 0 h 93"/>
              <a:gd name="T26" fmla="*/ 2147483647 w 91"/>
              <a:gd name="T27" fmla="*/ 2147483647 h 93"/>
              <a:gd name="T28" fmla="*/ 2147483647 w 91"/>
              <a:gd name="T29" fmla="*/ 2147483647 h 93"/>
              <a:gd name="T30" fmla="*/ 2147483647 w 91"/>
              <a:gd name="T31" fmla="*/ 2147483647 h 93"/>
              <a:gd name="T32" fmla="*/ 2147483647 w 91"/>
              <a:gd name="T33" fmla="*/ 2147483647 h 93"/>
              <a:gd name="T34" fmla="*/ 2147483647 w 91"/>
              <a:gd name="T35" fmla="*/ 2147483647 h 93"/>
              <a:gd name="T36" fmla="*/ 2147483647 w 91"/>
              <a:gd name="T37" fmla="*/ 2147483647 h 93"/>
              <a:gd name="T38" fmla="*/ 2147483647 w 91"/>
              <a:gd name="T39" fmla="*/ 2147483647 h 93"/>
              <a:gd name="T40" fmla="*/ 2147483647 w 91"/>
              <a:gd name="T41" fmla="*/ 2147483647 h 93"/>
              <a:gd name="T42" fmla="*/ 2147483647 w 91"/>
              <a:gd name="T43" fmla="*/ 2147483647 h 93"/>
              <a:gd name="T44" fmla="*/ 2147483647 w 91"/>
              <a:gd name="T45" fmla="*/ 2147483647 h 93"/>
              <a:gd name="T46" fmla="*/ 2147483647 w 91"/>
              <a:gd name="T47" fmla="*/ 2147483647 h 93"/>
              <a:gd name="T48" fmla="*/ 2147483647 w 91"/>
              <a:gd name="T49" fmla="*/ 2147483647 h 93"/>
              <a:gd name="T50" fmla="*/ 2147483647 w 91"/>
              <a:gd name="T51" fmla="*/ 2147483647 h 93"/>
              <a:gd name="T52" fmla="*/ 2147483647 w 91"/>
              <a:gd name="T53" fmla="*/ 2147483647 h 93"/>
              <a:gd name="T54" fmla="*/ 2147483647 w 91"/>
              <a:gd name="T55" fmla="*/ 2147483647 h 93"/>
              <a:gd name="T56" fmla="*/ 2147483647 w 91"/>
              <a:gd name="T57" fmla="*/ 2147483647 h 93"/>
              <a:gd name="T58" fmla="*/ 2147483647 w 91"/>
              <a:gd name="T59" fmla="*/ 2147483647 h 93"/>
              <a:gd name="T60" fmla="*/ 2147483647 w 91"/>
              <a:gd name="T61" fmla="*/ 2147483647 h 93"/>
              <a:gd name="T62" fmla="*/ 2147483647 w 91"/>
              <a:gd name="T63" fmla="*/ 2147483647 h 93"/>
              <a:gd name="T64" fmla="*/ 2147483647 w 91"/>
              <a:gd name="T65" fmla="*/ 2147483647 h 93"/>
              <a:gd name="T66" fmla="*/ 2147483647 w 91"/>
              <a:gd name="T67" fmla="*/ 2147483647 h 93"/>
              <a:gd name="T68" fmla="*/ 2147483647 w 91"/>
              <a:gd name="T69" fmla="*/ 2147483647 h 93"/>
              <a:gd name="T70" fmla="*/ 2147483647 w 91"/>
              <a:gd name="T71" fmla="*/ 2147483647 h 93"/>
              <a:gd name="T72" fmla="*/ 2147483647 w 91"/>
              <a:gd name="T73" fmla="*/ 2147483647 h 93"/>
              <a:gd name="T74" fmla="*/ 2147483647 w 91"/>
              <a:gd name="T75" fmla="*/ 2147483647 h 93"/>
              <a:gd name="T76" fmla="*/ 2147483647 w 91"/>
              <a:gd name="T77" fmla="*/ 2147483647 h 93"/>
              <a:gd name="T78" fmla="*/ 2147483647 w 91"/>
              <a:gd name="T79" fmla="*/ 2147483647 h 93"/>
              <a:gd name="T80" fmla="*/ 2147483647 w 91"/>
              <a:gd name="T81" fmla="*/ 2147483647 h 93"/>
              <a:gd name="T82" fmla="*/ 2147483647 w 91"/>
              <a:gd name="T83" fmla="*/ 2147483647 h 93"/>
              <a:gd name="T84" fmla="*/ 2147483647 w 91"/>
              <a:gd name="T85" fmla="*/ 2147483647 h 93"/>
              <a:gd name="T86" fmla="*/ 2147483647 w 91"/>
              <a:gd name="T87" fmla="*/ 2147483647 h 93"/>
              <a:gd name="T88" fmla="*/ 2147483647 w 91"/>
              <a:gd name="T89" fmla="*/ 2147483647 h 93"/>
              <a:gd name="T90" fmla="*/ 2147483647 w 91"/>
              <a:gd name="T91" fmla="*/ 2147483647 h 93"/>
              <a:gd name="T92" fmla="*/ 2147483647 w 91"/>
              <a:gd name="T93" fmla="*/ 2147483647 h 93"/>
              <a:gd name="T94" fmla="*/ 2147483647 w 91"/>
              <a:gd name="T95" fmla="*/ 2147483647 h 93"/>
              <a:gd name="T96" fmla="*/ 2147483647 w 91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1"/>
              <a:gd name="T148" fmla="*/ 0 h 93"/>
              <a:gd name="T149" fmla="*/ 91 w 91"/>
              <a:gd name="T150" fmla="*/ 93 h 9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1" h="93">
                <a:moveTo>
                  <a:pt x="11" y="0"/>
                </a:moveTo>
                <a:cubicBezTo>
                  <a:pt x="91" y="0"/>
                  <a:pt x="91" y="0"/>
                  <a:pt x="91" y="0"/>
                </a:cubicBezTo>
                <a:cubicBezTo>
                  <a:pt x="91" y="93"/>
                  <a:pt x="91" y="93"/>
                  <a:pt x="9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86"/>
                  <a:pt x="11" y="86"/>
                  <a:pt x="11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5" y="86"/>
                  <a:pt x="3" y="85"/>
                  <a:pt x="2" y="84"/>
                </a:cubicBezTo>
                <a:cubicBezTo>
                  <a:pt x="1" y="82"/>
                  <a:pt x="0" y="80"/>
                  <a:pt x="0" y="78"/>
                </a:cubicBezTo>
                <a:cubicBezTo>
                  <a:pt x="0" y="76"/>
                  <a:pt x="1" y="74"/>
                  <a:pt x="2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3" y="71"/>
                  <a:pt x="5" y="70"/>
                  <a:pt x="7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65"/>
                  <a:pt x="11" y="65"/>
                  <a:pt x="11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5" y="65"/>
                  <a:pt x="3" y="64"/>
                  <a:pt x="2" y="63"/>
                </a:cubicBezTo>
                <a:cubicBezTo>
                  <a:pt x="1" y="61"/>
                  <a:pt x="0" y="59"/>
                  <a:pt x="0" y="57"/>
                </a:cubicBezTo>
                <a:cubicBezTo>
                  <a:pt x="0" y="55"/>
                  <a:pt x="1" y="53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0"/>
                  <a:pt x="5" y="49"/>
                  <a:pt x="7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3"/>
                  <a:pt x="11" y="43"/>
                  <a:pt x="11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5" y="43"/>
                  <a:pt x="3" y="42"/>
                  <a:pt x="2" y="41"/>
                </a:cubicBezTo>
                <a:cubicBezTo>
                  <a:pt x="1" y="39"/>
                  <a:pt x="0" y="38"/>
                  <a:pt x="0" y="35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29"/>
                  <a:pt x="5" y="28"/>
                  <a:pt x="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2"/>
                  <a:pt x="11" y="22"/>
                  <a:pt x="11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5" y="22"/>
                  <a:pt x="3" y="22"/>
                  <a:pt x="2" y="20"/>
                </a:cubicBezTo>
                <a:cubicBezTo>
                  <a:pt x="1" y="19"/>
                  <a:pt x="0" y="17"/>
                  <a:pt x="0" y="15"/>
                </a:cubicBezTo>
                <a:cubicBezTo>
                  <a:pt x="0" y="13"/>
                  <a:pt x="1" y="11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8"/>
                  <a:pt x="5" y="7"/>
                  <a:pt x="7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0"/>
                  <a:pt x="11" y="0"/>
                  <a:pt x="11" y="0"/>
                </a:cubicBezTo>
                <a:close/>
                <a:moveTo>
                  <a:pt x="21" y="33"/>
                </a:move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6" y="33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5" y="34"/>
                  <a:pt x="5" y="35"/>
                  <a:pt x="5" y="35"/>
                </a:cubicBezTo>
                <a:cubicBezTo>
                  <a:pt x="5" y="36"/>
                  <a:pt x="5" y="37"/>
                  <a:pt x="6" y="37"/>
                </a:cubicBezTo>
                <a:cubicBezTo>
                  <a:pt x="6" y="38"/>
                  <a:pt x="7" y="38"/>
                  <a:pt x="7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2" y="38"/>
                  <a:pt x="23" y="38"/>
                  <a:pt x="23" y="37"/>
                </a:cubicBezTo>
                <a:cubicBezTo>
                  <a:pt x="24" y="37"/>
                  <a:pt x="24" y="36"/>
                  <a:pt x="24" y="35"/>
                </a:cubicBezTo>
                <a:cubicBezTo>
                  <a:pt x="24" y="35"/>
                  <a:pt x="24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3"/>
                  <a:pt x="22" y="33"/>
                  <a:pt x="21" y="33"/>
                </a:cubicBezTo>
                <a:close/>
                <a:moveTo>
                  <a:pt x="21" y="12"/>
                </a:move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6" y="12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3"/>
                  <a:pt x="5" y="14"/>
                  <a:pt x="5" y="15"/>
                </a:cubicBezTo>
                <a:cubicBezTo>
                  <a:pt x="5" y="15"/>
                  <a:pt x="5" y="16"/>
                  <a:pt x="6" y="17"/>
                </a:cubicBezTo>
                <a:cubicBezTo>
                  <a:pt x="6" y="17"/>
                  <a:pt x="7" y="17"/>
                  <a:pt x="7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3" y="17"/>
                  <a:pt x="23" y="17"/>
                </a:cubicBezTo>
                <a:cubicBezTo>
                  <a:pt x="24" y="16"/>
                  <a:pt x="24" y="15"/>
                  <a:pt x="24" y="15"/>
                </a:cubicBezTo>
                <a:cubicBezTo>
                  <a:pt x="24" y="14"/>
                  <a:pt x="24" y="13"/>
                  <a:pt x="23" y="13"/>
                </a:cubicBezTo>
                <a:cubicBezTo>
                  <a:pt x="23" y="12"/>
                  <a:pt x="22" y="12"/>
                  <a:pt x="21" y="12"/>
                </a:cubicBezTo>
                <a:close/>
                <a:moveTo>
                  <a:pt x="21" y="76"/>
                </a:moveTo>
                <a:cubicBezTo>
                  <a:pt x="7" y="76"/>
                  <a:pt x="7" y="76"/>
                  <a:pt x="7" y="76"/>
                </a:cubicBezTo>
                <a:cubicBezTo>
                  <a:pt x="7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5" y="77"/>
                  <a:pt x="5" y="77"/>
                  <a:pt x="5" y="78"/>
                </a:cubicBezTo>
                <a:cubicBezTo>
                  <a:pt x="5" y="79"/>
                  <a:pt x="5" y="79"/>
                  <a:pt x="6" y="80"/>
                </a:cubicBezTo>
                <a:cubicBezTo>
                  <a:pt x="6" y="80"/>
                  <a:pt x="7" y="81"/>
                  <a:pt x="7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22" y="81"/>
                  <a:pt x="23" y="80"/>
                  <a:pt x="23" y="80"/>
                </a:cubicBezTo>
                <a:cubicBezTo>
                  <a:pt x="24" y="79"/>
                  <a:pt x="24" y="79"/>
                  <a:pt x="24" y="78"/>
                </a:cubicBezTo>
                <a:cubicBezTo>
                  <a:pt x="24" y="77"/>
                  <a:pt x="24" y="77"/>
                  <a:pt x="23" y="76"/>
                </a:cubicBezTo>
                <a:cubicBezTo>
                  <a:pt x="23" y="76"/>
                  <a:pt x="22" y="76"/>
                  <a:pt x="21" y="76"/>
                </a:cubicBezTo>
                <a:close/>
                <a:moveTo>
                  <a:pt x="21" y="55"/>
                </a:move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6"/>
                  <a:pt x="5" y="56"/>
                  <a:pt x="5" y="57"/>
                </a:cubicBezTo>
                <a:cubicBezTo>
                  <a:pt x="5" y="58"/>
                  <a:pt x="5" y="59"/>
                  <a:pt x="6" y="59"/>
                </a:cubicBezTo>
                <a:cubicBezTo>
                  <a:pt x="6" y="59"/>
                  <a:pt x="7" y="60"/>
                  <a:pt x="7" y="60"/>
                </a:cubicBezTo>
                <a:cubicBezTo>
                  <a:pt x="21" y="60"/>
                  <a:pt x="21" y="60"/>
                  <a:pt x="21" y="60"/>
                </a:cubicBezTo>
                <a:cubicBezTo>
                  <a:pt x="22" y="60"/>
                  <a:pt x="23" y="59"/>
                  <a:pt x="23" y="59"/>
                </a:cubicBezTo>
                <a:cubicBezTo>
                  <a:pt x="24" y="59"/>
                  <a:pt x="24" y="58"/>
                  <a:pt x="24" y="57"/>
                </a:cubicBezTo>
                <a:cubicBezTo>
                  <a:pt x="24" y="56"/>
                  <a:pt x="24" y="56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5"/>
                  <a:pt x="21" y="55"/>
                </a:cubicBezTo>
                <a:close/>
                <a:moveTo>
                  <a:pt x="30" y="39"/>
                </a:moveTo>
                <a:cubicBezTo>
                  <a:pt x="31" y="41"/>
                  <a:pt x="32" y="43"/>
                  <a:pt x="33" y="45"/>
                </a:cubicBezTo>
                <a:cubicBezTo>
                  <a:pt x="33" y="45"/>
                  <a:pt x="34" y="46"/>
                  <a:pt x="35" y="45"/>
                </a:cubicBezTo>
                <a:cubicBezTo>
                  <a:pt x="38" y="45"/>
                  <a:pt x="41" y="44"/>
                  <a:pt x="43" y="43"/>
                </a:cubicBezTo>
                <a:cubicBezTo>
                  <a:pt x="45" y="43"/>
                  <a:pt x="45" y="42"/>
                  <a:pt x="45" y="41"/>
                </a:cubicBezTo>
                <a:cubicBezTo>
                  <a:pt x="45" y="40"/>
                  <a:pt x="45" y="38"/>
                  <a:pt x="45" y="37"/>
                </a:cubicBezTo>
                <a:cubicBezTo>
                  <a:pt x="52" y="34"/>
                  <a:pt x="62" y="34"/>
                  <a:pt x="70" y="37"/>
                </a:cubicBezTo>
                <a:cubicBezTo>
                  <a:pt x="70" y="38"/>
                  <a:pt x="69" y="40"/>
                  <a:pt x="69" y="41"/>
                </a:cubicBezTo>
                <a:cubicBezTo>
                  <a:pt x="69" y="42"/>
                  <a:pt x="70" y="43"/>
                  <a:pt x="71" y="43"/>
                </a:cubicBezTo>
                <a:cubicBezTo>
                  <a:pt x="74" y="44"/>
                  <a:pt x="77" y="45"/>
                  <a:pt x="79" y="45"/>
                </a:cubicBezTo>
                <a:cubicBezTo>
                  <a:pt x="80" y="46"/>
                  <a:pt x="81" y="45"/>
                  <a:pt x="82" y="45"/>
                </a:cubicBezTo>
                <a:cubicBezTo>
                  <a:pt x="82" y="43"/>
                  <a:pt x="83" y="41"/>
                  <a:pt x="84" y="39"/>
                </a:cubicBezTo>
                <a:cubicBezTo>
                  <a:pt x="85" y="37"/>
                  <a:pt x="85" y="37"/>
                  <a:pt x="84" y="36"/>
                </a:cubicBezTo>
                <a:cubicBezTo>
                  <a:pt x="66" y="26"/>
                  <a:pt x="49" y="26"/>
                  <a:pt x="31" y="36"/>
                </a:cubicBezTo>
                <a:cubicBezTo>
                  <a:pt x="30" y="37"/>
                  <a:pt x="29" y="37"/>
                  <a:pt x="30" y="39"/>
                </a:cubicBezTo>
                <a:close/>
                <a:moveTo>
                  <a:pt x="49" y="39"/>
                </a:moveTo>
                <a:cubicBezTo>
                  <a:pt x="49" y="40"/>
                  <a:pt x="49" y="42"/>
                  <a:pt x="49" y="43"/>
                </a:cubicBezTo>
                <a:cubicBezTo>
                  <a:pt x="49" y="45"/>
                  <a:pt x="48" y="46"/>
                  <a:pt x="46" y="46"/>
                </a:cubicBezTo>
                <a:cubicBezTo>
                  <a:pt x="44" y="47"/>
                  <a:pt x="42" y="47"/>
                  <a:pt x="39" y="48"/>
                </a:cubicBezTo>
                <a:cubicBezTo>
                  <a:pt x="38" y="48"/>
                  <a:pt x="37" y="49"/>
                  <a:pt x="37" y="50"/>
                </a:cubicBezTo>
                <a:cubicBezTo>
                  <a:pt x="37" y="55"/>
                  <a:pt x="37" y="59"/>
                  <a:pt x="37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8" y="59"/>
                  <a:pt x="78" y="55"/>
                  <a:pt x="78" y="50"/>
                </a:cubicBezTo>
                <a:cubicBezTo>
                  <a:pt x="78" y="49"/>
                  <a:pt x="77" y="48"/>
                  <a:pt x="76" y="48"/>
                </a:cubicBezTo>
                <a:cubicBezTo>
                  <a:pt x="73" y="47"/>
                  <a:pt x="71" y="47"/>
                  <a:pt x="69" y="46"/>
                </a:cubicBezTo>
                <a:cubicBezTo>
                  <a:pt x="67" y="46"/>
                  <a:pt x="66" y="45"/>
                  <a:pt x="66" y="43"/>
                </a:cubicBezTo>
                <a:cubicBezTo>
                  <a:pt x="66" y="42"/>
                  <a:pt x="66" y="40"/>
                  <a:pt x="66" y="39"/>
                </a:cubicBezTo>
                <a:cubicBezTo>
                  <a:pt x="63" y="38"/>
                  <a:pt x="60" y="38"/>
                  <a:pt x="58" y="38"/>
                </a:cubicBezTo>
                <a:cubicBezTo>
                  <a:pt x="55" y="38"/>
                  <a:pt x="52" y="38"/>
                  <a:pt x="49" y="39"/>
                </a:cubicBezTo>
                <a:close/>
                <a:moveTo>
                  <a:pt x="58" y="44"/>
                </a:moveTo>
                <a:cubicBezTo>
                  <a:pt x="55" y="44"/>
                  <a:pt x="53" y="45"/>
                  <a:pt x="52" y="46"/>
                </a:cubicBezTo>
                <a:cubicBezTo>
                  <a:pt x="50" y="48"/>
                  <a:pt x="49" y="50"/>
                  <a:pt x="49" y="52"/>
                </a:cubicBezTo>
                <a:cubicBezTo>
                  <a:pt x="49" y="55"/>
                  <a:pt x="50" y="57"/>
                  <a:pt x="52" y="58"/>
                </a:cubicBezTo>
                <a:cubicBezTo>
                  <a:pt x="53" y="60"/>
                  <a:pt x="55" y="61"/>
                  <a:pt x="58" y="61"/>
                </a:cubicBezTo>
                <a:cubicBezTo>
                  <a:pt x="60" y="61"/>
                  <a:pt x="62" y="60"/>
                  <a:pt x="63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7"/>
                  <a:pt x="59" y="57"/>
                  <a:pt x="58" y="57"/>
                </a:cubicBezTo>
                <a:cubicBezTo>
                  <a:pt x="56" y="57"/>
                  <a:pt x="55" y="56"/>
                  <a:pt x="54" y="56"/>
                </a:cubicBezTo>
                <a:cubicBezTo>
                  <a:pt x="53" y="55"/>
                  <a:pt x="53" y="54"/>
                  <a:pt x="53" y="52"/>
                </a:cubicBezTo>
                <a:cubicBezTo>
                  <a:pt x="53" y="51"/>
                  <a:pt x="53" y="50"/>
                  <a:pt x="54" y="49"/>
                </a:cubicBezTo>
                <a:cubicBezTo>
                  <a:pt x="55" y="48"/>
                  <a:pt x="56" y="48"/>
                  <a:pt x="58" y="48"/>
                </a:cubicBezTo>
                <a:cubicBezTo>
                  <a:pt x="59" y="48"/>
                  <a:pt x="60" y="48"/>
                  <a:pt x="61" y="49"/>
                </a:cubicBezTo>
                <a:cubicBezTo>
                  <a:pt x="62" y="50"/>
                  <a:pt x="62" y="51"/>
                  <a:pt x="62" y="52"/>
                </a:cubicBezTo>
                <a:cubicBezTo>
                  <a:pt x="62" y="53"/>
                  <a:pt x="62" y="54"/>
                  <a:pt x="62" y="55"/>
                </a:cubicBezTo>
                <a:cubicBezTo>
                  <a:pt x="65" y="56"/>
                  <a:pt x="65" y="56"/>
                  <a:pt x="65" y="56"/>
                </a:cubicBezTo>
                <a:cubicBezTo>
                  <a:pt x="66" y="55"/>
                  <a:pt x="66" y="54"/>
                  <a:pt x="66" y="52"/>
                </a:cubicBezTo>
                <a:cubicBezTo>
                  <a:pt x="66" y="50"/>
                  <a:pt x="65" y="48"/>
                  <a:pt x="64" y="46"/>
                </a:cubicBezTo>
                <a:cubicBezTo>
                  <a:pt x="62" y="45"/>
                  <a:pt x="60" y="44"/>
                  <a:pt x="58" y="44"/>
                </a:cubicBezTo>
                <a:close/>
                <a:moveTo>
                  <a:pt x="75" y="64"/>
                </a:moveTo>
                <a:cubicBezTo>
                  <a:pt x="74" y="64"/>
                  <a:pt x="72" y="64"/>
                  <a:pt x="70" y="64"/>
                </a:cubicBezTo>
                <a:cubicBezTo>
                  <a:pt x="70" y="65"/>
                  <a:pt x="70" y="67"/>
                  <a:pt x="70" y="68"/>
                </a:cubicBezTo>
                <a:cubicBezTo>
                  <a:pt x="72" y="68"/>
                  <a:pt x="73" y="68"/>
                  <a:pt x="74" y="68"/>
                </a:cubicBezTo>
                <a:cubicBezTo>
                  <a:pt x="74" y="67"/>
                  <a:pt x="75" y="65"/>
                  <a:pt x="75" y="64"/>
                </a:cubicBezTo>
                <a:close/>
                <a:moveTo>
                  <a:pt x="40" y="64"/>
                </a:moveTo>
                <a:cubicBezTo>
                  <a:pt x="40" y="65"/>
                  <a:pt x="41" y="67"/>
                  <a:pt x="41" y="68"/>
                </a:cubicBezTo>
                <a:cubicBezTo>
                  <a:pt x="42" y="68"/>
                  <a:pt x="44" y="68"/>
                  <a:pt x="45" y="68"/>
                </a:cubicBezTo>
                <a:cubicBezTo>
                  <a:pt x="45" y="67"/>
                  <a:pt x="45" y="65"/>
                  <a:pt x="45" y="64"/>
                </a:cubicBezTo>
                <a:cubicBezTo>
                  <a:pt x="43" y="64"/>
                  <a:pt x="41" y="64"/>
                  <a:pt x="40" y="6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8" name="矩形 317"/>
          <p:cNvSpPr>
            <a:spLocks noChangeArrowheads="1"/>
          </p:cNvSpPr>
          <p:nvPr/>
        </p:nvSpPr>
        <p:spPr bwMode="auto">
          <a:xfrm>
            <a:off x="200025" y="-11113"/>
            <a:ext cx="1419225" cy="5168901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600" b="1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  <a:sym typeface="时尚中黑简体" pitchFamily="2" charset="-122"/>
              </a:rPr>
              <a:t>赠送素材</a:t>
            </a:r>
            <a:endParaRPr lang="en-US" sz="6600" b="1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  <a:sym typeface="时尚中黑简体" pitchFamily="2" charset="-122"/>
            </a:endParaRPr>
          </a:p>
          <a:p>
            <a:pPr algn="ctr"/>
            <a:r>
              <a:rPr lang="en-US" altLang="zh-CN" sz="6600" b="1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  <a:sym typeface="时尚中黑简体" pitchFamily="2" charset="-122"/>
              </a:rPr>
              <a:t>1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294" name="矩形 10"/>
          <p:cNvSpPr>
            <a:spLocks noChangeArrowheads="1"/>
          </p:cNvSpPr>
          <p:nvPr/>
        </p:nvSpPr>
        <p:spPr bwMode="auto">
          <a:xfrm>
            <a:off x="3870325" y="2220913"/>
            <a:ext cx="35814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12295" name="矩形 11"/>
          <p:cNvSpPr>
            <a:spLocks noChangeArrowheads="1"/>
          </p:cNvSpPr>
          <p:nvPr/>
        </p:nvSpPr>
        <p:spPr bwMode="auto">
          <a:xfrm>
            <a:off x="4738688" y="3248025"/>
            <a:ext cx="627062" cy="9810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296" name="矩形 12"/>
          <p:cNvSpPr>
            <a:spLocks noChangeArrowheads="1"/>
          </p:cNvSpPr>
          <p:nvPr/>
        </p:nvSpPr>
        <p:spPr bwMode="auto">
          <a:xfrm>
            <a:off x="5534025" y="3248025"/>
            <a:ext cx="628650" cy="9810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297" name="矩形 13"/>
          <p:cNvSpPr>
            <a:spLocks noChangeArrowheads="1"/>
          </p:cNvSpPr>
          <p:nvPr/>
        </p:nvSpPr>
        <p:spPr bwMode="auto">
          <a:xfrm>
            <a:off x="3943350" y="3248025"/>
            <a:ext cx="627063" cy="9810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298" name="矩形 14"/>
          <p:cNvSpPr>
            <a:spLocks noChangeArrowheads="1"/>
          </p:cNvSpPr>
          <p:nvPr/>
        </p:nvSpPr>
        <p:spPr bwMode="auto">
          <a:xfrm>
            <a:off x="4049713" y="3303588"/>
            <a:ext cx="4794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c</a:t>
            </a:r>
            <a:endParaRPr lang="zh-CN" altLang="en-US" sz="48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299" name="矩形 15"/>
          <p:cNvSpPr>
            <a:spLocks noChangeArrowheads="1"/>
          </p:cNvSpPr>
          <p:nvPr/>
        </p:nvSpPr>
        <p:spPr bwMode="auto">
          <a:xfrm>
            <a:off x="4845050" y="3303588"/>
            <a:ext cx="5588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o</a:t>
            </a:r>
            <a:endParaRPr lang="zh-CN" altLang="en-US" sz="48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0" name="矩形 16"/>
          <p:cNvSpPr>
            <a:spLocks noChangeArrowheads="1"/>
          </p:cNvSpPr>
          <p:nvPr/>
        </p:nvSpPr>
        <p:spPr bwMode="auto">
          <a:xfrm>
            <a:off x="5649913" y="3303588"/>
            <a:ext cx="557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o</a:t>
            </a:r>
            <a:endParaRPr lang="zh-CN" altLang="en-US" sz="48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1" name="矩形 17"/>
          <p:cNvSpPr>
            <a:spLocks noChangeArrowheads="1"/>
          </p:cNvSpPr>
          <p:nvPr/>
        </p:nvSpPr>
        <p:spPr bwMode="auto">
          <a:xfrm>
            <a:off x="6364288" y="3248025"/>
            <a:ext cx="627062" cy="9810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2" name="矩形 18"/>
          <p:cNvSpPr>
            <a:spLocks noChangeArrowheads="1"/>
          </p:cNvSpPr>
          <p:nvPr/>
        </p:nvSpPr>
        <p:spPr bwMode="auto">
          <a:xfrm>
            <a:off x="6589713" y="3303588"/>
            <a:ext cx="320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l</a:t>
            </a:r>
            <a:endParaRPr lang="zh-CN" altLang="en-US" sz="48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3" name="椭圆 19"/>
          <p:cNvSpPr>
            <a:spLocks noChangeArrowheads="1"/>
          </p:cNvSpPr>
          <p:nvPr/>
        </p:nvSpPr>
        <p:spPr bwMode="auto">
          <a:xfrm>
            <a:off x="1919288" y="1635125"/>
            <a:ext cx="1316037" cy="1366838"/>
          </a:xfrm>
          <a:prstGeom prst="ellipse">
            <a:avLst/>
          </a:prstGeom>
          <a:solidFill>
            <a:srgbClr val="C1D800"/>
          </a:solidFill>
          <a:ln w="762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r"/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4" name="矩形 20"/>
          <p:cNvSpPr>
            <a:spLocks noChangeArrowheads="1"/>
          </p:cNvSpPr>
          <p:nvPr/>
        </p:nvSpPr>
        <p:spPr bwMode="auto">
          <a:xfrm>
            <a:off x="1958975" y="3854450"/>
            <a:ext cx="1238250" cy="606425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5" name="矩形 22"/>
          <p:cNvSpPr>
            <a:spLocks noChangeArrowheads="1"/>
          </p:cNvSpPr>
          <p:nvPr/>
        </p:nvSpPr>
        <p:spPr bwMode="auto">
          <a:xfrm>
            <a:off x="1958975" y="3248025"/>
            <a:ext cx="1238250" cy="606425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6" name="等腰三角形 23"/>
          <p:cNvSpPr>
            <a:spLocks noChangeArrowheads="1"/>
          </p:cNvSpPr>
          <p:nvPr/>
        </p:nvSpPr>
        <p:spPr bwMode="auto">
          <a:xfrm>
            <a:off x="2473325" y="3117850"/>
            <a:ext cx="209550" cy="187325"/>
          </a:xfrm>
          <a:prstGeom prst="triangle">
            <a:avLst>
              <a:gd name="adj" fmla="val 50000"/>
            </a:avLst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7" name="TextBox 24"/>
          <p:cNvSpPr>
            <a:spLocks noChangeArrowheads="1"/>
          </p:cNvSpPr>
          <p:nvPr/>
        </p:nvSpPr>
        <p:spPr bwMode="auto">
          <a:xfrm>
            <a:off x="2293938" y="4017963"/>
            <a:ext cx="946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</a:t>
            </a:r>
          </a:p>
        </p:txBody>
      </p:sp>
      <p:sp>
        <p:nvSpPr>
          <p:cNvPr id="12308" name="Freeform 162"/>
          <p:cNvSpPr>
            <a:spLocks noEditPoints="1" noChangeArrowheads="1"/>
          </p:cNvSpPr>
          <p:nvPr/>
        </p:nvSpPr>
        <p:spPr bwMode="auto">
          <a:xfrm>
            <a:off x="2065338" y="4071938"/>
            <a:ext cx="258762" cy="169862"/>
          </a:xfrm>
          <a:custGeom>
            <a:avLst/>
            <a:gdLst>
              <a:gd name="T0" fmla="*/ 2147483647 w 179"/>
              <a:gd name="T1" fmla="*/ 0 h 128"/>
              <a:gd name="T2" fmla="*/ 2147483647 w 179"/>
              <a:gd name="T3" fmla="*/ 0 h 128"/>
              <a:gd name="T4" fmla="*/ 2147483647 w 179"/>
              <a:gd name="T5" fmla="*/ 2147483647 h 128"/>
              <a:gd name="T6" fmla="*/ 2147483647 w 179"/>
              <a:gd name="T7" fmla="*/ 2147483647 h 128"/>
              <a:gd name="T8" fmla="*/ 2147483647 w 179"/>
              <a:gd name="T9" fmla="*/ 2147483647 h 128"/>
              <a:gd name="T10" fmla="*/ 2147483647 w 179"/>
              <a:gd name="T11" fmla="*/ 0 h 128"/>
              <a:gd name="T12" fmla="*/ 2147483647 w 179"/>
              <a:gd name="T13" fmla="*/ 0 h 128"/>
              <a:gd name="T14" fmla="*/ 2147483647 w 179"/>
              <a:gd name="T15" fmla="*/ 2147483647 h 128"/>
              <a:gd name="T16" fmla="*/ 2147483647 w 179"/>
              <a:gd name="T17" fmla="*/ 2147483647 h 128"/>
              <a:gd name="T18" fmla="*/ 2147483647 w 179"/>
              <a:gd name="T19" fmla="*/ 2147483647 h 128"/>
              <a:gd name="T20" fmla="*/ 2147483647 w 179"/>
              <a:gd name="T21" fmla="*/ 2147483647 h 128"/>
              <a:gd name="T22" fmla="*/ 2147483647 w 179"/>
              <a:gd name="T23" fmla="*/ 2147483647 h 128"/>
              <a:gd name="T24" fmla="*/ 2147483647 w 179"/>
              <a:gd name="T25" fmla="*/ 2147483647 h 128"/>
              <a:gd name="T26" fmla="*/ 0 w 179"/>
              <a:gd name="T27" fmla="*/ 2147483647 h 128"/>
              <a:gd name="T28" fmla="*/ 0 w 179"/>
              <a:gd name="T29" fmla="*/ 2147483647 h 128"/>
              <a:gd name="T30" fmla="*/ 2147483647 w 179"/>
              <a:gd name="T31" fmla="*/ 2147483647 h 128"/>
              <a:gd name="T32" fmla="*/ 2147483647 w 179"/>
              <a:gd name="T33" fmla="*/ 2147483647 h 128"/>
              <a:gd name="T34" fmla="*/ 2147483647 w 179"/>
              <a:gd name="T35" fmla="*/ 2147483647 h 128"/>
              <a:gd name="T36" fmla="*/ 2147483647 w 179"/>
              <a:gd name="T37" fmla="*/ 2147483647 h 128"/>
              <a:gd name="T38" fmla="*/ 2147483647 w 179"/>
              <a:gd name="T39" fmla="*/ 2147483647 h 128"/>
              <a:gd name="T40" fmla="*/ 2147483647 w 179"/>
              <a:gd name="T41" fmla="*/ 2147483647 h 128"/>
              <a:gd name="T42" fmla="*/ 2147483647 w 179"/>
              <a:gd name="T43" fmla="*/ 2147483647 h 128"/>
              <a:gd name="T44" fmla="*/ 2147483647 w 179"/>
              <a:gd name="T45" fmla="*/ 2147483647 h 12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79"/>
              <a:gd name="T70" fmla="*/ 0 h 128"/>
              <a:gd name="T71" fmla="*/ 179 w 179"/>
              <a:gd name="T72" fmla="*/ 128 h 12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79" h="128">
                <a:moveTo>
                  <a:pt x="16" y="0"/>
                </a:moveTo>
                <a:lnTo>
                  <a:pt x="163" y="0"/>
                </a:lnTo>
                <a:lnTo>
                  <a:pt x="139" y="24"/>
                </a:lnTo>
                <a:lnTo>
                  <a:pt x="89" y="71"/>
                </a:lnTo>
                <a:lnTo>
                  <a:pt x="40" y="24"/>
                </a:lnTo>
                <a:lnTo>
                  <a:pt x="16" y="0"/>
                </a:lnTo>
                <a:close/>
                <a:moveTo>
                  <a:pt x="179" y="10"/>
                </a:moveTo>
                <a:lnTo>
                  <a:pt x="151" y="36"/>
                </a:lnTo>
                <a:lnTo>
                  <a:pt x="96" y="90"/>
                </a:lnTo>
                <a:lnTo>
                  <a:pt x="89" y="97"/>
                </a:lnTo>
                <a:lnTo>
                  <a:pt x="82" y="90"/>
                </a:lnTo>
                <a:lnTo>
                  <a:pt x="28" y="36"/>
                </a:lnTo>
                <a:lnTo>
                  <a:pt x="0" y="10"/>
                </a:lnTo>
                <a:lnTo>
                  <a:pt x="0" y="113"/>
                </a:lnTo>
                <a:lnTo>
                  <a:pt x="44" y="71"/>
                </a:lnTo>
                <a:lnTo>
                  <a:pt x="56" y="85"/>
                </a:lnTo>
                <a:lnTo>
                  <a:pt x="11" y="128"/>
                </a:lnTo>
                <a:lnTo>
                  <a:pt x="165" y="128"/>
                </a:lnTo>
                <a:lnTo>
                  <a:pt x="118" y="85"/>
                </a:lnTo>
                <a:lnTo>
                  <a:pt x="132" y="71"/>
                </a:lnTo>
                <a:lnTo>
                  <a:pt x="179" y="116"/>
                </a:lnTo>
                <a:lnTo>
                  <a:pt x="179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60" tIns="51429" rIns="102860" bIns="51429"/>
          <a:lstStyle/>
          <a:p>
            <a:endParaRPr lang="zh-CN" altLang="en-US"/>
          </a:p>
        </p:txBody>
      </p:sp>
      <p:sp>
        <p:nvSpPr>
          <p:cNvPr id="12309" name="TextBox 26"/>
          <p:cNvSpPr>
            <a:spLocks noChangeArrowheads="1"/>
          </p:cNvSpPr>
          <p:nvPr/>
        </p:nvSpPr>
        <p:spPr bwMode="auto">
          <a:xfrm>
            <a:off x="2038350" y="3292475"/>
            <a:ext cx="1057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单击输入文字内容</a:t>
            </a:r>
          </a:p>
        </p:txBody>
      </p:sp>
      <p:sp>
        <p:nvSpPr>
          <p:cNvPr id="12310" name="Freeform 37"/>
          <p:cNvSpPr>
            <a:spLocks noEditPoints="1" noChangeArrowheads="1"/>
          </p:cNvSpPr>
          <p:nvPr/>
        </p:nvSpPr>
        <p:spPr bwMode="auto">
          <a:xfrm>
            <a:off x="2403475" y="1727200"/>
            <a:ext cx="400050" cy="615950"/>
          </a:xfrm>
          <a:custGeom>
            <a:avLst/>
            <a:gdLst>
              <a:gd name="T0" fmla="*/ 2147483647 w 35"/>
              <a:gd name="T1" fmla="*/ 2147483647 h 48"/>
              <a:gd name="T2" fmla="*/ 2147483647 w 35"/>
              <a:gd name="T3" fmla="*/ 2147483647 h 48"/>
              <a:gd name="T4" fmla="*/ 2147483647 w 35"/>
              <a:gd name="T5" fmla="*/ 2147483647 h 48"/>
              <a:gd name="T6" fmla="*/ 2147483647 w 35"/>
              <a:gd name="T7" fmla="*/ 2147483647 h 48"/>
              <a:gd name="T8" fmla="*/ 2147483647 w 35"/>
              <a:gd name="T9" fmla="*/ 2147483647 h 48"/>
              <a:gd name="T10" fmla="*/ 2147483647 w 35"/>
              <a:gd name="T11" fmla="*/ 2147483647 h 48"/>
              <a:gd name="T12" fmla="*/ 2147483647 w 35"/>
              <a:gd name="T13" fmla="*/ 2147483647 h 48"/>
              <a:gd name="T14" fmla="*/ 2147483647 w 35"/>
              <a:gd name="T15" fmla="*/ 2147483647 h 48"/>
              <a:gd name="T16" fmla="*/ 2147483647 w 35"/>
              <a:gd name="T17" fmla="*/ 2147483647 h 48"/>
              <a:gd name="T18" fmla="*/ 2147483647 w 35"/>
              <a:gd name="T19" fmla="*/ 2147483647 h 48"/>
              <a:gd name="T20" fmla="*/ 2147483647 w 35"/>
              <a:gd name="T21" fmla="*/ 2147483647 h 48"/>
              <a:gd name="T22" fmla="*/ 2147483647 w 35"/>
              <a:gd name="T23" fmla="*/ 2147483647 h 48"/>
              <a:gd name="T24" fmla="*/ 2147483647 w 35"/>
              <a:gd name="T25" fmla="*/ 2147483647 h 48"/>
              <a:gd name="T26" fmla="*/ 2147483647 w 35"/>
              <a:gd name="T27" fmla="*/ 2147483647 h 48"/>
              <a:gd name="T28" fmla="*/ 2147483647 w 35"/>
              <a:gd name="T29" fmla="*/ 2147483647 h 48"/>
              <a:gd name="T30" fmla="*/ 2147483647 w 35"/>
              <a:gd name="T31" fmla="*/ 2147483647 h 48"/>
              <a:gd name="T32" fmla="*/ 2147483647 w 35"/>
              <a:gd name="T33" fmla="*/ 2147483647 h 48"/>
              <a:gd name="T34" fmla="*/ 2147483647 w 35"/>
              <a:gd name="T35" fmla="*/ 0 h 48"/>
              <a:gd name="T36" fmla="*/ 2147483647 w 35"/>
              <a:gd name="T37" fmla="*/ 2147483647 h 48"/>
              <a:gd name="T38" fmla="*/ 2147483647 w 35"/>
              <a:gd name="T39" fmla="*/ 2147483647 h 48"/>
              <a:gd name="T40" fmla="*/ 2147483647 w 35"/>
              <a:gd name="T41" fmla="*/ 2147483647 h 48"/>
              <a:gd name="T42" fmla="*/ 2147483647 w 35"/>
              <a:gd name="T43" fmla="*/ 2147483647 h 48"/>
              <a:gd name="T44" fmla="*/ 2147483647 w 35"/>
              <a:gd name="T45" fmla="*/ 2147483647 h 48"/>
              <a:gd name="T46" fmla="*/ 2147483647 w 35"/>
              <a:gd name="T47" fmla="*/ 2147483647 h 48"/>
              <a:gd name="T48" fmla="*/ 2147483647 w 35"/>
              <a:gd name="T49" fmla="*/ 2147483647 h 48"/>
              <a:gd name="T50" fmla="*/ 2147483647 w 35"/>
              <a:gd name="T51" fmla="*/ 2147483647 h 48"/>
              <a:gd name="T52" fmla="*/ 2147483647 w 35"/>
              <a:gd name="T53" fmla="*/ 2147483647 h 48"/>
              <a:gd name="T54" fmla="*/ 2147483647 w 35"/>
              <a:gd name="T55" fmla="*/ 2147483647 h 48"/>
              <a:gd name="T56" fmla="*/ 2147483647 w 35"/>
              <a:gd name="T57" fmla="*/ 2147483647 h 48"/>
              <a:gd name="T58" fmla="*/ 2147483647 w 35"/>
              <a:gd name="T59" fmla="*/ 2147483647 h 48"/>
              <a:gd name="T60" fmla="*/ 2147483647 w 35"/>
              <a:gd name="T61" fmla="*/ 2147483647 h 48"/>
              <a:gd name="T62" fmla="*/ 2147483647 w 35"/>
              <a:gd name="T63" fmla="*/ 2147483647 h 48"/>
              <a:gd name="T64" fmla="*/ 2147483647 w 35"/>
              <a:gd name="T65" fmla="*/ 2147483647 h 48"/>
              <a:gd name="T66" fmla="*/ 2147483647 w 35"/>
              <a:gd name="T67" fmla="*/ 2147483647 h 48"/>
              <a:gd name="T68" fmla="*/ 2147483647 w 35"/>
              <a:gd name="T69" fmla="*/ 2147483647 h 4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5"/>
              <a:gd name="T106" fmla="*/ 0 h 48"/>
              <a:gd name="T107" fmla="*/ 35 w 35"/>
              <a:gd name="T108" fmla="*/ 48 h 4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5" h="48">
                <a:moveTo>
                  <a:pt x="3" y="32"/>
                </a:moveTo>
                <a:cubicBezTo>
                  <a:pt x="4" y="40"/>
                  <a:pt x="10" y="48"/>
                  <a:pt x="17" y="48"/>
                </a:cubicBezTo>
                <a:cubicBezTo>
                  <a:pt x="23" y="48"/>
                  <a:pt x="30" y="40"/>
                  <a:pt x="31" y="32"/>
                </a:cubicBezTo>
                <a:cubicBezTo>
                  <a:pt x="31" y="32"/>
                  <a:pt x="32" y="31"/>
                  <a:pt x="32" y="30"/>
                </a:cubicBezTo>
                <a:cubicBezTo>
                  <a:pt x="32" y="30"/>
                  <a:pt x="34" y="24"/>
                  <a:pt x="32" y="25"/>
                </a:cubicBezTo>
                <a:cubicBezTo>
                  <a:pt x="33" y="23"/>
                  <a:pt x="35" y="15"/>
                  <a:pt x="30" y="10"/>
                </a:cubicBezTo>
                <a:cubicBezTo>
                  <a:pt x="30" y="10"/>
                  <a:pt x="28" y="7"/>
                  <a:pt x="23" y="6"/>
                </a:cubicBezTo>
                <a:cubicBezTo>
                  <a:pt x="23" y="6"/>
                  <a:pt x="23" y="5"/>
                  <a:pt x="23" y="5"/>
                </a:cubicBezTo>
                <a:cubicBezTo>
                  <a:pt x="23" y="5"/>
                  <a:pt x="23" y="5"/>
                  <a:pt x="23" y="6"/>
                </a:cubicBezTo>
                <a:cubicBezTo>
                  <a:pt x="23" y="6"/>
                  <a:pt x="23" y="6"/>
                  <a:pt x="22" y="5"/>
                </a:cubicBezTo>
                <a:cubicBezTo>
                  <a:pt x="22" y="5"/>
                  <a:pt x="22" y="5"/>
                  <a:pt x="21" y="5"/>
                </a:cubicBezTo>
                <a:cubicBezTo>
                  <a:pt x="21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1" y="5"/>
                  <a:pt x="21" y="5"/>
                  <a:pt x="21" y="4"/>
                </a:cubicBezTo>
                <a:cubicBezTo>
                  <a:pt x="21" y="4"/>
                  <a:pt x="21" y="5"/>
                  <a:pt x="21" y="5"/>
                </a:cubicBezTo>
                <a:cubicBezTo>
                  <a:pt x="20" y="4"/>
                  <a:pt x="18" y="3"/>
                  <a:pt x="18" y="1"/>
                </a:cubicBezTo>
                <a:cubicBezTo>
                  <a:pt x="18" y="1"/>
                  <a:pt x="17" y="2"/>
                  <a:pt x="16" y="3"/>
                </a:cubicBezTo>
                <a:cubicBezTo>
                  <a:pt x="17" y="2"/>
                  <a:pt x="17" y="1"/>
                  <a:pt x="18" y="0"/>
                </a:cubicBezTo>
                <a:cubicBezTo>
                  <a:pt x="18" y="0"/>
                  <a:pt x="17" y="1"/>
                  <a:pt x="16" y="2"/>
                </a:cubicBezTo>
                <a:cubicBezTo>
                  <a:pt x="16" y="2"/>
                  <a:pt x="15" y="3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3"/>
                  <a:pt x="15" y="3"/>
                </a:cubicBezTo>
                <a:cubicBezTo>
                  <a:pt x="15" y="3"/>
                  <a:pt x="14" y="3"/>
                  <a:pt x="14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3"/>
                  <a:pt x="13" y="3"/>
                  <a:pt x="14" y="2"/>
                </a:cubicBezTo>
                <a:cubicBezTo>
                  <a:pt x="14" y="2"/>
                  <a:pt x="13" y="3"/>
                  <a:pt x="13" y="3"/>
                </a:cubicBezTo>
                <a:cubicBezTo>
                  <a:pt x="13" y="3"/>
                  <a:pt x="13" y="2"/>
                  <a:pt x="11" y="4"/>
                </a:cubicBezTo>
                <a:cubicBezTo>
                  <a:pt x="11" y="4"/>
                  <a:pt x="4" y="7"/>
                  <a:pt x="2" y="13"/>
                </a:cubicBezTo>
                <a:cubicBezTo>
                  <a:pt x="2" y="13"/>
                  <a:pt x="1" y="16"/>
                  <a:pt x="2" y="25"/>
                </a:cubicBezTo>
                <a:cubicBezTo>
                  <a:pt x="0" y="24"/>
                  <a:pt x="2" y="30"/>
                  <a:pt x="2" y="30"/>
                </a:cubicBezTo>
                <a:cubicBezTo>
                  <a:pt x="2" y="31"/>
                  <a:pt x="3" y="32"/>
                  <a:pt x="3" y="32"/>
                </a:cubicBezTo>
                <a:close/>
                <a:moveTo>
                  <a:pt x="16" y="2"/>
                </a:moveTo>
                <a:cubicBezTo>
                  <a:pt x="16" y="2"/>
                  <a:pt x="16" y="3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6" y="2"/>
                  <a:pt x="16" y="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1" name="Freeform 38"/>
          <p:cNvSpPr>
            <a:spLocks noChangeArrowheads="1"/>
          </p:cNvSpPr>
          <p:nvPr/>
        </p:nvSpPr>
        <p:spPr bwMode="auto">
          <a:xfrm>
            <a:off x="2173288" y="2319338"/>
            <a:ext cx="815975" cy="642937"/>
          </a:xfrm>
          <a:custGeom>
            <a:avLst/>
            <a:gdLst>
              <a:gd name="T0" fmla="*/ 2147483647 w 10000"/>
              <a:gd name="T1" fmla="*/ 2071143107 h 10000"/>
              <a:gd name="T2" fmla="*/ 2147483647 w 10000"/>
              <a:gd name="T3" fmla="*/ 637314194 h 10000"/>
              <a:gd name="T4" fmla="*/ 2147483647 w 10000"/>
              <a:gd name="T5" fmla="*/ 265502120 h 10000"/>
              <a:gd name="T6" fmla="*/ 2147483647 w 10000"/>
              <a:gd name="T7" fmla="*/ 212615794 h 10000"/>
              <a:gd name="T8" fmla="*/ 2147483647 w 10000"/>
              <a:gd name="T9" fmla="*/ 0 h 10000"/>
              <a:gd name="T10" fmla="*/ 1922155181 w 10000"/>
              <a:gd name="T11" fmla="*/ 0 h 10000"/>
              <a:gd name="T12" fmla="*/ 937174867 w 10000"/>
              <a:gd name="T13" fmla="*/ 371547570 h 10000"/>
              <a:gd name="T14" fmla="*/ 482982375 w 10000"/>
              <a:gd name="T15" fmla="*/ 584163364 h 10000"/>
              <a:gd name="T16" fmla="*/ 28250523 w 10000"/>
              <a:gd name="T17" fmla="*/ 1911682258 h 10000"/>
              <a:gd name="T18" fmla="*/ 1093641419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071143107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000"/>
              <a:gd name="T40" fmla="*/ 0 h 10000"/>
              <a:gd name="T41" fmla="*/ 10000 w 10000"/>
              <a:gd name="T42" fmla="*/ 10000 h 1000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000" h="10000">
                <a:moveTo>
                  <a:pt x="9951" y="7793"/>
                </a:moveTo>
                <a:cubicBezTo>
                  <a:pt x="10229" y="5395"/>
                  <a:pt x="9253" y="2398"/>
                  <a:pt x="9253" y="2398"/>
                </a:cubicBezTo>
                <a:cubicBezTo>
                  <a:pt x="9114" y="1798"/>
                  <a:pt x="7998" y="1199"/>
                  <a:pt x="7580" y="999"/>
                </a:cubicBezTo>
                <a:lnTo>
                  <a:pt x="7441" y="800"/>
                </a:lnTo>
                <a:cubicBezTo>
                  <a:pt x="6465" y="400"/>
                  <a:pt x="6465" y="0"/>
                  <a:pt x="6465" y="0"/>
                </a:cubicBezTo>
                <a:cubicBezTo>
                  <a:pt x="4794" y="4795"/>
                  <a:pt x="3538" y="0"/>
                  <a:pt x="3538" y="0"/>
                </a:cubicBezTo>
                <a:cubicBezTo>
                  <a:pt x="3398" y="600"/>
                  <a:pt x="1725" y="1398"/>
                  <a:pt x="1725" y="1398"/>
                </a:cubicBezTo>
                <a:cubicBezTo>
                  <a:pt x="1167" y="1598"/>
                  <a:pt x="889" y="2198"/>
                  <a:pt x="889" y="2198"/>
                </a:cubicBezTo>
                <a:cubicBezTo>
                  <a:pt x="192" y="3795"/>
                  <a:pt x="-134" y="6024"/>
                  <a:pt x="52" y="7193"/>
                </a:cubicBezTo>
                <a:cubicBezTo>
                  <a:pt x="239" y="8363"/>
                  <a:pt x="1256" y="8750"/>
                  <a:pt x="2013" y="9218"/>
                </a:cubicBezTo>
                <a:cubicBezTo>
                  <a:pt x="2769" y="9686"/>
                  <a:pt x="3724" y="9958"/>
                  <a:pt x="4593" y="9996"/>
                </a:cubicBezTo>
                <a:cubicBezTo>
                  <a:pt x="5461" y="10034"/>
                  <a:pt x="6389" y="9843"/>
                  <a:pt x="7226" y="9444"/>
                </a:cubicBezTo>
                <a:cubicBezTo>
                  <a:pt x="8119" y="9077"/>
                  <a:pt x="9613" y="8967"/>
                  <a:pt x="9951" y="779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3318" name="Line 29"/>
          <p:cNvSpPr>
            <a:spLocks noChangeShapeType="1"/>
          </p:cNvSpPr>
          <p:nvPr/>
        </p:nvSpPr>
        <p:spPr bwMode="auto">
          <a:xfrm>
            <a:off x="7291388" y="4579938"/>
            <a:ext cx="1905000" cy="144462"/>
          </a:xfrm>
          <a:prstGeom prst="line">
            <a:avLst/>
          </a:prstGeom>
          <a:noFill/>
          <a:ln w="9525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Line 30"/>
          <p:cNvSpPr>
            <a:spLocks noChangeShapeType="1"/>
          </p:cNvSpPr>
          <p:nvPr/>
        </p:nvSpPr>
        <p:spPr bwMode="auto">
          <a:xfrm>
            <a:off x="8783638" y="3043238"/>
            <a:ext cx="412750" cy="1681162"/>
          </a:xfrm>
          <a:prstGeom prst="line">
            <a:avLst/>
          </a:prstGeom>
          <a:noFill/>
          <a:ln w="9525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AutoShape 31"/>
          <p:cNvSpPr>
            <a:spLocks noChangeArrowheads="1"/>
          </p:cNvSpPr>
          <p:nvPr/>
        </p:nvSpPr>
        <p:spPr bwMode="auto">
          <a:xfrm flipH="1">
            <a:off x="7950200" y="2779713"/>
            <a:ext cx="155575" cy="144462"/>
          </a:xfrm>
          <a:custGeom>
            <a:avLst/>
            <a:gdLst>
              <a:gd name="T0" fmla="*/ 4035385 w 21600"/>
              <a:gd name="T1" fmla="*/ 0 h 21600"/>
              <a:gd name="T2" fmla="*/ 1181851 w 21600"/>
              <a:gd name="T3" fmla="*/ 946219 h 21600"/>
              <a:gd name="T4" fmla="*/ 0 w 21600"/>
              <a:gd name="T5" fmla="*/ 3230899 h 21600"/>
              <a:gd name="T6" fmla="*/ 1181851 w 21600"/>
              <a:gd name="T7" fmla="*/ 5515579 h 21600"/>
              <a:gd name="T8" fmla="*/ 4035385 w 21600"/>
              <a:gd name="T9" fmla="*/ 6461799 h 21600"/>
              <a:gd name="T10" fmla="*/ 6888861 w 21600"/>
              <a:gd name="T11" fmla="*/ 5515579 h 21600"/>
              <a:gd name="T12" fmla="*/ 8070712 w 21600"/>
              <a:gd name="T13" fmla="*/ 3230899 h 21600"/>
              <a:gd name="T14" fmla="*/ 6888861 w 21600"/>
              <a:gd name="T15" fmla="*/ 94621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7C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1" name="AutoShape 32"/>
          <p:cNvSpPr>
            <a:spLocks noChangeArrowheads="1"/>
          </p:cNvSpPr>
          <p:nvPr/>
        </p:nvSpPr>
        <p:spPr bwMode="auto">
          <a:xfrm flipH="1">
            <a:off x="7394575" y="3235325"/>
            <a:ext cx="153988" cy="144463"/>
          </a:xfrm>
          <a:custGeom>
            <a:avLst/>
            <a:gdLst>
              <a:gd name="T0" fmla="*/ 3913120 w 21600"/>
              <a:gd name="T1" fmla="*/ 0 h 21600"/>
              <a:gd name="T2" fmla="*/ 1146020 w 21600"/>
              <a:gd name="T3" fmla="*/ 946233 h 21600"/>
              <a:gd name="T4" fmla="*/ 0 w 21600"/>
              <a:gd name="T5" fmla="*/ 3230989 h 21600"/>
              <a:gd name="T6" fmla="*/ 1146020 w 21600"/>
              <a:gd name="T7" fmla="*/ 5515698 h 21600"/>
              <a:gd name="T8" fmla="*/ 3913120 w 21600"/>
              <a:gd name="T9" fmla="*/ 6461930 h 21600"/>
              <a:gd name="T10" fmla="*/ 6680213 w 21600"/>
              <a:gd name="T11" fmla="*/ 5515698 h 21600"/>
              <a:gd name="T12" fmla="*/ 7826240 w 21600"/>
              <a:gd name="T13" fmla="*/ 3230989 h 21600"/>
              <a:gd name="T14" fmla="*/ 6680213 w 21600"/>
              <a:gd name="T15" fmla="*/ 94623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7C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2" name="AutoShape 33"/>
          <p:cNvSpPr>
            <a:spLocks noChangeArrowheads="1"/>
          </p:cNvSpPr>
          <p:nvPr/>
        </p:nvSpPr>
        <p:spPr bwMode="auto">
          <a:xfrm flipH="1">
            <a:off x="7077075" y="3905250"/>
            <a:ext cx="153988" cy="144463"/>
          </a:xfrm>
          <a:custGeom>
            <a:avLst/>
            <a:gdLst>
              <a:gd name="T0" fmla="*/ 3913120 w 21600"/>
              <a:gd name="T1" fmla="*/ 0 h 21600"/>
              <a:gd name="T2" fmla="*/ 1146020 w 21600"/>
              <a:gd name="T3" fmla="*/ 946233 h 21600"/>
              <a:gd name="T4" fmla="*/ 0 w 21600"/>
              <a:gd name="T5" fmla="*/ 3230989 h 21600"/>
              <a:gd name="T6" fmla="*/ 1146020 w 21600"/>
              <a:gd name="T7" fmla="*/ 5515698 h 21600"/>
              <a:gd name="T8" fmla="*/ 3913120 w 21600"/>
              <a:gd name="T9" fmla="*/ 6461930 h 21600"/>
              <a:gd name="T10" fmla="*/ 6680213 w 21600"/>
              <a:gd name="T11" fmla="*/ 5515698 h 21600"/>
              <a:gd name="T12" fmla="*/ 7826240 w 21600"/>
              <a:gd name="T13" fmla="*/ 3230989 h 21600"/>
              <a:gd name="T14" fmla="*/ 6680213 w 21600"/>
              <a:gd name="T15" fmla="*/ 94623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7C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3" name="Line 34"/>
          <p:cNvSpPr>
            <a:spLocks noChangeShapeType="1"/>
          </p:cNvSpPr>
          <p:nvPr/>
        </p:nvSpPr>
        <p:spPr bwMode="auto">
          <a:xfrm>
            <a:off x="8070850" y="2911475"/>
            <a:ext cx="1125538" cy="1812925"/>
          </a:xfrm>
          <a:prstGeom prst="line">
            <a:avLst/>
          </a:prstGeom>
          <a:noFill/>
          <a:ln w="9525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Line 35"/>
          <p:cNvSpPr>
            <a:spLocks noChangeShapeType="1"/>
          </p:cNvSpPr>
          <p:nvPr/>
        </p:nvSpPr>
        <p:spPr bwMode="auto">
          <a:xfrm>
            <a:off x="7239000" y="4000500"/>
            <a:ext cx="1957388" cy="723900"/>
          </a:xfrm>
          <a:prstGeom prst="line">
            <a:avLst/>
          </a:prstGeom>
          <a:noFill/>
          <a:ln w="9525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5" name="Line 36"/>
          <p:cNvSpPr>
            <a:spLocks noChangeShapeType="1"/>
          </p:cNvSpPr>
          <p:nvPr/>
        </p:nvSpPr>
        <p:spPr bwMode="auto">
          <a:xfrm>
            <a:off x="7934325" y="1960563"/>
            <a:ext cx="1262063" cy="2763837"/>
          </a:xfrm>
          <a:prstGeom prst="line">
            <a:avLst/>
          </a:prstGeom>
          <a:noFill/>
          <a:ln w="19050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6" name="Line 37"/>
          <p:cNvSpPr>
            <a:spLocks noChangeShapeType="1"/>
          </p:cNvSpPr>
          <p:nvPr/>
        </p:nvSpPr>
        <p:spPr bwMode="auto">
          <a:xfrm>
            <a:off x="7635875" y="2797175"/>
            <a:ext cx="1560513" cy="1927225"/>
          </a:xfrm>
          <a:prstGeom prst="line">
            <a:avLst/>
          </a:prstGeom>
          <a:noFill/>
          <a:ln w="19050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7" name="Line 38"/>
          <p:cNvSpPr>
            <a:spLocks noChangeShapeType="1"/>
          </p:cNvSpPr>
          <p:nvPr/>
        </p:nvSpPr>
        <p:spPr bwMode="auto">
          <a:xfrm>
            <a:off x="7272338" y="3594100"/>
            <a:ext cx="1922462" cy="1130300"/>
          </a:xfrm>
          <a:prstGeom prst="line">
            <a:avLst/>
          </a:prstGeom>
          <a:noFill/>
          <a:ln w="19050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8" name="Line 39"/>
          <p:cNvSpPr>
            <a:spLocks noChangeShapeType="1"/>
          </p:cNvSpPr>
          <p:nvPr/>
        </p:nvSpPr>
        <p:spPr bwMode="auto">
          <a:xfrm>
            <a:off x="6583363" y="4254500"/>
            <a:ext cx="2611437" cy="469900"/>
          </a:xfrm>
          <a:prstGeom prst="line">
            <a:avLst/>
          </a:prstGeom>
          <a:noFill/>
          <a:ln w="19050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9" name="Text Box 46"/>
          <p:cNvSpPr>
            <a:spLocks noChangeArrowheads="1"/>
          </p:cNvSpPr>
          <p:nvPr/>
        </p:nvSpPr>
        <p:spPr bwMode="auto">
          <a:xfrm flipH="1">
            <a:off x="6389688" y="1411288"/>
            <a:ext cx="763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2007</a:t>
            </a:r>
          </a:p>
        </p:txBody>
      </p:sp>
      <p:sp>
        <p:nvSpPr>
          <p:cNvPr id="13330" name="Text Box 47"/>
          <p:cNvSpPr>
            <a:spLocks noChangeArrowheads="1"/>
          </p:cNvSpPr>
          <p:nvPr/>
        </p:nvSpPr>
        <p:spPr bwMode="auto">
          <a:xfrm flipH="1">
            <a:off x="5953125" y="2211388"/>
            <a:ext cx="657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2006</a:t>
            </a:r>
          </a:p>
        </p:txBody>
      </p:sp>
      <p:sp>
        <p:nvSpPr>
          <p:cNvPr id="13331" name="Text Box 48"/>
          <p:cNvSpPr>
            <a:spLocks noChangeArrowheads="1"/>
          </p:cNvSpPr>
          <p:nvPr/>
        </p:nvSpPr>
        <p:spPr bwMode="auto">
          <a:xfrm flipH="1">
            <a:off x="5603875" y="2954338"/>
            <a:ext cx="6588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2004</a:t>
            </a:r>
          </a:p>
        </p:txBody>
      </p:sp>
      <p:sp>
        <p:nvSpPr>
          <p:cNvPr id="13332" name="Text Box 49"/>
          <p:cNvSpPr>
            <a:spLocks noChangeArrowheads="1"/>
          </p:cNvSpPr>
          <p:nvPr/>
        </p:nvSpPr>
        <p:spPr bwMode="auto">
          <a:xfrm flipH="1">
            <a:off x="5087938" y="3759200"/>
            <a:ext cx="6588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2002</a:t>
            </a:r>
          </a:p>
        </p:txBody>
      </p:sp>
      <p:sp>
        <p:nvSpPr>
          <p:cNvPr id="13333" name="AutoShape 50"/>
          <p:cNvSpPr>
            <a:spLocks noChangeArrowheads="1"/>
          </p:cNvSpPr>
          <p:nvPr/>
        </p:nvSpPr>
        <p:spPr bwMode="auto">
          <a:xfrm flipH="1">
            <a:off x="6167438" y="4008438"/>
            <a:ext cx="442912" cy="414337"/>
          </a:xfrm>
          <a:custGeom>
            <a:avLst/>
            <a:gdLst>
              <a:gd name="T0" fmla="*/ 93113964 w 21600"/>
              <a:gd name="T1" fmla="*/ 0 h 21600"/>
              <a:gd name="T2" fmla="*/ 27270358 w 21600"/>
              <a:gd name="T3" fmla="*/ 22325571 h 21600"/>
              <a:gd name="T4" fmla="*/ 0 w 21600"/>
              <a:gd name="T5" fmla="*/ 76229779 h 21600"/>
              <a:gd name="T6" fmla="*/ 27270358 w 21600"/>
              <a:gd name="T7" fmla="*/ 130133641 h 21600"/>
              <a:gd name="T8" fmla="*/ 93113964 w 21600"/>
              <a:gd name="T9" fmla="*/ 152459212 h 21600"/>
              <a:gd name="T10" fmla="*/ 158957569 w 21600"/>
              <a:gd name="T11" fmla="*/ 130133641 h 21600"/>
              <a:gd name="T12" fmla="*/ 186227948 w 21600"/>
              <a:gd name="T13" fmla="*/ 76229779 h 21600"/>
              <a:gd name="T14" fmla="*/ 158957569 w 21600"/>
              <a:gd name="T15" fmla="*/ 2232557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4" name="Text Box 51"/>
          <p:cNvSpPr>
            <a:spLocks noChangeArrowheads="1"/>
          </p:cNvSpPr>
          <p:nvPr/>
        </p:nvSpPr>
        <p:spPr bwMode="auto">
          <a:xfrm flipH="1">
            <a:off x="3508375" y="1717675"/>
            <a:ext cx="3971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此处添加文本，此处添加文本此处添加文本</a:t>
            </a:r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.</a:t>
            </a:r>
          </a:p>
        </p:txBody>
      </p:sp>
      <p:sp>
        <p:nvSpPr>
          <p:cNvPr id="13335" name="Text Box 52"/>
          <p:cNvSpPr>
            <a:spLocks noChangeArrowheads="1"/>
          </p:cNvSpPr>
          <p:nvPr/>
        </p:nvSpPr>
        <p:spPr bwMode="auto">
          <a:xfrm flipH="1">
            <a:off x="3182938" y="2511425"/>
            <a:ext cx="39703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此处添加文本，此处添加文本此处添加文本</a:t>
            </a:r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.</a:t>
            </a:r>
            <a:endParaRPr lang="zh-CN" altLang="en-US"/>
          </a:p>
        </p:txBody>
      </p:sp>
      <p:sp>
        <p:nvSpPr>
          <p:cNvPr id="13336" name="Text Box 53"/>
          <p:cNvSpPr>
            <a:spLocks noChangeArrowheads="1"/>
          </p:cNvSpPr>
          <p:nvPr/>
        </p:nvSpPr>
        <p:spPr bwMode="auto">
          <a:xfrm flipH="1">
            <a:off x="2841625" y="3271838"/>
            <a:ext cx="3971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此处添加文本，此处添加文本此处添加文本</a:t>
            </a:r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.</a:t>
            </a:r>
            <a:endParaRPr lang="zh-CN" altLang="en-US"/>
          </a:p>
        </p:txBody>
      </p:sp>
      <p:sp>
        <p:nvSpPr>
          <p:cNvPr id="13337" name="AutoShape 55"/>
          <p:cNvSpPr>
            <a:spLocks noChangeArrowheads="1"/>
          </p:cNvSpPr>
          <p:nvPr/>
        </p:nvSpPr>
        <p:spPr bwMode="auto">
          <a:xfrm flipH="1">
            <a:off x="7607300" y="1622425"/>
            <a:ext cx="442913" cy="412750"/>
          </a:xfrm>
          <a:custGeom>
            <a:avLst/>
            <a:gdLst>
              <a:gd name="T0" fmla="*/ 93114810 w 21600"/>
              <a:gd name="T1" fmla="*/ 0 h 21600"/>
              <a:gd name="T2" fmla="*/ 27270481 w 21600"/>
              <a:gd name="T3" fmla="*/ 22069800 h 21600"/>
              <a:gd name="T4" fmla="*/ 0 w 21600"/>
              <a:gd name="T5" fmla="*/ 75357029 h 21600"/>
              <a:gd name="T6" fmla="*/ 27270481 w 21600"/>
              <a:gd name="T7" fmla="*/ 128644258 h 21600"/>
              <a:gd name="T8" fmla="*/ 93114810 w 21600"/>
              <a:gd name="T9" fmla="*/ 150714057 h 21600"/>
              <a:gd name="T10" fmla="*/ 158958707 w 21600"/>
              <a:gd name="T11" fmla="*/ 128644258 h 21600"/>
              <a:gd name="T12" fmla="*/ 186229209 w 21600"/>
              <a:gd name="T13" fmla="*/ 75357029 h 21600"/>
              <a:gd name="T14" fmla="*/ 158958707 w 21600"/>
              <a:gd name="T15" fmla="*/ 2206980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8" name="AutoShape 56"/>
          <p:cNvSpPr>
            <a:spLocks noChangeArrowheads="1"/>
          </p:cNvSpPr>
          <p:nvPr/>
        </p:nvSpPr>
        <p:spPr bwMode="auto">
          <a:xfrm flipH="1">
            <a:off x="7278688" y="2482850"/>
            <a:ext cx="442912" cy="412750"/>
          </a:xfrm>
          <a:custGeom>
            <a:avLst/>
            <a:gdLst>
              <a:gd name="T0" fmla="*/ 93113964 w 21600"/>
              <a:gd name="T1" fmla="*/ 0 h 21600"/>
              <a:gd name="T2" fmla="*/ 27270358 w 21600"/>
              <a:gd name="T3" fmla="*/ 22069800 h 21600"/>
              <a:gd name="T4" fmla="*/ 0 w 21600"/>
              <a:gd name="T5" fmla="*/ 75357029 h 21600"/>
              <a:gd name="T6" fmla="*/ 27270358 w 21600"/>
              <a:gd name="T7" fmla="*/ 128644258 h 21600"/>
              <a:gd name="T8" fmla="*/ 93113964 w 21600"/>
              <a:gd name="T9" fmla="*/ 150714057 h 21600"/>
              <a:gd name="T10" fmla="*/ 158957569 w 21600"/>
              <a:gd name="T11" fmla="*/ 128644258 h 21600"/>
              <a:gd name="T12" fmla="*/ 186227948 w 21600"/>
              <a:gd name="T13" fmla="*/ 75357029 h 21600"/>
              <a:gd name="T14" fmla="*/ 158957569 w 21600"/>
              <a:gd name="T15" fmla="*/ 2206980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9" name="AutoShape 57"/>
          <p:cNvSpPr>
            <a:spLocks noChangeArrowheads="1"/>
          </p:cNvSpPr>
          <p:nvPr/>
        </p:nvSpPr>
        <p:spPr bwMode="auto">
          <a:xfrm flipH="1">
            <a:off x="6875463" y="3308350"/>
            <a:ext cx="444500" cy="414338"/>
          </a:xfrm>
          <a:custGeom>
            <a:avLst/>
            <a:gdLst>
              <a:gd name="T0" fmla="*/ 94119109 w 21600"/>
              <a:gd name="T1" fmla="*/ 0 h 21600"/>
              <a:gd name="T2" fmla="*/ 27564515 w 21600"/>
              <a:gd name="T3" fmla="*/ 22325682 h 21600"/>
              <a:gd name="T4" fmla="*/ 0 w 21600"/>
              <a:gd name="T5" fmla="*/ 76230155 h 21600"/>
              <a:gd name="T6" fmla="*/ 27564515 w 21600"/>
              <a:gd name="T7" fmla="*/ 130134627 h 21600"/>
              <a:gd name="T8" fmla="*/ 94119109 w 21600"/>
              <a:gd name="T9" fmla="*/ 152460309 h 21600"/>
              <a:gd name="T10" fmla="*/ 160673703 w 21600"/>
              <a:gd name="T11" fmla="*/ 130134627 h 21600"/>
              <a:gd name="T12" fmla="*/ 188238218 w 21600"/>
              <a:gd name="T13" fmla="*/ 76230155 h 21600"/>
              <a:gd name="T14" fmla="*/ 160673703 w 21600"/>
              <a:gd name="T15" fmla="*/ 2232568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0" name="AutoShape 58"/>
          <p:cNvSpPr>
            <a:spLocks noChangeArrowheads="1"/>
          </p:cNvSpPr>
          <p:nvPr/>
        </p:nvSpPr>
        <p:spPr bwMode="auto">
          <a:xfrm flipH="1">
            <a:off x="8680450" y="2898775"/>
            <a:ext cx="153988" cy="144463"/>
          </a:xfrm>
          <a:custGeom>
            <a:avLst/>
            <a:gdLst>
              <a:gd name="T0" fmla="*/ 3913120 w 21600"/>
              <a:gd name="T1" fmla="*/ 0 h 21600"/>
              <a:gd name="T2" fmla="*/ 1146020 w 21600"/>
              <a:gd name="T3" fmla="*/ 946233 h 21600"/>
              <a:gd name="T4" fmla="*/ 0 w 21600"/>
              <a:gd name="T5" fmla="*/ 3230989 h 21600"/>
              <a:gd name="T6" fmla="*/ 1146020 w 21600"/>
              <a:gd name="T7" fmla="*/ 5515698 h 21600"/>
              <a:gd name="T8" fmla="*/ 3913120 w 21600"/>
              <a:gd name="T9" fmla="*/ 6461930 h 21600"/>
              <a:gd name="T10" fmla="*/ 6680213 w 21600"/>
              <a:gd name="T11" fmla="*/ 5515698 h 21600"/>
              <a:gd name="T12" fmla="*/ 7826240 w 21600"/>
              <a:gd name="T13" fmla="*/ 3230989 h 21600"/>
              <a:gd name="T14" fmla="*/ 6680213 w 21600"/>
              <a:gd name="T15" fmla="*/ 94623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7C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1" name="AutoShape 59"/>
          <p:cNvSpPr>
            <a:spLocks noChangeArrowheads="1"/>
          </p:cNvSpPr>
          <p:nvPr/>
        </p:nvSpPr>
        <p:spPr bwMode="auto">
          <a:xfrm flipH="1">
            <a:off x="7121525" y="4516438"/>
            <a:ext cx="153988" cy="144462"/>
          </a:xfrm>
          <a:custGeom>
            <a:avLst/>
            <a:gdLst>
              <a:gd name="T0" fmla="*/ 3913120 w 21600"/>
              <a:gd name="T1" fmla="*/ 0 h 21600"/>
              <a:gd name="T2" fmla="*/ 1146020 w 21600"/>
              <a:gd name="T3" fmla="*/ 946219 h 21600"/>
              <a:gd name="T4" fmla="*/ 0 w 21600"/>
              <a:gd name="T5" fmla="*/ 3230899 h 21600"/>
              <a:gd name="T6" fmla="*/ 1146020 w 21600"/>
              <a:gd name="T7" fmla="*/ 5515579 h 21600"/>
              <a:gd name="T8" fmla="*/ 3913120 w 21600"/>
              <a:gd name="T9" fmla="*/ 6461799 h 21600"/>
              <a:gd name="T10" fmla="*/ 6680213 w 21600"/>
              <a:gd name="T11" fmla="*/ 5515579 h 21600"/>
              <a:gd name="T12" fmla="*/ 7826240 w 21600"/>
              <a:gd name="T13" fmla="*/ 3230899 h 21600"/>
              <a:gd name="T14" fmla="*/ 6680213 w 21600"/>
              <a:gd name="T15" fmla="*/ 94621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7C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2" name="Text Box 53"/>
          <p:cNvSpPr>
            <a:spLocks noChangeArrowheads="1"/>
          </p:cNvSpPr>
          <p:nvPr/>
        </p:nvSpPr>
        <p:spPr bwMode="auto">
          <a:xfrm flipH="1">
            <a:off x="2257425" y="4064000"/>
            <a:ext cx="39703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此处添加文本，此处添加文本此处添加文本</a:t>
            </a:r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.</a:t>
            </a:r>
            <a:endParaRPr lang="zh-CN" altLang="en-US"/>
          </a:p>
        </p:txBody>
      </p:sp>
      <p:pic>
        <p:nvPicPr>
          <p:cNvPr id="1334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989138"/>
            <a:ext cx="1152525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44" name="Arc 41"/>
          <p:cNvSpPr>
            <a:spLocks noChangeArrowheads="1"/>
          </p:cNvSpPr>
          <p:nvPr/>
        </p:nvSpPr>
        <p:spPr bwMode="auto">
          <a:xfrm flipH="1">
            <a:off x="7659688" y="3457575"/>
            <a:ext cx="1536700" cy="1411288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FB800"/>
          </a:solidFill>
          <a:ln w="9525" cmpd="sng">
            <a:solidFill>
              <a:schemeClr val="bg1"/>
            </a:solidFill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5" name="Line 42"/>
          <p:cNvSpPr>
            <a:spLocks noChangeShapeType="1"/>
          </p:cNvSpPr>
          <p:nvPr/>
        </p:nvSpPr>
        <p:spPr bwMode="auto">
          <a:xfrm>
            <a:off x="7521575" y="3343275"/>
            <a:ext cx="1698625" cy="1487488"/>
          </a:xfrm>
          <a:prstGeom prst="line">
            <a:avLst/>
          </a:prstGeom>
          <a:noFill/>
          <a:ln w="9525">
            <a:solidFill>
              <a:srgbClr val="FFB8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6" name="Arc 43"/>
          <p:cNvSpPr>
            <a:spLocks noChangeArrowheads="1"/>
          </p:cNvSpPr>
          <p:nvPr/>
        </p:nvSpPr>
        <p:spPr bwMode="auto">
          <a:xfrm flipH="1">
            <a:off x="7721600" y="3517900"/>
            <a:ext cx="1474788" cy="1350963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FB800"/>
          </a:solidFill>
          <a:ln w="9525" cmpd="sng">
            <a:solidFill>
              <a:schemeClr val="bg1"/>
            </a:solidFill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7" name="Text Box 45"/>
          <p:cNvSpPr>
            <a:spLocks noChangeArrowheads="1"/>
          </p:cNvSpPr>
          <p:nvPr/>
        </p:nvSpPr>
        <p:spPr bwMode="auto">
          <a:xfrm flipH="1">
            <a:off x="8370888" y="4237038"/>
            <a:ext cx="881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标题</a:t>
            </a:r>
            <a:endParaRPr lang="en-US" sz="20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3348" name="Freeform 96"/>
          <p:cNvSpPr>
            <a:spLocks noEditPoints="1" noChangeArrowheads="1"/>
          </p:cNvSpPr>
          <p:nvPr/>
        </p:nvSpPr>
        <p:spPr bwMode="auto">
          <a:xfrm>
            <a:off x="8105775" y="3992563"/>
            <a:ext cx="477838" cy="585787"/>
          </a:xfrm>
          <a:custGeom>
            <a:avLst/>
            <a:gdLst>
              <a:gd name="T0" fmla="*/ 2147483647 w 83"/>
              <a:gd name="T1" fmla="*/ 2147483647 h 112"/>
              <a:gd name="T2" fmla="*/ 2147483647 w 83"/>
              <a:gd name="T3" fmla="*/ 2147483647 h 112"/>
              <a:gd name="T4" fmla="*/ 2147483647 w 83"/>
              <a:gd name="T5" fmla="*/ 2147483647 h 112"/>
              <a:gd name="T6" fmla="*/ 2147483647 w 83"/>
              <a:gd name="T7" fmla="*/ 2147483647 h 112"/>
              <a:gd name="T8" fmla="*/ 2147483647 w 83"/>
              <a:gd name="T9" fmla="*/ 2147483647 h 112"/>
              <a:gd name="T10" fmla="*/ 2147483647 w 83"/>
              <a:gd name="T11" fmla="*/ 2147483647 h 112"/>
              <a:gd name="T12" fmla="*/ 2147483647 w 83"/>
              <a:gd name="T13" fmla="*/ 2147483647 h 112"/>
              <a:gd name="T14" fmla="*/ 2147483647 w 83"/>
              <a:gd name="T15" fmla="*/ 2147483647 h 112"/>
              <a:gd name="T16" fmla="*/ 2147483647 w 83"/>
              <a:gd name="T17" fmla="*/ 2147483647 h 112"/>
              <a:gd name="T18" fmla="*/ 2147483647 w 83"/>
              <a:gd name="T19" fmla="*/ 2147483647 h 112"/>
              <a:gd name="T20" fmla="*/ 2147483647 w 83"/>
              <a:gd name="T21" fmla="*/ 2147483647 h 112"/>
              <a:gd name="T22" fmla="*/ 2147483647 w 83"/>
              <a:gd name="T23" fmla="*/ 2147483647 h 112"/>
              <a:gd name="T24" fmla="*/ 2147483647 w 83"/>
              <a:gd name="T25" fmla="*/ 2147483647 h 112"/>
              <a:gd name="T26" fmla="*/ 2147483647 w 83"/>
              <a:gd name="T27" fmla="*/ 2147483647 h 112"/>
              <a:gd name="T28" fmla="*/ 2147483647 w 83"/>
              <a:gd name="T29" fmla="*/ 2147483647 h 112"/>
              <a:gd name="T30" fmla="*/ 2147483647 w 83"/>
              <a:gd name="T31" fmla="*/ 2147483647 h 112"/>
              <a:gd name="T32" fmla="*/ 2147483647 w 83"/>
              <a:gd name="T33" fmla="*/ 2147483647 h 112"/>
              <a:gd name="T34" fmla="*/ 2147483647 w 83"/>
              <a:gd name="T35" fmla="*/ 2147483647 h 112"/>
              <a:gd name="T36" fmla="*/ 2147483647 w 83"/>
              <a:gd name="T37" fmla="*/ 2147483647 h 112"/>
              <a:gd name="T38" fmla="*/ 2147483647 w 83"/>
              <a:gd name="T39" fmla="*/ 2147483647 h 112"/>
              <a:gd name="T40" fmla="*/ 2147483647 w 83"/>
              <a:gd name="T41" fmla="*/ 2147483647 h 112"/>
              <a:gd name="T42" fmla="*/ 2147483647 w 83"/>
              <a:gd name="T43" fmla="*/ 2147483647 h 112"/>
              <a:gd name="T44" fmla="*/ 2147483647 w 83"/>
              <a:gd name="T45" fmla="*/ 2147483647 h 112"/>
              <a:gd name="T46" fmla="*/ 2147483647 w 83"/>
              <a:gd name="T47" fmla="*/ 2147483647 h 112"/>
              <a:gd name="T48" fmla="*/ 2147483647 w 83"/>
              <a:gd name="T49" fmla="*/ 2147483647 h 112"/>
              <a:gd name="T50" fmla="*/ 2147483647 w 83"/>
              <a:gd name="T51" fmla="*/ 2147483647 h 112"/>
              <a:gd name="T52" fmla="*/ 2147483647 w 83"/>
              <a:gd name="T53" fmla="*/ 2147483647 h 112"/>
              <a:gd name="T54" fmla="*/ 2147483647 w 83"/>
              <a:gd name="T55" fmla="*/ 2147483647 h 112"/>
              <a:gd name="T56" fmla="*/ 2147483647 w 83"/>
              <a:gd name="T57" fmla="*/ 2147483647 h 112"/>
              <a:gd name="T58" fmla="*/ 2147483647 w 83"/>
              <a:gd name="T59" fmla="*/ 2147483647 h 112"/>
              <a:gd name="T60" fmla="*/ 2147483647 w 83"/>
              <a:gd name="T61" fmla="*/ 2147483647 h 112"/>
              <a:gd name="T62" fmla="*/ 2147483647 w 83"/>
              <a:gd name="T63" fmla="*/ 2147483647 h 112"/>
              <a:gd name="T64" fmla="*/ 2147483647 w 83"/>
              <a:gd name="T65" fmla="*/ 2147483647 h 112"/>
              <a:gd name="T66" fmla="*/ 2147483647 w 83"/>
              <a:gd name="T67" fmla="*/ 2147483647 h 112"/>
              <a:gd name="T68" fmla="*/ 2147483647 w 83"/>
              <a:gd name="T69" fmla="*/ 2147483647 h 112"/>
              <a:gd name="T70" fmla="*/ 2147483647 w 83"/>
              <a:gd name="T71" fmla="*/ 2147483647 h 112"/>
              <a:gd name="T72" fmla="*/ 0 w 83"/>
              <a:gd name="T73" fmla="*/ 2147483647 h 112"/>
              <a:gd name="T74" fmla="*/ 2147483647 w 83"/>
              <a:gd name="T75" fmla="*/ 0 h 112"/>
              <a:gd name="T76" fmla="*/ 2147483647 w 83"/>
              <a:gd name="T77" fmla="*/ 2147483647 h 112"/>
              <a:gd name="T78" fmla="*/ 2147483647 w 83"/>
              <a:gd name="T79" fmla="*/ 2147483647 h 112"/>
              <a:gd name="T80" fmla="*/ 2147483647 w 83"/>
              <a:gd name="T81" fmla="*/ 2147483647 h 112"/>
              <a:gd name="T82" fmla="*/ 2147483647 w 83"/>
              <a:gd name="T83" fmla="*/ 2147483647 h 112"/>
              <a:gd name="T84" fmla="*/ 2147483647 w 83"/>
              <a:gd name="T85" fmla="*/ 2147483647 h 11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3"/>
              <a:gd name="T130" fmla="*/ 0 h 112"/>
              <a:gd name="T131" fmla="*/ 83 w 83"/>
              <a:gd name="T132" fmla="*/ 112 h 11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42" name="矩形 9"/>
          <p:cNvSpPr>
            <a:spLocks noChangeArrowheads="1"/>
          </p:cNvSpPr>
          <p:nvPr/>
        </p:nvSpPr>
        <p:spPr bwMode="auto">
          <a:xfrm>
            <a:off x="1739900" y="3957638"/>
            <a:ext cx="1401763" cy="665162"/>
          </a:xfrm>
          <a:prstGeom prst="rect">
            <a:avLst/>
          </a:prstGeom>
          <a:solidFill>
            <a:srgbClr val="FF0000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 sz="11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43" name="等腰三角形 11"/>
          <p:cNvSpPr>
            <a:spLocks noChangeArrowheads="1"/>
          </p:cNvSpPr>
          <p:nvPr/>
        </p:nvSpPr>
        <p:spPr bwMode="auto">
          <a:xfrm>
            <a:off x="1739900" y="3148013"/>
            <a:ext cx="1401763" cy="809625"/>
          </a:xfrm>
          <a:custGeom>
            <a:avLst/>
            <a:gdLst>
              <a:gd name="T0" fmla="*/ 701264 w 1400997"/>
              <a:gd name="T1" fmla="*/ 0 h 809313"/>
              <a:gd name="T2" fmla="*/ 783857 w 1400997"/>
              <a:gd name="T3" fmla="*/ 143450 h 809313"/>
              <a:gd name="T4" fmla="*/ 1402529 w 1400997"/>
              <a:gd name="T5" fmla="*/ 143450 h 809313"/>
              <a:gd name="T6" fmla="*/ 1402529 w 1400997"/>
              <a:gd name="T7" fmla="*/ 809937 h 809313"/>
              <a:gd name="T8" fmla="*/ 0 w 1400997"/>
              <a:gd name="T9" fmla="*/ 809937 h 809313"/>
              <a:gd name="T10" fmla="*/ 0 w 1400997"/>
              <a:gd name="T11" fmla="*/ 143450 h 809313"/>
              <a:gd name="T12" fmla="*/ 618671 w 1400997"/>
              <a:gd name="T13" fmla="*/ 143450 h 809313"/>
              <a:gd name="T14" fmla="*/ 701264 w 1400997"/>
              <a:gd name="T15" fmla="*/ 0 h 8093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00997"/>
              <a:gd name="T25" fmla="*/ 0 h 809313"/>
              <a:gd name="T26" fmla="*/ 1400997 w 1400997"/>
              <a:gd name="T27" fmla="*/ 809313 h 8093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00997" h="809313">
                <a:moveTo>
                  <a:pt x="700498" y="0"/>
                </a:moveTo>
                <a:lnTo>
                  <a:pt x="783001" y="143340"/>
                </a:lnTo>
                <a:lnTo>
                  <a:pt x="1400997" y="143340"/>
                </a:lnTo>
                <a:lnTo>
                  <a:pt x="1400997" y="809313"/>
                </a:lnTo>
                <a:lnTo>
                  <a:pt x="0" y="809313"/>
                </a:lnTo>
                <a:lnTo>
                  <a:pt x="0" y="143340"/>
                </a:lnTo>
                <a:lnTo>
                  <a:pt x="617995" y="143340"/>
                </a:lnTo>
                <a:lnTo>
                  <a:pt x="700498" y="0"/>
                </a:lnTo>
                <a:close/>
              </a:path>
            </a:pathLst>
          </a:custGeom>
          <a:solidFill>
            <a:srgbClr val="007C00"/>
          </a:solidFill>
          <a:ln w="285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TextBox 11"/>
          <p:cNvSpPr>
            <a:spLocks noChangeArrowheads="1"/>
          </p:cNvSpPr>
          <p:nvPr/>
        </p:nvSpPr>
        <p:spPr bwMode="auto">
          <a:xfrm>
            <a:off x="2141538" y="4046538"/>
            <a:ext cx="846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80%</a:t>
            </a:r>
            <a:endParaRPr lang="zh-CN" altLang="en-US" sz="2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45" name="矩形 12"/>
          <p:cNvSpPr>
            <a:spLocks noChangeArrowheads="1"/>
          </p:cNvSpPr>
          <p:nvPr/>
        </p:nvSpPr>
        <p:spPr bwMode="auto">
          <a:xfrm>
            <a:off x="3890963" y="3957638"/>
            <a:ext cx="1400175" cy="665162"/>
          </a:xfrm>
          <a:prstGeom prst="rect">
            <a:avLst/>
          </a:prstGeom>
          <a:solidFill>
            <a:srgbClr val="FF0000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 sz="11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46" name="等腰三角形 12"/>
          <p:cNvSpPr>
            <a:spLocks noChangeArrowheads="1"/>
          </p:cNvSpPr>
          <p:nvPr/>
        </p:nvSpPr>
        <p:spPr bwMode="auto">
          <a:xfrm>
            <a:off x="3890963" y="3148013"/>
            <a:ext cx="1400175" cy="809625"/>
          </a:xfrm>
          <a:custGeom>
            <a:avLst/>
            <a:gdLst>
              <a:gd name="T0" fmla="*/ 709574 w 1400997"/>
              <a:gd name="T1" fmla="*/ 0 h 809313"/>
              <a:gd name="T2" fmla="*/ 791981 w 1400997"/>
              <a:gd name="T3" fmla="*/ 143450 h 809313"/>
              <a:gd name="T4" fmla="*/ 1399353 w 1400997"/>
              <a:gd name="T5" fmla="*/ 143450 h 809313"/>
              <a:gd name="T6" fmla="*/ 1399353 w 1400997"/>
              <a:gd name="T7" fmla="*/ 809937 h 809313"/>
              <a:gd name="T8" fmla="*/ 0 w 1400997"/>
              <a:gd name="T9" fmla="*/ 809937 h 809313"/>
              <a:gd name="T10" fmla="*/ 0 w 1400997"/>
              <a:gd name="T11" fmla="*/ 143450 h 809313"/>
              <a:gd name="T12" fmla="*/ 627169 w 1400997"/>
              <a:gd name="T13" fmla="*/ 143450 h 809313"/>
              <a:gd name="T14" fmla="*/ 709574 w 1400997"/>
              <a:gd name="T15" fmla="*/ 0 h 8093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00997"/>
              <a:gd name="T25" fmla="*/ 0 h 809313"/>
              <a:gd name="T26" fmla="*/ 1400997 w 1400997"/>
              <a:gd name="T27" fmla="*/ 809313 h 8093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00997" h="809313">
                <a:moveTo>
                  <a:pt x="710408" y="0"/>
                </a:moveTo>
                <a:lnTo>
                  <a:pt x="792911" y="143340"/>
                </a:lnTo>
                <a:lnTo>
                  <a:pt x="1400997" y="143340"/>
                </a:lnTo>
                <a:lnTo>
                  <a:pt x="1400997" y="809313"/>
                </a:lnTo>
                <a:lnTo>
                  <a:pt x="0" y="809313"/>
                </a:lnTo>
                <a:lnTo>
                  <a:pt x="0" y="143340"/>
                </a:lnTo>
                <a:lnTo>
                  <a:pt x="627905" y="143340"/>
                </a:lnTo>
                <a:lnTo>
                  <a:pt x="710408" y="0"/>
                </a:lnTo>
                <a:close/>
              </a:path>
            </a:pathLst>
          </a:custGeom>
          <a:solidFill>
            <a:srgbClr val="007C00"/>
          </a:solidFill>
          <a:ln w="285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TextBox 14"/>
          <p:cNvSpPr>
            <a:spLocks noChangeArrowheads="1"/>
          </p:cNvSpPr>
          <p:nvPr/>
        </p:nvSpPr>
        <p:spPr bwMode="auto">
          <a:xfrm>
            <a:off x="4292600" y="4046538"/>
            <a:ext cx="855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60%</a:t>
            </a:r>
            <a:endParaRPr lang="zh-CN" altLang="en-US" sz="2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48" name="矩形 15"/>
          <p:cNvSpPr>
            <a:spLocks noChangeArrowheads="1"/>
          </p:cNvSpPr>
          <p:nvPr/>
        </p:nvSpPr>
        <p:spPr bwMode="auto">
          <a:xfrm>
            <a:off x="6030913" y="3957638"/>
            <a:ext cx="1400175" cy="665162"/>
          </a:xfrm>
          <a:prstGeom prst="rect">
            <a:avLst/>
          </a:prstGeom>
          <a:solidFill>
            <a:srgbClr val="FF0000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 sz="11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49" name="等腰三角形 13"/>
          <p:cNvSpPr>
            <a:spLocks noChangeArrowheads="1"/>
          </p:cNvSpPr>
          <p:nvPr/>
        </p:nvSpPr>
        <p:spPr bwMode="auto">
          <a:xfrm>
            <a:off x="6030913" y="3148013"/>
            <a:ext cx="1400175" cy="809625"/>
          </a:xfrm>
          <a:custGeom>
            <a:avLst/>
            <a:gdLst>
              <a:gd name="T0" fmla="*/ 699676 w 1400997"/>
              <a:gd name="T1" fmla="*/ 0 h 809313"/>
              <a:gd name="T2" fmla="*/ 782083 w 1400997"/>
              <a:gd name="T3" fmla="*/ 143450 h 809313"/>
              <a:gd name="T4" fmla="*/ 1399353 w 1400997"/>
              <a:gd name="T5" fmla="*/ 143450 h 809313"/>
              <a:gd name="T6" fmla="*/ 1399353 w 1400997"/>
              <a:gd name="T7" fmla="*/ 809937 h 809313"/>
              <a:gd name="T8" fmla="*/ 0 w 1400997"/>
              <a:gd name="T9" fmla="*/ 809937 h 809313"/>
              <a:gd name="T10" fmla="*/ 0 w 1400997"/>
              <a:gd name="T11" fmla="*/ 143450 h 809313"/>
              <a:gd name="T12" fmla="*/ 617270 w 1400997"/>
              <a:gd name="T13" fmla="*/ 143450 h 809313"/>
              <a:gd name="T14" fmla="*/ 699676 w 1400997"/>
              <a:gd name="T15" fmla="*/ 0 h 8093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00997"/>
              <a:gd name="T25" fmla="*/ 0 h 809313"/>
              <a:gd name="T26" fmla="*/ 1400997 w 1400997"/>
              <a:gd name="T27" fmla="*/ 809313 h 8093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00997" h="809313">
                <a:moveTo>
                  <a:pt x="700498" y="0"/>
                </a:moveTo>
                <a:lnTo>
                  <a:pt x="783001" y="143340"/>
                </a:lnTo>
                <a:lnTo>
                  <a:pt x="1400997" y="143340"/>
                </a:lnTo>
                <a:lnTo>
                  <a:pt x="1400997" y="809313"/>
                </a:lnTo>
                <a:lnTo>
                  <a:pt x="0" y="809313"/>
                </a:lnTo>
                <a:lnTo>
                  <a:pt x="0" y="143340"/>
                </a:lnTo>
                <a:lnTo>
                  <a:pt x="617995" y="143340"/>
                </a:lnTo>
                <a:lnTo>
                  <a:pt x="700498" y="0"/>
                </a:lnTo>
                <a:close/>
              </a:path>
            </a:pathLst>
          </a:custGeom>
          <a:solidFill>
            <a:srgbClr val="007C00"/>
          </a:solidFill>
          <a:ln w="285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0" name="TextBox 17"/>
          <p:cNvSpPr>
            <a:spLocks noChangeArrowheads="1"/>
          </p:cNvSpPr>
          <p:nvPr/>
        </p:nvSpPr>
        <p:spPr bwMode="auto">
          <a:xfrm>
            <a:off x="6372225" y="4046538"/>
            <a:ext cx="115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75%</a:t>
            </a:r>
            <a:endParaRPr lang="zh-CN" altLang="en-US" sz="2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51" name="椭圆 18"/>
          <p:cNvSpPr>
            <a:spLocks noChangeArrowheads="1"/>
          </p:cNvSpPr>
          <p:nvPr/>
        </p:nvSpPr>
        <p:spPr bwMode="auto">
          <a:xfrm>
            <a:off x="1695450" y="1563688"/>
            <a:ext cx="1490663" cy="1500187"/>
          </a:xfrm>
          <a:prstGeom prst="ellipse">
            <a:avLst/>
          </a:prstGeom>
          <a:solidFill>
            <a:srgbClr val="FFB800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52" name="椭圆 19"/>
          <p:cNvSpPr>
            <a:spLocks noChangeArrowheads="1"/>
          </p:cNvSpPr>
          <p:nvPr/>
        </p:nvSpPr>
        <p:spPr bwMode="auto">
          <a:xfrm>
            <a:off x="3846513" y="1563688"/>
            <a:ext cx="1489075" cy="1500187"/>
          </a:xfrm>
          <a:prstGeom prst="ellipse">
            <a:avLst/>
          </a:prstGeom>
          <a:solidFill>
            <a:srgbClr val="FFB800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53" name="椭圆 20"/>
          <p:cNvSpPr>
            <a:spLocks noChangeArrowheads="1"/>
          </p:cNvSpPr>
          <p:nvPr/>
        </p:nvSpPr>
        <p:spPr bwMode="auto">
          <a:xfrm>
            <a:off x="5986463" y="1563688"/>
            <a:ext cx="1489075" cy="1500187"/>
          </a:xfrm>
          <a:prstGeom prst="ellipse">
            <a:avLst/>
          </a:prstGeom>
          <a:solidFill>
            <a:srgbClr val="FFB800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54" name="Freeform 19"/>
          <p:cNvSpPr>
            <a:spLocks noEditPoints="1" noChangeArrowheads="1"/>
          </p:cNvSpPr>
          <p:nvPr/>
        </p:nvSpPr>
        <p:spPr bwMode="auto">
          <a:xfrm>
            <a:off x="2066925" y="1981200"/>
            <a:ext cx="749300" cy="741363"/>
          </a:xfrm>
          <a:custGeom>
            <a:avLst/>
            <a:gdLst>
              <a:gd name="T0" fmla="*/ 2147483647 w 222"/>
              <a:gd name="T1" fmla="*/ 2147483647 h 234"/>
              <a:gd name="T2" fmla="*/ 2147483647 w 222"/>
              <a:gd name="T3" fmla="*/ 2147483647 h 234"/>
              <a:gd name="T4" fmla="*/ 2147483647 w 222"/>
              <a:gd name="T5" fmla="*/ 2147483647 h 234"/>
              <a:gd name="T6" fmla="*/ 2147483647 w 222"/>
              <a:gd name="T7" fmla="*/ 2147483647 h 234"/>
              <a:gd name="T8" fmla="*/ 2147483647 w 222"/>
              <a:gd name="T9" fmla="*/ 2147483647 h 234"/>
              <a:gd name="T10" fmla="*/ 2147483647 w 222"/>
              <a:gd name="T11" fmla="*/ 2147483647 h 234"/>
              <a:gd name="T12" fmla="*/ 2147483647 w 222"/>
              <a:gd name="T13" fmla="*/ 2147483647 h 234"/>
              <a:gd name="T14" fmla="*/ 2147483647 w 222"/>
              <a:gd name="T15" fmla="*/ 2147483647 h 234"/>
              <a:gd name="T16" fmla="*/ 2147483647 w 222"/>
              <a:gd name="T17" fmla="*/ 2147483647 h 234"/>
              <a:gd name="T18" fmla="*/ 2147483647 w 222"/>
              <a:gd name="T19" fmla="*/ 2147483647 h 234"/>
              <a:gd name="T20" fmla="*/ 2147483647 w 222"/>
              <a:gd name="T21" fmla="*/ 2147483647 h 234"/>
              <a:gd name="T22" fmla="*/ 2147483647 w 222"/>
              <a:gd name="T23" fmla="*/ 2147483647 h 234"/>
              <a:gd name="T24" fmla="*/ 2147483647 w 222"/>
              <a:gd name="T25" fmla="*/ 2147483647 h 234"/>
              <a:gd name="T26" fmla="*/ 2147483647 w 222"/>
              <a:gd name="T27" fmla="*/ 0 h 234"/>
              <a:gd name="T28" fmla="*/ 2147483647 w 222"/>
              <a:gd name="T29" fmla="*/ 0 h 234"/>
              <a:gd name="T30" fmla="*/ 2147483647 w 222"/>
              <a:gd name="T31" fmla="*/ 2147483647 h 234"/>
              <a:gd name="T32" fmla="*/ 2147483647 w 222"/>
              <a:gd name="T33" fmla="*/ 2147483647 h 234"/>
              <a:gd name="T34" fmla="*/ 2147483647 w 222"/>
              <a:gd name="T35" fmla="*/ 2147483647 h 234"/>
              <a:gd name="T36" fmla="*/ 2147483647 w 222"/>
              <a:gd name="T37" fmla="*/ 2147483647 h 234"/>
              <a:gd name="T38" fmla="*/ 2147483647 w 222"/>
              <a:gd name="T39" fmla="*/ 2147483647 h 234"/>
              <a:gd name="T40" fmla="*/ 2147483647 w 222"/>
              <a:gd name="T41" fmla="*/ 2147483647 h 234"/>
              <a:gd name="T42" fmla="*/ 2147483647 w 222"/>
              <a:gd name="T43" fmla="*/ 2147483647 h 234"/>
              <a:gd name="T44" fmla="*/ 0 w 222"/>
              <a:gd name="T45" fmla="*/ 2147483647 h 234"/>
              <a:gd name="T46" fmla="*/ 0 w 222"/>
              <a:gd name="T47" fmla="*/ 2147483647 h 234"/>
              <a:gd name="T48" fmla="*/ 2147483647 w 222"/>
              <a:gd name="T49" fmla="*/ 2147483647 h 234"/>
              <a:gd name="T50" fmla="*/ 2147483647 w 222"/>
              <a:gd name="T51" fmla="*/ 2147483647 h 234"/>
              <a:gd name="T52" fmla="*/ 2147483647 w 222"/>
              <a:gd name="T53" fmla="*/ 2147483647 h 234"/>
              <a:gd name="T54" fmla="*/ 2147483647 w 222"/>
              <a:gd name="T55" fmla="*/ 2147483647 h 234"/>
              <a:gd name="T56" fmla="*/ 2147483647 w 222"/>
              <a:gd name="T57" fmla="*/ 2147483647 h 234"/>
              <a:gd name="T58" fmla="*/ 2147483647 w 222"/>
              <a:gd name="T59" fmla="*/ 2147483647 h 234"/>
              <a:gd name="T60" fmla="*/ 2147483647 w 222"/>
              <a:gd name="T61" fmla="*/ 2147483647 h 234"/>
              <a:gd name="T62" fmla="*/ 2147483647 w 222"/>
              <a:gd name="T63" fmla="*/ 2147483647 h 234"/>
              <a:gd name="T64" fmla="*/ 2147483647 w 222"/>
              <a:gd name="T65" fmla="*/ 2147483647 h 234"/>
              <a:gd name="T66" fmla="*/ 2147483647 w 222"/>
              <a:gd name="T67" fmla="*/ 2147483647 h 234"/>
              <a:gd name="T68" fmla="*/ 2147483647 w 222"/>
              <a:gd name="T69" fmla="*/ 2147483647 h 234"/>
              <a:gd name="T70" fmla="*/ 2147483647 w 222"/>
              <a:gd name="T71" fmla="*/ 2147483647 h 234"/>
              <a:gd name="T72" fmla="*/ 2147483647 w 222"/>
              <a:gd name="T73" fmla="*/ 2147483647 h 234"/>
              <a:gd name="T74" fmla="*/ 2147483647 w 222"/>
              <a:gd name="T75" fmla="*/ 2147483647 h 234"/>
              <a:gd name="T76" fmla="*/ 2147483647 w 222"/>
              <a:gd name="T77" fmla="*/ 2147483647 h 234"/>
              <a:gd name="T78" fmla="*/ 2147483647 w 222"/>
              <a:gd name="T79" fmla="*/ 2147483647 h 234"/>
              <a:gd name="T80" fmla="*/ 2147483647 w 222"/>
              <a:gd name="T81" fmla="*/ 2147483647 h 23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2"/>
              <a:gd name="T124" fmla="*/ 0 h 234"/>
              <a:gd name="T125" fmla="*/ 222 w 222"/>
              <a:gd name="T126" fmla="*/ 234 h 23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2" h="234">
                <a:moveTo>
                  <a:pt x="149" y="19"/>
                </a:moveTo>
                <a:lnTo>
                  <a:pt x="170" y="30"/>
                </a:lnTo>
                <a:lnTo>
                  <a:pt x="201" y="19"/>
                </a:lnTo>
                <a:lnTo>
                  <a:pt x="180" y="9"/>
                </a:lnTo>
                <a:lnTo>
                  <a:pt x="149" y="19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2"/>
                </a:lnTo>
                <a:lnTo>
                  <a:pt x="31" y="222"/>
                </a:lnTo>
                <a:lnTo>
                  <a:pt x="31" y="170"/>
                </a:lnTo>
                <a:close/>
                <a:moveTo>
                  <a:pt x="85" y="104"/>
                </a:moveTo>
                <a:lnTo>
                  <a:pt x="106" y="115"/>
                </a:lnTo>
                <a:lnTo>
                  <a:pt x="137" y="101"/>
                </a:lnTo>
                <a:lnTo>
                  <a:pt x="116" y="92"/>
                </a:lnTo>
                <a:lnTo>
                  <a:pt x="85" y="104"/>
                </a:lnTo>
                <a:close/>
                <a:moveTo>
                  <a:pt x="69" y="104"/>
                </a:moveTo>
                <a:lnTo>
                  <a:pt x="76" y="99"/>
                </a:lnTo>
                <a:lnTo>
                  <a:pt x="113" y="85"/>
                </a:lnTo>
                <a:lnTo>
                  <a:pt x="116" y="82"/>
                </a:lnTo>
                <a:lnTo>
                  <a:pt x="116" y="85"/>
                </a:lnTo>
                <a:lnTo>
                  <a:pt x="132" y="92"/>
                </a:lnTo>
                <a:lnTo>
                  <a:pt x="132" y="26"/>
                </a:lnTo>
                <a:lnTo>
                  <a:pt x="132" y="19"/>
                </a:lnTo>
                <a:lnTo>
                  <a:pt x="139" y="16"/>
                </a:lnTo>
                <a:lnTo>
                  <a:pt x="180" y="0"/>
                </a:lnTo>
                <a:lnTo>
                  <a:pt x="182" y="0"/>
                </a:lnTo>
                <a:lnTo>
                  <a:pt x="213" y="16"/>
                </a:lnTo>
                <a:lnTo>
                  <a:pt x="222" y="19"/>
                </a:lnTo>
                <a:lnTo>
                  <a:pt x="222" y="167"/>
                </a:lnTo>
                <a:lnTo>
                  <a:pt x="170" y="186"/>
                </a:lnTo>
                <a:lnTo>
                  <a:pt x="165" y="184"/>
                </a:lnTo>
                <a:lnTo>
                  <a:pt x="156" y="179"/>
                </a:lnTo>
                <a:lnTo>
                  <a:pt x="156" y="191"/>
                </a:lnTo>
                <a:lnTo>
                  <a:pt x="106" y="210"/>
                </a:lnTo>
                <a:lnTo>
                  <a:pt x="99" y="208"/>
                </a:lnTo>
                <a:lnTo>
                  <a:pt x="87" y="200"/>
                </a:lnTo>
                <a:lnTo>
                  <a:pt x="87" y="217"/>
                </a:lnTo>
                <a:lnTo>
                  <a:pt x="38" y="234"/>
                </a:lnTo>
                <a:lnTo>
                  <a:pt x="33" y="231"/>
                </a:lnTo>
                <a:lnTo>
                  <a:pt x="2" y="217"/>
                </a:lnTo>
                <a:lnTo>
                  <a:pt x="0" y="217"/>
                </a:lnTo>
                <a:lnTo>
                  <a:pt x="0" y="215"/>
                </a:lnTo>
                <a:lnTo>
                  <a:pt x="0" y="153"/>
                </a:lnTo>
                <a:lnTo>
                  <a:pt x="0" y="148"/>
                </a:lnTo>
                <a:lnTo>
                  <a:pt x="7" y="144"/>
                </a:lnTo>
                <a:lnTo>
                  <a:pt x="45" y="130"/>
                </a:lnTo>
                <a:lnTo>
                  <a:pt x="47" y="127"/>
                </a:lnTo>
                <a:lnTo>
                  <a:pt x="47" y="130"/>
                </a:lnTo>
                <a:lnTo>
                  <a:pt x="80" y="144"/>
                </a:lnTo>
                <a:lnTo>
                  <a:pt x="87" y="148"/>
                </a:lnTo>
                <a:lnTo>
                  <a:pt x="87" y="193"/>
                </a:lnTo>
                <a:lnTo>
                  <a:pt x="99" y="198"/>
                </a:lnTo>
                <a:lnTo>
                  <a:pt x="99" y="125"/>
                </a:lnTo>
                <a:lnTo>
                  <a:pt x="76" y="115"/>
                </a:lnTo>
                <a:lnTo>
                  <a:pt x="76" y="141"/>
                </a:lnTo>
                <a:lnTo>
                  <a:pt x="69" y="139"/>
                </a:lnTo>
                <a:lnTo>
                  <a:pt x="69" y="108"/>
                </a:lnTo>
                <a:lnTo>
                  <a:pt x="69" y="104"/>
                </a:lnTo>
                <a:close/>
                <a:moveTo>
                  <a:pt x="139" y="94"/>
                </a:moveTo>
                <a:lnTo>
                  <a:pt x="149" y="99"/>
                </a:lnTo>
                <a:lnTo>
                  <a:pt x="156" y="104"/>
                </a:lnTo>
                <a:lnTo>
                  <a:pt x="156" y="172"/>
                </a:lnTo>
                <a:lnTo>
                  <a:pt x="163" y="174"/>
                </a:lnTo>
                <a:lnTo>
                  <a:pt x="163" y="42"/>
                </a:lnTo>
                <a:lnTo>
                  <a:pt x="139" y="30"/>
                </a:lnTo>
                <a:lnTo>
                  <a:pt x="139" y="94"/>
                </a:lnTo>
                <a:close/>
                <a:moveTo>
                  <a:pt x="17" y="148"/>
                </a:moveTo>
                <a:lnTo>
                  <a:pt x="38" y="158"/>
                </a:lnTo>
                <a:lnTo>
                  <a:pt x="69" y="146"/>
                </a:lnTo>
                <a:lnTo>
                  <a:pt x="47" y="137"/>
                </a:lnTo>
                <a:lnTo>
                  <a:pt x="17" y="148"/>
                </a:lnTo>
                <a:close/>
                <a:moveTo>
                  <a:pt x="170" y="37"/>
                </a:moveTo>
                <a:lnTo>
                  <a:pt x="173" y="37"/>
                </a:lnTo>
                <a:lnTo>
                  <a:pt x="170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5" name="Freeform 39"/>
          <p:cNvSpPr>
            <a:spLocks noEditPoints="1" noChangeArrowheads="1"/>
          </p:cNvSpPr>
          <p:nvPr/>
        </p:nvSpPr>
        <p:spPr bwMode="auto">
          <a:xfrm>
            <a:off x="6457950" y="1987550"/>
            <a:ext cx="614363" cy="790575"/>
          </a:xfrm>
          <a:custGeom>
            <a:avLst/>
            <a:gdLst>
              <a:gd name="T0" fmla="*/ 2147483647 w 77"/>
              <a:gd name="T1" fmla="*/ 0 h 106"/>
              <a:gd name="T2" fmla="*/ 2147483647 w 77"/>
              <a:gd name="T3" fmla="*/ 0 h 106"/>
              <a:gd name="T4" fmla="*/ 2147483647 w 77"/>
              <a:gd name="T5" fmla="*/ 2147483647 h 106"/>
              <a:gd name="T6" fmla="*/ 2147483647 w 77"/>
              <a:gd name="T7" fmla="*/ 2147483647 h 106"/>
              <a:gd name="T8" fmla="*/ 2147483647 w 77"/>
              <a:gd name="T9" fmla="*/ 2147483647 h 106"/>
              <a:gd name="T10" fmla="*/ 2147483647 w 77"/>
              <a:gd name="T11" fmla="*/ 2147483647 h 106"/>
              <a:gd name="T12" fmla="*/ 2147483647 w 77"/>
              <a:gd name="T13" fmla="*/ 2147483647 h 106"/>
              <a:gd name="T14" fmla="*/ 2147483647 w 77"/>
              <a:gd name="T15" fmla="*/ 2147483647 h 106"/>
              <a:gd name="T16" fmla="*/ 2147483647 w 77"/>
              <a:gd name="T17" fmla="*/ 2147483647 h 106"/>
              <a:gd name="T18" fmla="*/ 2147483647 w 77"/>
              <a:gd name="T19" fmla="*/ 2147483647 h 106"/>
              <a:gd name="T20" fmla="*/ 2147483647 w 77"/>
              <a:gd name="T21" fmla="*/ 2147483647 h 106"/>
              <a:gd name="T22" fmla="*/ 2147483647 w 77"/>
              <a:gd name="T23" fmla="*/ 2147483647 h 106"/>
              <a:gd name="T24" fmla="*/ 0 w 77"/>
              <a:gd name="T25" fmla="*/ 2147483647 h 106"/>
              <a:gd name="T26" fmla="*/ 0 w 77"/>
              <a:gd name="T27" fmla="*/ 2147483647 h 106"/>
              <a:gd name="T28" fmla="*/ 2147483647 w 77"/>
              <a:gd name="T29" fmla="*/ 0 h 106"/>
              <a:gd name="T30" fmla="*/ 2147483647 w 77"/>
              <a:gd name="T31" fmla="*/ 2147483647 h 106"/>
              <a:gd name="T32" fmla="*/ 2147483647 w 77"/>
              <a:gd name="T33" fmla="*/ 2147483647 h 106"/>
              <a:gd name="T34" fmla="*/ 2147483647 w 77"/>
              <a:gd name="T35" fmla="*/ 2147483647 h 106"/>
              <a:gd name="T36" fmla="*/ 2147483647 w 77"/>
              <a:gd name="T37" fmla="*/ 2147483647 h 106"/>
              <a:gd name="T38" fmla="*/ 2147483647 w 77"/>
              <a:gd name="T39" fmla="*/ 2147483647 h 106"/>
              <a:gd name="T40" fmla="*/ 2147483647 w 77"/>
              <a:gd name="T41" fmla="*/ 2147483647 h 106"/>
              <a:gd name="T42" fmla="*/ 2147483647 w 77"/>
              <a:gd name="T43" fmla="*/ 2147483647 h 106"/>
              <a:gd name="T44" fmla="*/ 2147483647 w 77"/>
              <a:gd name="T45" fmla="*/ 2147483647 h 106"/>
              <a:gd name="T46" fmla="*/ 2147483647 w 77"/>
              <a:gd name="T47" fmla="*/ 2147483647 h 106"/>
              <a:gd name="T48" fmla="*/ 2147483647 w 77"/>
              <a:gd name="T49" fmla="*/ 2147483647 h 106"/>
              <a:gd name="T50" fmla="*/ 2147483647 w 77"/>
              <a:gd name="T51" fmla="*/ 2147483647 h 106"/>
              <a:gd name="T52" fmla="*/ 2147483647 w 77"/>
              <a:gd name="T53" fmla="*/ 2147483647 h 106"/>
              <a:gd name="T54" fmla="*/ 2147483647 w 77"/>
              <a:gd name="T55" fmla="*/ 2147483647 h 106"/>
              <a:gd name="T56" fmla="*/ 2147483647 w 77"/>
              <a:gd name="T57" fmla="*/ 2147483647 h 106"/>
              <a:gd name="T58" fmla="*/ 2147483647 w 77"/>
              <a:gd name="T59" fmla="*/ 2147483647 h 106"/>
              <a:gd name="T60" fmla="*/ 2147483647 w 77"/>
              <a:gd name="T61" fmla="*/ 2147483647 h 106"/>
              <a:gd name="T62" fmla="*/ 2147483647 w 77"/>
              <a:gd name="T63" fmla="*/ 2147483647 h 106"/>
              <a:gd name="T64" fmla="*/ 2147483647 w 77"/>
              <a:gd name="T65" fmla="*/ 2147483647 h 106"/>
              <a:gd name="T66" fmla="*/ 2147483647 w 77"/>
              <a:gd name="T67" fmla="*/ 2147483647 h 106"/>
              <a:gd name="T68" fmla="*/ 2147483647 w 77"/>
              <a:gd name="T69" fmla="*/ 2147483647 h 106"/>
              <a:gd name="T70" fmla="*/ 2147483647 w 77"/>
              <a:gd name="T71" fmla="*/ 2147483647 h 106"/>
              <a:gd name="T72" fmla="*/ 2147483647 w 77"/>
              <a:gd name="T73" fmla="*/ 2147483647 h 106"/>
              <a:gd name="T74" fmla="*/ 2147483647 w 77"/>
              <a:gd name="T75" fmla="*/ 2147483647 h 106"/>
              <a:gd name="T76" fmla="*/ 2147483647 w 77"/>
              <a:gd name="T77" fmla="*/ 2147483647 h 106"/>
              <a:gd name="T78" fmla="*/ 2147483647 w 77"/>
              <a:gd name="T79" fmla="*/ 2147483647 h 106"/>
              <a:gd name="T80" fmla="*/ 2147483647 w 77"/>
              <a:gd name="T81" fmla="*/ 2147483647 h 106"/>
              <a:gd name="T82" fmla="*/ 2147483647 w 77"/>
              <a:gd name="T83" fmla="*/ 2147483647 h 106"/>
              <a:gd name="T84" fmla="*/ 2147483647 w 77"/>
              <a:gd name="T85" fmla="*/ 2147483647 h 106"/>
              <a:gd name="T86" fmla="*/ 2147483647 w 77"/>
              <a:gd name="T87" fmla="*/ 2147483647 h 106"/>
              <a:gd name="T88" fmla="*/ 2147483647 w 77"/>
              <a:gd name="T89" fmla="*/ 2147483647 h 106"/>
              <a:gd name="T90" fmla="*/ 2147483647 w 77"/>
              <a:gd name="T91" fmla="*/ 2147483647 h 106"/>
              <a:gd name="T92" fmla="*/ 2147483647 w 77"/>
              <a:gd name="T93" fmla="*/ 2147483647 h 106"/>
              <a:gd name="T94" fmla="*/ 2147483647 w 77"/>
              <a:gd name="T95" fmla="*/ 2147483647 h 106"/>
              <a:gd name="T96" fmla="*/ 2147483647 w 77"/>
              <a:gd name="T97" fmla="*/ 2147483647 h 106"/>
              <a:gd name="T98" fmla="*/ 2147483647 w 77"/>
              <a:gd name="T99" fmla="*/ 2147483647 h 106"/>
              <a:gd name="T100" fmla="*/ 2147483647 w 77"/>
              <a:gd name="T101" fmla="*/ 2147483647 h 106"/>
              <a:gd name="T102" fmla="*/ 2147483647 w 77"/>
              <a:gd name="T103" fmla="*/ 2147483647 h 106"/>
              <a:gd name="T104" fmla="*/ 2147483647 w 77"/>
              <a:gd name="T105" fmla="*/ 2147483647 h 106"/>
              <a:gd name="T106" fmla="*/ 2147483647 w 77"/>
              <a:gd name="T107" fmla="*/ 2147483647 h 106"/>
              <a:gd name="T108" fmla="*/ 2147483647 w 77"/>
              <a:gd name="T109" fmla="*/ 2147483647 h 10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7"/>
              <a:gd name="T166" fmla="*/ 0 h 106"/>
              <a:gd name="T167" fmla="*/ 77 w 77"/>
              <a:gd name="T168" fmla="*/ 106 h 10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7" h="106">
                <a:moveTo>
                  <a:pt x="8" y="0"/>
                </a:moveTo>
                <a:cubicBezTo>
                  <a:pt x="64" y="0"/>
                  <a:pt x="64" y="0"/>
                  <a:pt x="64" y="0"/>
                </a:cubicBezTo>
                <a:cubicBezTo>
                  <a:pt x="69" y="0"/>
                  <a:pt x="73" y="4"/>
                  <a:pt x="73" y="9"/>
                </a:cubicBezTo>
                <a:cubicBezTo>
                  <a:pt x="73" y="62"/>
                  <a:pt x="73" y="62"/>
                  <a:pt x="73" y="62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11"/>
                  <a:pt x="63" y="11"/>
                  <a:pt x="63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87"/>
                  <a:pt x="9" y="87"/>
                  <a:pt x="9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0" y="96"/>
                  <a:pt x="40" y="96"/>
                  <a:pt x="4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lose/>
                <a:moveTo>
                  <a:pt x="16" y="47"/>
                </a:moveTo>
                <a:cubicBezTo>
                  <a:pt x="16" y="54"/>
                  <a:pt x="16" y="54"/>
                  <a:pt x="1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close/>
                <a:moveTo>
                  <a:pt x="16" y="34"/>
                </a:moveTo>
                <a:cubicBezTo>
                  <a:pt x="16" y="41"/>
                  <a:pt x="16" y="41"/>
                  <a:pt x="1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34"/>
                  <a:pt x="36" y="34"/>
                  <a:pt x="36" y="34"/>
                </a:cubicBezTo>
                <a:cubicBezTo>
                  <a:pt x="16" y="34"/>
                  <a:pt x="16" y="34"/>
                  <a:pt x="16" y="34"/>
                </a:cubicBezTo>
                <a:close/>
                <a:moveTo>
                  <a:pt x="16" y="21"/>
                </a:moveTo>
                <a:cubicBezTo>
                  <a:pt x="16" y="28"/>
                  <a:pt x="16" y="28"/>
                  <a:pt x="16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1"/>
                  <a:pt x="55" y="21"/>
                  <a:pt x="55" y="21"/>
                </a:cubicBezTo>
                <a:cubicBezTo>
                  <a:pt x="16" y="21"/>
                  <a:pt x="16" y="21"/>
                  <a:pt x="16" y="21"/>
                </a:cubicBezTo>
                <a:close/>
                <a:moveTo>
                  <a:pt x="47" y="42"/>
                </a:moveTo>
                <a:cubicBezTo>
                  <a:pt x="45" y="70"/>
                  <a:pt x="45" y="70"/>
                  <a:pt x="45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4"/>
                  <a:pt x="38" y="74"/>
                  <a:pt x="38" y="74"/>
                </a:cubicBezTo>
                <a:cubicBezTo>
                  <a:pt x="48" y="98"/>
                  <a:pt x="48" y="98"/>
                  <a:pt x="48" y="98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97"/>
                  <a:pt x="71" y="97"/>
                  <a:pt x="71" y="97"/>
                </a:cubicBezTo>
                <a:cubicBezTo>
                  <a:pt x="77" y="73"/>
                  <a:pt x="77" y="73"/>
                  <a:pt x="77" y="73"/>
                </a:cubicBezTo>
                <a:cubicBezTo>
                  <a:pt x="76" y="69"/>
                  <a:pt x="76" y="69"/>
                  <a:pt x="76" y="69"/>
                </a:cubicBezTo>
                <a:cubicBezTo>
                  <a:pt x="71" y="68"/>
                  <a:pt x="71" y="68"/>
                  <a:pt x="71" y="68"/>
                </a:cubicBezTo>
                <a:cubicBezTo>
                  <a:pt x="69" y="70"/>
                  <a:pt x="69" y="70"/>
                  <a:pt x="69" y="70"/>
                </a:cubicBezTo>
                <a:cubicBezTo>
                  <a:pt x="68" y="68"/>
                  <a:pt x="68" y="68"/>
                  <a:pt x="68" y="68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1" y="66"/>
                  <a:pt x="61" y="66"/>
                  <a:pt x="61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55" y="41"/>
                  <a:pt x="55" y="41"/>
                  <a:pt x="55" y="41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25" y="4"/>
                </a:moveTo>
                <a:cubicBezTo>
                  <a:pt x="25" y="7"/>
                  <a:pt x="25" y="7"/>
                  <a:pt x="25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4"/>
                  <a:pt x="47" y="4"/>
                  <a:pt x="47" y="4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6" name="Freeform 67"/>
          <p:cNvSpPr>
            <a:spLocks noEditPoints="1" noChangeArrowheads="1"/>
          </p:cNvSpPr>
          <p:nvPr/>
        </p:nvSpPr>
        <p:spPr bwMode="auto">
          <a:xfrm>
            <a:off x="4292600" y="1947863"/>
            <a:ext cx="614363" cy="733425"/>
          </a:xfrm>
          <a:custGeom>
            <a:avLst/>
            <a:gdLst>
              <a:gd name="T0" fmla="*/ 0 w 77"/>
              <a:gd name="T1" fmla="*/ 2147483647 h 98"/>
              <a:gd name="T2" fmla="*/ 2147483647 w 77"/>
              <a:gd name="T3" fmla="*/ 2147483647 h 98"/>
              <a:gd name="T4" fmla="*/ 2147483647 w 77"/>
              <a:gd name="T5" fmla="*/ 2147483647 h 98"/>
              <a:gd name="T6" fmla="*/ 2147483647 w 77"/>
              <a:gd name="T7" fmla="*/ 2147483647 h 98"/>
              <a:gd name="T8" fmla="*/ 2147483647 w 77"/>
              <a:gd name="T9" fmla="*/ 2147483647 h 98"/>
              <a:gd name="T10" fmla="*/ 2147483647 w 77"/>
              <a:gd name="T11" fmla="*/ 2147483647 h 98"/>
              <a:gd name="T12" fmla="*/ 2147483647 w 77"/>
              <a:gd name="T13" fmla="*/ 2147483647 h 98"/>
              <a:gd name="T14" fmla="*/ 2147483647 w 77"/>
              <a:gd name="T15" fmla="*/ 2147483647 h 98"/>
              <a:gd name="T16" fmla="*/ 2147483647 w 77"/>
              <a:gd name="T17" fmla="*/ 2147483647 h 98"/>
              <a:gd name="T18" fmla="*/ 2147483647 w 77"/>
              <a:gd name="T19" fmla="*/ 2147483647 h 98"/>
              <a:gd name="T20" fmla="*/ 2147483647 w 77"/>
              <a:gd name="T21" fmla="*/ 2147483647 h 98"/>
              <a:gd name="T22" fmla="*/ 2147483647 w 77"/>
              <a:gd name="T23" fmla="*/ 2147483647 h 98"/>
              <a:gd name="T24" fmla="*/ 2147483647 w 77"/>
              <a:gd name="T25" fmla="*/ 2147483647 h 98"/>
              <a:gd name="T26" fmla="*/ 2147483647 w 77"/>
              <a:gd name="T27" fmla="*/ 2147483647 h 98"/>
              <a:gd name="T28" fmla="*/ 2147483647 w 77"/>
              <a:gd name="T29" fmla="*/ 2147483647 h 98"/>
              <a:gd name="T30" fmla="*/ 2147483647 w 77"/>
              <a:gd name="T31" fmla="*/ 2147483647 h 98"/>
              <a:gd name="T32" fmla="*/ 2147483647 w 77"/>
              <a:gd name="T33" fmla="*/ 2147483647 h 98"/>
              <a:gd name="T34" fmla="*/ 2147483647 w 77"/>
              <a:gd name="T35" fmla="*/ 2147483647 h 98"/>
              <a:gd name="T36" fmla="*/ 2147483647 w 77"/>
              <a:gd name="T37" fmla="*/ 2147483647 h 98"/>
              <a:gd name="T38" fmla="*/ 2147483647 w 77"/>
              <a:gd name="T39" fmla="*/ 2147483647 h 98"/>
              <a:gd name="T40" fmla="*/ 2147483647 w 77"/>
              <a:gd name="T41" fmla="*/ 2147483647 h 98"/>
              <a:gd name="T42" fmla="*/ 2147483647 w 77"/>
              <a:gd name="T43" fmla="*/ 2147483647 h 98"/>
              <a:gd name="T44" fmla="*/ 2147483647 w 77"/>
              <a:gd name="T45" fmla="*/ 2147483647 h 98"/>
              <a:gd name="T46" fmla="*/ 2147483647 w 77"/>
              <a:gd name="T47" fmla="*/ 2147483647 h 98"/>
              <a:gd name="T48" fmla="*/ 2147483647 w 77"/>
              <a:gd name="T49" fmla="*/ 2147483647 h 98"/>
              <a:gd name="T50" fmla="*/ 2147483647 w 77"/>
              <a:gd name="T51" fmla="*/ 2147483647 h 98"/>
              <a:gd name="T52" fmla="*/ 2147483647 w 77"/>
              <a:gd name="T53" fmla="*/ 0 h 98"/>
              <a:gd name="T54" fmla="*/ 2147483647 w 77"/>
              <a:gd name="T55" fmla="*/ 2147483647 h 98"/>
              <a:gd name="T56" fmla="*/ 2147483647 w 77"/>
              <a:gd name="T57" fmla="*/ 0 h 98"/>
              <a:gd name="T58" fmla="*/ 2147483647 w 77"/>
              <a:gd name="T59" fmla="*/ 2147483647 h 98"/>
              <a:gd name="T60" fmla="*/ 2147483647 w 77"/>
              <a:gd name="T61" fmla="*/ 0 h 98"/>
              <a:gd name="T62" fmla="*/ 2147483647 w 77"/>
              <a:gd name="T63" fmla="*/ 2147483647 h 98"/>
              <a:gd name="T64" fmla="*/ 2147483647 w 77"/>
              <a:gd name="T65" fmla="*/ 2147483647 h 98"/>
              <a:gd name="T66" fmla="*/ 2147483647 w 77"/>
              <a:gd name="T67" fmla="*/ 2147483647 h 98"/>
              <a:gd name="T68" fmla="*/ 2147483647 w 77"/>
              <a:gd name="T69" fmla="*/ 2147483647 h 98"/>
              <a:gd name="T70" fmla="*/ 2147483647 w 77"/>
              <a:gd name="T71" fmla="*/ 2147483647 h 98"/>
              <a:gd name="T72" fmla="*/ 2147483647 w 77"/>
              <a:gd name="T73" fmla="*/ 2147483647 h 98"/>
              <a:gd name="T74" fmla="*/ 2147483647 w 77"/>
              <a:gd name="T75" fmla="*/ 2147483647 h 98"/>
              <a:gd name="T76" fmla="*/ 2147483647 w 77"/>
              <a:gd name="T77" fmla="*/ 2147483647 h 98"/>
              <a:gd name="T78" fmla="*/ 2147483647 w 77"/>
              <a:gd name="T79" fmla="*/ 2147483647 h 98"/>
              <a:gd name="T80" fmla="*/ 2147483647 w 77"/>
              <a:gd name="T81" fmla="*/ 2147483647 h 98"/>
              <a:gd name="T82" fmla="*/ 2147483647 w 77"/>
              <a:gd name="T83" fmla="*/ 2147483647 h 98"/>
              <a:gd name="T84" fmla="*/ 2147483647 w 77"/>
              <a:gd name="T85" fmla="*/ 2147483647 h 98"/>
              <a:gd name="T86" fmla="*/ 2147483647 w 77"/>
              <a:gd name="T87" fmla="*/ 2147483647 h 98"/>
              <a:gd name="T88" fmla="*/ 2147483647 w 77"/>
              <a:gd name="T89" fmla="*/ 2147483647 h 98"/>
              <a:gd name="T90" fmla="*/ 2147483647 w 77"/>
              <a:gd name="T91" fmla="*/ 2147483647 h 98"/>
              <a:gd name="T92" fmla="*/ 2147483647 w 77"/>
              <a:gd name="T93" fmla="*/ 2147483647 h 98"/>
              <a:gd name="T94" fmla="*/ 2147483647 w 77"/>
              <a:gd name="T95" fmla="*/ 2147483647 h 98"/>
              <a:gd name="T96" fmla="*/ 2147483647 w 77"/>
              <a:gd name="T97" fmla="*/ 2147483647 h 98"/>
              <a:gd name="T98" fmla="*/ 2147483647 w 77"/>
              <a:gd name="T99" fmla="*/ 2147483647 h 98"/>
              <a:gd name="T100" fmla="*/ 2147483647 w 77"/>
              <a:gd name="T101" fmla="*/ 2147483647 h 98"/>
              <a:gd name="T102" fmla="*/ 2147483647 w 77"/>
              <a:gd name="T103" fmla="*/ 2147483647 h 9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7"/>
              <a:gd name="T157" fmla="*/ 0 h 98"/>
              <a:gd name="T158" fmla="*/ 77 w 77"/>
              <a:gd name="T159" fmla="*/ 98 h 9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7" h="98">
                <a:moveTo>
                  <a:pt x="22" y="33"/>
                </a:moveTo>
                <a:cubicBezTo>
                  <a:pt x="11" y="49"/>
                  <a:pt x="4" y="66"/>
                  <a:pt x="0" y="85"/>
                </a:cubicBezTo>
                <a:cubicBezTo>
                  <a:pt x="1" y="91"/>
                  <a:pt x="5" y="96"/>
                  <a:pt x="11" y="98"/>
                </a:cubicBezTo>
                <a:cubicBezTo>
                  <a:pt x="29" y="98"/>
                  <a:pt x="29" y="98"/>
                  <a:pt x="29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6" y="98"/>
                  <a:pt x="36" y="98"/>
                  <a:pt x="36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6"/>
                  <a:pt x="75" y="91"/>
                  <a:pt x="77" y="85"/>
                </a:cubicBezTo>
                <a:cubicBezTo>
                  <a:pt x="72" y="66"/>
                  <a:pt x="66" y="49"/>
                  <a:pt x="55" y="33"/>
                </a:cubicBezTo>
                <a:cubicBezTo>
                  <a:pt x="44" y="33"/>
                  <a:pt x="33" y="33"/>
                  <a:pt x="22" y="33"/>
                </a:cubicBezTo>
                <a:close/>
                <a:moveTo>
                  <a:pt x="50" y="20"/>
                </a:moveTo>
                <a:cubicBezTo>
                  <a:pt x="42" y="20"/>
                  <a:pt x="34" y="20"/>
                  <a:pt x="25" y="20"/>
                </a:cubicBezTo>
                <a:cubicBezTo>
                  <a:pt x="16" y="1"/>
                  <a:pt x="16" y="1"/>
                  <a:pt x="16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6"/>
                  <a:pt x="36" y="6"/>
                  <a:pt x="36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0"/>
                  <a:pt x="40" y="0"/>
                  <a:pt x="4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6"/>
                  <a:pt x="48" y="6"/>
                  <a:pt x="48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3" y="0"/>
                  <a:pt x="53" y="0"/>
                  <a:pt x="53" y="0"/>
                </a:cubicBezTo>
                <a:cubicBezTo>
                  <a:pt x="59" y="1"/>
                  <a:pt x="59" y="1"/>
                  <a:pt x="59" y="1"/>
                </a:cubicBezTo>
                <a:cubicBezTo>
                  <a:pt x="50" y="20"/>
                  <a:pt x="50" y="20"/>
                  <a:pt x="50" y="20"/>
                </a:cubicBezTo>
                <a:close/>
                <a:moveTo>
                  <a:pt x="18" y="31"/>
                </a:moveTo>
                <a:cubicBezTo>
                  <a:pt x="16" y="31"/>
                  <a:pt x="14" y="29"/>
                  <a:pt x="14" y="26"/>
                </a:cubicBezTo>
                <a:cubicBezTo>
                  <a:pt x="14" y="24"/>
                  <a:pt x="16" y="22"/>
                  <a:pt x="18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61" y="22"/>
                  <a:pt x="63" y="24"/>
                  <a:pt x="63" y="26"/>
                </a:cubicBezTo>
                <a:cubicBezTo>
                  <a:pt x="63" y="29"/>
                  <a:pt x="61" y="31"/>
                  <a:pt x="59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43" y="84"/>
                </a:moveTo>
                <a:cubicBezTo>
                  <a:pt x="43" y="86"/>
                  <a:pt x="43" y="86"/>
                  <a:pt x="43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4"/>
                  <a:pt x="35" y="84"/>
                  <a:pt x="35" y="84"/>
                </a:cubicBezTo>
                <a:cubicBezTo>
                  <a:pt x="32" y="83"/>
                  <a:pt x="30" y="81"/>
                  <a:pt x="30" y="77"/>
                </a:cubicBezTo>
                <a:cubicBezTo>
                  <a:pt x="30" y="69"/>
                  <a:pt x="30" y="69"/>
                  <a:pt x="30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8" y="79"/>
                  <a:pt x="39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72"/>
                  <a:pt x="40" y="71"/>
                  <a:pt x="39" y="70"/>
                </a:cubicBezTo>
                <a:cubicBezTo>
                  <a:pt x="38" y="69"/>
                  <a:pt x="36" y="67"/>
                  <a:pt x="32" y="63"/>
                </a:cubicBezTo>
                <a:cubicBezTo>
                  <a:pt x="31" y="61"/>
                  <a:pt x="30" y="59"/>
                  <a:pt x="30" y="57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49"/>
                  <a:pt x="32" y="47"/>
                  <a:pt x="35" y="46"/>
                </a:cubicBezTo>
                <a:cubicBezTo>
                  <a:pt x="35" y="44"/>
                  <a:pt x="35" y="44"/>
                  <a:pt x="35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6"/>
                  <a:pt x="43" y="46"/>
                  <a:pt x="43" y="46"/>
                </a:cubicBezTo>
                <a:cubicBezTo>
                  <a:pt x="46" y="47"/>
                  <a:pt x="48" y="49"/>
                  <a:pt x="48" y="53"/>
                </a:cubicBezTo>
                <a:cubicBezTo>
                  <a:pt x="48" y="59"/>
                  <a:pt x="48" y="59"/>
                  <a:pt x="48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1"/>
                  <a:pt x="40" y="51"/>
                  <a:pt x="39" y="51"/>
                </a:cubicBezTo>
                <a:cubicBezTo>
                  <a:pt x="38" y="51"/>
                  <a:pt x="38" y="52"/>
                  <a:pt x="38" y="53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9" y="59"/>
                  <a:pt x="41" y="61"/>
                </a:cubicBezTo>
                <a:cubicBezTo>
                  <a:pt x="44" y="64"/>
                  <a:pt x="47" y="67"/>
                  <a:pt x="47" y="68"/>
                </a:cubicBezTo>
                <a:cubicBezTo>
                  <a:pt x="48" y="69"/>
                  <a:pt x="49" y="71"/>
                  <a:pt x="49" y="72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81"/>
                  <a:pt x="47" y="83"/>
                  <a:pt x="43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7" name="矩形 24"/>
          <p:cNvSpPr>
            <a:spLocks noChangeArrowheads="1"/>
          </p:cNvSpPr>
          <p:nvPr/>
        </p:nvSpPr>
        <p:spPr bwMode="auto">
          <a:xfrm>
            <a:off x="2066925" y="3311525"/>
            <a:ext cx="6461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</a:t>
            </a:r>
            <a:endParaRPr lang="en-US" b="1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输入</a:t>
            </a:r>
            <a:endParaRPr lang="zh-CN" altLang="en-US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58" name="矩形 25"/>
          <p:cNvSpPr>
            <a:spLocks noChangeArrowheads="1"/>
          </p:cNvSpPr>
          <p:nvPr/>
        </p:nvSpPr>
        <p:spPr bwMode="auto">
          <a:xfrm>
            <a:off x="4268788" y="3311525"/>
            <a:ext cx="6461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</a:t>
            </a:r>
            <a:endParaRPr lang="en-US" b="1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输入</a:t>
            </a:r>
            <a:endParaRPr lang="zh-CN" altLang="en-US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59" name="矩形 26"/>
          <p:cNvSpPr>
            <a:spLocks noChangeArrowheads="1"/>
          </p:cNvSpPr>
          <p:nvPr/>
        </p:nvSpPr>
        <p:spPr bwMode="auto">
          <a:xfrm>
            <a:off x="6394450" y="3311525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</a:t>
            </a:r>
            <a:endParaRPr lang="en-US" b="1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输入</a:t>
            </a:r>
            <a:endParaRPr lang="zh-CN" altLang="en-US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5366" name="Oval 20"/>
          <p:cNvSpPr>
            <a:spLocks noChangeArrowheads="1"/>
          </p:cNvSpPr>
          <p:nvPr/>
        </p:nvSpPr>
        <p:spPr bwMode="auto">
          <a:xfrm>
            <a:off x="4500563" y="4168775"/>
            <a:ext cx="534987" cy="52705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5367" name="Freeform 21"/>
          <p:cNvSpPr>
            <a:spLocks noChangeArrowheads="1"/>
          </p:cNvSpPr>
          <p:nvPr/>
        </p:nvSpPr>
        <p:spPr bwMode="auto">
          <a:xfrm>
            <a:off x="4740275" y="4379913"/>
            <a:ext cx="53975" cy="55562"/>
          </a:xfrm>
          <a:custGeom>
            <a:avLst/>
            <a:gdLst>
              <a:gd name="T0" fmla="*/ 2147483647 w 33"/>
              <a:gd name="T1" fmla="*/ 2147483647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0 w 33"/>
              <a:gd name="T7" fmla="*/ 2147483647 h 34"/>
              <a:gd name="T8" fmla="*/ 0 w 33"/>
              <a:gd name="T9" fmla="*/ 2147483647 h 34"/>
              <a:gd name="T10" fmla="*/ 2147483647 w 33"/>
              <a:gd name="T11" fmla="*/ 0 h 34"/>
              <a:gd name="T12" fmla="*/ 2147483647 w 33"/>
              <a:gd name="T13" fmla="*/ 0 h 34"/>
              <a:gd name="T14" fmla="*/ 2147483647 w 33"/>
              <a:gd name="T15" fmla="*/ 2147483647 h 3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3"/>
              <a:gd name="T25" fmla="*/ 0 h 34"/>
              <a:gd name="T26" fmla="*/ 33 w 33"/>
              <a:gd name="T27" fmla="*/ 34 h 3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3" h="34">
                <a:moveTo>
                  <a:pt x="33" y="17"/>
                </a:moveTo>
                <a:cubicBezTo>
                  <a:pt x="33" y="26"/>
                  <a:pt x="26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7" y="34"/>
                  <a:pt x="0" y="26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6" y="0"/>
                  <a:pt x="33" y="8"/>
                  <a:pt x="33" y="17"/>
                </a:cubicBez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Freeform 22"/>
          <p:cNvSpPr>
            <a:spLocks noChangeArrowheads="1"/>
          </p:cNvSpPr>
          <p:nvPr/>
        </p:nvSpPr>
        <p:spPr bwMode="auto">
          <a:xfrm>
            <a:off x="4740275" y="4452938"/>
            <a:ext cx="52388" cy="114300"/>
          </a:xfrm>
          <a:custGeom>
            <a:avLst/>
            <a:gdLst>
              <a:gd name="T0" fmla="*/ 2147483647 w 31"/>
              <a:gd name="T1" fmla="*/ 2147483647 h 70"/>
              <a:gd name="T2" fmla="*/ 2147483647 w 31"/>
              <a:gd name="T3" fmla="*/ 2147483647 h 70"/>
              <a:gd name="T4" fmla="*/ 2147483647 w 31"/>
              <a:gd name="T5" fmla="*/ 2147483647 h 70"/>
              <a:gd name="T6" fmla="*/ 0 w 31"/>
              <a:gd name="T7" fmla="*/ 2147483647 h 70"/>
              <a:gd name="T8" fmla="*/ 0 w 31"/>
              <a:gd name="T9" fmla="*/ 2147483647 h 70"/>
              <a:gd name="T10" fmla="*/ 2147483647 w 31"/>
              <a:gd name="T11" fmla="*/ 0 h 70"/>
              <a:gd name="T12" fmla="*/ 2147483647 w 31"/>
              <a:gd name="T13" fmla="*/ 0 h 70"/>
              <a:gd name="T14" fmla="*/ 2147483647 w 31"/>
              <a:gd name="T15" fmla="*/ 2147483647 h 70"/>
              <a:gd name="T16" fmla="*/ 2147483647 w 31"/>
              <a:gd name="T17" fmla="*/ 2147483647 h 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"/>
              <a:gd name="T28" fmla="*/ 0 h 70"/>
              <a:gd name="T29" fmla="*/ 31 w 31"/>
              <a:gd name="T30" fmla="*/ 70 h 7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" h="70">
                <a:moveTo>
                  <a:pt x="31" y="63"/>
                </a:moveTo>
                <a:cubicBezTo>
                  <a:pt x="31" y="67"/>
                  <a:pt x="28" y="70"/>
                  <a:pt x="24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3" y="70"/>
                  <a:pt x="0" y="67"/>
                  <a:pt x="0" y="6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8" y="0"/>
                  <a:pt x="31" y="3"/>
                  <a:pt x="31" y="7"/>
                </a:cubicBezTo>
                <a:lnTo>
                  <a:pt x="31" y="63"/>
                </a:ln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23"/>
          <p:cNvSpPr>
            <a:spLocks noChangeArrowheads="1"/>
          </p:cNvSpPr>
          <p:nvPr/>
        </p:nvSpPr>
        <p:spPr bwMode="auto">
          <a:xfrm>
            <a:off x="4695825" y="4335463"/>
            <a:ext cx="142875" cy="103187"/>
          </a:xfrm>
          <a:custGeom>
            <a:avLst/>
            <a:gdLst>
              <a:gd name="T0" fmla="*/ 2147483647 w 85"/>
              <a:gd name="T1" fmla="*/ 2147483647 h 62"/>
              <a:gd name="T2" fmla="*/ 2147483647 w 85"/>
              <a:gd name="T3" fmla="*/ 2147483647 h 62"/>
              <a:gd name="T4" fmla="*/ 2147483647 w 85"/>
              <a:gd name="T5" fmla="*/ 2147483647 h 62"/>
              <a:gd name="T6" fmla="*/ 2147483647 w 85"/>
              <a:gd name="T7" fmla="*/ 2147483647 h 62"/>
              <a:gd name="T8" fmla="*/ 2147483647 w 85"/>
              <a:gd name="T9" fmla="*/ 2147483647 h 62"/>
              <a:gd name="T10" fmla="*/ 2147483647 w 85"/>
              <a:gd name="T11" fmla="*/ 2147483647 h 62"/>
              <a:gd name="T12" fmla="*/ 2147483647 w 85"/>
              <a:gd name="T13" fmla="*/ 2147483647 h 62"/>
              <a:gd name="T14" fmla="*/ 2147483647 w 85"/>
              <a:gd name="T15" fmla="*/ 2147483647 h 62"/>
              <a:gd name="T16" fmla="*/ 2147483647 w 85"/>
              <a:gd name="T17" fmla="*/ 2147483647 h 62"/>
              <a:gd name="T18" fmla="*/ 2147483647 w 85"/>
              <a:gd name="T19" fmla="*/ 2147483647 h 62"/>
              <a:gd name="T20" fmla="*/ 2147483647 w 85"/>
              <a:gd name="T21" fmla="*/ 2147483647 h 62"/>
              <a:gd name="T22" fmla="*/ 2147483647 w 85"/>
              <a:gd name="T23" fmla="*/ 2147483647 h 62"/>
              <a:gd name="T24" fmla="*/ 2147483647 w 85"/>
              <a:gd name="T25" fmla="*/ 2147483647 h 62"/>
              <a:gd name="T26" fmla="*/ 2147483647 w 85"/>
              <a:gd name="T27" fmla="*/ 2147483647 h 62"/>
              <a:gd name="T28" fmla="*/ 2147483647 w 85"/>
              <a:gd name="T29" fmla="*/ 2147483647 h 62"/>
              <a:gd name="T30" fmla="*/ 0 w 85"/>
              <a:gd name="T31" fmla="*/ 2147483647 h 62"/>
              <a:gd name="T32" fmla="*/ 0 w 85"/>
              <a:gd name="T33" fmla="*/ 2147483647 h 62"/>
              <a:gd name="T34" fmla="*/ 2147483647 w 85"/>
              <a:gd name="T35" fmla="*/ 0 h 62"/>
              <a:gd name="T36" fmla="*/ 2147483647 w 85"/>
              <a:gd name="T37" fmla="*/ 0 h 62"/>
              <a:gd name="T38" fmla="*/ 2147483647 w 85"/>
              <a:gd name="T39" fmla="*/ 2147483647 h 62"/>
              <a:gd name="T40" fmla="*/ 2147483647 w 85"/>
              <a:gd name="T41" fmla="*/ 2147483647 h 62"/>
              <a:gd name="T42" fmla="*/ 2147483647 w 85"/>
              <a:gd name="T43" fmla="*/ 2147483647 h 62"/>
              <a:gd name="T44" fmla="*/ 2147483647 w 85"/>
              <a:gd name="T45" fmla="*/ 2147483647 h 62"/>
              <a:gd name="T46" fmla="*/ 2147483647 w 85"/>
              <a:gd name="T47" fmla="*/ 2147483647 h 62"/>
              <a:gd name="T48" fmla="*/ 2147483647 w 85"/>
              <a:gd name="T49" fmla="*/ 2147483647 h 62"/>
              <a:gd name="T50" fmla="*/ 2147483647 w 85"/>
              <a:gd name="T51" fmla="*/ 2147483647 h 6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85"/>
              <a:gd name="T79" fmla="*/ 0 h 62"/>
              <a:gd name="T80" fmla="*/ 85 w 85"/>
              <a:gd name="T81" fmla="*/ 62 h 62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85" h="62">
                <a:moveTo>
                  <a:pt x="74" y="61"/>
                </a:moveTo>
                <a:cubicBezTo>
                  <a:pt x="70" y="59"/>
                  <a:pt x="68" y="55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70" y="48"/>
                  <a:pt x="70" y="46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27"/>
                  <a:pt x="58" y="15"/>
                  <a:pt x="43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27" y="15"/>
                  <a:pt x="15" y="27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6"/>
                  <a:pt x="15" y="48"/>
                  <a:pt x="16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7" y="55"/>
                  <a:pt x="15" y="59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8" y="62"/>
                  <a:pt x="4" y="60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2"/>
                  <a:pt x="0" y="48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6" y="0"/>
                  <a:pt x="85" y="19"/>
                  <a:pt x="85" y="43"/>
                </a:cubicBezTo>
                <a:cubicBezTo>
                  <a:pt x="85" y="43"/>
                  <a:pt x="85" y="43"/>
                  <a:pt x="85" y="43"/>
                </a:cubicBezTo>
                <a:cubicBezTo>
                  <a:pt x="85" y="48"/>
                  <a:pt x="84" y="52"/>
                  <a:pt x="83" y="56"/>
                </a:cubicBezTo>
                <a:cubicBezTo>
                  <a:pt x="83" y="56"/>
                  <a:pt x="83" y="56"/>
                  <a:pt x="83" y="56"/>
                </a:cubicBezTo>
                <a:cubicBezTo>
                  <a:pt x="82" y="59"/>
                  <a:pt x="79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5" y="61"/>
                  <a:pt x="74" y="61"/>
                  <a:pt x="74" y="61"/>
                </a:cubicBez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24"/>
          <p:cNvSpPr>
            <a:spLocks noChangeArrowheads="1"/>
          </p:cNvSpPr>
          <p:nvPr/>
        </p:nvSpPr>
        <p:spPr bwMode="auto">
          <a:xfrm>
            <a:off x="4656138" y="4295775"/>
            <a:ext cx="223837" cy="196850"/>
          </a:xfrm>
          <a:custGeom>
            <a:avLst/>
            <a:gdLst>
              <a:gd name="T0" fmla="*/ 2147483647 w 134"/>
              <a:gd name="T1" fmla="*/ 2147483647 h 119"/>
              <a:gd name="T2" fmla="*/ 2147483647 w 134"/>
              <a:gd name="T3" fmla="*/ 2147483647 h 119"/>
              <a:gd name="T4" fmla="*/ 2147483647 w 134"/>
              <a:gd name="T5" fmla="*/ 2147483647 h 119"/>
              <a:gd name="T6" fmla="*/ 2147483647 w 134"/>
              <a:gd name="T7" fmla="*/ 2147483647 h 119"/>
              <a:gd name="T8" fmla="*/ 2147483647 w 134"/>
              <a:gd name="T9" fmla="*/ 2147483647 h 119"/>
              <a:gd name="T10" fmla="*/ 2147483647 w 134"/>
              <a:gd name="T11" fmla="*/ 2147483647 h 119"/>
              <a:gd name="T12" fmla="*/ 2147483647 w 134"/>
              <a:gd name="T13" fmla="*/ 2147483647 h 119"/>
              <a:gd name="T14" fmla="*/ 2147483647 w 134"/>
              <a:gd name="T15" fmla="*/ 2147483647 h 119"/>
              <a:gd name="T16" fmla="*/ 2147483647 w 134"/>
              <a:gd name="T17" fmla="*/ 2147483647 h 119"/>
              <a:gd name="T18" fmla="*/ 2147483647 w 134"/>
              <a:gd name="T19" fmla="*/ 2147483647 h 119"/>
              <a:gd name="T20" fmla="*/ 2147483647 w 134"/>
              <a:gd name="T21" fmla="*/ 2147483647 h 119"/>
              <a:gd name="T22" fmla="*/ 2147483647 w 134"/>
              <a:gd name="T23" fmla="*/ 2147483647 h 119"/>
              <a:gd name="T24" fmla="*/ 2147483647 w 134"/>
              <a:gd name="T25" fmla="*/ 2147483647 h 119"/>
              <a:gd name="T26" fmla="*/ 2147483647 w 134"/>
              <a:gd name="T27" fmla="*/ 2147483647 h 119"/>
              <a:gd name="T28" fmla="*/ 2147483647 w 134"/>
              <a:gd name="T29" fmla="*/ 2147483647 h 119"/>
              <a:gd name="T30" fmla="*/ 0 w 134"/>
              <a:gd name="T31" fmla="*/ 2147483647 h 119"/>
              <a:gd name="T32" fmla="*/ 0 w 134"/>
              <a:gd name="T33" fmla="*/ 2147483647 h 119"/>
              <a:gd name="T34" fmla="*/ 2147483647 w 134"/>
              <a:gd name="T35" fmla="*/ 0 h 119"/>
              <a:gd name="T36" fmla="*/ 2147483647 w 134"/>
              <a:gd name="T37" fmla="*/ 0 h 119"/>
              <a:gd name="T38" fmla="*/ 2147483647 w 134"/>
              <a:gd name="T39" fmla="*/ 2147483647 h 119"/>
              <a:gd name="T40" fmla="*/ 2147483647 w 134"/>
              <a:gd name="T41" fmla="*/ 2147483647 h 119"/>
              <a:gd name="T42" fmla="*/ 2147483647 w 134"/>
              <a:gd name="T43" fmla="*/ 2147483647 h 119"/>
              <a:gd name="T44" fmla="*/ 2147483647 w 134"/>
              <a:gd name="T45" fmla="*/ 2147483647 h 119"/>
              <a:gd name="T46" fmla="*/ 2147483647 w 134"/>
              <a:gd name="T47" fmla="*/ 2147483647 h 119"/>
              <a:gd name="T48" fmla="*/ 2147483647 w 134"/>
              <a:gd name="T49" fmla="*/ 2147483647 h 119"/>
              <a:gd name="T50" fmla="*/ 2147483647 w 134"/>
              <a:gd name="T51" fmla="*/ 2147483647 h 11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34"/>
              <a:gd name="T79" fmla="*/ 0 h 119"/>
              <a:gd name="T80" fmla="*/ 134 w 134"/>
              <a:gd name="T81" fmla="*/ 119 h 119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34" h="119">
                <a:moveTo>
                  <a:pt x="101" y="116"/>
                </a:moveTo>
                <a:cubicBezTo>
                  <a:pt x="98" y="113"/>
                  <a:pt x="99" y="109"/>
                  <a:pt x="102" y="106"/>
                </a:cubicBezTo>
                <a:cubicBezTo>
                  <a:pt x="102" y="106"/>
                  <a:pt x="102" y="106"/>
                  <a:pt x="102" y="106"/>
                </a:cubicBezTo>
                <a:cubicBezTo>
                  <a:pt x="112" y="96"/>
                  <a:pt x="119" y="82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38"/>
                  <a:pt x="96" y="14"/>
                  <a:pt x="67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38" y="14"/>
                  <a:pt x="14" y="38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82"/>
                  <a:pt x="21" y="96"/>
                  <a:pt x="32" y="106"/>
                </a:cubicBezTo>
                <a:cubicBezTo>
                  <a:pt x="32" y="106"/>
                  <a:pt x="32" y="106"/>
                  <a:pt x="32" y="106"/>
                </a:cubicBezTo>
                <a:cubicBezTo>
                  <a:pt x="35" y="109"/>
                  <a:pt x="35" y="113"/>
                  <a:pt x="32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29" y="119"/>
                  <a:pt x="25" y="119"/>
                  <a:pt x="22" y="117"/>
                </a:cubicBezTo>
                <a:cubicBezTo>
                  <a:pt x="22" y="117"/>
                  <a:pt x="22" y="117"/>
                  <a:pt x="22" y="117"/>
                </a:cubicBezTo>
                <a:cubicBezTo>
                  <a:pt x="8" y="104"/>
                  <a:pt x="0" y="8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30"/>
                  <a:pt x="30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104" y="0"/>
                  <a:pt x="134" y="30"/>
                  <a:pt x="134" y="67"/>
                </a:cubicBezTo>
                <a:cubicBezTo>
                  <a:pt x="134" y="67"/>
                  <a:pt x="134" y="67"/>
                  <a:pt x="134" y="67"/>
                </a:cubicBezTo>
                <a:cubicBezTo>
                  <a:pt x="134" y="87"/>
                  <a:pt x="125" y="104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0" y="118"/>
                  <a:pt x="108" y="119"/>
                  <a:pt x="106" y="119"/>
                </a:cubicBezTo>
                <a:cubicBezTo>
                  <a:pt x="106" y="119"/>
                  <a:pt x="106" y="119"/>
                  <a:pt x="106" y="119"/>
                </a:cubicBezTo>
                <a:cubicBezTo>
                  <a:pt x="104" y="119"/>
                  <a:pt x="102" y="118"/>
                  <a:pt x="101" y="116"/>
                </a:cubicBez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25"/>
          <p:cNvSpPr>
            <a:spLocks noChangeArrowheads="1"/>
          </p:cNvSpPr>
          <p:nvPr/>
        </p:nvSpPr>
        <p:spPr bwMode="auto">
          <a:xfrm>
            <a:off x="4695825" y="4335463"/>
            <a:ext cx="142875" cy="103187"/>
          </a:xfrm>
          <a:custGeom>
            <a:avLst/>
            <a:gdLst>
              <a:gd name="T0" fmla="*/ 2147483647 w 85"/>
              <a:gd name="T1" fmla="*/ 2147483647 h 62"/>
              <a:gd name="T2" fmla="*/ 2147483647 w 85"/>
              <a:gd name="T3" fmla="*/ 2147483647 h 62"/>
              <a:gd name="T4" fmla="*/ 2147483647 w 85"/>
              <a:gd name="T5" fmla="*/ 2147483647 h 62"/>
              <a:gd name="T6" fmla="*/ 2147483647 w 85"/>
              <a:gd name="T7" fmla="*/ 2147483647 h 62"/>
              <a:gd name="T8" fmla="*/ 2147483647 w 85"/>
              <a:gd name="T9" fmla="*/ 2147483647 h 62"/>
              <a:gd name="T10" fmla="*/ 2147483647 w 85"/>
              <a:gd name="T11" fmla="*/ 2147483647 h 62"/>
              <a:gd name="T12" fmla="*/ 2147483647 w 85"/>
              <a:gd name="T13" fmla="*/ 2147483647 h 62"/>
              <a:gd name="T14" fmla="*/ 2147483647 w 85"/>
              <a:gd name="T15" fmla="*/ 2147483647 h 62"/>
              <a:gd name="T16" fmla="*/ 2147483647 w 85"/>
              <a:gd name="T17" fmla="*/ 2147483647 h 62"/>
              <a:gd name="T18" fmla="*/ 2147483647 w 85"/>
              <a:gd name="T19" fmla="*/ 2147483647 h 62"/>
              <a:gd name="T20" fmla="*/ 2147483647 w 85"/>
              <a:gd name="T21" fmla="*/ 2147483647 h 62"/>
              <a:gd name="T22" fmla="*/ 2147483647 w 85"/>
              <a:gd name="T23" fmla="*/ 2147483647 h 62"/>
              <a:gd name="T24" fmla="*/ 2147483647 w 85"/>
              <a:gd name="T25" fmla="*/ 2147483647 h 62"/>
              <a:gd name="T26" fmla="*/ 2147483647 w 85"/>
              <a:gd name="T27" fmla="*/ 2147483647 h 62"/>
              <a:gd name="T28" fmla="*/ 2147483647 w 85"/>
              <a:gd name="T29" fmla="*/ 2147483647 h 62"/>
              <a:gd name="T30" fmla="*/ 0 w 85"/>
              <a:gd name="T31" fmla="*/ 2147483647 h 62"/>
              <a:gd name="T32" fmla="*/ 0 w 85"/>
              <a:gd name="T33" fmla="*/ 2147483647 h 62"/>
              <a:gd name="T34" fmla="*/ 2147483647 w 85"/>
              <a:gd name="T35" fmla="*/ 0 h 62"/>
              <a:gd name="T36" fmla="*/ 2147483647 w 85"/>
              <a:gd name="T37" fmla="*/ 0 h 62"/>
              <a:gd name="T38" fmla="*/ 2147483647 w 85"/>
              <a:gd name="T39" fmla="*/ 2147483647 h 62"/>
              <a:gd name="T40" fmla="*/ 2147483647 w 85"/>
              <a:gd name="T41" fmla="*/ 2147483647 h 62"/>
              <a:gd name="T42" fmla="*/ 2147483647 w 85"/>
              <a:gd name="T43" fmla="*/ 2147483647 h 62"/>
              <a:gd name="T44" fmla="*/ 2147483647 w 85"/>
              <a:gd name="T45" fmla="*/ 2147483647 h 62"/>
              <a:gd name="T46" fmla="*/ 2147483647 w 85"/>
              <a:gd name="T47" fmla="*/ 2147483647 h 62"/>
              <a:gd name="T48" fmla="*/ 2147483647 w 85"/>
              <a:gd name="T49" fmla="*/ 2147483647 h 62"/>
              <a:gd name="T50" fmla="*/ 2147483647 w 85"/>
              <a:gd name="T51" fmla="*/ 2147483647 h 62"/>
              <a:gd name="T52" fmla="*/ 2147483647 w 85"/>
              <a:gd name="T53" fmla="*/ 2147483647 h 6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5"/>
              <a:gd name="T82" fmla="*/ 0 h 62"/>
              <a:gd name="T83" fmla="*/ 85 w 85"/>
              <a:gd name="T84" fmla="*/ 62 h 6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5" h="62">
                <a:moveTo>
                  <a:pt x="74" y="61"/>
                </a:moveTo>
                <a:cubicBezTo>
                  <a:pt x="70" y="59"/>
                  <a:pt x="68" y="55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70" y="48"/>
                  <a:pt x="70" y="46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27"/>
                  <a:pt x="58" y="15"/>
                  <a:pt x="43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27" y="15"/>
                  <a:pt x="15" y="27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6"/>
                  <a:pt x="15" y="48"/>
                  <a:pt x="16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7" y="55"/>
                  <a:pt x="15" y="59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8" y="62"/>
                  <a:pt x="4" y="60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2"/>
                  <a:pt x="0" y="48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6" y="0"/>
                  <a:pt x="85" y="19"/>
                  <a:pt x="85" y="43"/>
                </a:cubicBezTo>
                <a:cubicBezTo>
                  <a:pt x="85" y="43"/>
                  <a:pt x="85" y="43"/>
                  <a:pt x="85" y="43"/>
                </a:cubicBezTo>
                <a:cubicBezTo>
                  <a:pt x="85" y="48"/>
                  <a:pt x="84" y="52"/>
                  <a:pt x="83" y="56"/>
                </a:cubicBezTo>
                <a:cubicBezTo>
                  <a:pt x="83" y="56"/>
                  <a:pt x="83" y="56"/>
                  <a:pt x="83" y="56"/>
                </a:cubicBezTo>
                <a:cubicBezTo>
                  <a:pt x="83" y="56"/>
                  <a:pt x="83" y="56"/>
                  <a:pt x="83" y="56"/>
                </a:cubicBezTo>
                <a:cubicBezTo>
                  <a:pt x="82" y="59"/>
                  <a:pt x="79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5" y="61"/>
                  <a:pt x="74" y="61"/>
                  <a:pt x="74" y="61"/>
                </a:cubicBez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2" name="Oval 19"/>
          <p:cNvSpPr>
            <a:spLocks noChangeArrowheads="1"/>
          </p:cNvSpPr>
          <p:nvPr/>
        </p:nvSpPr>
        <p:spPr bwMode="auto">
          <a:xfrm>
            <a:off x="4500563" y="3308350"/>
            <a:ext cx="533400" cy="527050"/>
          </a:xfrm>
          <a:prstGeom prst="ellipse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6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5373" name="Freeform 26"/>
          <p:cNvSpPr>
            <a:spLocks noChangeArrowheads="1"/>
          </p:cNvSpPr>
          <p:nvPr/>
        </p:nvSpPr>
        <p:spPr bwMode="auto">
          <a:xfrm>
            <a:off x="4667250" y="3479800"/>
            <a:ext cx="200025" cy="184150"/>
          </a:xfrm>
          <a:custGeom>
            <a:avLst/>
            <a:gdLst>
              <a:gd name="T0" fmla="*/ 2147483647 w 120"/>
              <a:gd name="T1" fmla="*/ 0 h 112"/>
              <a:gd name="T2" fmla="*/ 2147483647 w 120"/>
              <a:gd name="T3" fmla="*/ 0 h 112"/>
              <a:gd name="T4" fmla="*/ 0 w 120"/>
              <a:gd name="T5" fmla="*/ 2147483647 h 112"/>
              <a:gd name="T6" fmla="*/ 0 w 120"/>
              <a:gd name="T7" fmla="*/ 2147483647 h 112"/>
              <a:gd name="T8" fmla="*/ 2147483647 w 120"/>
              <a:gd name="T9" fmla="*/ 2147483647 h 112"/>
              <a:gd name="T10" fmla="*/ 2147483647 w 120"/>
              <a:gd name="T11" fmla="*/ 2147483647 h 112"/>
              <a:gd name="T12" fmla="*/ 2147483647 w 120"/>
              <a:gd name="T13" fmla="*/ 2147483647 h 112"/>
              <a:gd name="T14" fmla="*/ 2147483647 w 120"/>
              <a:gd name="T15" fmla="*/ 2147483647 h 112"/>
              <a:gd name="T16" fmla="*/ 2147483647 w 120"/>
              <a:gd name="T17" fmla="*/ 2147483647 h 112"/>
              <a:gd name="T18" fmla="*/ 2147483647 w 120"/>
              <a:gd name="T19" fmla="*/ 2147483647 h 112"/>
              <a:gd name="T20" fmla="*/ 2147483647 w 120"/>
              <a:gd name="T21" fmla="*/ 2147483647 h 112"/>
              <a:gd name="T22" fmla="*/ 2147483647 w 120"/>
              <a:gd name="T23" fmla="*/ 0 h 1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0"/>
              <a:gd name="T37" fmla="*/ 0 h 112"/>
              <a:gd name="T38" fmla="*/ 120 w 120"/>
              <a:gd name="T39" fmla="*/ 112 h 11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0" h="112">
                <a:moveTo>
                  <a:pt x="102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6"/>
                  <a:pt x="8" y="84"/>
                  <a:pt x="18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49" y="84"/>
                  <a:pt x="49" y="84"/>
                  <a:pt x="49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12" y="84"/>
                  <a:pt x="120" y="76"/>
                  <a:pt x="120" y="66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0" y="8"/>
                  <a:pt x="112" y="0"/>
                  <a:pt x="1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4" name="Oval 17"/>
          <p:cNvSpPr>
            <a:spLocks noChangeArrowheads="1"/>
          </p:cNvSpPr>
          <p:nvPr/>
        </p:nvSpPr>
        <p:spPr bwMode="auto">
          <a:xfrm>
            <a:off x="4500563" y="1627188"/>
            <a:ext cx="534987" cy="52705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5375" name="Freeform 27"/>
          <p:cNvSpPr>
            <a:spLocks noEditPoints="1" noChangeArrowheads="1"/>
          </p:cNvSpPr>
          <p:nvPr/>
        </p:nvSpPr>
        <p:spPr bwMode="auto">
          <a:xfrm>
            <a:off x="4667250" y="1790700"/>
            <a:ext cx="200025" cy="198438"/>
          </a:xfrm>
          <a:custGeom>
            <a:avLst/>
            <a:gdLst>
              <a:gd name="T0" fmla="*/ 2147483647 w 120"/>
              <a:gd name="T1" fmla="*/ 0 h 120"/>
              <a:gd name="T2" fmla="*/ 0 w 120"/>
              <a:gd name="T3" fmla="*/ 2147483647 h 120"/>
              <a:gd name="T4" fmla="*/ 0 w 120"/>
              <a:gd name="T5" fmla="*/ 2147483647 h 120"/>
              <a:gd name="T6" fmla="*/ 2147483647 w 120"/>
              <a:gd name="T7" fmla="*/ 2147483647 h 120"/>
              <a:gd name="T8" fmla="*/ 2147483647 w 120"/>
              <a:gd name="T9" fmla="*/ 2147483647 h 120"/>
              <a:gd name="T10" fmla="*/ 2147483647 w 120"/>
              <a:gd name="T11" fmla="*/ 2147483647 h 120"/>
              <a:gd name="T12" fmla="*/ 2147483647 w 120"/>
              <a:gd name="T13" fmla="*/ 2147483647 h 120"/>
              <a:gd name="T14" fmla="*/ 2147483647 w 120"/>
              <a:gd name="T15" fmla="*/ 0 h 120"/>
              <a:gd name="T16" fmla="*/ 2147483647 w 120"/>
              <a:gd name="T17" fmla="*/ 0 h 120"/>
              <a:gd name="T18" fmla="*/ 2147483647 w 120"/>
              <a:gd name="T19" fmla="*/ 2147483647 h 120"/>
              <a:gd name="T20" fmla="*/ 2147483647 w 120"/>
              <a:gd name="T21" fmla="*/ 2147483647 h 120"/>
              <a:gd name="T22" fmla="*/ 2147483647 w 120"/>
              <a:gd name="T23" fmla="*/ 2147483647 h 120"/>
              <a:gd name="T24" fmla="*/ 2147483647 w 120"/>
              <a:gd name="T25" fmla="*/ 2147483647 h 120"/>
              <a:gd name="T26" fmla="*/ 2147483647 w 120"/>
              <a:gd name="T27" fmla="*/ 2147483647 h 120"/>
              <a:gd name="T28" fmla="*/ 2147483647 w 120"/>
              <a:gd name="T29" fmla="*/ 2147483647 h 120"/>
              <a:gd name="T30" fmla="*/ 2147483647 w 120"/>
              <a:gd name="T31" fmla="*/ 2147483647 h 120"/>
              <a:gd name="T32" fmla="*/ 2147483647 w 120"/>
              <a:gd name="T33" fmla="*/ 2147483647 h 120"/>
              <a:gd name="T34" fmla="*/ 2147483647 w 120"/>
              <a:gd name="T35" fmla="*/ 2147483647 h 120"/>
              <a:gd name="T36" fmla="*/ 2147483647 w 120"/>
              <a:gd name="T37" fmla="*/ 2147483647 h 120"/>
              <a:gd name="T38" fmla="*/ 2147483647 w 120"/>
              <a:gd name="T39" fmla="*/ 2147483647 h 120"/>
              <a:gd name="T40" fmla="*/ 2147483647 w 120"/>
              <a:gd name="T41" fmla="*/ 2147483647 h 120"/>
              <a:gd name="T42" fmla="*/ 2147483647 w 120"/>
              <a:gd name="T43" fmla="*/ 2147483647 h 12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20"/>
              <a:gd name="T67" fmla="*/ 0 h 120"/>
              <a:gd name="T68" fmla="*/ 120 w 120"/>
              <a:gd name="T69" fmla="*/ 120 h 12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20" h="120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7"/>
                  <a:pt x="3" y="120"/>
                  <a:pt x="7" y="120"/>
                </a:cubicBezTo>
                <a:cubicBezTo>
                  <a:pt x="113" y="120"/>
                  <a:pt x="113" y="120"/>
                  <a:pt x="113" y="120"/>
                </a:cubicBezTo>
                <a:cubicBezTo>
                  <a:pt x="117" y="120"/>
                  <a:pt x="120" y="117"/>
                  <a:pt x="120" y="113"/>
                </a:cubicBezTo>
                <a:cubicBezTo>
                  <a:pt x="120" y="7"/>
                  <a:pt x="120" y="7"/>
                  <a:pt x="120" y="7"/>
                </a:cubicBezTo>
                <a:cubicBezTo>
                  <a:pt x="120" y="3"/>
                  <a:pt x="117" y="0"/>
                  <a:pt x="113" y="0"/>
                </a:cubicBezTo>
                <a:lnTo>
                  <a:pt x="7" y="0"/>
                </a:lnTo>
                <a:close/>
                <a:moveTo>
                  <a:pt x="51" y="88"/>
                </a:moveTo>
                <a:cubicBezTo>
                  <a:pt x="48" y="91"/>
                  <a:pt x="43" y="91"/>
                  <a:pt x="41" y="88"/>
                </a:cubicBezTo>
                <a:cubicBezTo>
                  <a:pt x="24" y="72"/>
                  <a:pt x="24" y="72"/>
                  <a:pt x="24" y="72"/>
                </a:cubicBezTo>
                <a:cubicBezTo>
                  <a:pt x="21" y="69"/>
                  <a:pt x="21" y="64"/>
                  <a:pt x="24" y="62"/>
                </a:cubicBezTo>
                <a:cubicBezTo>
                  <a:pt x="25" y="60"/>
                  <a:pt x="25" y="60"/>
                  <a:pt x="25" y="60"/>
                </a:cubicBezTo>
                <a:cubicBezTo>
                  <a:pt x="28" y="58"/>
                  <a:pt x="33" y="58"/>
                  <a:pt x="36" y="60"/>
                </a:cubicBezTo>
                <a:cubicBezTo>
                  <a:pt x="41" y="65"/>
                  <a:pt x="41" y="65"/>
                  <a:pt x="41" y="65"/>
                </a:cubicBezTo>
                <a:cubicBezTo>
                  <a:pt x="43" y="68"/>
                  <a:pt x="48" y="68"/>
                  <a:pt x="51" y="65"/>
                </a:cubicBezTo>
                <a:cubicBezTo>
                  <a:pt x="85" y="31"/>
                  <a:pt x="85" y="31"/>
                  <a:pt x="85" y="31"/>
                </a:cubicBezTo>
                <a:cubicBezTo>
                  <a:pt x="87" y="29"/>
                  <a:pt x="92" y="29"/>
                  <a:pt x="95" y="31"/>
                </a:cubicBezTo>
                <a:cubicBezTo>
                  <a:pt x="96" y="33"/>
                  <a:pt x="96" y="33"/>
                  <a:pt x="96" y="33"/>
                </a:cubicBezTo>
                <a:cubicBezTo>
                  <a:pt x="99" y="35"/>
                  <a:pt x="99" y="40"/>
                  <a:pt x="96" y="43"/>
                </a:cubicBezTo>
                <a:lnTo>
                  <a:pt x="51" y="88"/>
                </a:ln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6" name="Oval 18"/>
          <p:cNvSpPr>
            <a:spLocks noChangeArrowheads="1"/>
          </p:cNvSpPr>
          <p:nvPr/>
        </p:nvSpPr>
        <p:spPr bwMode="auto">
          <a:xfrm>
            <a:off x="4500563" y="2449513"/>
            <a:ext cx="533400" cy="52705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5377" name="Freeform 28"/>
          <p:cNvSpPr>
            <a:spLocks noEditPoints="1" noChangeArrowheads="1"/>
          </p:cNvSpPr>
          <p:nvPr/>
        </p:nvSpPr>
        <p:spPr bwMode="auto">
          <a:xfrm>
            <a:off x="4667250" y="2613025"/>
            <a:ext cx="200025" cy="198438"/>
          </a:xfrm>
          <a:custGeom>
            <a:avLst/>
            <a:gdLst>
              <a:gd name="T0" fmla="*/ 2147483647 w 120"/>
              <a:gd name="T1" fmla="*/ 0 h 120"/>
              <a:gd name="T2" fmla="*/ 0 w 120"/>
              <a:gd name="T3" fmla="*/ 2147483647 h 120"/>
              <a:gd name="T4" fmla="*/ 0 w 120"/>
              <a:gd name="T5" fmla="*/ 2147483647 h 120"/>
              <a:gd name="T6" fmla="*/ 2147483647 w 120"/>
              <a:gd name="T7" fmla="*/ 2147483647 h 120"/>
              <a:gd name="T8" fmla="*/ 2147483647 w 120"/>
              <a:gd name="T9" fmla="*/ 2147483647 h 120"/>
              <a:gd name="T10" fmla="*/ 2147483647 w 120"/>
              <a:gd name="T11" fmla="*/ 2147483647 h 120"/>
              <a:gd name="T12" fmla="*/ 2147483647 w 120"/>
              <a:gd name="T13" fmla="*/ 2147483647 h 120"/>
              <a:gd name="T14" fmla="*/ 2147483647 w 120"/>
              <a:gd name="T15" fmla="*/ 0 h 120"/>
              <a:gd name="T16" fmla="*/ 2147483647 w 120"/>
              <a:gd name="T17" fmla="*/ 0 h 120"/>
              <a:gd name="T18" fmla="*/ 2147483647 w 120"/>
              <a:gd name="T19" fmla="*/ 2147483647 h 120"/>
              <a:gd name="T20" fmla="*/ 2147483647 w 120"/>
              <a:gd name="T21" fmla="*/ 2147483647 h 120"/>
              <a:gd name="T22" fmla="*/ 2147483647 w 120"/>
              <a:gd name="T23" fmla="*/ 2147483647 h 120"/>
              <a:gd name="T24" fmla="*/ 2147483647 w 120"/>
              <a:gd name="T25" fmla="*/ 2147483647 h 120"/>
              <a:gd name="T26" fmla="*/ 2147483647 w 120"/>
              <a:gd name="T27" fmla="*/ 2147483647 h 120"/>
              <a:gd name="T28" fmla="*/ 2147483647 w 120"/>
              <a:gd name="T29" fmla="*/ 2147483647 h 120"/>
              <a:gd name="T30" fmla="*/ 2147483647 w 120"/>
              <a:gd name="T31" fmla="*/ 2147483647 h 120"/>
              <a:gd name="T32" fmla="*/ 2147483647 w 120"/>
              <a:gd name="T33" fmla="*/ 2147483647 h 120"/>
              <a:gd name="T34" fmla="*/ 2147483647 w 120"/>
              <a:gd name="T35" fmla="*/ 2147483647 h 120"/>
              <a:gd name="T36" fmla="*/ 2147483647 w 120"/>
              <a:gd name="T37" fmla="*/ 2147483647 h 120"/>
              <a:gd name="T38" fmla="*/ 2147483647 w 120"/>
              <a:gd name="T39" fmla="*/ 2147483647 h 120"/>
              <a:gd name="T40" fmla="*/ 2147483647 w 120"/>
              <a:gd name="T41" fmla="*/ 2147483647 h 120"/>
              <a:gd name="T42" fmla="*/ 2147483647 w 120"/>
              <a:gd name="T43" fmla="*/ 2147483647 h 120"/>
              <a:gd name="T44" fmla="*/ 2147483647 w 120"/>
              <a:gd name="T45" fmla="*/ 2147483647 h 120"/>
              <a:gd name="T46" fmla="*/ 2147483647 w 120"/>
              <a:gd name="T47" fmla="*/ 2147483647 h 120"/>
              <a:gd name="T48" fmla="*/ 2147483647 w 120"/>
              <a:gd name="T49" fmla="*/ 2147483647 h 120"/>
              <a:gd name="T50" fmla="*/ 2147483647 w 120"/>
              <a:gd name="T51" fmla="*/ 2147483647 h 120"/>
              <a:gd name="T52" fmla="*/ 2147483647 w 120"/>
              <a:gd name="T53" fmla="*/ 2147483647 h 120"/>
              <a:gd name="T54" fmla="*/ 2147483647 w 120"/>
              <a:gd name="T55" fmla="*/ 2147483647 h 120"/>
              <a:gd name="T56" fmla="*/ 2147483647 w 120"/>
              <a:gd name="T57" fmla="*/ 2147483647 h 120"/>
              <a:gd name="T58" fmla="*/ 2147483647 w 120"/>
              <a:gd name="T59" fmla="*/ 2147483647 h 120"/>
              <a:gd name="T60" fmla="*/ 2147483647 w 120"/>
              <a:gd name="T61" fmla="*/ 2147483647 h 120"/>
              <a:gd name="T62" fmla="*/ 2147483647 w 120"/>
              <a:gd name="T63" fmla="*/ 2147483647 h 120"/>
              <a:gd name="T64" fmla="*/ 2147483647 w 120"/>
              <a:gd name="T65" fmla="*/ 2147483647 h 120"/>
              <a:gd name="T66" fmla="*/ 2147483647 w 120"/>
              <a:gd name="T67" fmla="*/ 2147483647 h 12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20"/>
              <a:gd name="T103" fmla="*/ 0 h 120"/>
              <a:gd name="T104" fmla="*/ 120 w 120"/>
              <a:gd name="T105" fmla="*/ 120 h 12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20" h="120">
                <a:moveTo>
                  <a:pt x="8" y="0"/>
                </a:moveTo>
                <a:cubicBezTo>
                  <a:pt x="3" y="0"/>
                  <a:pt x="0" y="4"/>
                  <a:pt x="0" y="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7"/>
                  <a:pt x="3" y="120"/>
                  <a:pt x="8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6" y="120"/>
                  <a:pt x="120" y="117"/>
                  <a:pt x="120" y="112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4"/>
                  <a:pt x="116" y="0"/>
                  <a:pt x="112" y="0"/>
                </a:cubicBezTo>
                <a:lnTo>
                  <a:pt x="8" y="0"/>
                </a:lnTo>
                <a:close/>
                <a:moveTo>
                  <a:pt x="91" y="75"/>
                </a:moveTo>
                <a:cubicBezTo>
                  <a:pt x="94" y="78"/>
                  <a:pt x="94" y="83"/>
                  <a:pt x="91" y="86"/>
                </a:cubicBezTo>
                <a:cubicBezTo>
                  <a:pt x="86" y="91"/>
                  <a:pt x="86" y="91"/>
                  <a:pt x="86" y="91"/>
                </a:cubicBezTo>
                <a:cubicBezTo>
                  <a:pt x="83" y="94"/>
                  <a:pt x="78" y="94"/>
                  <a:pt x="75" y="91"/>
                </a:cubicBezTo>
                <a:cubicBezTo>
                  <a:pt x="65" y="81"/>
                  <a:pt x="65" y="81"/>
                  <a:pt x="65" y="81"/>
                </a:cubicBezTo>
                <a:cubicBezTo>
                  <a:pt x="62" y="78"/>
                  <a:pt x="57" y="78"/>
                  <a:pt x="54" y="81"/>
                </a:cubicBezTo>
                <a:cubicBezTo>
                  <a:pt x="45" y="91"/>
                  <a:pt x="45" y="91"/>
                  <a:pt x="45" y="91"/>
                </a:cubicBezTo>
                <a:cubicBezTo>
                  <a:pt x="42" y="94"/>
                  <a:pt x="37" y="94"/>
                  <a:pt x="34" y="91"/>
                </a:cubicBezTo>
                <a:cubicBezTo>
                  <a:pt x="29" y="86"/>
                  <a:pt x="29" y="86"/>
                  <a:pt x="29" y="86"/>
                </a:cubicBezTo>
                <a:cubicBezTo>
                  <a:pt x="26" y="83"/>
                  <a:pt x="26" y="78"/>
                  <a:pt x="29" y="75"/>
                </a:cubicBezTo>
                <a:cubicBezTo>
                  <a:pt x="39" y="66"/>
                  <a:pt x="39" y="66"/>
                  <a:pt x="39" y="66"/>
                </a:cubicBezTo>
                <a:cubicBezTo>
                  <a:pt x="42" y="63"/>
                  <a:pt x="42" y="58"/>
                  <a:pt x="39" y="55"/>
                </a:cubicBezTo>
                <a:cubicBezTo>
                  <a:pt x="29" y="45"/>
                  <a:pt x="29" y="45"/>
                  <a:pt x="29" y="45"/>
                </a:cubicBezTo>
                <a:cubicBezTo>
                  <a:pt x="26" y="42"/>
                  <a:pt x="26" y="37"/>
                  <a:pt x="29" y="34"/>
                </a:cubicBezTo>
                <a:cubicBezTo>
                  <a:pt x="34" y="29"/>
                  <a:pt x="34" y="29"/>
                  <a:pt x="34" y="29"/>
                </a:cubicBezTo>
                <a:cubicBezTo>
                  <a:pt x="37" y="26"/>
                  <a:pt x="42" y="26"/>
                  <a:pt x="45" y="29"/>
                </a:cubicBezTo>
                <a:cubicBezTo>
                  <a:pt x="54" y="39"/>
                  <a:pt x="54" y="39"/>
                  <a:pt x="54" y="39"/>
                </a:cubicBezTo>
                <a:cubicBezTo>
                  <a:pt x="57" y="42"/>
                  <a:pt x="62" y="42"/>
                  <a:pt x="65" y="39"/>
                </a:cubicBezTo>
                <a:cubicBezTo>
                  <a:pt x="75" y="29"/>
                  <a:pt x="75" y="29"/>
                  <a:pt x="75" y="29"/>
                </a:cubicBezTo>
                <a:cubicBezTo>
                  <a:pt x="78" y="26"/>
                  <a:pt x="83" y="26"/>
                  <a:pt x="86" y="29"/>
                </a:cubicBezTo>
                <a:cubicBezTo>
                  <a:pt x="91" y="34"/>
                  <a:pt x="91" y="34"/>
                  <a:pt x="91" y="34"/>
                </a:cubicBezTo>
                <a:cubicBezTo>
                  <a:pt x="94" y="37"/>
                  <a:pt x="94" y="42"/>
                  <a:pt x="91" y="45"/>
                </a:cubicBezTo>
                <a:cubicBezTo>
                  <a:pt x="81" y="55"/>
                  <a:pt x="81" y="55"/>
                  <a:pt x="81" y="55"/>
                </a:cubicBezTo>
                <a:cubicBezTo>
                  <a:pt x="78" y="58"/>
                  <a:pt x="78" y="63"/>
                  <a:pt x="81" y="66"/>
                </a:cubicBezTo>
                <a:lnTo>
                  <a:pt x="91" y="75"/>
                </a:ln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8" name="Freeform 5"/>
          <p:cNvSpPr>
            <a:spLocks noChangeArrowheads="1"/>
          </p:cNvSpPr>
          <p:nvPr/>
        </p:nvSpPr>
        <p:spPr bwMode="auto">
          <a:xfrm>
            <a:off x="1579563" y="2413000"/>
            <a:ext cx="877887" cy="581025"/>
          </a:xfrm>
          <a:custGeom>
            <a:avLst/>
            <a:gdLst>
              <a:gd name="T0" fmla="*/ 2147483647 w 613"/>
              <a:gd name="T1" fmla="*/ 2147483647 h 411"/>
              <a:gd name="T2" fmla="*/ 2147483647 w 613"/>
              <a:gd name="T3" fmla="*/ 2147483647 h 411"/>
              <a:gd name="T4" fmla="*/ 2147483647 w 613"/>
              <a:gd name="T5" fmla="*/ 0 h 411"/>
              <a:gd name="T6" fmla="*/ 2147483647 w 613"/>
              <a:gd name="T7" fmla="*/ 0 h 411"/>
              <a:gd name="T8" fmla="*/ 0 w 613"/>
              <a:gd name="T9" fmla="*/ 2147483647 h 411"/>
              <a:gd name="T10" fmla="*/ 0 w 613"/>
              <a:gd name="T11" fmla="*/ 2147483647 h 411"/>
              <a:gd name="T12" fmla="*/ 2147483647 w 613"/>
              <a:gd name="T13" fmla="*/ 2147483647 h 411"/>
              <a:gd name="T14" fmla="*/ 2147483647 w 613"/>
              <a:gd name="T15" fmla="*/ 2147483647 h 411"/>
              <a:gd name="T16" fmla="*/ 2147483647 w 613"/>
              <a:gd name="T17" fmla="*/ 2147483647 h 411"/>
              <a:gd name="T18" fmla="*/ 2147483647 w 613"/>
              <a:gd name="T19" fmla="*/ 2147483647 h 411"/>
              <a:gd name="T20" fmla="*/ 2147483647 w 613"/>
              <a:gd name="T21" fmla="*/ 2147483647 h 4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13"/>
              <a:gd name="T34" fmla="*/ 0 h 411"/>
              <a:gd name="T35" fmla="*/ 613 w 613"/>
              <a:gd name="T36" fmla="*/ 411 h 4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13" h="411">
                <a:moveTo>
                  <a:pt x="599" y="181"/>
                </a:moveTo>
                <a:cubicBezTo>
                  <a:pt x="437" y="24"/>
                  <a:pt x="437" y="24"/>
                  <a:pt x="437" y="24"/>
                </a:cubicBezTo>
                <a:cubicBezTo>
                  <a:pt x="423" y="11"/>
                  <a:pt x="396" y="0"/>
                  <a:pt x="37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5"/>
                  <a:pt x="0" y="35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95"/>
                  <a:pt x="16" y="411"/>
                  <a:pt x="35" y="411"/>
                </a:cubicBezTo>
                <a:cubicBezTo>
                  <a:pt x="376" y="411"/>
                  <a:pt x="376" y="411"/>
                  <a:pt x="376" y="411"/>
                </a:cubicBezTo>
                <a:cubicBezTo>
                  <a:pt x="396" y="411"/>
                  <a:pt x="423" y="400"/>
                  <a:pt x="437" y="387"/>
                </a:cubicBezTo>
                <a:cubicBezTo>
                  <a:pt x="599" y="230"/>
                  <a:pt x="599" y="230"/>
                  <a:pt x="599" y="230"/>
                </a:cubicBezTo>
                <a:cubicBezTo>
                  <a:pt x="613" y="216"/>
                  <a:pt x="613" y="194"/>
                  <a:pt x="599" y="18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9" name="Freeform 6"/>
          <p:cNvSpPr>
            <a:spLocks noEditPoints="1" noChangeArrowheads="1"/>
          </p:cNvSpPr>
          <p:nvPr/>
        </p:nvSpPr>
        <p:spPr bwMode="auto">
          <a:xfrm>
            <a:off x="2290763" y="1641475"/>
            <a:ext cx="1154112" cy="2879725"/>
          </a:xfrm>
          <a:custGeom>
            <a:avLst/>
            <a:gdLst>
              <a:gd name="T0" fmla="*/ 2147483647 w 806"/>
              <a:gd name="T1" fmla="*/ 2147483647 h 2031"/>
              <a:gd name="T2" fmla="*/ 2147483647 w 806"/>
              <a:gd name="T3" fmla="*/ 2147483647 h 2031"/>
              <a:gd name="T4" fmla="*/ 2147483647 w 806"/>
              <a:gd name="T5" fmla="*/ 2147483647 h 2031"/>
              <a:gd name="T6" fmla="*/ 2147483647 w 806"/>
              <a:gd name="T7" fmla="*/ 2147483647 h 2031"/>
              <a:gd name="T8" fmla="*/ 2147483647 w 806"/>
              <a:gd name="T9" fmla="*/ 2147483647 h 2031"/>
              <a:gd name="T10" fmla="*/ 2147483647 w 806"/>
              <a:gd name="T11" fmla="*/ 2147483647 h 2031"/>
              <a:gd name="T12" fmla="*/ 2147483647 w 806"/>
              <a:gd name="T13" fmla="*/ 2147483647 h 2031"/>
              <a:gd name="T14" fmla="*/ 2147483647 w 806"/>
              <a:gd name="T15" fmla="*/ 2147483647 h 2031"/>
              <a:gd name="T16" fmla="*/ 2147483647 w 806"/>
              <a:gd name="T17" fmla="*/ 2147483647 h 2031"/>
              <a:gd name="T18" fmla="*/ 2147483647 w 806"/>
              <a:gd name="T19" fmla="*/ 2147483647 h 2031"/>
              <a:gd name="T20" fmla="*/ 2147483647 w 806"/>
              <a:gd name="T21" fmla="*/ 2147483647 h 2031"/>
              <a:gd name="T22" fmla="*/ 2147483647 w 806"/>
              <a:gd name="T23" fmla="*/ 2147483647 h 2031"/>
              <a:gd name="T24" fmla="*/ 2147483647 w 806"/>
              <a:gd name="T25" fmla="*/ 2147483647 h 2031"/>
              <a:gd name="T26" fmla="*/ 2147483647 w 806"/>
              <a:gd name="T27" fmla="*/ 2147483647 h 2031"/>
              <a:gd name="T28" fmla="*/ 2147483647 w 806"/>
              <a:gd name="T29" fmla="*/ 2147483647 h 2031"/>
              <a:gd name="T30" fmla="*/ 2147483647 w 806"/>
              <a:gd name="T31" fmla="*/ 2147483647 h 2031"/>
              <a:gd name="T32" fmla="*/ 2147483647 w 806"/>
              <a:gd name="T33" fmla="*/ 2147483647 h 2031"/>
              <a:gd name="T34" fmla="*/ 2147483647 w 806"/>
              <a:gd name="T35" fmla="*/ 2147483647 h 2031"/>
              <a:gd name="T36" fmla="*/ 2147483647 w 806"/>
              <a:gd name="T37" fmla="*/ 2147483647 h 2031"/>
              <a:gd name="T38" fmla="*/ 0 w 806"/>
              <a:gd name="T39" fmla="*/ 2147483647 h 2031"/>
              <a:gd name="T40" fmla="*/ 2147483647 w 806"/>
              <a:gd name="T41" fmla="*/ 2147483647 h 2031"/>
              <a:gd name="T42" fmla="*/ 2147483647 w 806"/>
              <a:gd name="T43" fmla="*/ 2147483647 h 2031"/>
              <a:gd name="T44" fmla="*/ 2147483647 w 806"/>
              <a:gd name="T45" fmla="*/ 2147483647 h 2031"/>
              <a:gd name="T46" fmla="*/ 2147483647 w 806"/>
              <a:gd name="T47" fmla="*/ 2147483647 h 2031"/>
              <a:gd name="T48" fmla="*/ 2147483647 w 806"/>
              <a:gd name="T49" fmla="*/ 2147483647 h 2031"/>
              <a:gd name="T50" fmla="*/ 2147483647 w 806"/>
              <a:gd name="T51" fmla="*/ 2147483647 h 2031"/>
              <a:gd name="T52" fmla="*/ 2147483647 w 806"/>
              <a:gd name="T53" fmla="*/ 2147483647 h 2031"/>
              <a:gd name="T54" fmla="*/ 2147483647 w 806"/>
              <a:gd name="T55" fmla="*/ 2147483647 h 2031"/>
              <a:gd name="T56" fmla="*/ 2147483647 w 806"/>
              <a:gd name="T57" fmla="*/ 2147483647 h 2031"/>
              <a:gd name="T58" fmla="*/ 2147483647 w 806"/>
              <a:gd name="T59" fmla="*/ 2147483647 h 2031"/>
              <a:gd name="T60" fmla="*/ 2147483647 w 806"/>
              <a:gd name="T61" fmla="*/ 2147483647 h 2031"/>
              <a:gd name="T62" fmla="*/ 2147483647 w 806"/>
              <a:gd name="T63" fmla="*/ 2147483647 h 2031"/>
              <a:gd name="T64" fmla="*/ 2147483647 w 806"/>
              <a:gd name="T65" fmla="*/ 2147483647 h 2031"/>
              <a:gd name="T66" fmla="*/ 2147483647 w 806"/>
              <a:gd name="T67" fmla="*/ 2147483647 h 2031"/>
              <a:gd name="T68" fmla="*/ 2147483647 w 806"/>
              <a:gd name="T69" fmla="*/ 2147483647 h 2031"/>
              <a:gd name="T70" fmla="*/ 2147483647 w 806"/>
              <a:gd name="T71" fmla="*/ 2147483647 h 2031"/>
              <a:gd name="T72" fmla="*/ 2147483647 w 806"/>
              <a:gd name="T73" fmla="*/ 2147483647 h 2031"/>
              <a:gd name="T74" fmla="*/ 2147483647 w 806"/>
              <a:gd name="T75" fmla="*/ 2147483647 h 2031"/>
              <a:gd name="T76" fmla="*/ 2147483647 w 806"/>
              <a:gd name="T77" fmla="*/ 2147483647 h 2031"/>
              <a:gd name="T78" fmla="*/ 2147483647 w 806"/>
              <a:gd name="T79" fmla="*/ 2147483647 h 2031"/>
              <a:gd name="T80" fmla="*/ 2147483647 w 806"/>
              <a:gd name="T81" fmla="*/ 2147483647 h 2031"/>
              <a:gd name="T82" fmla="*/ 2147483647 w 806"/>
              <a:gd name="T83" fmla="*/ 2147483647 h 2031"/>
              <a:gd name="T84" fmla="*/ 2147483647 w 806"/>
              <a:gd name="T85" fmla="*/ 2147483647 h 2031"/>
              <a:gd name="T86" fmla="*/ 2147483647 w 806"/>
              <a:gd name="T87" fmla="*/ 2147483647 h 2031"/>
              <a:gd name="T88" fmla="*/ 2147483647 w 806"/>
              <a:gd name="T89" fmla="*/ 2147483647 h 2031"/>
              <a:gd name="T90" fmla="*/ 2147483647 w 806"/>
              <a:gd name="T91" fmla="*/ 2147483647 h 2031"/>
              <a:gd name="T92" fmla="*/ 2147483647 w 806"/>
              <a:gd name="T93" fmla="*/ 2147483647 h 2031"/>
              <a:gd name="T94" fmla="*/ 2147483647 w 806"/>
              <a:gd name="T95" fmla="*/ 2147483647 h 2031"/>
              <a:gd name="T96" fmla="*/ 2147483647 w 806"/>
              <a:gd name="T97" fmla="*/ 2147483647 h 2031"/>
              <a:gd name="T98" fmla="*/ 2147483647 w 806"/>
              <a:gd name="T99" fmla="*/ 2147483647 h 2031"/>
              <a:gd name="T100" fmla="*/ 2147483647 w 806"/>
              <a:gd name="T101" fmla="*/ 2147483647 h 2031"/>
              <a:gd name="T102" fmla="*/ 2147483647 w 806"/>
              <a:gd name="T103" fmla="*/ 2147483647 h 2031"/>
              <a:gd name="T104" fmla="*/ 2147483647 w 806"/>
              <a:gd name="T105" fmla="*/ 2147483647 h 2031"/>
              <a:gd name="T106" fmla="*/ 2147483647 w 806"/>
              <a:gd name="T107" fmla="*/ 2147483647 h 2031"/>
              <a:gd name="T108" fmla="*/ 2147483647 w 806"/>
              <a:gd name="T109" fmla="*/ 2147483647 h 2031"/>
              <a:gd name="T110" fmla="*/ 2147483647 w 806"/>
              <a:gd name="T111" fmla="*/ 2147483647 h 2031"/>
              <a:gd name="T112" fmla="*/ 2147483647 w 806"/>
              <a:gd name="T113" fmla="*/ 2147483647 h 2031"/>
              <a:gd name="T114" fmla="*/ 2147483647 w 806"/>
              <a:gd name="T115" fmla="*/ 2147483647 h 2031"/>
              <a:gd name="T116" fmla="*/ 2147483647 w 806"/>
              <a:gd name="T117" fmla="*/ 2147483647 h 2031"/>
              <a:gd name="T118" fmla="*/ 2147483647 w 806"/>
              <a:gd name="T119" fmla="*/ 2147483647 h 2031"/>
              <a:gd name="T120" fmla="*/ 2147483647 w 806"/>
              <a:gd name="T121" fmla="*/ 2147483647 h 2031"/>
              <a:gd name="T122" fmla="*/ 2147483647 w 806"/>
              <a:gd name="T123" fmla="*/ 2147483647 h 2031"/>
              <a:gd name="T124" fmla="*/ 2147483647 w 806"/>
              <a:gd name="T125" fmla="*/ 2147483647 h 203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06"/>
              <a:gd name="T190" fmla="*/ 0 h 2031"/>
              <a:gd name="T191" fmla="*/ 806 w 806"/>
              <a:gd name="T192" fmla="*/ 2031 h 203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06" h="2031">
                <a:moveTo>
                  <a:pt x="398" y="2031"/>
                </a:moveTo>
                <a:cubicBezTo>
                  <a:pt x="398" y="2015"/>
                  <a:pt x="398" y="2015"/>
                  <a:pt x="398" y="2015"/>
                </a:cubicBezTo>
                <a:cubicBezTo>
                  <a:pt x="400" y="2015"/>
                  <a:pt x="401" y="2015"/>
                  <a:pt x="403" y="2015"/>
                </a:cubicBezTo>
                <a:cubicBezTo>
                  <a:pt x="403" y="2015"/>
                  <a:pt x="403" y="2015"/>
                  <a:pt x="403" y="2015"/>
                </a:cubicBezTo>
                <a:cubicBezTo>
                  <a:pt x="417" y="2015"/>
                  <a:pt x="431" y="2014"/>
                  <a:pt x="445" y="2013"/>
                </a:cubicBezTo>
                <a:cubicBezTo>
                  <a:pt x="445" y="2013"/>
                  <a:pt x="445" y="2013"/>
                  <a:pt x="445" y="2013"/>
                </a:cubicBezTo>
                <a:cubicBezTo>
                  <a:pt x="447" y="2029"/>
                  <a:pt x="447" y="2029"/>
                  <a:pt x="447" y="2029"/>
                </a:cubicBezTo>
                <a:cubicBezTo>
                  <a:pt x="432" y="2030"/>
                  <a:pt x="418" y="2031"/>
                  <a:pt x="403" y="2031"/>
                </a:cubicBezTo>
                <a:cubicBezTo>
                  <a:pt x="403" y="2031"/>
                  <a:pt x="403" y="2031"/>
                  <a:pt x="403" y="2031"/>
                </a:cubicBezTo>
                <a:cubicBezTo>
                  <a:pt x="401" y="2031"/>
                  <a:pt x="400" y="2031"/>
                  <a:pt x="398" y="2031"/>
                </a:cubicBezTo>
                <a:close/>
                <a:moveTo>
                  <a:pt x="301" y="2018"/>
                </a:moveTo>
                <a:cubicBezTo>
                  <a:pt x="305" y="2003"/>
                  <a:pt x="305" y="2003"/>
                  <a:pt x="305" y="2003"/>
                </a:cubicBezTo>
                <a:cubicBezTo>
                  <a:pt x="320" y="2007"/>
                  <a:pt x="336" y="2010"/>
                  <a:pt x="351" y="2012"/>
                </a:cubicBezTo>
                <a:cubicBezTo>
                  <a:pt x="351" y="2012"/>
                  <a:pt x="351" y="2012"/>
                  <a:pt x="351" y="2012"/>
                </a:cubicBezTo>
                <a:cubicBezTo>
                  <a:pt x="349" y="2028"/>
                  <a:pt x="349" y="2028"/>
                  <a:pt x="349" y="2028"/>
                </a:cubicBezTo>
                <a:cubicBezTo>
                  <a:pt x="333" y="2025"/>
                  <a:pt x="317" y="2022"/>
                  <a:pt x="301" y="2018"/>
                </a:cubicBezTo>
                <a:close/>
                <a:moveTo>
                  <a:pt x="491" y="2005"/>
                </a:moveTo>
                <a:cubicBezTo>
                  <a:pt x="507" y="2001"/>
                  <a:pt x="522" y="1997"/>
                  <a:pt x="536" y="1991"/>
                </a:cubicBezTo>
                <a:cubicBezTo>
                  <a:pt x="536" y="1991"/>
                  <a:pt x="536" y="1991"/>
                  <a:pt x="536" y="1991"/>
                </a:cubicBezTo>
                <a:cubicBezTo>
                  <a:pt x="542" y="2006"/>
                  <a:pt x="542" y="2006"/>
                  <a:pt x="542" y="2006"/>
                </a:cubicBezTo>
                <a:cubicBezTo>
                  <a:pt x="527" y="2012"/>
                  <a:pt x="511" y="2017"/>
                  <a:pt x="495" y="2020"/>
                </a:cubicBezTo>
                <a:cubicBezTo>
                  <a:pt x="495" y="2020"/>
                  <a:pt x="495" y="2020"/>
                  <a:pt x="495" y="2020"/>
                </a:cubicBezTo>
                <a:cubicBezTo>
                  <a:pt x="491" y="2005"/>
                  <a:pt x="491" y="2005"/>
                  <a:pt x="491" y="2005"/>
                </a:cubicBezTo>
                <a:close/>
                <a:moveTo>
                  <a:pt x="210" y="1982"/>
                </a:moveTo>
                <a:cubicBezTo>
                  <a:pt x="218" y="1968"/>
                  <a:pt x="218" y="1968"/>
                  <a:pt x="218" y="1968"/>
                </a:cubicBezTo>
                <a:cubicBezTo>
                  <a:pt x="232" y="1976"/>
                  <a:pt x="246" y="1982"/>
                  <a:pt x="261" y="1988"/>
                </a:cubicBezTo>
                <a:cubicBezTo>
                  <a:pt x="261" y="1988"/>
                  <a:pt x="261" y="1988"/>
                  <a:pt x="261" y="1988"/>
                </a:cubicBezTo>
                <a:cubicBezTo>
                  <a:pt x="255" y="2003"/>
                  <a:pt x="255" y="2003"/>
                  <a:pt x="255" y="2003"/>
                </a:cubicBezTo>
                <a:cubicBezTo>
                  <a:pt x="239" y="1997"/>
                  <a:pt x="225" y="1990"/>
                  <a:pt x="210" y="1982"/>
                </a:cubicBezTo>
                <a:close/>
                <a:moveTo>
                  <a:pt x="579" y="1972"/>
                </a:moveTo>
                <a:cubicBezTo>
                  <a:pt x="593" y="1965"/>
                  <a:pt x="607" y="1957"/>
                  <a:pt x="620" y="1948"/>
                </a:cubicBezTo>
                <a:cubicBezTo>
                  <a:pt x="620" y="1948"/>
                  <a:pt x="620" y="1948"/>
                  <a:pt x="620" y="1948"/>
                </a:cubicBezTo>
                <a:cubicBezTo>
                  <a:pt x="629" y="1962"/>
                  <a:pt x="629" y="1962"/>
                  <a:pt x="629" y="1962"/>
                </a:cubicBezTo>
                <a:cubicBezTo>
                  <a:pt x="615" y="1971"/>
                  <a:pt x="601" y="1979"/>
                  <a:pt x="587" y="1987"/>
                </a:cubicBezTo>
                <a:cubicBezTo>
                  <a:pt x="587" y="1987"/>
                  <a:pt x="587" y="1987"/>
                  <a:pt x="587" y="1987"/>
                </a:cubicBezTo>
                <a:cubicBezTo>
                  <a:pt x="579" y="1972"/>
                  <a:pt x="579" y="1972"/>
                  <a:pt x="579" y="1972"/>
                </a:cubicBezTo>
                <a:close/>
                <a:moveTo>
                  <a:pt x="131" y="1925"/>
                </a:moveTo>
                <a:cubicBezTo>
                  <a:pt x="142" y="1913"/>
                  <a:pt x="142" y="1913"/>
                  <a:pt x="142" y="1913"/>
                </a:cubicBezTo>
                <a:cubicBezTo>
                  <a:pt x="153" y="1924"/>
                  <a:pt x="165" y="1934"/>
                  <a:pt x="178" y="1943"/>
                </a:cubicBezTo>
                <a:cubicBezTo>
                  <a:pt x="178" y="1943"/>
                  <a:pt x="178" y="1943"/>
                  <a:pt x="178" y="1943"/>
                </a:cubicBezTo>
                <a:cubicBezTo>
                  <a:pt x="169" y="1956"/>
                  <a:pt x="169" y="1956"/>
                  <a:pt x="169" y="1956"/>
                </a:cubicBezTo>
                <a:cubicBezTo>
                  <a:pt x="156" y="1947"/>
                  <a:pt x="143" y="1936"/>
                  <a:pt x="131" y="1925"/>
                </a:cubicBezTo>
                <a:close/>
                <a:moveTo>
                  <a:pt x="657" y="1920"/>
                </a:moveTo>
                <a:cubicBezTo>
                  <a:pt x="669" y="1909"/>
                  <a:pt x="680" y="1898"/>
                  <a:pt x="690" y="1887"/>
                </a:cubicBezTo>
                <a:cubicBezTo>
                  <a:pt x="690" y="1887"/>
                  <a:pt x="690" y="1887"/>
                  <a:pt x="690" y="1887"/>
                </a:cubicBezTo>
                <a:cubicBezTo>
                  <a:pt x="702" y="1897"/>
                  <a:pt x="702" y="1897"/>
                  <a:pt x="702" y="1897"/>
                </a:cubicBezTo>
                <a:cubicBezTo>
                  <a:pt x="691" y="1910"/>
                  <a:pt x="680" y="1921"/>
                  <a:pt x="668" y="1932"/>
                </a:cubicBezTo>
                <a:cubicBezTo>
                  <a:pt x="668" y="1932"/>
                  <a:pt x="668" y="1932"/>
                  <a:pt x="668" y="1932"/>
                </a:cubicBezTo>
                <a:cubicBezTo>
                  <a:pt x="657" y="1920"/>
                  <a:pt x="657" y="1920"/>
                  <a:pt x="657" y="1920"/>
                </a:cubicBezTo>
                <a:close/>
                <a:moveTo>
                  <a:pt x="67" y="1851"/>
                </a:moveTo>
                <a:cubicBezTo>
                  <a:pt x="67" y="1851"/>
                  <a:pt x="67" y="1851"/>
                  <a:pt x="67" y="1851"/>
                </a:cubicBezTo>
                <a:cubicBezTo>
                  <a:pt x="81" y="1842"/>
                  <a:pt x="81" y="1842"/>
                  <a:pt x="81" y="1842"/>
                </a:cubicBezTo>
                <a:cubicBezTo>
                  <a:pt x="89" y="1855"/>
                  <a:pt x="99" y="1868"/>
                  <a:pt x="109" y="1880"/>
                </a:cubicBezTo>
                <a:cubicBezTo>
                  <a:pt x="109" y="1880"/>
                  <a:pt x="109" y="1880"/>
                  <a:pt x="109" y="1880"/>
                </a:cubicBezTo>
                <a:cubicBezTo>
                  <a:pt x="97" y="1890"/>
                  <a:pt x="97" y="1890"/>
                  <a:pt x="97" y="1890"/>
                </a:cubicBezTo>
                <a:cubicBezTo>
                  <a:pt x="86" y="1878"/>
                  <a:pt x="76" y="1865"/>
                  <a:pt x="67" y="1851"/>
                </a:cubicBezTo>
                <a:close/>
                <a:moveTo>
                  <a:pt x="733" y="1859"/>
                </a:moveTo>
                <a:cubicBezTo>
                  <a:pt x="720" y="1850"/>
                  <a:pt x="720" y="1850"/>
                  <a:pt x="720" y="1850"/>
                </a:cubicBezTo>
                <a:cubicBezTo>
                  <a:pt x="729" y="1837"/>
                  <a:pt x="737" y="1824"/>
                  <a:pt x="744" y="1810"/>
                </a:cubicBezTo>
                <a:cubicBezTo>
                  <a:pt x="744" y="1810"/>
                  <a:pt x="744" y="1810"/>
                  <a:pt x="744" y="1810"/>
                </a:cubicBezTo>
                <a:cubicBezTo>
                  <a:pt x="758" y="1817"/>
                  <a:pt x="758" y="1817"/>
                  <a:pt x="758" y="1817"/>
                </a:cubicBezTo>
                <a:cubicBezTo>
                  <a:pt x="751" y="1832"/>
                  <a:pt x="742" y="1846"/>
                  <a:pt x="733" y="1859"/>
                </a:cubicBezTo>
                <a:cubicBezTo>
                  <a:pt x="733" y="1859"/>
                  <a:pt x="733" y="1859"/>
                  <a:pt x="733" y="1859"/>
                </a:cubicBezTo>
                <a:cubicBezTo>
                  <a:pt x="733" y="1859"/>
                  <a:pt x="733" y="1859"/>
                  <a:pt x="733" y="1859"/>
                </a:cubicBezTo>
                <a:close/>
                <a:moveTo>
                  <a:pt x="23" y="1764"/>
                </a:moveTo>
                <a:cubicBezTo>
                  <a:pt x="23" y="1764"/>
                  <a:pt x="23" y="1764"/>
                  <a:pt x="23" y="1764"/>
                </a:cubicBezTo>
                <a:cubicBezTo>
                  <a:pt x="38" y="1758"/>
                  <a:pt x="38" y="1758"/>
                  <a:pt x="38" y="1758"/>
                </a:cubicBezTo>
                <a:cubicBezTo>
                  <a:pt x="44" y="1773"/>
                  <a:pt x="50" y="1788"/>
                  <a:pt x="57" y="1802"/>
                </a:cubicBezTo>
                <a:cubicBezTo>
                  <a:pt x="57" y="1802"/>
                  <a:pt x="57" y="1802"/>
                  <a:pt x="57" y="1802"/>
                </a:cubicBezTo>
                <a:cubicBezTo>
                  <a:pt x="43" y="1809"/>
                  <a:pt x="43" y="1809"/>
                  <a:pt x="43" y="1809"/>
                </a:cubicBezTo>
                <a:cubicBezTo>
                  <a:pt x="35" y="1794"/>
                  <a:pt x="29" y="1779"/>
                  <a:pt x="23" y="1764"/>
                </a:cubicBezTo>
                <a:close/>
                <a:moveTo>
                  <a:pt x="779" y="1773"/>
                </a:moveTo>
                <a:cubicBezTo>
                  <a:pt x="764" y="1767"/>
                  <a:pt x="764" y="1767"/>
                  <a:pt x="764" y="1767"/>
                </a:cubicBezTo>
                <a:cubicBezTo>
                  <a:pt x="770" y="1753"/>
                  <a:pt x="774" y="1738"/>
                  <a:pt x="778" y="1722"/>
                </a:cubicBezTo>
                <a:cubicBezTo>
                  <a:pt x="778" y="1722"/>
                  <a:pt x="778" y="1722"/>
                  <a:pt x="778" y="1722"/>
                </a:cubicBezTo>
                <a:cubicBezTo>
                  <a:pt x="794" y="1726"/>
                  <a:pt x="794" y="1726"/>
                  <a:pt x="794" y="1726"/>
                </a:cubicBezTo>
                <a:cubicBezTo>
                  <a:pt x="790" y="1742"/>
                  <a:pt x="785" y="1758"/>
                  <a:pt x="779" y="1773"/>
                </a:cubicBezTo>
                <a:cubicBezTo>
                  <a:pt x="779" y="1773"/>
                  <a:pt x="779" y="1773"/>
                  <a:pt x="779" y="1773"/>
                </a:cubicBezTo>
                <a:cubicBezTo>
                  <a:pt x="779" y="1773"/>
                  <a:pt x="779" y="1773"/>
                  <a:pt x="779" y="1773"/>
                </a:cubicBezTo>
                <a:close/>
                <a:moveTo>
                  <a:pt x="2" y="1669"/>
                </a:moveTo>
                <a:cubicBezTo>
                  <a:pt x="18" y="1667"/>
                  <a:pt x="18" y="1667"/>
                  <a:pt x="18" y="1667"/>
                </a:cubicBezTo>
                <a:cubicBezTo>
                  <a:pt x="19" y="1683"/>
                  <a:pt x="22" y="1698"/>
                  <a:pt x="25" y="1713"/>
                </a:cubicBezTo>
                <a:cubicBezTo>
                  <a:pt x="25" y="1713"/>
                  <a:pt x="25" y="1713"/>
                  <a:pt x="25" y="1713"/>
                </a:cubicBezTo>
                <a:cubicBezTo>
                  <a:pt x="10" y="1717"/>
                  <a:pt x="10" y="1717"/>
                  <a:pt x="10" y="1717"/>
                </a:cubicBezTo>
                <a:cubicBezTo>
                  <a:pt x="6" y="1701"/>
                  <a:pt x="4" y="1685"/>
                  <a:pt x="2" y="1669"/>
                </a:cubicBezTo>
                <a:close/>
                <a:moveTo>
                  <a:pt x="803" y="1678"/>
                </a:moveTo>
                <a:cubicBezTo>
                  <a:pt x="787" y="1676"/>
                  <a:pt x="787" y="1676"/>
                  <a:pt x="787" y="1676"/>
                </a:cubicBezTo>
                <a:cubicBezTo>
                  <a:pt x="789" y="1661"/>
                  <a:pt x="790" y="1645"/>
                  <a:pt x="790" y="1629"/>
                </a:cubicBezTo>
                <a:cubicBezTo>
                  <a:pt x="790" y="1629"/>
                  <a:pt x="790" y="1629"/>
                  <a:pt x="790" y="1629"/>
                </a:cubicBezTo>
                <a:cubicBezTo>
                  <a:pt x="806" y="1629"/>
                  <a:pt x="806" y="1629"/>
                  <a:pt x="806" y="1629"/>
                </a:cubicBezTo>
                <a:cubicBezTo>
                  <a:pt x="806" y="1646"/>
                  <a:pt x="805" y="1662"/>
                  <a:pt x="803" y="1678"/>
                </a:cubicBezTo>
                <a:cubicBezTo>
                  <a:pt x="803" y="1678"/>
                  <a:pt x="803" y="1678"/>
                  <a:pt x="803" y="1678"/>
                </a:cubicBezTo>
                <a:cubicBezTo>
                  <a:pt x="803" y="1678"/>
                  <a:pt x="803" y="1678"/>
                  <a:pt x="803" y="1678"/>
                </a:cubicBezTo>
                <a:close/>
                <a:moveTo>
                  <a:pt x="0" y="1620"/>
                </a:moveTo>
                <a:cubicBezTo>
                  <a:pt x="0" y="1603"/>
                  <a:pt x="2" y="1587"/>
                  <a:pt x="4" y="1571"/>
                </a:cubicBezTo>
                <a:cubicBezTo>
                  <a:pt x="4" y="1571"/>
                  <a:pt x="4" y="1571"/>
                  <a:pt x="4" y="1571"/>
                </a:cubicBezTo>
                <a:cubicBezTo>
                  <a:pt x="20" y="1573"/>
                  <a:pt x="20" y="1573"/>
                  <a:pt x="20" y="1573"/>
                </a:cubicBezTo>
                <a:cubicBezTo>
                  <a:pt x="18" y="1589"/>
                  <a:pt x="16" y="1604"/>
                  <a:pt x="16" y="1620"/>
                </a:cubicBezTo>
                <a:cubicBezTo>
                  <a:pt x="16" y="1620"/>
                  <a:pt x="16" y="1620"/>
                  <a:pt x="16" y="1620"/>
                </a:cubicBezTo>
                <a:cubicBezTo>
                  <a:pt x="0" y="1620"/>
                  <a:pt x="0" y="1620"/>
                  <a:pt x="0" y="1620"/>
                </a:cubicBezTo>
                <a:close/>
                <a:moveTo>
                  <a:pt x="779" y="1536"/>
                </a:moveTo>
                <a:cubicBezTo>
                  <a:pt x="794" y="1532"/>
                  <a:pt x="794" y="1532"/>
                  <a:pt x="794" y="1532"/>
                </a:cubicBezTo>
                <a:cubicBezTo>
                  <a:pt x="798" y="1548"/>
                  <a:pt x="801" y="1564"/>
                  <a:pt x="803" y="1581"/>
                </a:cubicBezTo>
                <a:cubicBezTo>
                  <a:pt x="803" y="1581"/>
                  <a:pt x="803" y="1581"/>
                  <a:pt x="803" y="1581"/>
                </a:cubicBezTo>
                <a:cubicBezTo>
                  <a:pt x="787" y="1582"/>
                  <a:pt x="787" y="1582"/>
                  <a:pt x="787" y="1582"/>
                </a:cubicBezTo>
                <a:cubicBezTo>
                  <a:pt x="785" y="1567"/>
                  <a:pt x="783" y="1551"/>
                  <a:pt x="779" y="1536"/>
                </a:cubicBezTo>
                <a:close/>
                <a:moveTo>
                  <a:pt x="14" y="1523"/>
                </a:moveTo>
                <a:cubicBezTo>
                  <a:pt x="18" y="1507"/>
                  <a:pt x="23" y="1492"/>
                  <a:pt x="29" y="1477"/>
                </a:cubicBezTo>
                <a:cubicBezTo>
                  <a:pt x="29" y="1477"/>
                  <a:pt x="29" y="1477"/>
                  <a:pt x="29" y="1477"/>
                </a:cubicBezTo>
                <a:cubicBezTo>
                  <a:pt x="44" y="1483"/>
                  <a:pt x="44" y="1483"/>
                  <a:pt x="44" y="1483"/>
                </a:cubicBezTo>
                <a:cubicBezTo>
                  <a:pt x="38" y="1497"/>
                  <a:pt x="33" y="1512"/>
                  <a:pt x="29" y="1527"/>
                </a:cubicBezTo>
                <a:cubicBezTo>
                  <a:pt x="29" y="1527"/>
                  <a:pt x="29" y="1527"/>
                  <a:pt x="29" y="1527"/>
                </a:cubicBezTo>
                <a:cubicBezTo>
                  <a:pt x="14" y="1523"/>
                  <a:pt x="14" y="1523"/>
                  <a:pt x="14" y="1523"/>
                </a:cubicBezTo>
                <a:close/>
                <a:moveTo>
                  <a:pt x="746" y="1448"/>
                </a:moveTo>
                <a:cubicBezTo>
                  <a:pt x="760" y="1441"/>
                  <a:pt x="760" y="1441"/>
                  <a:pt x="760" y="1441"/>
                </a:cubicBezTo>
                <a:cubicBezTo>
                  <a:pt x="768" y="1455"/>
                  <a:pt x="774" y="1470"/>
                  <a:pt x="780" y="1486"/>
                </a:cubicBezTo>
                <a:cubicBezTo>
                  <a:pt x="780" y="1486"/>
                  <a:pt x="780" y="1486"/>
                  <a:pt x="780" y="1486"/>
                </a:cubicBezTo>
                <a:cubicBezTo>
                  <a:pt x="765" y="1491"/>
                  <a:pt x="765" y="1491"/>
                  <a:pt x="765" y="1491"/>
                </a:cubicBezTo>
                <a:cubicBezTo>
                  <a:pt x="760" y="1477"/>
                  <a:pt x="753" y="1462"/>
                  <a:pt x="746" y="1448"/>
                </a:cubicBezTo>
                <a:close/>
                <a:moveTo>
                  <a:pt x="50" y="1432"/>
                </a:moveTo>
                <a:cubicBezTo>
                  <a:pt x="58" y="1418"/>
                  <a:pt x="67" y="1404"/>
                  <a:pt x="77" y="1391"/>
                </a:cubicBezTo>
                <a:cubicBezTo>
                  <a:pt x="77" y="1391"/>
                  <a:pt x="77" y="1391"/>
                  <a:pt x="77" y="1391"/>
                </a:cubicBezTo>
                <a:cubicBezTo>
                  <a:pt x="77" y="1391"/>
                  <a:pt x="77" y="1391"/>
                  <a:pt x="77" y="1391"/>
                </a:cubicBezTo>
                <a:cubicBezTo>
                  <a:pt x="89" y="1400"/>
                  <a:pt x="89" y="1400"/>
                  <a:pt x="89" y="1400"/>
                </a:cubicBezTo>
                <a:cubicBezTo>
                  <a:pt x="80" y="1413"/>
                  <a:pt x="72" y="1426"/>
                  <a:pt x="64" y="1440"/>
                </a:cubicBezTo>
                <a:cubicBezTo>
                  <a:pt x="64" y="1440"/>
                  <a:pt x="64" y="1440"/>
                  <a:pt x="64" y="1440"/>
                </a:cubicBezTo>
                <a:cubicBezTo>
                  <a:pt x="50" y="1432"/>
                  <a:pt x="50" y="1432"/>
                  <a:pt x="50" y="1432"/>
                </a:cubicBezTo>
                <a:close/>
                <a:moveTo>
                  <a:pt x="693" y="1371"/>
                </a:moveTo>
                <a:cubicBezTo>
                  <a:pt x="705" y="1361"/>
                  <a:pt x="705" y="1361"/>
                  <a:pt x="705" y="1361"/>
                </a:cubicBezTo>
                <a:cubicBezTo>
                  <a:pt x="715" y="1373"/>
                  <a:pt x="726" y="1386"/>
                  <a:pt x="735" y="1399"/>
                </a:cubicBezTo>
                <a:cubicBezTo>
                  <a:pt x="735" y="1399"/>
                  <a:pt x="735" y="1399"/>
                  <a:pt x="735" y="1399"/>
                </a:cubicBezTo>
                <a:cubicBezTo>
                  <a:pt x="735" y="1399"/>
                  <a:pt x="735" y="1399"/>
                  <a:pt x="735" y="1399"/>
                </a:cubicBezTo>
                <a:cubicBezTo>
                  <a:pt x="722" y="1408"/>
                  <a:pt x="722" y="1408"/>
                  <a:pt x="722" y="1408"/>
                </a:cubicBezTo>
                <a:cubicBezTo>
                  <a:pt x="713" y="1395"/>
                  <a:pt x="703" y="1383"/>
                  <a:pt x="693" y="1371"/>
                </a:cubicBezTo>
                <a:close/>
                <a:moveTo>
                  <a:pt x="108" y="1353"/>
                </a:moveTo>
                <a:cubicBezTo>
                  <a:pt x="119" y="1341"/>
                  <a:pt x="131" y="1330"/>
                  <a:pt x="143" y="1320"/>
                </a:cubicBezTo>
                <a:cubicBezTo>
                  <a:pt x="143" y="1320"/>
                  <a:pt x="143" y="1320"/>
                  <a:pt x="143" y="1320"/>
                </a:cubicBezTo>
                <a:cubicBezTo>
                  <a:pt x="153" y="1332"/>
                  <a:pt x="153" y="1332"/>
                  <a:pt x="153" y="1332"/>
                </a:cubicBezTo>
                <a:cubicBezTo>
                  <a:pt x="141" y="1342"/>
                  <a:pt x="130" y="1353"/>
                  <a:pt x="119" y="1364"/>
                </a:cubicBezTo>
                <a:cubicBezTo>
                  <a:pt x="119" y="1364"/>
                  <a:pt x="119" y="1364"/>
                  <a:pt x="119" y="1364"/>
                </a:cubicBezTo>
                <a:cubicBezTo>
                  <a:pt x="108" y="1353"/>
                  <a:pt x="108" y="1353"/>
                  <a:pt x="108" y="1353"/>
                </a:cubicBezTo>
                <a:close/>
                <a:moveTo>
                  <a:pt x="622" y="1309"/>
                </a:moveTo>
                <a:cubicBezTo>
                  <a:pt x="629" y="1300"/>
                  <a:pt x="629" y="1300"/>
                  <a:pt x="629" y="1300"/>
                </a:cubicBezTo>
                <a:cubicBezTo>
                  <a:pt x="615" y="1300"/>
                  <a:pt x="615" y="1300"/>
                  <a:pt x="615" y="1300"/>
                </a:cubicBezTo>
                <a:cubicBezTo>
                  <a:pt x="615" y="1252"/>
                  <a:pt x="615" y="1252"/>
                  <a:pt x="615" y="1252"/>
                </a:cubicBezTo>
                <a:cubicBezTo>
                  <a:pt x="631" y="1252"/>
                  <a:pt x="631" y="1252"/>
                  <a:pt x="631" y="1252"/>
                </a:cubicBezTo>
                <a:cubicBezTo>
                  <a:pt x="631" y="1297"/>
                  <a:pt x="631" y="1297"/>
                  <a:pt x="631" y="1297"/>
                </a:cubicBezTo>
                <a:cubicBezTo>
                  <a:pt x="631" y="1296"/>
                  <a:pt x="631" y="1296"/>
                  <a:pt x="631" y="1296"/>
                </a:cubicBezTo>
                <a:cubicBezTo>
                  <a:pt x="645" y="1305"/>
                  <a:pt x="658" y="1315"/>
                  <a:pt x="670" y="1326"/>
                </a:cubicBezTo>
                <a:cubicBezTo>
                  <a:pt x="670" y="1326"/>
                  <a:pt x="670" y="1326"/>
                  <a:pt x="670" y="1326"/>
                </a:cubicBezTo>
                <a:cubicBezTo>
                  <a:pt x="659" y="1338"/>
                  <a:pt x="659" y="1338"/>
                  <a:pt x="659" y="1338"/>
                </a:cubicBezTo>
                <a:cubicBezTo>
                  <a:pt x="648" y="1328"/>
                  <a:pt x="635" y="1318"/>
                  <a:pt x="622" y="1309"/>
                </a:cubicBezTo>
                <a:close/>
                <a:moveTo>
                  <a:pt x="175" y="1295"/>
                </a:moveTo>
                <a:cubicBezTo>
                  <a:pt x="175" y="1247"/>
                  <a:pt x="175" y="1247"/>
                  <a:pt x="175" y="1247"/>
                </a:cubicBezTo>
                <a:cubicBezTo>
                  <a:pt x="191" y="1247"/>
                  <a:pt x="191" y="1247"/>
                  <a:pt x="191" y="1247"/>
                </a:cubicBezTo>
                <a:cubicBezTo>
                  <a:pt x="191" y="1295"/>
                  <a:pt x="191" y="1295"/>
                  <a:pt x="191" y="1295"/>
                </a:cubicBezTo>
                <a:cubicBezTo>
                  <a:pt x="175" y="1295"/>
                  <a:pt x="175" y="1295"/>
                  <a:pt x="175" y="1295"/>
                </a:cubicBezTo>
                <a:close/>
                <a:moveTo>
                  <a:pt x="615" y="1204"/>
                </a:moveTo>
                <a:cubicBezTo>
                  <a:pt x="615" y="1156"/>
                  <a:pt x="615" y="1156"/>
                  <a:pt x="615" y="1156"/>
                </a:cubicBezTo>
                <a:cubicBezTo>
                  <a:pt x="631" y="1156"/>
                  <a:pt x="631" y="1156"/>
                  <a:pt x="631" y="1156"/>
                </a:cubicBezTo>
                <a:cubicBezTo>
                  <a:pt x="631" y="1204"/>
                  <a:pt x="631" y="1204"/>
                  <a:pt x="631" y="1204"/>
                </a:cubicBezTo>
                <a:cubicBezTo>
                  <a:pt x="615" y="1204"/>
                  <a:pt x="615" y="1204"/>
                  <a:pt x="615" y="1204"/>
                </a:cubicBezTo>
                <a:close/>
                <a:moveTo>
                  <a:pt x="175" y="1199"/>
                </a:moveTo>
                <a:cubicBezTo>
                  <a:pt x="175" y="1151"/>
                  <a:pt x="175" y="1151"/>
                  <a:pt x="175" y="1151"/>
                </a:cubicBezTo>
                <a:cubicBezTo>
                  <a:pt x="191" y="1151"/>
                  <a:pt x="191" y="1151"/>
                  <a:pt x="191" y="1151"/>
                </a:cubicBezTo>
                <a:cubicBezTo>
                  <a:pt x="191" y="1199"/>
                  <a:pt x="191" y="1199"/>
                  <a:pt x="191" y="1199"/>
                </a:cubicBezTo>
                <a:cubicBezTo>
                  <a:pt x="175" y="1199"/>
                  <a:pt x="175" y="1199"/>
                  <a:pt x="175" y="1199"/>
                </a:cubicBezTo>
                <a:close/>
                <a:moveTo>
                  <a:pt x="615" y="1108"/>
                </a:moveTo>
                <a:cubicBezTo>
                  <a:pt x="615" y="1060"/>
                  <a:pt x="615" y="1060"/>
                  <a:pt x="615" y="1060"/>
                </a:cubicBezTo>
                <a:cubicBezTo>
                  <a:pt x="631" y="1060"/>
                  <a:pt x="631" y="1060"/>
                  <a:pt x="631" y="1060"/>
                </a:cubicBezTo>
                <a:cubicBezTo>
                  <a:pt x="631" y="1108"/>
                  <a:pt x="631" y="1108"/>
                  <a:pt x="631" y="1108"/>
                </a:cubicBezTo>
                <a:cubicBezTo>
                  <a:pt x="615" y="1108"/>
                  <a:pt x="615" y="1108"/>
                  <a:pt x="615" y="1108"/>
                </a:cubicBezTo>
                <a:close/>
                <a:moveTo>
                  <a:pt x="175" y="1103"/>
                </a:moveTo>
                <a:cubicBezTo>
                  <a:pt x="175" y="1055"/>
                  <a:pt x="175" y="1055"/>
                  <a:pt x="175" y="1055"/>
                </a:cubicBezTo>
                <a:cubicBezTo>
                  <a:pt x="191" y="1055"/>
                  <a:pt x="191" y="1055"/>
                  <a:pt x="191" y="1055"/>
                </a:cubicBezTo>
                <a:cubicBezTo>
                  <a:pt x="191" y="1103"/>
                  <a:pt x="191" y="1103"/>
                  <a:pt x="191" y="1103"/>
                </a:cubicBezTo>
                <a:cubicBezTo>
                  <a:pt x="175" y="1103"/>
                  <a:pt x="175" y="1103"/>
                  <a:pt x="175" y="1103"/>
                </a:cubicBezTo>
                <a:close/>
                <a:moveTo>
                  <a:pt x="615" y="1012"/>
                </a:moveTo>
                <a:cubicBezTo>
                  <a:pt x="615" y="964"/>
                  <a:pt x="615" y="964"/>
                  <a:pt x="615" y="964"/>
                </a:cubicBezTo>
                <a:cubicBezTo>
                  <a:pt x="631" y="964"/>
                  <a:pt x="631" y="964"/>
                  <a:pt x="631" y="964"/>
                </a:cubicBezTo>
                <a:cubicBezTo>
                  <a:pt x="631" y="1012"/>
                  <a:pt x="631" y="1012"/>
                  <a:pt x="631" y="1012"/>
                </a:cubicBezTo>
                <a:cubicBezTo>
                  <a:pt x="615" y="1012"/>
                  <a:pt x="615" y="1012"/>
                  <a:pt x="615" y="1012"/>
                </a:cubicBezTo>
                <a:close/>
                <a:moveTo>
                  <a:pt x="175" y="1007"/>
                </a:moveTo>
                <a:cubicBezTo>
                  <a:pt x="175" y="959"/>
                  <a:pt x="175" y="959"/>
                  <a:pt x="175" y="959"/>
                </a:cubicBezTo>
                <a:cubicBezTo>
                  <a:pt x="191" y="959"/>
                  <a:pt x="191" y="959"/>
                  <a:pt x="191" y="959"/>
                </a:cubicBezTo>
                <a:cubicBezTo>
                  <a:pt x="191" y="1007"/>
                  <a:pt x="191" y="1007"/>
                  <a:pt x="191" y="1007"/>
                </a:cubicBezTo>
                <a:cubicBezTo>
                  <a:pt x="175" y="1007"/>
                  <a:pt x="175" y="1007"/>
                  <a:pt x="175" y="1007"/>
                </a:cubicBezTo>
                <a:close/>
                <a:moveTo>
                  <a:pt x="615" y="916"/>
                </a:moveTo>
                <a:cubicBezTo>
                  <a:pt x="615" y="868"/>
                  <a:pt x="615" y="868"/>
                  <a:pt x="615" y="868"/>
                </a:cubicBezTo>
                <a:cubicBezTo>
                  <a:pt x="631" y="868"/>
                  <a:pt x="631" y="868"/>
                  <a:pt x="631" y="868"/>
                </a:cubicBezTo>
                <a:cubicBezTo>
                  <a:pt x="631" y="916"/>
                  <a:pt x="631" y="916"/>
                  <a:pt x="631" y="916"/>
                </a:cubicBezTo>
                <a:cubicBezTo>
                  <a:pt x="615" y="916"/>
                  <a:pt x="615" y="916"/>
                  <a:pt x="615" y="916"/>
                </a:cubicBezTo>
                <a:close/>
                <a:moveTo>
                  <a:pt x="175" y="911"/>
                </a:moveTo>
                <a:cubicBezTo>
                  <a:pt x="175" y="863"/>
                  <a:pt x="175" y="863"/>
                  <a:pt x="175" y="863"/>
                </a:cubicBezTo>
                <a:cubicBezTo>
                  <a:pt x="191" y="863"/>
                  <a:pt x="191" y="863"/>
                  <a:pt x="191" y="863"/>
                </a:cubicBezTo>
                <a:cubicBezTo>
                  <a:pt x="191" y="911"/>
                  <a:pt x="191" y="911"/>
                  <a:pt x="191" y="911"/>
                </a:cubicBezTo>
                <a:cubicBezTo>
                  <a:pt x="175" y="911"/>
                  <a:pt x="175" y="911"/>
                  <a:pt x="175" y="911"/>
                </a:cubicBezTo>
                <a:close/>
                <a:moveTo>
                  <a:pt x="615" y="820"/>
                </a:moveTo>
                <a:cubicBezTo>
                  <a:pt x="615" y="772"/>
                  <a:pt x="615" y="772"/>
                  <a:pt x="615" y="772"/>
                </a:cubicBezTo>
                <a:cubicBezTo>
                  <a:pt x="631" y="772"/>
                  <a:pt x="631" y="772"/>
                  <a:pt x="631" y="772"/>
                </a:cubicBezTo>
                <a:cubicBezTo>
                  <a:pt x="631" y="820"/>
                  <a:pt x="631" y="820"/>
                  <a:pt x="631" y="820"/>
                </a:cubicBezTo>
                <a:cubicBezTo>
                  <a:pt x="615" y="820"/>
                  <a:pt x="615" y="820"/>
                  <a:pt x="615" y="820"/>
                </a:cubicBezTo>
                <a:close/>
                <a:moveTo>
                  <a:pt x="175" y="815"/>
                </a:moveTo>
                <a:cubicBezTo>
                  <a:pt x="175" y="767"/>
                  <a:pt x="175" y="767"/>
                  <a:pt x="175" y="767"/>
                </a:cubicBezTo>
                <a:cubicBezTo>
                  <a:pt x="191" y="767"/>
                  <a:pt x="191" y="767"/>
                  <a:pt x="191" y="767"/>
                </a:cubicBezTo>
                <a:cubicBezTo>
                  <a:pt x="191" y="815"/>
                  <a:pt x="191" y="815"/>
                  <a:pt x="191" y="815"/>
                </a:cubicBezTo>
                <a:cubicBezTo>
                  <a:pt x="175" y="815"/>
                  <a:pt x="175" y="815"/>
                  <a:pt x="175" y="815"/>
                </a:cubicBezTo>
                <a:close/>
                <a:moveTo>
                  <a:pt x="615" y="724"/>
                </a:moveTo>
                <a:cubicBezTo>
                  <a:pt x="615" y="676"/>
                  <a:pt x="615" y="676"/>
                  <a:pt x="615" y="676"/>
                </a:cubicBezTo>
                <a:cubicBezTo>
                  <a:pt x="631" y="676"/>
                  <a:pt x="631" y="676"/>
                  <a:pt x="631" y="676"/>
                </a:cubicBezTo>
                <a:cubicBezTo>
                  <a:pt x="631" y="724"/>
                  <a:pt x="631" y="724"/>
                  <a:pt x="631" y="724"/>
                </a:cubicBezTo>
                <a:cubicBezTo>
                  <a:pt x="615" y="724"/>
                  <a:pt x="615" y="724"/>
                  <a:pt x="615" y="724"/>
                </a:cubicBezTo>
                <a:close/>
                <a:moveTo>
                  <a:pt x="175" y="719"/>
                </a:moveTo>
                <a:cubicBezTo>
                  <a:pt x="175" y="671"/>
                  <a:pt x="175" y="671"/>
                  <a:pt x="175" y="671"/>
                </a:cubicBezTo>
                <a:cubicBezTo>
                  <a:pt x="191" y="671"/>
                  <a:pt x="191" y="671"/>
                  <a:pt x="191" y="671"/>
                </a:cubicBezTo>
                <a:cubicBezTo>
                  <a:pt x="191" y="719"/>
                  <a:pt x="191" y="719"/>
                  <a:pt x="191" y="719"/>
                </a:cubicBezTo>
                <a:cubicBezTo>
                  <a:pt x="175" y="719"/>
                  <a:pt x="175" y="719"/>
                  <a:pt x="175" y="719"/>
                </a:cubicBezTo>
                <a:close/>
                <a:moveTo>
                  <a:pt x="615" y="628"/>
                </a:moveTo>
                <a:cubicBezTo>
                  <a:pt x="615" y="580"/>
                  <a:pt x="615" y="580"/>
                  <a:pt x="615" y="580"/>
                </a:cubicBezTo>
                <a:cubicBezTo>
                  <a:pt x="631" y="580"/>
                  <a:pt x="631" y="580"/>
                  <a:pt x="631" y="580"/>
                </a:cubicBezTo>
                <a:cubicBezTo>
                  <a:pt x="631" y="628"/>
                  <a:pt x="631" y="628"/>
                  <a:pt x="631" y="628"/>
                </a:cubicBezTo>
                <a:cubicBezTo>
                  <a:pt x="615" y="628"/>
                  <a:pt x="615" y="628"/>
                  <a:pt x="615" y="628"/>
                </a:cubicBezTo>
                <a:close/>
                <a:moveTo>
                  <a:pt x="175" y="623"/>
                </a:moveTo>
                <a:cubicBezTo>
                  <a:pt x="175" y="575"/>
                  <a:pt x="175" y="575"/>
                  <a:pt x="175" y="575"/>
                </a:cubicBezTo>
                <a:cubicBezTo>
                  <a:pt x="191" y="575"/>
                  <a:pt x="191" y="575"/>
                  <a:pt x="191" y="575"/>
                </a:cubicBezTo>
                <a:cubicBezTo>
                  <a:pt x="191" y="623"/>
                  <a:pt x="191" y="623"/>
                  <a:pt x="191" y="623"/>
                </a:cubicBezTo>
                <a:cubicBezTo>
                  <a:pt x="175" y="623"/>
                  <a:pt x="175" y="623"/>
                  <a:pt x="175" y="623"/>
                </a:cubicBezTo>
                <a:close/>
                <a:moveTo>
                  <a:pt x="615" y="532"/>
                </a:moveTo>
                <a:cubicBezTo>
                  <a:pt x="615" y="484"/>
                  <a:pt x="615" y="484"/>
                  <a:pt x="615" y="484"/>
                </a:cubicBezTo>
                <a:cubicBezTo>
                  <a:pt x="631" y="484"/>
                  <a:pt x="631" y="484"/>
                  <a:pt x="631" y="484"/>
                </a:cubicBezTo>
                <a:cubicBezTo>
                  <a:pt x="631" y="532"/>
                  <a:pt x="631" y="532"/>
                  <a:pt x="631" y="532"/>
                </a:cubicBezTo>
                <a:cubicBezTo>
                  <a:pt x="615" y="532"/>
                  <a:pt x="615" y="532"/>
                  <a:pt x="615" y="532"/>
                </a:cubicBezTo>
                <a:close/>
                <a:moveTo>
                  <a:pt x="175" y="527"/>
                </a:moveTo>
                <a:cubicBezTo>
                  <a:pt x="175" y="479"/>
                  <a:pt x="175" y="479"/>
                  <a:pt x="175" y="479"/>
                </a:cubicBezTo>
                <a:cubicBezTo>
                  <a:pt x="191" y="479"/>
                  <a:pt x="191" y="479"/>
                  <a:pt x="191" y="479"/>
                </a:cubicBezTo>
                <a:cubicBezTo>
                  <a:pt x="191" y="527"/>
                  <a:pt x="191" y="527"/>
                  <a:pt x="191" y="527"/>
                </a:cubicBezTo>
                <a:cubicBezTo>
                  <a:pt x="175" y="527"/>
                  <a:pt x="175" y="527"/>
                  <a:pt x="175" y="527"/>
                </a:cubicBezTo>
                <a:close/>
                <a:moveTo>
                  <a:pt x="615" y="436"/>
                </a:moveTo>
                <a:cubicBezTo>
                  <a:pt x="615" y="388"/>
                  <a:pt x="615" y="388"/>
                  <a:pt x="615" y="388"/>
                </a:cubicBezTo>
                <a:cubicBezTo>
                  <a:pt x="631" y="388"/>
                  <a:pt x="631" y="388"/>
                  <a:pt x="631" y="388"/>
                </a:cubicBezTo>
                <a:cubicBezTo>
                  <a:pt x="631" y="436"/>
                  <a:pt x="631" y="436"/>
                  <a:pt x="631" y="436"/>
                </a:cubicBezTo>
                <a:cubicBezTo>
                  <a:pt x="615" y="436"/>
                  <a:pt x="615" y="436"/>
                  <a:pt x="615" y="436"/>
                </a:cubicBezTo>
                <a:close/>
                <a:moveTo>
                  <a:pt x="175" y="431"/>
                </a:moveTo>
                <a:cubicBezTo>
                  <a:pt x="175" y="383"/>
                  <a:pt x="175" y="383"/>
                  <a:pt x="175" y="383"/>
                </a:cubicBezTo>
                <a:cubicBezTo>
                  <a:pt x="191" y="383"/>
                  <a:pt x="191" y="383"/>
                  <a:pt x="191" y="383"/>
                </a:cubicBezTo>
                <a:cubicBezTo>
                  <a:pt x="191" y="431"/>
                  <a:pt x="191" y="431"/>
                  <a:pt x="191" y="431"/>
                </a:cubicBezTo>
                <a:cubicBezTo>
                  <a:pt x="175" y="431"/>
                  <a:pt x="175" y="431"/>
                  <a:pt x="175" y="431"/>
                </a:cubicBezTo>
                <a:close/>
                <a:moveTo>
                  <a:pt x="615" y="340"/>
                </a:moveTo>
                <a:cubicBezTo>
                  <a:pt x="615" y="292"/>
                  <a:pt x="615" y="292"/>
                  <a:pt x="615" y="292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31" y="340"/>
                  <a:pt x="631" y="340"/>
                  <a:pt x="631" y="340"/>
                </a:cubicBezTo>
                <a:cubicBezTo>
                  <a:pt x="615" y="340"/>
                  <a:pt x="615" y="340"/>
                  <a:pt x="615" y="340"/>
                </a:cubicBezTo>
                <a:close/>
                <a:moveTo>
                  <a:pt x="175" y="335"/>
                </a:moveTo>
                <a:cubicBezTo>
                  <a:pt x="175" y="287"/>
                  <a:pt x="175" y="287"/>
                  <a:pt x="175" y="287"/>
                </a:cubicBezTo>
                <a:cubicBezTo>
                  <a:pt x="191" y="287"/>
                  <a:pt x="191" y="287"/>
                  <a:pt x="191" y="287"/>
                </a:cubicBezTo>
                <a:cubicBezTo>
                  <a:pt x="191" y="335"/>
                  <a:pt x="191" y="335"/>
                  <a:pt x="191" y="335"/>
                </a:cubicBezTo>
                <a:cubicBezTo>
                  <a:pt x="175" y="335"/>
                  <a:pt x="175" y="335"/>
                  <a:pt x="175" y="335"/>
                </a:cubicBezTo>
                <a:close/>
                <a:moveTo>
                  <a:pt x="615" y="244"/>
                </a:moveTo>
                <a:cubicBezTo>
                  <a:pt x="615" y="227"/>
                  <a:pt x="615" y="227"/>
                  <a:pt x="615" y="227"/>
                </a:cubicBezTo>
                <a:cubicBezTo>
                  <a:pt x="615" y="217"/>
                  <a:pt x="614" y="207"/>
                  <a:pt x="613" y="197"/>
                </a:cubicBezTo>
                <a:cubicBezTo>
                  <a:pt x="613" y="197"/>
                  <a:pt x="613" y="197"/>
                  <a:pt x="613" y="197"/>
                </a:cubicBezTo>
                <a:cubicBezTo>
                  <a:pt x="629" y="195"/>
                  <a:pt x="629" y="195"/>
                  <a:pt x="629" y="195"/>
                </a:cubicBezTo>
                <a:cubicBezTo>
                  <a:pt x="630" y="206"/>
                  <a:pt x="631" y="216"/>
                  <a:pt x="631" y="227"/>
                </a:cubicBezTo>
                <a:cubicBezTo>
                  <a:pt x="631" y="227"/>
                  <a:pt x="631" y="227"/>
                  <a:pt x="631" y="227"/>
                </a:cubicBezTo>
                <a:cubicBezTo>
                  <a:pt x="631" y="244"/>
                  <a:pt x="631" y="244"/>
                  <a:pt x="631" y="244"/>
                </a:cubicBezTo>
                <a:cubicBezTo>
                  <a:pt x="615" y="244"/>
                  <a:pt x="615" y="244"/>
                  <a:pt x="615" y="244"/>
                </a:cubicBezTo>
                <a:close/>
                <a:moveTo>
                  <a:pt x="175" y="239"/>
                </a:moveTo>
                <a:cubicBezTo>
                  <a:pt x="175" y="227"/>
                  <a:pt x="175" y="227"/>
                  <a:pt x="175" y="227"/>
                </a:cubicBezTo>
                <a:cubicBezTo>
                  <a:pt x="175" y="215"/>
                  <a:pt x="176" y="202"/>
                  <a:pt x="178" y="190"/>
                </a:cubicBezTo>
                <a:cubicBezTo>
                  <a:pt x="178" y="190"/>
                  <a:pt x="178" y="190"/>
                  <a:pt x="178" y="190"/>
                </a:cubicBezTo>
                <a:cubicBezTo>
                  <a:pt x="194" y="193"/>
                  <a:pt x="194" y="193"/>
                  <a:pt x="194" y="193"/>
                </a:cubicBezTo>
                <a:cubicBezTo>
                  <a:pt x="192" y="204"/>
                  <a:pt x="191" y="215"/>
                  <a:pt x="191" y="227"/>
                </a:cubicBezTo>
                <a:cubicBezTo>
                  <a:pt x="191" y="227"/>
                  <a:pt x="191" y="227"/>
                  <a:pt x="191" y="227"/>
                </a:cubicBezTo>
                <a:cubicBezTo>
                  <a:pt x="191" y="239"/>
                  <a:pt x="191" y="239"/>
                  <a:pt x="191" y="239"/>
                </a:cubicBezTo>
                <a:cubicBezTo>
                  <a:pt x="175" y="239"/>
                  <a:pt x="175" y="239"/>
                  <a:pt x="175" y="239"/>
                </a:cubicBezTo>
                <a:close/>
                <a:moveTo>
                  <a:pt x="580" y="111"/>
                </a:moveTo>
                <a:cubicBezTo>
                  <a:pt x="594" y="103"/>
                  <a:pt x="594" y="103"/>
                  <a:pt x="594" y="103"/>
                </a:cubicBezTo>
                <a:cubicBezTo>
                  <a:pt x="603" y="116"/>
                  <a:pt x="610" y="131"/>
                  <a:pt x="616" y="147"/>
                </a:cubicBezTo>
                <a:cubicBezTo>
                  <a:pt x="616" y="147"/>
                  <a:pt x="616" y="147"/>
                  <a:pt x="616" y="147"/>
                </a:cubicBezTo>
                <a:cubicBezTo>
                  <a:pt x="601" y="153"/>
                  <a:pt x="601" y="153"/>
                  <a:pt x="601" y="153"/>
                </a:cubicBezTo>
                <a:cubicBezTo>
                  <a:pt x="596" y="138"/>
                  <a:pt x="589" y="124"/>
                  <a:pt x="580" y="111"/>
                </a:cubicBezTo>
                <a:close/>
                <a:moveTo>
                  <a:pt x="191" y="142"/>
                </a:moveTo>
                <a:cubicBezTo>
                  <a:pt x="198" y="127"/>
                  <a:pt x="205" y="112"/>
                  <a:pt x="215" y="98"/>
                </a:cubicBezTo>
                <a:cubicBezTo>
                  <a:pt x="215" y="98"/>
                  <a:pt x="215" y="98"/>
                  <a:pt x="215" y="98"/>
                </a:cubicBezTo>
                <a:cubicBezTo>
                  <a:pt x="215" y="98"/>
                  <a:pt x="215" y="98"/>
                  <a:pt x="215" y="98"/>
                </a:cubicBezTo>
                <a:cubicBezTo>
                  <a:pt x="228" y="107"/>
                  <a:pt x="228" y="107"/>
                  <a:pt x="228" y="107"/>
                </a:cubicBezTo>
                <a:cubicBezTo>
                  <a:pt x="219" y="120"/>
                  <a:pt x="212" y="134"/>
                  <a:pt x="206" y="148"/>
                </a:cubicBezTo>
                <a:cubicBezTo>
                  <a:pt x="206" y="148"/>
                  <a:pt x="206" y="148"/>
                  <a:pt x="206" y="148"/>
                </a:cubicBezTo>
                <a:cubicBezTo>
                  <a:pt x="191" y="142"/>
                  <a:pt x="191" y="142"/>
                  <a:pt x="191" y="142"/>
                </a:cubicBezTo>
                <a:close/>
                <a:moveTo>
                  <a:pt x="515" y="47"/>
                </a:moveTo>
                <a:cubicBezTo>
                  <a:pt x="523" y="34"/>
                  <a:pt x="523" y="34"/>
                  <a:pt x="523" y="34"/>
                </a:cubicBezTo>
                <a:cubicBezTo>
                  <a:pt x="537" y="42"/>
                  <a:pt x="550" y="53"/>
                  <a:pt x="562" y="64"/>
                </a:cubicBezTo>
                <a:cubicBezTo>
                  <a:pt x="562" y="64"/>
                  <a:pt x="562" y="64"/>
                  <a:pt x="562" y="64"/>
                </a:cubicBezTo>
                <a:cubicBezTo>
                  <a:pt x="551" y="76"/>
                  <a:pt x="551" y="76"/>
                  <a:pt x="551" y="76"/>
                </a:cubicBezTo>
                <a:cubicBezTo>
                  <a:pt x="540" y="65"/>
                  <a:pt x="528" y="55"/>
                  <a:pt x="515" y="47"/>
                </a:cubicBezTo>
                <a:close/>
                <a:moveTo>
                  <a:pt x="247" y="61"/>
                </a:moveTo>
                <a:cubicBezTo>
                  <a:pt x="259" y="50"/>
                  <a:pt x="272" y="39"/>
                  <a:pt x="287" y="31"/>
                </a:cubicBezTo>
                <a:cubicBezTo>
                  <a:pt x="287" y="31"/>
                  <a:pt x="287" y="31"/>
                  <a:pt x="287" y="31"/>
                </a:cubicBezTo>
                <a:cubicBezTo>
                  <a:pt x="295" y="45"/>
                  <a:pt x="295" y="45"/>
                  <a:pt x="295" y="45"/>
                </a:cubicBezTo>
                <a:cubicBezTo>
                  <a:pt x="282" y="53"/>
                  <a:pt x="269" y="62"/>
                  <a:pt x="258" y="72"/>
                </a:cubicBezTo>
                <a:cubicBezTo>
                  <a:pt x="258" y="72"/>
                  <a:pt x="258" y="72"/>
                  <a:pt x="258" y="72"/>
                </a:cubicBezTo>
                <a:cubicBezTo>
                  <a:pt x="247" y="61"/>
                  <a:pt x="247" y="61"/>
                  <a:pt x="247" y="61"/>
                </a:cubicBezTo>
                <a:close/>
                <a:moveTo>
                  <a:pt x="428" y="17"/>
                </a:moveTo>
                <a:cubicBezTo>
                  <a:pt x="430" y="1"/>
                  <a:pt x="430" y="1"/>
                  <a:pt x="430" y="1"/>
                </a:cubicBezTo>
                <a:cubicBezTo>
                  <a:pt x="447" y="3"/>
                  <a:pt x="463" y="7"/>
                  <a:pt x="479" y="12"/>
                </a:cubicBezTo>
                <a:cubicBezTo>
                  <a:pt x="479" y="12"/>
                  <a:pt x="479" y="12"/>
                  <a:pt x="479" y="12"/>
                </a:cubicBezTo>
                <a:cubicBezTo>
                  <a:pt x="479" y="12"/>
                  <a:pt x="479" y="12"/>
                  <a:pt x="479" y="12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59" y="22"/>
                  <a:pt x="444" y="19"/>
                  <a:pt x="428" y="17"/>
                </a:cubicBezTo>
                <a:close/>
                <a:moveTo>
                  <a:pt x="332" y="10"/>
                </a:moveTo>
                <a:cubicBezTo>
                  <a:pt x="348" y="5"/>
                  <a:pt x="364" y="2"/>
                  <a:pt x="381" y="0"/>
                </a:cubicBezTo>
                <a:cubicBezTo>
                  <a:pt x="381" y="0"/>
                  <a:pt x="381" y="0"/>
                  <a:pt x="381" y="0"/>
                </a:cubicBezTo>
                <a:cubicBezTo>
                  <a:pt x="382" y="16"/>
                  <a:pt x="382" y="16"/>
                  <a:pt x="382" y="16"/>
                </a:cubicBezTo>
                <a:cubicBezTo>
                  <a:pt x="367" y="18"/>
                  <a:pt x="351" y="21"/>
                  <a:pt x="337" y="26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2" y="10"/>
                  <a:pt x="332" y="10"/>
                  <a:pt x="332" y="1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Freeform 7"/>
          <p:cNvSpPr>
            <a:spLocks noChangeArrowheads="1"/>
          </p:cNvSpPr>
          <p:nvPr/>
        </p:nvSpPr>
        <p:spPr bwMode="auto">
          <a:xfrm>
            <a:off x="2667000" y="1765300"/>
            <a:ext cx="401638" cy="939800"/>
          </a:xfrm>
          <a:custGeom>
            <a:avLst/>
            <a:gdLst>
              <a:gd name="T0" fmla="*/ 2147483647 w 280"/>
              <a:gd name="T1" fmla="*/ 2147483647 h 662"/>
              <a:gd name="T2" fmla="*/ 2147483647 w 280"/>
              <a:gd name="T3" fmla="*/ 0 h 662"/>
              <a:gd name="T4" fmla="*/ 0 w 280"/>
              <a:gd name="T5" fmla="*/ 2147483647 h 662"/>
              <a:gd name="T6" fmla="*/ 0 w 280"/>
              <a:gd name="T7" fmla="*/ 2147483647 h 662"/>
              <a:gd name="T8" fmla="*/ 2147483647 w 280"/>
              <a:gd name="T9" fmla="*/ 2147483647 h 662"/>
              <a:gd name="T10" fmla="*/ 2147483647 w 280"/>
              <a:gd name="T11" fmla="*/ 2147483647 h 6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"/>
              <a:gd name="T19" fmla="*/ 0 h 662"/>
              <a:gd name="T20" fmla="*/ 280 w 280"/>
              <a:gd name="T21" fmla="*/ 662 h 6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" h="662">
                <a:moveTo>
                  <a:pt x="280" y="140"/>
                </a:moveTo>
                <a:cubicBezTo>
                  <a:pt x="280" y="63"/>
                  <a:pt x="217" y="0"/>
                  <a:pt x="140" y="0"/>
                </a:cubicBezTo>
                <a:cubicBezTo>
                  <a:pt x="63" y="0"/>
                  <a:pt x="0" y="63"/>
                  <a:pt x="0" y="140"/>
                </a:cubicBezTo>
                <a:cubicBezTo>
                  <a:pt x="0" y="662"/>
                  <a:pt x="0" y="662"/>
                  <a:pt x="0" y="662"/>
                </a:cubicBezTo>
                <a:cubicBezTo>
                  <a:pt x="280" y="662"/>
                  <a:pt x="280" y="662"/>
                  <a:pt x="280" y="662"/>
                </a:cubicBezTo>
                <a:lnTo>
                  <a:pt x="280" y="140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Freeform 8"/>
          <p:cNvSpPr>
            <a:spLocks noChangeArrowheads="1"/>
          </p:cNvSpPr>
          <p:nvPr/>
        </p:nvSpPr>
        <p:spPr bwMode="auto">
          <a:xfrm>
            <a:off x="2417763" y="2705100"/>
            <a:ext cx="901700" cy="1690688"/>
          </a:xfrm>
          <a:custGeom>
            <a:avLst/>
            <a:gdLst>
              <a:gd name="T0" fmla="*/ 2147483647 w 630"/>
              <a:gd name="T1" fmla="*/ 2147483647 h 1194"/>
              <a:gd name="T2" fmla="*/ 2147483647 w 630"/>
              <a:gd name="T3" fmla="*/ 0 h 1194"/>
              <a:gd name="T4" fmla="*/ 2147483647 w 630"/>
              <a:gd name="T5" fmla="*/ 0 h 1194"/>
              <a:gd name="T6" fmla="*/ 2147483647 w 630"/>
              <a:gd name="T7" fmla="*/ 2147483647 h 1194"/>
              <a:gd name="T8" fmla="*/ 0 w 630"/>
              <a:gd name="T9" fmla="*/ 2147483647 h 1194"/>
              <a:gd name="T10" fmla="*/ 2147483647 w 630"/>
              <a:gd name="T11" fmla="*/ 2147483647 h 1194"/>
              <a:gd name="T12" fmla="*/ 2147483647 w 630"/>
              <a:gd name="T13" fmla="*/ 2147483647 h 1194"/>
              <a:gd name="T14" fmla="*/ 2147483647 w 630"/>
              <a:gd name="T15" fmla="*/ 2147483647 h 119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30"/>
              <a:gd name="T25" fmla="*/ 0 h 1194"/>
              <a:gd name="T26" fmla="*/ 630 w 630"/>
              <a:gd name="T27" fmla="*/ 1194 h 119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30" h="1194">
                <a:moveTo>
                  <a:pt x="455" y="597"/>
                </a:moveTo>
                <a:cubicBezTo>
                  <a:pt x="455" y="0"/>
                  <a:pt x="455" y="0"/>
                  <a:pt x="455" y="0"/>
                </a:cubicBezTo>
                <a:cubicBezTo>
                  <a:pt x="175" y="0"/>
                  <a:pt x="175" y="0"/>
                  <a:pt x="175" y="0"/>
                </a:cubicBezTo>
                <a:cubicBezTo>
                  <a:pt x="175" y="597"/>
                  <a:pt x="175" y="597"/>
                  <a:pt x="175" y="597"/>
                </a:cubicBezTo>
                <a:cubicBezTo>
                  <a:pt x="71" y="648"/>
                  <a:pt x="0" y="755"/>
                  <a:pt x="0" y="879"/>
                </a:cubicBezTo>
                <a:cubicBezTo>
                  <a:pt x="0" y="1053"/>
                  <a:pt x="141" y="1194"/>
                  <a:pt x="315" y="1194"/>
                </a:cubicBezTo>
                <a:cubicBezTo>
                  <a:pt x="489" y="1194"/>
                  <a:pt x="630" y="1053"/>
                  <a:pt x="630" y="879"/>
                </a:cubicBezTo>
                <a:cubicBezTo>
                  <a:pt x="630" y="755"/>
                  <a:pt x="559" y="648"/>
                  <a:pt x="455" y="59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2" name="Freeform 9"/>
          <p:cNvSpPr>
            <a:spLocks noChangeArrowheads="1"/>
          </p:cNvSpPr>
          <p:nvPr/>
        </p:nvSpPr>
        <p:spPr bwMode="auto">
          <a:xfrm>
            <a:off x="1695450" y="2638425"/>
            <a:ext cx="106363" cy="106363"/>
          </a:xfrm>
          <a:custGeom>
            <a:avLst/>
            <a:gdLst>
              <a:gd name="T0" fmla="*/ 0 w 85"/>
              <a:gd name="T1" fmla="*/ 2147483647 h 84"/>
              <a:gd name="T2" fmla="*/ 2147483647 w 85"/>
              <a:gd name="T3" fmla="*/ 2147483647 h 84"/>
              <a:gd name="T4" fmla="*/ 2147483647 w 85"/>
              <a:gd name="T5" fmla="*/ 0 h 84"/>
              <a:gd name="T6" fmla="*/ 2147483647 w 85"/>
              <a:gd name="T7" fmla="*/ 0 h 84"/>
              <a:gd name="T8" fmla="*/ 2147483647 w 85"/>
              <a:gd name="T9" fmla="*/ 2147483647 h 84"/>
              <a:gd name="T10" fmla="*/ 2147483647 w 85"/>
              <a:gd name="T11" fmla="*/ 2147483647 h 84"/>
              <a:gd name="T12" fmla="*/ 2147483647 w 85"/>
              <a:gd name="T13" fmla="*/ 2147483647 h 84"/>
              <a:gd name="T14" fmla="*/ 2147483647 w 85"/>
              <a:gd name="T15" fmla="*/ 2147483647 h 84"/>
              <a:gd name="T16" fmla="*/ 2147483647 w 85"/>
              <a:gd name="T17" fmla="*/ 2147483647 h 84"/>
              <a:gd name="T18" fmla="*/ 2147483647 w 85"/>
              <a:gd name="T19" fmla="*/ 2147483647 h 84"/>
              <a:gd name="T20" fmla="*/ 2147483647 w 85"/>
              <a:gd name="T21" fmla="*/ 2147483647 h 84"/>
              <a:gd name="T22" fmla="*/ 0 w 85"/>
              <a:gd name="T23" fmla="*/ 2147483647 h 84"/>
              <a:gd name="T24" fmla="*/ 0 w 85"/>
              <a:gd name="T25" fmla="*/ 2147483647 h 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5"/>
              <a:gd name="T40" fmla="*/ 0 h 84"/>
              <a:gd name="T41" fmla="*/ 85 w 85"/>
              <a:gd name="T42" fmla="*/ 84 h 8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5" h="84">
                <a:moveTo>
                  <a:pt x="0" y="31"/>
                </a:moveTo>
                <a:lnTo>
                  <a:pt x="31" y="31"/>
                </a:lnTo>
                <a:lnTo>
                  <a:pt x="31" y="0"/>
                </a:lnTo>
                <a:lnTo>
                  <a:pt x="53" y="0"/>
                </a:lnTo>
                <a:lnTo>
                  <a:pt x="53" y="31"/>
                </a:lnTo>
                <a:lnTo>
                  <a:pt x="85" y="31"/>
                </a:lnTo>
                <a:lnTo>
                  <a:pt x="85" y="52"/>
                </a:lnTo>
                <a:lnTo>
                  <a:pt x="53" y="52"/>
                </a:lnTo>
                <a:lnTo>
                  <a:pt x="53" y="84"/>
                </a:lnTo>
                <a:lnTo>
                  <a:pt x="31" y="84"/>
                </a:lnTo>
                <a:lnTo>
                  <a:pt x="31" y="52"/>
                </a:lnTo>
                <a:lnTo>
                  <a:pt x="0" y="52"/>
                </a:lnTo>
                <a:lnTo>
                  <a:pt x="0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Freeform 10"/>
          <p:cNvSpPr>
            <a:spLocks noChangeArrowheads="1"/>
          </p:cNvSpPr>
          <p:nvPr/>
        </p:nvSpPr>
        <p:spPr bwMode="auto">
          <a:xfrm>
            <a:off x="1830388" y="2603500"/>
            <a:ext cx="100012" cy="171450"/>
          </a:xfrm>
          <a:custGeom>
            <a:avLst/>
            <a:gdLst>
              <a:gd name="T0" fmla="*/ 2147483647 w 70"/>
              <a:gd name="T1" fmla="*/ 2147483647 h 120"/>
              <a:gd name="T2" fmla="*/ 2147483647 w 70"/>
              <a:gd name="T3" fmla="*/ 2147483647 h 120"/>
              <a:gd name="T4" fmla="*/ 2147483647 w 70"/>
              <a:gd name="T5" fmla="*/ 2147483647 h 120"/>
              <a:gd name="T6" fmla="*/ 2147483647 w 70"/>
              <a:gd name="T7" fmla="*/ 2147483647 h 120"/>
              <a:gd name="T8" fmla="*/ 2147483647 w 70"/>
              <a:gd name="T9" fmla="*/ 2147483647 h 120"/>
              <a:gd name="T10" fmla="*/ 2147483647 w 70"/>
              <a:gd name="T11" fmla="*/ 2147483647 h 120"/>
              <a:gd name="T12" fmla="*/ 2147483647 w 70"/>
              <a:gd name="T13" fmla="*/ 2147483647 h 120"/>
              <a:gd name="T14" fmla="*/ 2147483647 w 70"/>
              <a:gd name="T15" fmla="*/ 2147483647 h 120"/>
              <a:gd name="T16" fmla="*/ 2147483647 w 70"/>
              <a:gd name="T17" fmla="*/ 2147483647 h 120"/>
              <a:gd name="T18" fmla="*/ 2147483647 w 70"/>
              <a:gd name="T19" fmla="*/ 2147483647 h 120"/>
              <a:gd name="T20" fmla="*/ 2147483647 w 70"/>
              <a:gd name="T21" fmla="*/ 2147483647 h 120"/>
              <a:gd name="T22" fmla="*/ 2147483647 w 70"/>
              <a:gd name="T23" fmla="*/ 0 h 120"/>
              <a:gd name="T24" fmla="*/ 2147483647 w 70"/>
              <a:gd name="T25" fmla="*/ 0 h 120"/>
              <a:gd name="T26" fmla="*/ 2147483647 w 70"/>
              <a:gd name="T27" fmla="*/ 2147483647 h 120"/>
              <a:gd name="T28" fmla="*/ 2147483647 w 70"/>
              <a:gd name="T29" fmla="*/ 2147483647 h 120"/>
              <a:gd name="T30" fmla="*/ 2147483647 w 70"/>
              <a:gd name="T31" fmla="*/ 2147483647 h 120"/>
              <a:gd name="T32" fmla="*/ 2147483647 w 70"/>
              <a:gd name="T33" fmla="*/ 2147483647 h 120"/>
              <a:gd name="T34" fmla="*/ 2147483647 w 70"/>
              <a:gd name="T35" fmla="*/ 2147483647 h 120"/>
              <a:gd name="T36" fmla="*/ 2147483647 w 70"/>
              <a:gd name="T37" fmla="*/ 2147483647 h 120"/>
              <a:gd name="T38" fmla="*/ 2147483647 w 70"/>
              <a:gd name="T39" fmla="*/ 2147483647 h 120"/>
              <a:gd name="T40" fmla="*/ 2147483647 w 70"/>
              <a:gd name="T41" fmla="*/ 2147483647 h 120"/>
              <a:gd name="T42" fmla="*/ 2147483647 w 70"/>
              <a:gd name="T43" fmla="*/ 2147483647 h 120"/>
              <a:gd name="T44" fmla="*/ 2147483647 w 70"/>
              <a:gd name="T45" fmla="*/ 2147483647 h 120"/>
              <a:gd name="T46" fmla="*/ 2147483647 w 70"/>
              <a:gd name="T47" fmla="*/ 2147483647 h 120"/>
              <a:gd name="T48" fmla="*/ 2147483647 w 70"/>
              <a:gd name="T49" fmla="*/ 2147483647 h 120"/>
              <a:gd name="T50" fmla="*/ 2147483647 w 70"/>
              <a:gd name="T51" fmla="*/ 2147483647 h 120"/>
              <a:gd name="T52" fmla="*/ 2147483647 w 70"/>
              <a:gd name="T53" fmla="*/ 2147483647 h 120"/>
              <a:gd name="T54" fmla="*/ 0 w 70"/>
              <a:gd name="T55" fmla="*/ 2147483647 h 120"/>
              <a:gd name="T56" fmla="*/ 2147483647 w 70"/>
              <a:gd name="T57" fmla="*/ 2147483647 h 120"/>
              <a:gd name="T58" fmla="*/ 2147483647 w 70"/>
              <a:gd name="T59" fmla="*/ 2147483647 h 120"/>
              <a:gd name="T60" fmla="*/ 2147483647 w 70"/>
              <a:gd name="T61" fmla="*/ 2147483647 h 12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70"/>
              <a:gd name="T94" fmla="*/ 0 h 120"/>
              <a:gd name="T95" fmla="*/ 70 w 70"/>
              <a:gd name="T96" fmla="*/ 120 h 12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70" h="120">
                <a:moveTo>
                  <a:pt x="27" y="102"/>
                </a:moveTo>
                <a:cubicBezTo>
                  <a:pt x="34" y="102"/>
                  <a:pt x="39" y="100"/>
                  <a:pt x="43" y="96"/>
                </a:cubicBezTo>
                <a:cubicBezTo>
                  <a:pt x="47" y="92"/>
                  <a:pt x="49" y="88"/>
                  <a:pt x="49" y="83"/>
                </a:cubicBezTo>
                <a:cubicBezTo>
                  <a:pt x="49" y="76"/>
                  <a:pt x="47" y="72"/>
                  <a:pt x="43" y="69"/>
                </a:cubicBezTo>
                <a:cubicBezTo>
                  <a:pt x="39" y="66"/>
                  <a:pt x="33" y="64"/>
                  <a:pt x="25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52"/>
                  <a:pt x="13" y="52"/>
                  <a:pt x="13" y="52"/>
                </a:cubicBezTo>
                <a:cubicBezTo>
                  <a:pt x="33" y="25"/>
                  <a:pt x="33" y="25"/>
                  <a:pt x="33" y="25"/>
                </a:cubicBezTo>
                <a:cubicBezTo>
                  <a:pt x="43" y="17"/>
                  <a:pt x="43" y="17"/>
                  <a:pt x="43" y="17"/>
                </a:cubicBezTo>
                <a:cubicBezTo>
                  <a:pt x="29" y="19"/>
                  <a:pt x="29" y="19"/>
                  <a:pt x="2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0"/>
                  <a:pt x="1" y="0"/>
                  <a:pt x="1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12"/>
                  <a:pt x="65" y="12"/>
                  <a:pt x="65" y="12"/>
                </a:cubicBezTo>
                <a:cubicBezTo>
                  <a:pt x="42" y="44"/>
                  <a:pt x="42" y="44"/>
                  <a:pt x="42" y="44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9"/>
                  <a:pt x="34" y="49"/>
                  <a:pt x="34" y="49"/>
                </a:cubicBezTo>
                <a:cubicBezTo>
                  <a:pt x="41" y="48"/>
                  <a:pt x="41" y="48"/>
                  <a:pt x="41" y="48"/>
                </a:cubicBezTo>
                <a:cubicBezTo>
                  <a:pt x="45" y="49"/>
                  <a:pt x="49" y="50"/>
                  <a:pt x="52" y="51"/>
                </a:cubicBezTo>
                <a:cubicBezTo>
                  <a:pt x="56" y="52"/>
                  <a:pt x="59" y="55"/>
                  <a:pt x="62" y="57"/>
                </a:cubicBezTo>
                <a:cubicBezTo>
                  <a:pt x="64" y="60"/>
                  <a:pt x="66" y="63"/>
                  <a:pt x="68" y="67"/>
                </a:cubicBezTo>
                <a:cubicBezTo>
                  <a:pt x="70" y="71"/>
                  <a:pt x="70" y="76"/>
                  <a:pt x="70" y="81"/>
                </a:cubicBezTo>
                <a:cubicBezTo>
                  <a:pt x="70" y="88"/>
                  <a:pt x="69" y="94"/>
                  <a:pt x="67" y="99"/>
                </a:cubicBezTo>
                <a:cubicBezTo>
                  <a:pt x="65" y="103"/>
                  <a:pt x="62" y="107"/>
                  <a:pt x="58" y="111"/>
                </a:cubicBezTo>
                <a:cubicBezTo>
                  <a:pt x="54" y="114"/>
                  <a:pt x="50" y="116"/>
                  <a:pt x="44" y="118"/>
                </a:cubicBezTo>
                <a:cubicBezTo>
                  <a:pt x="39" y="119"/>
                  <a:pt x="34" y="120"/>
                  <a:pt x="28" y="120"/>
                </a:cubicBezTo>
                <a:cubicBezTo>
                  <a:pt x="23" y="120"/>
                  <a:pt x="18" y="120"/>
                  <a:pt x="13" y="119"/>
                </a:cubicBezTo>
                <a:cubicBezTo>
                  <a:pt x="7" y="118"/>
                  <a:pt x="3" y="117"/>
                  <a:pt x="0" y="115"/>
                </a:cubicBezTo>
                <a:cubicBezTo>
                  <a:pt x="6" y="97"/>
                  <a:pt x="6" y="97"/>
                  <a:pt x="6" y="97"/>
                </a:cubicBezTo>
                <a:cubicBezTo>
                  <a:pt x="9" y="98"/>
                  <a:pt x="12" y="99"/>
                  <a:pt x="15" y="100"/>
                </a:cubicBezTo>
                <a:cubicBezTo>
                  <a:pt x="19" y="101"/>
                  <a:pt x="23" y="102"/>
                  <a:pt x="27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Freeform 11"/>
          <p:cNvSpPr>
            <a:spLocks noEditPoints="1" noChangeArrowheads="1"/>
          </p:cNvSpPr>
          <p:nvPr/>
        </p:nvSpPr>
        <p:spPr bwMode="auto">
          <a:xfrm>
            <a:off x="1958975" y="2601913"/>
            <a:ext cx="115888" cy="173037"/>
          </a:xfrm>
          <a:custGeom>
            <a:avLst/>
            <a:gdLst>
              <a:gd name="T0" fmla="*/ 0 w 82"/>
              <a:gd name="T1" fmla="*/ 2147483647 h 122"/>
              <a:gd name="T2" fmla="*/ 2147483647 w 82"/>
              <a:gd name="T3" fmla="*/ 2147483647 h 122"/>
              <a:gd name="T4" fmla="*/ 2147483647 w 82"/>
              <a:gd name="T5" fmla="*/ 0 h 122"/>
              <a:gd name="T6" fmla="*/ 2147483647 w 82"/>
              <a:gd name="T7" fmla="*/ 2147483647 h 122"/>
              <a:gd name="T8" fmla="*/ 2147483647 w 82"/>
              <a:gd name="T9" fmla="*/ 2147483647 h 122"/>
              <a:gd name="T10" fmla="*/ 2147483647 w 82"/>
              <a:gd name="T11" fmla="*/ 2147483647 h 122"/>
              <a:gd name="T12" fmla="*/ 2147483647 w 82"/>
              <a:gd name="T13" fmla="*/ 2147483647 h 122"/>
              <a:gd name="T14" fmla="*/ 2147483647 w 82"/>
              <a:gd name="T15" fmla="*/ 2147483647 h 122"/>
              <a:gd name="T16" fmla="*/ 0 w 82"/>
              <a:gd name="T17" fmla="*/ 2147483647 h 122"/>
              <a:gd name="T18" fmla="*/ 2147483647 w 82"/>
              <a:gd name="T19" fmla="*/ 2147483647 h 122"/>
              <a:gd name="T20" fmla="*/ 2147483647 w 82"/>
              <a:gd name="T21" fmla="*/ 2147483647 h 122"/>
              <a:gd name="T22" fmla="*/ 2147483647 w 82"/>
              <a:gd name="T23" fmla="*/ 2147483647 h 122"/>
              <a:gd name="T24" fmla="*/ 2147483647 w 82"/>
              <a:gd name="T25" fmla="*/ 2147483647 h 122"/>
              <a:gd name="T26" fmla="*/ 2147483647 w 82"/>
              <a:gd name="T27" fmla="*/ 2147483647 h 122"/>
              <a:gd name="T28" fmla="*/ 2147483647 w 82"/>
              <a:gd name="T29" fmla="*/ 2147483647 h 122"/>
              <a:gd name="T30" fmla="*/ 2147483647 w 82"/>
              <a:gd name="T31" fmla="*/ 2147483647 h 122"/>
              <a:gd name="T32" fmla="*/ 2147483647 w 82"/>
              <a:gd name="T33" fmla="*/ 2147483647 h 122"/>
              <a:gd name="T34" fmla="*/ 2147483647 w 82"/>
              <a:gd name="T35" fmla="*/ 2147483647 h 12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2"/>
              <a:gd name="T55" fmla="*/ 0 h 122"/>
              <a:gd name="T56" fmla="*/ 82 w 82"/>
              <a:gd name="T57" fmla="*/ 122 h 12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2" h="122">
                <a:moveTo>
                  <a:pt x="0" y="61"/>
                </a:moveTo>
                <a:cubicBezTo>
                  <a:pt x="0" y="40"/>
                  <a:pt x="3" y="25"/>
                  <a:pt x="10" y="15"/>
                </a:cubicBezTo>
                <a:cubicBezTo>
                  <a:pt x="17" y="5"/>
                  <a:pt x="27" y="0"/>
                  <a:pt x="41" y="0"/>
                </a:cubicBezTo>
                <a:cubicBezTo>
                  <a:pt x="55" y="0"/>
                  <a:pt x="65" y="5"/>
                  <a:pt x="72" y="15"/>
                </a:cubicBezTo>
                <a:cubicBezTo>
                  <a:pt x="78" y="25"/>
                  <a:pt x="82" y="40"/>
                  <a:pt x="82" y="61"/>
                </a:cubicBezTo>
                <a:cubicBezTo>
                  <a:pt x="82" y="82"/>
                  <a:pt x="78" y="97"/>
                  <a:pt x="71" y="107"/>
                </a:cubicBezTo>
                <a:cubicBezTo>
                  <a:pt x="64" y="117"/>
                  <a:pt x="54" y="122"/>
                  <a:pt x="41" y="122"/>
                </a:cubicBezTo>
                <a:cubicBezTo>
                  <a:pt x="27" y="122"/>
                  <a:pt x="16" y="117"/>
                  <a:pt x="10" y="106"/>
                </a:cubicBezTo>
                <a:cubicBezTo>
                  <a:pt x="3" y="96"/>
                  <a:pt x="0" y="81"/>
                  <a:pt x="0" y="61"/>
                </a:cubicBezTo>
                <a:close/>
                <a:moveTo>
                  <a:pt x="22" y="61"/>
                </a:moveTo>
                <a:cubicBezTo>
                  <a:pt x="22" y="75"/>
                  <a:pt x="23" y="85"/>
                  <a:pt x="26" y="93"/>
                </a:cubicBezTo>
                <a:cubicBezTo>
                  <a:pt x="29" y="100"/>
                  <a:pt x="34" y="104"/>
                  <a:pt x="41" y="104"/>
                </a:cubicBezTo>
                <a:cubicBezTo>
                  <a:pt x="47" y="104"/>
                  <a:pt x="52" y="100"/>
                  <a:pt x="55" y="93"/>
                </a:cubicBezTo>
                <a:cubicBezTo>
                  <a:pt x="58" y="87"/>
                  <a:pt x="60" y="76"/>
                  <a:pt x="60" y="61"/>
                </a:cubicBezTo>
                <a:cubicBezTo>
                  <a:pt x="60" y="47"/>
                  <a:pt x="58" y="37"/>
                  <a:pt x="55" y="29"/>
                </a:cubicBezTo>
                <a:cubicBezTo>
                  <a:pt x="53" y="22"/>
                  <a:pt x="48" y="18"/>
                  <a:pt x="41" y="18"/>
                </a:cubicBezTo>
                <a:cubicBezTo>
                  <a:pt x="34" y="18"/>
                  <a:pt x="29" y="22"/>
                  <a:pt x="26" y="29"/>
                </a:cubicBezTo>
                <a:cubicBezTo>
                  <a:pt x="23" y="36"/>
                  <a:pt x="22" y="46"/>
                  <a:pt x="22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Freeform 12"/>
          <p:cNvSpPr>
            <a:spLocks noEditPoints="1" noChangeArrowheads="1"/>
          </p:cNvSpPr>
          <p:nvPr/>
        </p:nvSpPr>
        <p:spPr bwMode="auto">
          <a:xfrm>
            <a:off x="3276600" y="3008313"/>
            <a:ext cx="719138" cy="487362"/>
          </a:xfrm>
          <a:custGeom>
            <a:avLst/>
            <a:gdLst>
              <a:gd name="T0" fmla="*/ 2147483647 w 503"/>
              <a:gd name="T1" fmla="*/ 2147483647 h 344"/>
              <a:gd name="T2" fmla="*/ 2147483647 w 503"/>
              <a:gd name="T3" fmla="*/ 2147483647 h 344"/>
              <a:gd name="T4" fmla="*/ 2147483647 w 503"/>
              <a:gd name="T5" fmla="*/ 2147483647 h 344"/>
              <a:gd name="T6" fmla="*/ 2147483647 w 503"/>
              <a:gd name="T7" fmla="*/ 2147483647 h 344"/>
              <a:gd name="T8" fmla="*/ 0 w 503"/>
              <a:gd name="T9" fmla="*/ 2147483647 h 344"/>
              <a:gd name="T10" fmla="*/ 0 w 503"/>
              <a:gd name="T11" fmla="*/ 2147483647 h 344"/>
              <a:gd name="T12" fmla="*/ 2147483647 w 503"/>
              <a:gd name="T13" fmla="*/ 2147483647 h 344"/>
              <a:gd name="T14" fmla="*/ 2147483647 w 503"/>
              <a:gd name="T15" fmla="*/ 2147483647 h 344"/>
              <a:gd name="T16" fmla="*/ 2147483647 w 503"/>
              <a:gd name="T17" fmla="*/ 2147483647 h 344"/>
              <a:gd name="T18" fmla="*/ 2147483647 w 503"/>
              <a:gd name="T19" fmla="*/ 2147483647 h 344"/>
              <a:gd name="T20" fmla="*/ 2147483647 w 503"/>
              <a:gd name="T21" fmla="*/ 2147483647 h 344"/>
              <a:gd name="T22" fmla="*/ 2147483647 w 503"/>
              <a:gd name="T23" fmla="*/ 0 h 344"/>
              <a:gd name="T24" fmla="*/ 2147483647 w 503"/>
              <a:gd name="T25" fmla="*/ 0 h 344"/>
              <a:gd name="T26" fmla="*/ 2147483647 w 503"/>
              <a:gd name="T27" fmla="*/ 0 h 344"/>
              <a:gd name="T28" fmla="*/ 2147483647 w 503"/>
              <a:gd name="T29" fmla="*/ 2147483647 h 344"/>
              <a:gd name="T30" fmla="*/ 2147483647 w 503"/>
              <a:gd name="T31" fmla="*/ 2147483647 h 344"/>
              <a:gd name="T32" fmla="*/ 2147483647 w 503"/>
              <a:gd name="T33" fmla="*/ 2147483647 h 344"/>
              <a:gd name="T34" fmla="*/ 2147483647 w 503"/>
              <a:gd name="T35" fmla="*/ 2147483647 h 344"/>
              <a:gd name="T36" fmla="*/ 2147483647 w 503"/>
              <a:gd name="T37" fmla="*/ 2147483647 h 344"/>
              <a:gd name="T38" fmla="*/ 2147483647 w 503"/>
              <a:gd name="T39" fmla="*/ 2147483647 h 344"/>
              <a:gd name="T40" fmla="*/ 2147483647 w 503"/>
              <a:gd name="T41" fmla="*/ 2147483647 h 344"/>
              <a:gd name="T42" fmla="*/ 2147483647 w 503"/>
              <a:gd name="T43" fmla="*/ 2147483647 h 344"/>
              <a:gd name="T44" fmla="*/ 2147483647 w 503"/>
              <a:gd name="T45" fmla="*/ 2147483647 h 344"/>
              <a:gd name="T46" fmla="*/ 2147483647 w 503"/>
              <a:gd name="T47" fmla="*/ 2147483647 h 344"/>
              <a:gd name="T48" fmla="*/ 2147483647 w 503"/>
              <a:gd name="T49" fmla="*/ 2147483647 h 344"/>
              <a:gd name="T50" fmla="*/ 2147483647 w 503"/>
              <a:gd name="T51" fmla="*/ 2147483647 h 344"/>
              <a:gd name="T52" fmla="*/ 2147483647 w 503"/>
              <a:gd name="T53" fmla="*/ 2147483647 h 344"/>
              <a:gd name="T54" fmla="*/ 2147483647 w 503"/>
              <a:gd name="T55" fmla="*/ 2147483647 h 344"/>
              <a:gd name="T56" fmla="*/ 2147483647 w 503"/>
              <a:gd name="T57" fmla="*/ 2147483647 h 344"/>
              <a:gd name="T58" fmla="*/ 2147483647 w 503"/>
              <a:gd name="T59" fmla="*/ 2147483647 h 344"/>
              <a:gd name="T60" fmla="*/ 2147483647 w 503"/>
              <a:gd name="T61" fmla="*/ 2147483647 h 344"/>
              <a:gd name="T62" fmla="*/ 2147483647 w 503"/>
              <a:gd name="T63" fmla="*/ 2147483647 h 344"/>
              <a:gd name="T64" fmla="*/ 2147483647 w 503"/>
              <a:gd name="T65" fmla="*/ 2147483647 h 344"/>
              <a:gd name="T66" fmla="*/ 2147483647 w 503"/>
              <a:gd name="T67" fmla="*/ 2147483647 h 344"/>
              <a:gd name="T68" fmla="*/ 2147483647 w 503"/>
              <a:gd name="T69" fmla="*/ 2147483647 h 344"/>
              <a:gd name="T70" fmla="*/ 2147483647 w 503"/>
              <a:gd name="T71" fmla="*/ 2147483647 h 344"/>
              <a:gd name="T72" fmla="*/ 2147483647 w 503"/>
              <a:gd name="T73" fmla="*/ 2147483647 h 344"/>
              <a:gd name="T74" fmla="*/ 2147483647 w 503"/>
              <a:gd name="T75" fmla="*/ 2147483647 h 34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03"/>
              <a:gd name="T115" fmla="*/ 0 h 344"/>
              <a:gd name="T116" fmla="*/ 503 w 503"/>
              <a:gd name="T117" fmla="*/ 344 h 34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03" h="344">
                <a:moveTo>
                  <a:pt x="194" y="344"/>
                </a:moveTo>
                <a:cubicBezTo>
                  <a:pt x="176" y="344"/>
                  <a:pt x="154" y="335"/>
                  <a:pt x="141" y="323"/>
                </a:cubicBezTo>
                <a:cubicBezTo>
                  <a:pt x="141" y="323"/>
                  <a:pt x="141" y="323"/>
                  <a:pt x="141" y="323"/>
                </a:cubicBezTo>
                <a:cubicBezTo>
                  <a:pt x="10" y="197"/>
                  <a:pt x="10" y="197"/>
                  <a:pt x="10" y="197"/>
                </a:cubicBezTo>
                <a:cubicBezTo>
                  <a:pt x="4" y="190"/>
                  <a:pt x="0" y="181"/>
                  <a:pt x="0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64"/>
                  <a:pt x="4" y="155"/>
                  <a:pt x="10" y="148"/>
                </a:cubicBezTo>
                <a:cubicBezTo>
                  <a:pt x="10" y="148"/>
                  <a:pt x="10" y="148"/>
                  <a:pt x="10" y="148"/>
                </a:cubicBezTo>
                <a:cubicBezTo>
                  <a:pt x="15" y="152"/>
                  <a:pt x="15" y="152"/>
                  <a:pt x="15" y="152"/>
                </a:cubicBezTo>
                <a:cubicBezTo>
                  <a:pt x="10" y="148"/>
                  <a:pt x="10" y="148"/>
                  <a:pt x="10" y="148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54" y="10"/>
                  <a:pt x="176" y="1"/>
                  <a:pt x="194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469" y="0"/>
                  <a:pt x="469" y="0"/>
                  <a:pt x="469" y="0"/>
                </a:cubicBezTo>
                <a:cubicBezTo>
                  <a:pt x="488" y="1"/>
                  <a:pt x="503" y="16"/>
                  <a:pt x="503" y="35"/>
                </a:cubicBezTo>
                <a:cubicBezTo>
                  <a:pt x="503" y="35"/>
                  <a:pt x="503" y="35"/>
                  <a:pt x="503" y="35"/>
                </a:cubicBezTo>
                <a:cubicBezTo>
                  <a:pt x="503" y="310"/>
                  <a:pt x="503" y="310"/>
                  <a:pt x="503" y="310"/>
                </a:cubicBezTo>
                <a:cubicBezTo>
                  <a:pt x="503" y="329"/>
                  <a:pt x="488" y="344"/>
                  <a:pt x="469" y="344"/>
                </a:cubicBezTo>
                <a:cubicBezTo>
                  <a:pt x="469" y="344"/>
                  <a:pt x="469" y="344"/>
                  <a:pt x="469" y="344"/>
                </a:cubicBezTo>
                <a:cubicBezTo>
                  <a:pt x="194" y="344"/>
                  <a:pt x="194" y="344"/>
                  <a:pt x="194" y="344"/>
                </a:cubicBezTo>
                <a:close/>
                <a:moveTo>
                  <a:pt x="12" y="172"/>
                </a:moveTo>
                <a:cubicBezTo>
                  <a:pt x="12" y="178"/>
                  <a:pt x="14" y="184"/>
                  <a:pt x="19" y="188"/>
                </a:cubicBezTo>
                <a:cubicBezTo>
                  <a:pt x="19" y="188"/>
                  <a:pt x="19" y="188"/>
                  <a:pt x="19" y="188"/>
                </a:cubicBezTo>
                <a:cubicBezTo>
                  <a:pt x="149" y="314"/>
                  <a:pt x="149" y="314"/>
                  <a:pt x="149" y="314"/>
                </a:cubicBezTo>
                <a:cubicBezTo>
                  <a:pt x="159" y="324"/>
                  <a:pt x="181" y="332"/>
                  <a:pt x="194" y="332"/>
                </a:cubicBezTo>
                <a:cubicBezTo>
                  <a:pt x="194" y="332"/>
                  <a:pt x="194" y="332"/>
                  <a:pt x="194" y="332"/>
                </a:cubicBezTo>
                <a:cubicBezTo>
                  <a:pt x="469" y="332"/>
                  <a:pt x="469" y="332"/>
                  <a:pt x="469" y="332"/>
                </a:cubicBezTo>
                <a:cubicBezTo>
                  <a:pt x="481" y="332"/>
                  <a:pt x="491" y="322"/>
                  <a:pt x="491" y="310"/>
                </a:cubicBezTo>
                <a:cubicBezTo>
                  <a:pt x="491" y="310"/>
                  <a:pt x="491" y="310"/>
                  <a:pt x="491" y="310"/>
                </a:cubicBezTo>
                <a:cubicBezTo>
                  <a:pt x="491" y="35"/>
                  <a:pt x="491" y="35"/>
                  <a:pt x="491" y="35"/>
                </a:cubicBezTo>
                <a:cubicBezTo>
                  <a:pt x="491" y="23"/>
                  <a:pt x="481" y="13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194" y="12"/>
                  <a:pt x="194" y="12"/>
                  <a:pt x="194" y="12"/>
                </a:cubicBezTo>
                <a:cubicBezTo>
                  <a:pt x="181" y="12"/>
                  <a:pt x="159" y="21"/>
                  <a:pt x="149" y="31"/>
                </a:cubicBezTo>
                <a:cubicBezTo>
                  <a:pt x="149" y="31"/>
                  <a:pt x="149" y="31"/>
                  <a:pt x="149" y="31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14" y="161"/>
                  <a:pt x="12" y="167"/>
                  <a:pt x="12" y="172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6" name="Rectangle 13"/>
          <p:cNvSpPr>
            <a:spLocks noChangeArrowheads="1"/>
          </p:cNvSpPr>
          <p:nvPr/>
        </p:nvSpPr>
        <p:spPr bwMode="auto">
          <a:xfrm>
            <a:off x="3568700" y="3240088"/>
            <a:ext cx="60325" cy="25400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5387" name="Freeform 14"/>
          <p:cNvSpPr>
            <a:spLocks noChangeArrowheads="1"/>
          </p:cNvSpPr>
          <p:nvPr/>
        </p:nvSpPr>
        <p:spPr bwMode="auto">
          <a:xfrm>
            <a:off x="3659188" y="3152775"/>
            <a:ext cx="103187" cy="168275"/>
          </a:xfrm>
          <a:custGeom>
            <a:avLst/>
            <a:gdLst>
              <a:gd name="T0" fmla="*/ 2147483647 w 71"/>
              <a:gd name="T1" fmla="*/ 2147483647 h 120"/>
              <a:gd name="T2" fmla="*/ 2147483647 w 71"/>
              <a:gd name="T3" fmla="*/ 2147483647 h 120"/>
              <a:gd name="T4" fmla="*/ 2147483647 w 71"/>
              <a:gd name="T5" fmla="*/ 2147483647 h 120"/>
              <a:gd name="T6" fmla="*/ 2147483647 w 71"/>
              <a:gd name="T7" fmla="*/ 2147483647 h 120"/>
              <a:gd name="T8" fmla="*/ 2147483647 w 71"/>
              <a:gd name="T9" fmla="*/ 2147483647 h 120"/>
              <a:gd name="T10" fmla="*/ 2147483647 w 71"/>
              <a:gd name="T11" fmla="*/ 2147483647 h 120"/>
              <a:gd name="T12" fmla="*/ 2147483647 w 71"/>
              <a:gd name="T13" fmla="*/ 2147483647 h 120"/>
              <a:gd name="T14" fmla="*/ 2147483647 w 71"/>
              <a:gd name="T15" fmla="*/ 2147483647 h 120"/>
              <a:gd name="T16" fmla="*/ 2147483647 w 71"/>
              <a:gd name="T17" fmla="*/ 2147483647 h 120"/>
              <a:gd name="T18" fmla="*/ 2147483647 w 71"/>
              <a:gd name="T19" fmla="*/ 2147483647 h 120"/>
              <a:gd name="T20" fmla="*/ 0 w 71"/>
              <a:gd name="T21" fmla="*/ 2147483647 h 120"/>
              <a:gd name="T22" fmla="*/ 0 w 71"/>
              <a:gd name="T23" fmla="*/ 2147483647 h 120"/>
              <a:gd name="T24" fmla="*/ 2147483647 w 71"/>
              <a:gd name="T25" fmla="*/ 2147483647 h 120"/>
              <a:gd name="T26" fmla="*/ 2147483647 w 71"/>
              <a:gd name="T27" fmla="*/ 2147483647 h 120"/>
              <a:gd name="T28" fmla="*/ 2147483647 w 71"/>
              <a:gd name="T29" fmla="*/ 2147483647 h 120"/>
              <a:gd name="T30" fmla="*/ 2147483647 w 71"/>
              <a:gd name="T31" fmla="*/ 2147483647 h 120"/>
              <a:gd name="T32" fmla="*/ 2147483647 w 71"/>
              <a:gd name="T33" fmla="*/ 2147483647 h 120"/>
              <a:gd name="T34" fmla="*/ 2147483647 w 71"/>
              <a:gd name="T35" fmla="*/ 2147483647 h 120"/>
              <a:gd name="T36" fmla="*/ 2147483647 w 71"/>
              <a:gd name="T37" fmla="*/ 2147483647 h 120"/>
              <a:gd name="T38" fmla="*/ 2147483647 w 71"/>
              <a:gd name="T39" fmla="*/ 2147483647 h 120"/>
              <a:gd name="T40" fmla="*/ 2147483647 w 71"/>
              <a:gd name="T41" fmla="*/ 2147483647 h 120"/>
              <a:gd name="T42" fmla="*/ 2147483647 w 71"/>
              <a:gd name="T43" fmla="*/ 2147483647 h 120"/>
              <a:gd name="T44" fmla="*/ 2147483647 w 71"/>
              <a:gd name="T45" fmla="*/ 2147483647 h 120"/>
              <a:gd name="T46" fmla="*/ 2147483647 w 71"/>
              <a:gd name="T47" fmla="*/ 2147483647 h 120"/>
              <a:gd name="T48" fmla="*/ 2147483647 w 71"/>
              <a:gd name="T49" fmla="*/ 0 h 120"/>
              <a:gd name="T50" fmla="*/ 2147483647 w 71"/>
              <a:gd name="T51" fmla="*/ 2147483647 h 120"/>
              <a:gd name="T52" fmla="*/ 2147483647 w 71"/>
              <a:gd name="T53" fmla="*/ 2147483647 h 120"/>
              <a:gd name="T54" fmla="*/ 2147483647 w 71"/>
              <a:gd name="T55" fmla="*/ 2147483647 h 120"/>
              <a:gd name="T56" fmla="*/ 2147483647 w 71"/>
              <a:gd name="T57" fmla="*/ 2147483647 h 12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71"/>
              <a:gd name="T88" fmla="*/ 0 h 120"/>
              <a:gd name="T89" fmla="*/ 71 w 71"/>
              <a:gd name="T90" fmla="*/ 120 h 12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71" h="120">
                <a:moveTo>
                  <a:pt x="68" y="31"/>
                </a:moveTo>
                <a:cubicBezTo>
                  <a:pt x="68" y="37"/>
                  <a:pt x="67" y="42"/>
                  <a:pt x="65" y="48"/>
                </a:cubicBezTo>
                <a:cubicBezTo>
                  <a:pt x="63" y="54"/>
                  <a:pt x="61" y="60"/>
                  <a:pt x="57" y="65"/>
                </a:cubicBezTo>
                <a:cubicBezTo>
                  <a:pt x="54" y="71"/>
                  <a:pt x="51" y="76"/>
                  <a:pt x="47" y="82"/>
                </a:cubicBezTo>
                <a:cubicBezTo>
                  <a:pt x="43" y="87"/>
                  <a:pt x="39" y="92"/>
                  <a:pt x="35" y="96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39" y="101"/>
                  <a:pt x="39" y="101"/>
                  <a:pt x="39" y="101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106"/>
                  <a:pt x="6" y="103"/>
                  <a:pt x="9" y="99"/>
                </a:cubicBezTo>
                <a:cubicBezTo>
                  <a:pt x="13" y="95"/>
                  <a:pt x="16" y="91"/>
                  <a:pt x="19" y="87"/>
                </a:cubicBezTo>
                <a:cubicBezTo>
                  <a:pt x="23" y="83"/>
                  <a:pt x="26" y="78"/>
                  <a:pt x="29" y="74"/>
                </a:cubicBezTo>
                <a:cubicBezTo>
                  <a:pt x="33" y="69"/>
                  <a:pt x="36" y="65"/>
                  <a:pt x="38" y="60"/>
                </a:cubicBezTo>
                <a:cubicBezTo>
                  <a:pt x="41" y="56"/>
                  <a:pt x="43" y="51"/>
                  <a:pt x="44" y="47"/>
                </a:cubicBezTo>
                <a:cubicBezTo>
                  <a:pt x="46" y="43"/>
                  <a:pt x="47" y="39"/>
                  <a:pt x="47" y="35"/>
                </a:cubicBezTo>
                <a:cubicBezTo>
                  <a:pt x="47" y="30"/>
                  <a:pt x="45" y="27"/>
                  <a:pt x="43" y="24"/>
                </a:cubicBezTo>
                <a:cubicBezTo>
                  <a:pt x="40" y="21"/>
                  <a:pt x="36" y="19"/>
                  <a:pt x="30" y="19"/>
                </a:cubicBezTo>
                <a:cubicBezTo>
                  <a:pt x="27" y="19"/>
                  <a:pt x="23" y="20"/>
                  <a:pt x="19" y="21"/>
                </a:cubicBezTo>
                <a:cubicBezTo>
                  <a:pt x="15" y="23"/>
                  <a:pt x="12" y="25"/>
                  <a:pt x="10" y="27"/>
                </a:cubicBezTo>
                <a:cubicBezTo>
                  <a:pt x="1" y="12"/>
                  <a:pt x="1" y="12"/>
                  <a:pt x="1" y="12"/>
                </a:cubicBezTo>
                <a:cubicBezTo>
                  <a:pt x="5" y="8"/>
                  <a:pt x="10" y="5"/>
                  <a:pt x="16" y="3"/>
                </a:cubicBezTo>
                <a:cubicBezTo>
                  <a:pt x="21" y="1"/>
                  <a:pt x="28" y="0"/>
                  <a:pt x="35" y="0"/>
                </a:cubicBezTo>
                <a:cubicBezTo>
                  <a:pt x="40" y="0"/>
                  <a:pt x="45" y="1"/>
                  <a:pt x="49" y="2"/>
                </a:cubicBezTo>
                <a:cubicBezTo>
                  <a:pt x="53" y="3"/>
                  <a:pt x="56" y="5"/>
                  <a:pt x="59" y="8"/>
                </a:cubicBezTo>
                <a:cubicBezTo>
                  <a:pt x="62" y="10"/>
                  <a:pt x="64" y="14"/>
                  <a:pt x="66" y="17"/>
                </a:cubicBezTo>
                <a:cubicBezTo>
                  <a:pt x="68" y="21"/>
                  <a:pt x="68" y="26"/>
                  <a:pt x="68" y="3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8" name="Freeform 15"/>
          <p:cNvSpPr>
            <a:spLocks noEditPoints="1" noChangeArrowheads="1"/>
          </p:cNvSpPr>
          <p:nvPr/>
        </p:nvSpPr>
        <p:spPr bwMode="auto">
          <a:xfrm>
            <a:off x="3789363" y="3152775"/>
            <a:ext cx="117475" cy="171450"/>
          </a:xfrm>
          <a:custGeom>
            <a:avLst/>
            <a:gdLst>
              <a:gd name="T0" fmla="*/ 0 w 82"/>
              <a:gd name="T1" fmla="*/ 2147483647 h 122"/>
              <a:gd name="T2" fmla="*/ 2147483647 w 82"/>
              <a:gd name="T3" fmla="*/ 2147483647 h 122"/>
              <a:gd name="T4" fmla="*/ 2147483647 w 82"/>
              <a:gd name="T5" fmla="*/ 0 h 122"/>
              <a:gd name="T6" fmla="*/ 2147483647 w 82"/>
              <a:gd name="T7" fmla="*/ 2147483647 h 122"/>
              <a:gd name="T8" fmla="*/ 2147483647 w 82"/>
              <a:gd name="T9" fmla="*/ 2147483647 h 122"/>
              <a:gd name="T10" fmla="*/ 2147483647 w 82"/>
              <a:gd name="T11" fmla="*/ 2147483647 h 122"/>
              <a:gd name="T12" fmla="*/ 2147483647 w 82"/>
              <a:gd name="T13" fmla="*/ 2147483647 h 122"/>
              <a:gd name="T14" fmla="*/ 2147483647 w 82"/>
              <a:gd name="T15" fmla="*/ 2147483647 h 122"/>
              <a:gd name="T16" fmla="*/ 0 w 82"/>
              <a:gd name="T17" fmla="*/ 2147483647 h 122"/>
              <a:gd name="T18" fmla="*/ 2147483647 w 82"/>
              <a:gd name="T19" fmla="*/ 2147483647 h 122"/>
              <a:gd name="T20" fmla="*/ 2147483647 w 82"/>
              <a:gd name="T21" fmla="*/ 2147483647 h 122"/>
              <a:gd name="T22" fmla="*/ 2147483647 w 82"/>
              <a:gd name="T23" fmla="*/ 2147483647 h 122"/>
              <a:gd name="T24" fmla="*/ 2147483647 w 82"/>
              <a:gd name="T25" fmla="*/ 2147483647 h 122"/>
              <a:gd name="T26" fmla="*/ 2147483647 w 82"/>
              <a:gd name="T27" fmla="*/ 2147483647 h 122"/>
              <a:gd name="T28" fmla="*/ 2147483647 w 82"/>
              <a:gd name="T29" fmla="*/ 2147483647 h 122"/>
              <a:gd name="T30" fmla="*/ 2147483647 w 82"/>
              <a:gd name="T31" fmla="*/ 2147483647 h 122"/>
              <a:gd name="T32" fmla="*/ 2147483647 w 82"/>
              <a:gd name="T33" fmla="*/ 2147483647 h 122"/>
              <a:gd name="T34" fmla="*/ 2147483647 w 82"/>
              <a:gd name="T35" fmla="*/ 2147483647 h 12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2"/>
              <a:gd name="T55" fmla="*/ 0 h 122"/>
              <a:gd name="T56" fmla="*/ 82 w 82"/>
              <a:gd name="T57" fmla="*/ 122 h 12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2" h="122">
                <a:moveTo>
                  <a:pt x="0" y="61"/>
                </a:moveTo>
                <a:cubicBezTo>
                  <a:pt x="0" y="40"/>
                  <a:pt x="3" y="25"/>
                  <a:pt x="10" y="15"/>
                </a:cubicBezTo>
                <a:cubicBezTo>
                  <a:pt x="17" y="5"/>
                  <a:pt x="27" y="0"/>
                  <a:pt x="41" y="0"/>
                </a:cubicBezTo>
                <a:cubicBezTo>
                  <a:pt x="55" y="0"/>
                  <a:pt x="65" y="5"/>
                  <a:pt x="72" y="15"/>
                </a:cubicBezTo>
                <a:cubicBezTo>
                  <a:pt x="78" y="25"/>
                  <a:pt x="82" y="40"/>
                  <a:pt x="82" y="61"/>
                </a:cubicBezTo>
                <a:cubicBezTo>
                  <a:pt x="82" y="82"/>
                  <a:pt x="78" y="97"/>
                  <a:pt x="71" y="107"/>
                </a:cubicBezTo>
                <a:cubicBezTo>
                  <a:pt x="64" y="117"/>
                  <a:pt x="54" y="122"/>
                  <a:pt x="40" y="122"/>
                </a:cubicBezTo>
                <a:cubicBezTo>
                  <a:pt x="26" y="122"/>
                  <a:pt x="16" y="117"/>
                  <a:pt x="10" y="106"/>
                </a:cubicBezTo>
                <a:cubicBezTo>
                  <a:pt x="3" y="96"/>
                  <a:pt x="0" y="81"/>
                  <a:pt x="0" y="61"/>
                </a:cubicBezTo>
                <a:close/>
                <a:moveTo>
                  <a:pt x="21" y="61"/>
                </a:moveTo>
                <a:cubicBezTo>
                  <a:pt x="21" y="75"/>
                  <a:pt x="23" y="85"/>
                  <a:pt x="26" y="93"/>
                </a:cubicBezTo>
                <a:cubicBezTo>
                  <a:pt x="29" y="100"/>
                  <a:pt x="34" y="104"/>
                  <a:pt x="41" y="104"/>
                </a:cubicBezTo>
                <a:cubicBezTo>
                  <a:pt x="47" y="104"/>
                  <a:pt x="52" y="100"/>
                  <a:pt x="55" y="93"/>
                </a:cubicBezTo>
                <a:cubicBezTo>
                  <a:pt x="58" y="87"/>
                  <a:pt x="60" y="76"/>
                  <a:pt x="60" y="61"/>
                </a:cubicBezTo>
                <a:cubicBezTo>
                  <a:pt x="60" y="47"/>
                  <a:pt x="58" y="37"/>
                  <a:pt x="55" y="29"/>
                </a:cubicBezTo>
                <a:cubicBezTo>
                  <a:pt x="52" y="22"/>
                  <a:pt x="48" y="18"/>
                  <a:pt x="40" y="18"/>
                </a:cubicBezTo>
                <a:cubicBezTo>
                  <a:pt x="34" y="18"/>
                  <a:pt x="29" y="22"/>
                  <a:pt x="26" y="29"/>
                </a:cubicBezTo>
                <a:cubicBezTo>
                  <a:pt x="23" y="36"/>
                  <a:pt x="21" y="46"/>
                  <a:pt x="21" y="6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9" name="Freeform 16"/>
          <p:cNvSpPr>
            <a:spLocks noEditPoints="1" noChangeArrowheads="1"/>
          </p:cNvSpPr>
          <p:nvPr/>
        </p:nvSpPr>
        <p:spPr bwMode="auto">
          <a:xfrm>
            <a:off x="2709863" y="3803650"/>
            <a:ext cx="315912" cy="330200"/>
          </a:xfrm>
          <a:custGeom>
            <a:avLst/>
            <a:gdLst>
              <a:gd name="T0" fmla="*/ 2147483647 w 220"/>
              <a:gd name="T1" fmla="*/ 0 h 233"/>
              <a:gd name="T2" fmla="*/ 2147483647 w 220"/>
              <a:gd name="T3" fmla="*/ 2147483647 h 233"/>
              <a:gd name="T4" fmla="*/ 2147483647 w 220"/>
              <a:gd name="T5" fmla="*/ 2147483647 h 233"/>
              <a:gd name="T6" fmla="*/ 0 w 220"/>
              <a:gd name="T7" fmla="*/ 2147483647 h 233"/>
              <a:gd name="T8" fmla="*/ 2147483647 w 220"/>
              <a:gd name="T9" fmla="*/ 2147483647 h 233"/>
              <a:gd name="T10" fmla="*/ 2147483647 w 220"/>
              <a:gd name="T11" fmla="*/ 2147483647 h 233"/>
              <a:gd name="T12" fmla="*/ 2147483647 w 220"/>
              <a:gd name="T13" fmla="*/ 2147483647 h 233"/>
              <a:gd name="T14" fmla="*/ 2147483647 w 220"/>
              <a:gd name="T15" fmla="*/ 2147483647 h 233"/>
              <a:gd name="T16" fmla="*/ 2147483647 w 220"/>
              <a:gd name="T17" fmla="*/ 2147483647 h 233"/>
              <a:gd name="T18" fmla="*/ 2147483647 w 220"/>
              <a:gd name="T19" fmla="*/ 2147483647 h 233"/>
              <a:gd name="T20" fmla="*/ 2147483647 w 220"/>
              <a:gd name="T21" fmla="*/ 2147483647 h 233"/>
              <a:gd name="T22" fmla="*/ 2147483647 w 220"/>
              <a:gd name="T23" fmla="*/ 2147483647 h 233"/>
              <a:gd name="T24" fmla="*/ 2147483647 w 220"/>
              <a:gd name="T25" fmla="*/ 2147483647 h 233"/>
              <a:gd name="T26" fmla="*/ 2147483647 w 220"/>
              <a:gd name="T27" fmla="*/ 2147483647 h 233"/>
              <a:gd name="T28" fmla="*/ 2147483647 w 220"/>
              <a:gd name="T29" fmla="*/ 2147483647 h 233"/>
              <a:gd name="T30" fmla="*/ 2147483647 w 220"/>
              <a:gd name="T31" fmla="*/ 2147483647 h 233"/>
              <a:gd name="T32" fmla="*/ 2147483647 w 220"/>
              <a:gd name="T33" fmla="*/ 2147483647 h 233"/>
              <a:gd name="T34" fmla="*/ 2147483647 w 220"/>
              <a:gd name="T35" fmla="*/ 0 h 233"/>
              <a:gd name="T36" fmla="*/ 2147483647 w 220"/>
              <a:gd name="T37" fmla="*/ 2147483647 h 233"/>
              <a:gd name="T38" fmla="*/ 2147483647 w 220"/>
              <a:gd name="T39" fmla="*/ 2147483647 h 233"/>
              <a:gd name="T40" fmla="*/ 2147483647 w 220"/>
              <a:gd name="T41" fmla="*/ 2147483647 h 233"/>
              <a:gd name="T42" fmla="*/ 2147483647 w 220"/>
              <a:gd name="T43" fmla="*/ 2147483647 h 233"/>
              <a:gd name="T44" fmla="*/ 2147483647 w 220"/>
              <a:gd name="T45" fmla="*/ 2147483647 h 233"/>
              <a:gd name="T46" fmla="*/ 2147483647 w 220"/>
              <a:gd name="T47" fmla="*/ 2147483647 h 233"/>
              <a:gd name="T48" fmla="*/ 2147483647 w 220"/>
              <a:gd name="T49" fmla="*/ 2147483647 h 233"/>
              <a:gd name="T50" fmla="*/ 2147483647 w 220"/>
              <a:gd name="T51" fmla="*/ 2147483647 h 233"/>
              <a:gd name="T52" fmla="*/ 2147483647 w 220"/>
              <a:gd name="T53" fmla="*/ 2147483647 h 233"/>
              <a:gd name="T54" fmla="*/ 2147483647 w 220"/>
              <a:gd name="T55" fmla="*/ 2147483647 h 233"/>
              <a:gd name="T56" fmla="*/ 2147483647 w 220"/>
              <a:gd name="T57" fmla="*/ 2147483647 h 233"/>
              <a:gd name="T58" fmla="*/ 2147483647 w 220"/>
              <a:gd name="T59" fmla="*/ 2147483647 h 233"/>
              <a:gd name="T60" fmla="*/ 2147483647 w 220"/>
              <a:gd name="T61" fmla="*/ 2147483647 h 233"/>
              <a:gd name="T62" fmla="*/ 2147483647 w 220"/>
              <a:gd name="T63" fmla="*/ 2147483647 h 233"/>
              <a:gd name="T64" fmla="*/ 2147483647 w 220"/>
              <a:gd name="T65" fmla="*/ 2147483647 h 233"/>
              <a:gd name="T66" fmla="*/ 2147483647 w 220"/>
              <a:gd name="T67" fmla="*/ 2147483647 h 233"/>
              <a:gd name="T68" fmla="*/ 2147483647 w 220"/>
              <a:gd name="T69" fmla="*/ 2147483647 h 233"/>
              <a:gd name="T70" fmla="*/ 2147483647 w 220"/>
              <a:gd name="T71" fmla="*/ 2147483647 h 233"/>
              <a:gd name="T72" fmla="*/ 2147483647 w 220"/>
              <a:gd name="T73" fmla="*/ 2147483647 h 233"/>
              <a:gd name="T74" fmla="*/ 2147483647 w 220"/>
              <a:gd name="T75" fmla="*/ 2147483647 h 233"/>
              <a:gd name="T76" fmla="*/ 2147483647 w 220"/>
              <a:gd name="T77" fmla="*/ 2147483647 h 233"/>
              <a:gd name="T78" fmla="*/ 2147483647 w 220"/>
              <a:gd name="T79" fmla="*/ 2147483647 h 233"/>
              <a:gd name="T80" fmla="*/ 2147483647 w 220"/>
              <a:gd name="T81" fmla="*/ 2147483647 h 233"/>
              <a:gd name="T82" fmla="*/ 2147483647 w 220"/>
              <a:gd name="T83" fmla="*/ 2147483647 h 233"/>
              <a:gd name="T84" fmla="*/ 2147483647 w 220"/>
              <a:gd name="T85" fmla="*/ 2147483647 h 233"/>
              <a:gd name="T86" fmla="*/ 2147483647 w 220"/>
              <a:gd name="T87" fmla="*/ 2147483647 h 233"/>
              <a:gd name="T88" fmla="*/ 2147483647 w 220"/>
              <a:gd name="T89" fmla="*/ 2147483647 h 233"/>
              <a:gd name="T90" fmla="*/ 2147483647 w 220"/>
              <a:gd name="T91" fmla="*/ 2147483647 h 233"/>
              <a:gd name="T92" fmla="*/ 2147483647 w 220"/>
              <a:gd name="T93" fmla="*/ 2147483647 h 233"/>
              <a:gd name="T94" fmla="*/ 2147483647 w 220"/>
              <a:gd name="T95" fmla="*/ 2147483647 h 233"/>
              <a:gd name="T96" fmla="*/ 2147483647 w 220"/>
              <a:gd name="T97" fmla="*/ 2147483647 h 233"/>
              <a:gd name="T98" fmla="*/ 2147483647 w 220"/>
              <a:gd name="T99" fmla="*/ 2147483647 h 233"/>
              <a:gd name="T100" fmla="*/ 2147483647 w 220"/>
              <a:gd name="T101" fmla="*/ 2147483647 h 233"/>
              <a:gd name="T102" fmla="*/ 2147483647 w 220"/>
              <a:gd name="T103" fmla="*/ 2147483647 h 233"/>
              <a:gd name="T104" fmla="*/ 2147483647 w 220"/>
              <a:gd name="T105" fmla="*/ 2147483647 h 233"/>
              <a:gd name="T106" fmla="*/ 2147483647 w 220"/>
              <a:gd name="T107" fmla="*/ 2147483647 h 233"/>
              <a:gd name="T108" fmla="*/ 2147483647 w 220"/>
              <a:gd name="T109" fmla="*/ 2147483647 h 2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20"/>
              <a:gd name="T166" fmla="*/ 0 h 233"/>
              <a:gd name="T167" fmla="*/ 220 w 220"/>
              <a:gd name="T168" fmla="*/ 233 h 23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20" h="233">
                <a:moveTo>
                  <a:pt x="136" y="0"/>
                </a:moveTo>
                <a:cubicBezTo>
                  <a:pt x="106" y="0"/>
                  <a:pt x="80" y="17"/>
                  <a:pt x="65" y="43"/>
                </a:cubicBezTo>
                <a:cubicBezTo>
                  <a:pt x="65" y="43"/>
                  <a:pt x="65" y="43"/>
                  <a:pt x="64" y="43"/>
                </a:cubicBezTo>
                <a:cubicBezTo>
                  <a:pt x="29" y="43"/>
                  <a:pt x="0" y="74"/>
                  <a:pt x="0" y="113"/>
                </a:cubicBezTo>
                <a:cubicBezTo>
                  <a:pt x="0" y="142"/>
                  <a:pt x="15" y="166"/>
                  <a:pt x="37" y="177"/>
                </a:cubicBezTo>
                <a:cubicBezTo>
                  <a:pt x="36" y="175"/>
                  <a:pt x="36" y="173"/>
                  <a:pt x="36" y="171"/>
                </a:cubicBezTo>
                <a:cubicBezTo>
                  <a:pt x="36" y="166"/>
                  <a:pt x="38" y="162"/>
                  <a:pt x="40" y="158"/>
                </a:cubicBezTo>
                <a:cubicBezTo>
                  <a:pt x="26" y="149"/>
                  <a:pt x="17" y="133"/>
                  <a:pt x="17" y="113"/>
                </a:cubicBezTo>
                <a:cubicBezTo>
                  <a:pt x="17" y="84"/>
                  <a:pt x="38" y="61"/>
                  <a:pt x="64" y="61"/>
                </a:cubicBezTo>
                <a:cubicBezTo>
                  <a:pt x="66" y="61"/>
                  <a:pt x="67" y="61"/>
                  <a:pt x="69" y="61"/>
                </a:cubicBezTo>
                <a:cubicBezTo>
                  <a:pt x="72" y="62"/>
                  <a:pt x="76" y="60"/>
                  <a:pt x="77" y="56"/>
                </a:cubicBezTo>
                <a:cubicBezTo>
                  <a:pt x="89" y="34"/>
                  <a:pt x="111" y="18"/>
                  <a:pt x="136" y="18"/>
                </a:cubicBezTo>
                <a:cubicBezTo>
                  <a:pt x="173" y="18"/>
                  <a:pt x="203" y="51"/>
                  <a:pt x="203" y="92"/>
                </a:cubicBezTo>
                <a:cubicBezTo>
                  <a:pt x="203" y="122"/>
                  <a:pt x="187" y="148"/>
                  <a:pt x="163" y="159"/>
                </a:cubicBezTo>
                <a:cubicBezTo>
                  <a:pt x="165" y="162"/>
                  <a:pt x="167" y="166"/>
                  <a:pt x="167" y="171"/>
                </a:cubicBezTo>
                <a:cubicBezTo>
                  <a:pt x="167" y="173"/>
                  <a:pt x="166" y="176"/>
                  <a:pt x="166" y="178"/>
                </a:cubicBezTo>
                <a:cubicBezTo>
                  <a:pt x="197" y="165"/>
                  <a:pt x="220" y="131"/>
                  <a:pt x="220" y="92"/>
                </a:cubicBezTo>
                <a:cubicBezTo>
                  <a:pt x="220" y="41"/>
                  <a:pt x="182" y="0"/>
                  <a:pt x="136" y="0"/>
                </a:cubicBezTo>
                <a:close/>
                <a:moveTo>
                  <a:pt x="154" y="163"/>
                </a:moveTo>
                <a:cubicBezTo>
                  <a:pt x="153" y="162"/>
                  <a:pt x="152" y="162"/>
                  <a:pt x="150" y="162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42" y="140"/>
                  <a:pt x="142" y="140"/>
                  <a:pt x="142" y="140"/>
                </a:cubicBezTo>
                <a:cubicBezTo>
                  <a:pt x="145" y="136"/>
                  <a:pt x="145" y="130"/>
                  <a:pt x="142" y="127"/>
                </a:cubicBezTo>
                <a:cubicBezTo>
                  <a:pt x="139" y="123"/>
                  <a:pt x="133" y="123"/>
                  <a:pt x="130" y="127"/>
                </a:cubicBezTo>
                <a:cubicBezTo>
                  <a:pt x="110" y="149"/>
                  <a:pt x="110" y="149"/>
                  <a:pt x="110" y="149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0" y="112"/>
                  <a:pt x="106" y="108"/>
                  <a:pt x="101" y="108"/>
                </a:cubicBezTo>
                <a:cubicBezTo>
                  <a:pt x="97" y="108"/>
                  <a:pt x="93" y="112"/>
                  <a:pt x="93" y="117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70" y="123"/>
                  <a:pt x="64" y="123"/>
                  <a:pt x="61" y="127"/>
                </a:cubicBezTo>
                <a:cubicBezTo>
                  <a:pt x="58" y="130"/>
                  <a:pt x="58" y="136"/>
                  <a:pt x="61" y="140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53" y="162"/>
                  <a:pt x="53" y="162"/>
                  <a:pt x="53" y="162"/>
                </a:cubicBezTo>
                <a:cubicBezTo>
                  <a:pt x="51" y="162"/>
                  <a:pt x="50" y="162"/>
                  <a:pt x="49" y="163"/>
                </a:cubicBezTo>
                <a:cubicBezTo>
                  <a:pt x="46" y="164"/>
                  <a:pt x="44" y="167"/>
                  <a:pt x="44" y="171"/>
                </a:cubicBezTo>
                <a:cubicBezTo>
                  <a:pt x="44" y="176"/>
                  <a:pt x="48" y="180"/>
                  <a:pt x="53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58" y="206"/>
                  <a:pt x="58" y="212"/>
                  <a:pt x="61" y="215"/>
                </a:cubicBezTo>
                <a:cubicBezTo>
                  <a:pt x="63" y="217"/>
                  <a:pt x="65" y="218"/>
                  <a:pt x="67" y="218"/>
                </a:cubicBezTo>
                <a:cubicBezTo>
                  <a:pt x="69" y="218"/>
                  <a:pt x="71" y="217"/>
                  <a:pt x="73" y="215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93" y="224"/>
                  <a:pt x="93" y="224"/>
                  <a:pt x="93" y="224"/>
                </a:cubicBezTo>
                <a:cubicBezTo>
                  <a:pt x="93" y="229"/>
                  <a:pt x="97" y="233"/>
                  <a:pt x="101" y="233"/>
                </a:cubicBezTo>
                <a:cubicBezTo>
                  <a:pt x="106" y="233"/>
                  <a:pt x="110" y="229"/>
                  <a:pt x="110" y="224"/>
                </a:cubicBezTo>
                <a:cubicBezTo>
                  <a:pt x="110" y="193"/>
                  <a:pt x="110" y="193"/>
                  <a:pt x="110" y="193"/>
                </a:cubicBezTo>
                <a:cubicBezTo>
                  <a:pt x="130" y="215"/>
                  <a:pt x="130" y="215"/>
                  <a:pt x="130" y="215"/>
                </a:cubicBezTo>
                <a:cubicBezTo>
                  <a:pt x="132" y="217"/>
                  <a:pt x="134" y="218"/>
                  <a:pt x="136" y="218"/>
                </a:cubicBezTo>
                <a:cubicBezTo>
                  <a:pt x="138" y="218"/>
                  <a:pt x="140" y="217"/>
                  <a:pt x="142" y="215"/>
                </a:cubicBezTo>
                <a:cubicBezTo>
                  <a:pt x="145" y="212"/>
                  <a:pt x="145" y="206"/>
                  <a:pt x="142" y="202"/>
                </a:cubicBezTo>
                <a:cubicBezTo>
                  <a:pt x="122" y="180"/>
                  <a:pt x="122" y="180"/>
                  <a:pt x="122" y="180"/>
                </a:cubicBezTo>
                <a:cubicBezTo>
                  <a:pt x="150" y="180"/>
                  <a:pt x="150" y="180"/>
                  <a:pt x="150" y="180"/>
                </a:cubicBezTo>
                <a:cubicBezTo>
                  <a:pt x="155" y="180"/>
                  <a:pt x="159" y="176"/>
                  <a:pt x="159" y="171"/>
                </a:cubicBezTo>
                <a:cubicBezTo>
                  <a:pt x="159" y="167"/>
                  <a:pt x="157" y="164"/>
                  <a:pt x="154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0" name="Freeform 54"/>
          <p:cNvSpPr>
            <a:spLocks noEditPoints="1" noChangeArrowheads="1"/>
          </p:cNvSpPr>
          <p:nvPr/>
        </p:nvSpPr>
        <p:spPr bwMode="auto">
          <a:xfrm>
            <a:off x="2781300" y="1968500"/>
            <a:ext cx="174625" cy="171450"/>
          </a:xfrm>
          <a:custGeom>
            <a:avLst/>
            <a:gdLst>
              <a:gd name="T0" fmla="*/ 0 w 80"/>
              <a:gd name="T1" fmla="*/ 2147483647 h 80"/>
              <a:gd name="T2" fmla="*/ 2147483647 w 80"/>
              <a:gd name="T3" fmla="*/ 0 h 80"/>
              <a:gd name="T4" fmla="*/ 2147483647 w 80"/>
              <a:gd name="T5" fmla="*/ 0 h 80"/>
              <a:gd name="T6" fmla="*/ 2147483647 w 80"/>
              <a:gd name="T7" fmla="*/ 2147483647 h 80"/>
              <a:gd name="T8" fmla="*/ 2147483647 w 80"/>
              <a:gd name="T9" fmla="*/ 2147483647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0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2147483647 w 80"/>
              <a:gd name="T25" fmla="*/ 2147483647 h 80"/>
              <a:gd name="T26" fmla="*/ 2147483647 w 80"/>
              <a:gd name="T27" fmla="*/ 2147483647 h 80"/>
              <a:gd name="T28" fmla="*/ 2147483647 w 80"/>
              <a:gd name="T29" fmla="*/ 2147483647 h 80"/>
              <a:gd name="T30" fmla="*/ 2147483647 w 80"/>
              <a:gd name="T31" fmla="*/ 2147483647 h 8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80"/>
              <a:gd name="T49" fmla="*/ 0 h 80"/>
              <a:gd name="T50" fmla="*/ 80 w 80"/>
              <a:gd name="T51" fmla="*/ 80 h 8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80" h="80">
                <a:moveTo>
                  <a:pt x="0" y="40"/>
                </a:moveTo>
                <a:cubicBezTo>
                  <a:pt x="0" y="18"/>
                  <a:pt x="18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62" y="0"/>
                  <a:pt x="80" y="18"/>
                  <a:pt x="80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62"/>
                  <a:pt x="62" y="80"/>
                  <a:pt x="40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18" y="80"/>
                  <a:pt x="0" y="62"/>
                  <a:pt x="0" y="40"/>
                </a:cubicBezTo>
                <a:close/>
                <a:moveTo>
                  <a:pt x="10" y="40"/>
                </a:moveTo>
                <a:cubicBezTo>
                  <a:pt x="10" y="57"/>
                  <a:pt x="23" y="70"/>
                  <a:pt x="40" y="70"/>
                </a:cubicBezTo>
                <a:cubicBezTo>
                  <a:pt x="40" y="70"/>
                  <a:pt x="40" y="70"/>
                  <a:pt x="40" y="70"/>
                </a:cubicBezTo>
                <a:cubicBezTo>
                  <a:pt x="56" y="70"/>
                  <a:pt x="70" y="57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23"/>
                  <a:pt x="56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23" y="10"/>
                  <a:pt x="10" y="23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1" name="Freeform 55"/>
          <p:cNvSpPr>
            <a:spLocks noChangeArrowheads="1"/>
          </p:cNvSpPr>
          <p:nvPr/>
        </p:nvSpPr>
        <p:spPr bwMode="auto">
          <a:xfrm>
            <a:off x="2944813" y="2128838"/>
            <a:ext cx="71437" cy="69850"/>
          </a:xfrm>
          <a:custGeom>
            <a:avLst/>
            <a:gdLst>
              <a:gd name="T0" fmla="*/ 2147483647 w 33"/>
              <a:gd name="T1" fmla="*/ 2147483647 h 33"/>
              <a:gd name="T2" fmla="*/ 2147483647 w 33"/>
              <a:gd name="T3" fmla="*/ 2147483647 h 33"/>
              <a:gd name="T4" fmla="*/ 2147483647 w 33"/>
              <a:gd name="T5" fmla="*/ 2147483647 h 33"/>
              <a:gd name="T6" fmla="*/ 2147483647 w 33"/>
              <a:gd name="T7" fmla="*/ 2147483647 h 33"/>
              <a:gd name="T8" fmla="*/ 2147483647 w 33"/>
              <a:gd name="T9" fmla="*/ 2147483647 h 33"/>
              <a:gd name="T10" fmla="*/ 2147483647 w 33"/>
              <a:gd name="T11" fmla="*/ 2147483647 h 33"/>
              <a:gd name="T12" fmla="*/ 2147483647 w 33"/>
              <a:gd name="T13" fmla="*/ 2147483647 h 33"/>
              <a:gd name="T14" fmla="*/ 2147483647 w 33"/>
              <a:gd name="T15" fmla="*/ 2147483647 h 33"/>
              <a:gd name="T16" fmla="*/ 2147483647 w 33"/>
              <a:gd name="T17" fmla="*/ 2147483647 h 33"/>
              <a:gd name="T18" fmla="*/ 2147483647 w 33"/>
              <a:gd name="T19" fmla="*/ 2147483647 h 33"/>
              <a:gd name="T20" fmla="*/ 2147483647 w 33"/>
              <a:gd name="T21" fmla="*/ 2147483647 h 33"/>
              <a:gd name="T22" fmla="*/ 2147483647 w 33"/>
              <a:gd name="T23" fmla="*/ 2147483647 h 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3"/>
              <a:gd name="T37" fmla="*/ 0 h 33"/>
              <a:gd name="T38" fmla="*/ 33 w 33"/>
              <a:gd name="T39" fmla="*/ 33 h 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3" h="33">
                <a:moveTo>
                  <a:pt x="23" y="31"/>
                </a:move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5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4" y="0"/>
                  <a:pt x="8" y="0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31" y="23"/>
                  <a:pt x="31" y="23"/>
                  <a:pt x="31" y="23"/>
                </a:cubicBezTo>
                <a:cubicBezTo>
                  <a:pt x="33" y="25"/>
                  <a:pt x="33" y="29"/>
                  <a:pt x="31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0" y="32"/>
                  <a:pt x="28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5" y="33"/>
                  <a:pt x="24" y="32"/>
                  <a:pt x="23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2" name="Freeform 56"/>
          <p:cNvSpPr>
            <a:spLocks noChangeArrowheads="1"/>
          </p:cNvSpPr>
          <p:nvPr/>
        </p:nvSpPr>
        <p:spPr bwMode="auto">
          <a:xfrm>
            <a:off x="2720975" y="1909763"/>
            <a:ext cx="71438" cy="68262"/>
          </a:xfrm>
          <a:custGeom>
            <a:avLst/>
            <a:gdLst>
              <a:gd name="T0" fmla="*/ 2147483647 w 33"/>
              <a:gd name="T1" fmla="*/ 2147483647 h 32"/>
              <a:gd name="T2" fmla="*/ 2147483647 w 33"/>
              <a:gd name="T3" fmla="*/ 2147483647 h 32"/>
              <a:gd name="T4" fmla="*/ 2147483647 w 33"/>
              <a:gd name="T5" fmla="*/ 2147483647 h 32"/>
              <a:gd name="T6" fmla="*/ 2147483647 w 33"/>
              <a:gd name="T7" fmla="*/ 2147483647 h 32"/>
              <a:gd name="T8" fmla="*/ 2147483647 w 33"/>
              <a:gd name="T9" fmla="*/ 2147483647 h 32"/>
              <a:gd name="T10" fmla="*/ 2147483647 w 33"/>
              <a:gd name="T11" fmla="*/ 2147483647 h 32"/>
              <a:gd name="T12" fmla="*/ 2147483647 w 33"/>
              <a:gd name="T13" fmla="*/ 2147483647 h 32"/>
              <a:gd name="T14" fmla="*/ 2147483647 w 33"/>
              <a:gd name="T15" fmla="*/ 2147483647 h 32"/>
              <a:gd name="T16" fmla="*/ 2147483647 w 33"/>
              <a:gd name="T17" fmla="*/ 2147483647 h 32"/>
              <a:gd name="T18" fmla="*/ 2147483647 w 33"/>
              <a:gd name="T19" fmla="*/ 2147483647 h 32"/>
              <a:gd name="T20" fmla="*/ 2147483647 w 33"/>
              <a:gd name="T21" fmla="*/ 2147483647 h 32"/>
              <a:gd name="T22" fmla="*/ 2147483647 w 33"/>
              <a:gd name="T23" fmla="*/ 2147483647 h 3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3"/>
              <a:gd name="T37" fmla="*/ 0 h 32"/>
              <a:gd name="T38" fmla="*/ 33 w 33"/>
              <a:gd name="T39" fmla="*/ 32 h 3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3" h="32">
                <a:moveTo>
                  <a:pt x="23" y="31"/>
                </a:move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4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4" y="0"/>
                  <a:pt x="7" y="0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30" y="23"/>
                  <a:pt x="30" y="23"/>
                  <a:pt x="30" y="23"/>
                </a:cubicBezTo>
                <a:cubicBezTo>
                  <a:pt x="33" y="25"/>
                  <a:pt x="33" y="29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29" y="32"/>
                  <a:pt x="28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5" y="32"/>
                  <a:pt x="24" y="32"/>
                  <a:pt x="23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3" name="Freeform 57"/>
          <p:cNvSpPr>
            <a:spLocks noChangeArrowheads="1"/>
          </p:cNvSpPr>
          <p:nvPr/>
        </p:nvSpPr>
        <p:spPr bwMode="auto">
          <a:xfrm>
            <a:off x="2970213" y="2044700"/>
            <a:ext cx="77787" cy="19050"/>
          </a:xfrm>
          <a:custGeom>
            <a:avLst/>
            <a:gdLst>
              <a:gd name="T0" fmla="*/ 2147483647 w 36"/>
              <a:gd name="T1" fmla="*/ 2147483647 h 10"/>
              <a:gd name="T2" fmla="*/ 0 w 36"/>
              <a:gd name="T3" fmla="*/ 2147483647 h 10"/>
              <a:gd name="T4" fmla="*/ 0 w 36"/>
              <a:gd name="T5" fmla="*/ 2147483647 h 10"/>
              <a:gd name="T6" fmla="*/ 2147483647 w 36"/>
              <a:gd name="T7" fmla="*/ 0 h 10"/>
              <a:gd name="T8" fmla="*/ 2147483647 w 36"/>
              <a:gd name="T9" fmla="*/ 0 h 10"/>
              <a:gd name="T10" fmla="*/ 2147483647 w 36"/>
              <a:gd name="T11" fmla="*/ 0 h 10"/>
              <a:gd name="T12" fmla="*/ 2147483647 w 36"/>
              <a:gd name="T13" fmla="*/ 2147483647 h 10"/>
              <a:gd name="T14" fmla="*/ 2147483647 w 36"/>
              <a:gd name="T15" fmla="*/ 2147483647 h 10"/>
              <a:gd name="T16" fmla="*/ 2147483647 w 36"/>
              <a:gd name="T17" fmla="*/ 2147483647 h 10"/>
              <a:gd name="T18" fmla="*/ 2147483647 w 36"/>
              <a:gd name="T19" fmla="*/ 2147483647 h 10"/>
              <a:gd name="T20" fmla="*/ 2147483647 w 36"/>
              <a:gd name="T21" fmla="*/ 2147483647 h 1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"/>
              <a:gd name="T34" fmla="*/ 0 h 10"/>
              <a:gd name="T35" fmla="*/ 36 w 36"/>
              <a:gd name="T36" fmla="*/ 10 h 1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" h="10">
                <a:moveTo>
                  <a:pt x="5" y="10"/>
                </a:moveTo>
                <a:cubicBezTo>
                  <a:pt x="2" y="10"/>
                  <a:pt x="0" y="8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6" y="2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8"/>
                  <a:pt x="34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5" y="10"/>
                  <a:pt x="5" y="10"/>
                  <a:pt x="5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4" name="Freeform 58"/>
          <p:cNvSpPr>
            <a:spLocks noChangeArrowheads="1"/>
          </p:cNvSpPr>
          <p:nvPr/>
        </p:nvSpPr>
        <p:spPr bwMode="auto">
          <a:xfrm>
            <a:off x="2689225" y="2044700"/>
            <a:ext cx="77788" cy="19050"/>
          </a:xfrm>
          <a:custGeom>
            <a:avLst/>
            <a:gdLst>
              <a:gd name="T0" fmla="*/ 2147483647 w 36"/>
              <a:gd name="T1" fmla="*/ 2147483647 h 10"/>
              <a:gd name="T2" fmla="*/ 0 w 36"/>
              <a:gd name="T3" fmla="*/ 2147483647 h 10"/>
              <a:gd name="T4" fmla="*/ 0 w 36"/>
              <a:gd name="T5" fmla="*/ 2147483647 h 10"/>
              <a:gd name="T6" fmla="*/ 2147483647 w 36"/>
              <a:gd name="T7" fmla="*/ 0 h 10"/>
              <a:gd name="T8" fmla="*/ 2147483647 w 36"/>
              <a:gd name="T9" fmla="*/ 0 h 10"/>
              <a:gd name="T10" fmla="*/ 2147483647 w 36"/>
              <a:gd name="T11" fmla="*/ 0 h 10"/>
              <a:gd name="T12" fmla="*/ 2147483647 w 36"/>
              <a:gd name="T13" fmla="*/ 2147483647 h 10"/>
              <a:gd name="T14" fmla="*/ 2147483647 w 36"/>
              <a:gd name="T15" fmla="*/ 2147483647 h 10"/>
              <a:gd name="T16" fmla="*/ 2147483647 w 36"/>
              <a:gd name="T17" fmla="*/ 2147483647 h 10"/>
              <a:gd name="T18" fmla="*/ 2147483647 w 36"/>
              <a:gd name="T19" fmla="*/ 2147483647 h 10"/>
              <a:gd name="T20" fmla="*/ 2147483647 w 36"/>
              <a:gd name="T21" fmla="*/ 2147483647 h 1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"/>
              <a:gd name="T34" fmla="*/ 0 h 10"/>
              <a:gd name="T35" fmla="*/ 36 w 36"/>
              <a:gd name="T36" fmla="*/ 10 h 1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" h="10">
                <a:moveTo>
                  <a:pt x="5" y="10"/>
                </a:moveTo>
                <a:cubicBezTo>
                  <a:pt x="3" y="10"/>
                  <a:pt x="0" y="8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6" y="2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8"/>
                  <a:pt x="34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5" y="10"/>
                  <a:pt x="5" y="10"/>
                  <a:pt x="5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5" name="Freeform 59"/>
          <p:cNvSpPr>
            <a:spLocks noChangeArrowheads="1"/>
          </p:cNvSpPr>
          <p:nvPr/>
        </p:nvSpPr>
        <p:spPr bwMode="auto">
          <a:xfrm>
            <a:off x="2936875" y="1927225"/>
            <a:ext cx="63500" cy="60325"/>
          </a:xfrm>
          <a:custGeom>
            <a:avLst/>
            <a:gdLst>
              <a:gd name="T0" fmla="*/ 2147483647 w 29"/>
              <a:gd name="T1" fmla="*/ 2147483647 h 29"/>
              <a:gd name="T2" fmla="*/ 2147483647 w 29"/>
              <a:gd name="T3" fmla="*/ 2147483647 h 29"/>
              <a:gd name="T4" fmla="*/ 2147483647 w 29"/>
              <a:gd name="T5" fmla="*/ 2147483647 h 29"/>
              <a:gd name="T6" fmla="*/ 2147483647 w 29"/>
              <a:gd name="T7" fmla="*/ 2147483647 h 29"/>
              <a:gd name="T8" fmla="*/ 2147483647 w 29"/>
              <a:gd name="T9" fmla="*/ 2147483647 h 29"/>
              <a:gd name="T10" fmla="*/ 2147483647 w 29"/>
              <a:gd name="T11" fmla="*/ 2147483647 h 29"/>
              <a:gd name="T12" fmla="*/ 2147483647 w 29"/>
              <a:gd name="T13" fmla="*/ 2147483647 h 29"/>
              <a:gd name="T14" fmla="*/ 2147483647 w 29"/>
              <a:gd name="T15" fmla="*/ 2147483647 h 29"/>
              <a:gd name="T16" fmla="*/ 2147483647 w 29"/>
              <a:gd name="T17" fmla="*/ 2147483647 h 29"/>
              <a:gd name="T18" fmla="*/ 2147483647 w 29"/>
              <a:gd name="T19" fmla="*/ 2147483647 h 29"/>
              <a:gd name="T20" fmla="*/ 2147483647 w 29"/>
              <a:gd name="T21" fmla="*/ 2147483647 h 29"/>
              <a:gd name="T22" fmla="*/ 2147483647 w 29"/>
              <a:gd name="T23" fmla="*/ 2147483647 h 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"/>
              <a:gd name="T37" fmla="*/ 0 h 29"/>
              <a:gd name="T38" fmla="*/ 29 w 29"/>
              <a:gd name="T39" fmla="*/ 29 h 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" h="29">
                <a:moveTo>
                  <a:pt x="2" y="27"/>
                </a:moveTo>
                <a:cubicBezTo>
                  <a:pt x="0" y="25"/>
                  <a:pt x="0" y="22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0" y="2"/>
                  <a:pt x="20" y="2"/>
                  <a:pt x="20" y="2"/>
                </a:cubicBezTo>
                <a:cubicBezTo>
                  <a:pt x="22" y="0"/>
                  <a:pt x="25" y="0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4"/>
                  <a:pt x="29" y="7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6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3" y="28"/>
                  <a:pt x="2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6" name="Freeform 60"/>
          <p:cNvSpPr>
            <a:spLocks noChangeArrowheads="1"/>
          </p:cNvSpPr>
          <p:nvPr/>
        </p:nvSpPr>
        <p:spPr bwMode="auto">
          <a:xfrm>
            <a:off x="2738438" y="2120900"/>
            <a:ext cx="61912" cy="60325"/>
          </a:xfrm>
          <a:custGeom>
            <a:avLst/>
            <a:gdLst>
              <a:gd name="T0" fmla="*/ 2147483647 w 29"/>
              <a:gd name="T1" fmla="*/ 2147483647 h 29"/>
              <a:gd name="T2" fmla="*/ 2147483647 w 29"/>
              <a:gd name="T3" fmla="*/ 2147483647 h 29"/>
              <a:gd name="T4" fmla="*/ 2147483647 w 29"/>
              <a:gd name="T5" fmla="*/ 2147483647 h 29"/>
              <a:gd name="T6" fmla="*/ 2147483647 w 29"/>
              <a:gd name="T7" fmla="*/ 2147483647 h 29"/>
              <a:gd name="T8" fmla="*/ 2147483647 w 29"/>
              <a:gd name="T9" fmla="*/ 2147483647 h 29"/>
              <a:gd name="T10" fmla="*/ 2147483647 w 29"/>
              <a:gd name="T11" fmla="*/ 2147483647 h 29"/>
              <a:gd name="T12" fmla="*/ 2147483647 w 29"/>
              <a:gd name="T13" fmla="*/ 2147483647 h 29"/>
              <a:gd name="T14" fmla="*/ 2147483647 w 29"/>
              <a:gd name="T15" fmla="*/ 2147483647 h 29"/>
              <a:gd name="T16" fmla="*/ 2147483647 w 29"/>
              <a:gd name="T17" fmla="*/ 2147483647 h 29"/>
              <a:gd name="T18" fmla="*/ 2147483647 w 29"/>
              <a:gd name="T19" fmla="*/ 2147483647 h 29"/>
              <a:gd name="T20" fmla="*/ 2147483647 w 29"/>
              <a:gd name="T21" fmla="*/ 2147483647 h 29"/>
              <a:gd name="T22" fmla="*/ 2147483647 w 29"/>
              <a:gd name="T23" fmla="*/ 2147483647 h 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"/>
              <a:gd name="T37" fmla="*/ 0 h 29"/>
              <a:gd name="T38" fmla="*/ 29 w 29"/>
              <a:gd name="T39" fmla="*/ 29 h 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" h="29">
                <a:moveTo>
                  <a:pt x="2" y="27"/>
                </a:moveTo>
                <a:cubicBezTo>
                  <a:pt x="0" y="25"/>
                  <a:pt x="0" y="22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0" y="2"/>
                  <a:pt x="20" y="2"/>
                  <a:pt x="20" y="2"/>
                </a:cubicBezTo>
                <a:cubicBezTo>
                  <a:pt x="22" y="0"/>
                  <a:pt x="25" y="0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4"/>
                  <a:pt x="29" y="7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6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3" y="28"/>
                  <a:pt x="2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7" name="Freeform 61"/>
          <p:cNvSpPr>
            <a:spLocks noChangeArrowheads="1"/>
          </p:cNvSpPr>
          <p:nvPr/>
        </p:nvSpPr>
        <p:spPr bwMode="auto">
          <a:xfrm>
            <a:off x="2857500" y="1879600"/>
            <a:ext cx="22225" cy="76200"/>
          </a:xfrm>
          <a:custGeom>
            <a:avLst/>
            <a:gdLst>
              <a:gd name="T0" fmla="*/ 0 w 10"/>
              <a:gd name="T1" fmla="*/ 2147483647 h 36"/>
              <a:gd name="T2" fmla="*/ 0 w 10"/>
              <a:gd name="T3" fmla="*/ 2147483647 h 36"/>
              <a:gd name="T4" fmla="*/ 2147483647 w 10"/>
              <a:gd name="T5" fmla="*/ 0 h 36"/>
              <a:gd name="T6" fmla="*/ 2147483647 w 10"/>
              <a:gd name="T7" fmla="*/ 0 h 36"/>
              <a:gd name="T8" fmla="*/ 2147483647 w 10"/>
              <a:gd name="T9" fmla="*/ 2147483647 h 36"/>
              <a:gd name="T10" fmla="*/ 2147483647 w 10"/>
              <a:gd name="T11" fmla="*/ 2147483647 h 36"/>
              <a:gd name="T12" fmla="*/ 2147483647 w 10"/>
              <a:gd name="T13" fmla="*/ 2147483647 h 36"/>
              <a:gd name="T14" fmla="*/ 2147483647 w 10"/>
              <a:gd name="T15" fmla="*/ 2147483647 h 36"/>
              <a:gd name="T16" fmla="*/ 2147483647 w 10"/>
              <a:gd name="T17" fmla="*/ 2147483647 h 36"/>
              <a:gd name="T18" fmla="*/ 0 w 10"/>
              <a:gd name="T19" fmla="*/ 2147483647 h 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"/>
              <a:gd name="T31" fmla="*/ 0 h 36"/>
              <a:gd name="T32" fmla="*/ 10 w 10"/>
              <a:gd name="T33" fmla="*/ 36 h 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" h="36">
                <a:moveTo>
                  <a:pt x="0" y="31"/>
                </a:move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10" y="2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3"/>
                  <a:pt x="7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2" y="36"/>
                  <a:pt x="0" y="33"/>
                  <a:pt x="0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8" name="Freeform 62"/>
          <p:cNvSpPr>
            <a:spLocks noChangeArrowheads="1"/>
          </p:cNvSpPr>
          <p:nvPr/>
        </p:nvSpPr>
        <p:spPr bwMode="auto">
          <a:xfrm>
            <a:off x="2857500" y="2154238"/>
            <a:ext cx="22225" cy="74612"/>
          </a:xfrm>
          <a:custGeom>
            <a:avLst/>
            <a:gdLst>
              <a:gd name="T0" fmla="*/ 0 w 10"/>
              <a:gd name="T1" fmla="*/ 2147483647 h 35"/>
              <a:gd name="T2" fmla="*/ 0 w 10"/>
              <a:gd name="T3" fmla="*/ 2147483647 h 35"/>
              <a:gd name="T4" fmla="*/ 2147483647 w 10"/>
              <a:gd name="T5" fmla="*/ 0 h 35"/>
              <a:gd name="T6" fmla="*/ 2147483647 w 10"/>
              <a:gd name="T7" fmla="*/ 0 h 35"/>
              <a:gd name="T8" fmla="*/ 2147483647 w 10"/>
              <a:gd name="T9" fmla="*/ 2147483647 h 35"/>
              <a:gd name="T10" fmla="*/ 2147483647 w 10"/>
              <a:gd name="T11" fmla="*/ 2147483647 h 35"/>
              <a:gd name="T12" fmla="*/ 2147483647 w 10"/>
              <a:gd name="T13" fmla="*/ 2147483647 h 35"/>
              <a:gd name="T14" fmla="*/ 2147483647 w 10"/>
              <a:gd name="T15" fmla="*/ 2147483647 h 35"/>
              <a:gd name="T16" fmla="*/ 2147483647 w 10"/>
              <a:gd name="T17" fmla="*/ 2147483647 h 35"/>
              <a:gd name="T18" fmla="*/ 0 w 10"/>
              <a:gd name="T19" fmla="*/ 2147483647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"/>
              <a:gd name="T31" fmla="*/ 0 h 35"/>
              <a:gd name="T32" fmla="*/ 10 w 10"/>
              <a:gd name="T33" fmla="*/ 35 h 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" h="35">
                <a:moveTo>
                  <a:pt x="0" y="30"/>
                </a:move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3"/>
                  <a:pt x="7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2" y="35"/>
                  <a:pt x="0" y="33"/>
                  <a:pt x="0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9" name="TextBox 42"/>
          <p:cNvSpPr>
            <a:spLocks noChangeArrowheads="1"/>
          </p:cNvSpPr>
          <p:nvPr/>
        </p:nvSpPr>
        <p:spPr bwMode="auto">
          <a:xfrm>
            <a:off x="5280025" y="1590675"/>
            <a:ext cx="2303463" cy="5080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15400" name="TextBox 43"/>
          <p:cNvSpPr>
            <a:spLocks noChangeArrowheads="1"/>
          </p:cNvSpPr>
          <p:nvPr/>
        </p:nvSpPr>
        <p:spPr bwMode="auto">
          <a:xfrm>
            <a:off x="5280025" y="2449513"/>
            <a:ext cx="2303463" cy="5080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15401" name="TextBox 44"/>
          <p:cNvSpPr>
            <a:spLocks noChangeArrowheads="1"/>
          </p:cNvSpPr>
          <p:nvPr/>
        </p:nvSpPr>
        <p:spPr bwMode="auto">
          <a:xfrm>
            <a:off x="5280025" y="3308350"/>
            <a:ext cx="2303463" cy="5080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15402" name="TextBox 45"/>
          <p:cNvSpPr>
            <a:spLocks noChangeArrowheads="1"/>
          </p:cNvSpPr>
          <p:nvPr/>
        </p:nvSpPr>
        <p:spPr bwMode="auto">
          <a:xfrm>
            <a:off x="5280025" y="4146550"/>
            <a:ext cx="2303463" cy="5080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pic>
        <p:nvPicPr>
          <p:cNvPr id="1540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713" y="3324225"/>
            <a:ext cx="642937" cy="122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秘书处文字"/>
          <p:cNvSpPr>
            <a:spLocks noChangeArrowheads="1"/>
          </p:cNvSpPr>
          <p:nvPr/>
        </p:nvSpPr>
        <p:spPr bwMode="auto">
          <a:xfrm>
            <a:off x="0" y="2035175"/>
            <a:ext cx="698500" cy="21224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过渡页</a:t>
            </a:r>
            <a:endParaRPr lang="zh-CN" altLang="en-US"/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2482850" y="1651000"/>
            <a:ext cx="2755900" cy="2752725"/>
            <a:chOff x="0" y="0"/>
            <a:chExt cx="2754313" cy="2754312"/>
          </a:xfrm>
        </p:grpSpPr>
        <p:grpSp>
          <p:nvGrpSpPr>
            <p:cNvPr id="16413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2754313" cy="2754312"/>
              <a:chOff x="0" y="0"/>
              <a:chExt cx="3060000" cy="3060000"/>
            </a:xfrm>
          </p:grpSpPr>
          <p:sp>
            <p:nvSpPr>
              <p:cNvPr id="16415" name="椭圆 2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3060000" cy="3060000"/>
              </a:xfrm>
              <a:prstGeom prst="ellipse">
                <a:avLst/>
              </a:prstGeom>
              <a:solidFill>
                <a:srgbClr val="C1D800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endParaRPr>
              </a:p>
            </p:txBody>
          </p:sp>
          <p:sp>
            <p:nvSpPr>
              <p:cNvPr id="16416" name="椭圆 3"/>
              <p:cNvSpPr>
                <a:spLocks noChangeAspect="1" noChangeArrowheads="1"/>
              </p:cNvSpPr>
              <p:nvPr/>
            </p:nvSpPr>
            <p:spPr bwMode="auto">
              <a:xfrm>
                <a:off x="234571" y="234570"/>
                <a:ext cx="2590858" cy="2590860"/>
              </a:xfrm>
              <a:prstGeom prst="ellipse">
                <a:avLst/>
              </a:prstGeom>
              <a:solidFill>
                <a:srgbClr val="D6DB91">
                  <a:alpha val="25098"/>
                </a:srgbClr>
              </a:solidFill>
              <a:ln w="76200">
                <a:solidFill>
                  <a:srgbClr val="595959">
                    <a:alpha val="25098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endParaRPr>
              </a:p>
            </p:txBody>
          </p:sp>
        </p:grpSp>
        <p:sp>
          <p:nvSpPr>
            <p:cNvPr id="16414" name="Rectangle 13"/>
            <p:cNvSpPr>
              <a:spLocks noChangeArrowheads="1"/>
            </p:cNvSpPr>
            <p:nvPr/>
          </p:nvSpPr>
          <p:spPr bwMode="auto">
            <a:xfrm>
              <a:off x="690563" y="1023937"/>
              <a:ext cx="137318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6388" name="TextBox 146"/>
          <p:cNvSpPr>
            <a:spLocks noChangeArrowheads="1"/>
          </p:cNvSpPr>
          <p:nvPr/>
        </p:nvSpPr>
        <p:spPr bwMode="auto">
          <a:xfrm>
            <a:off x="5149850" y="2112963"/>
            <a:ext cx="2314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89" name="矩形 6"/>
          <p:cNvSpPr>
            <a:spLocks noChangeArrowheads="1"/>
          </p:cNvSpPr>
          <p:nvPr/>
        </p:nvSpPr>
        <p:spPr bwMode="auto">
          <a:xfrm>
            <a:off x="4810125" y="1668463"/>
            <a:ext cx="2355850" cy="388937"/>
          </a:xfrm>
          <a:prstGeom prst="rect">
            <a:avLst/>
          </a:prstGeom>
          <a:solidFill>
            <a:srgbClr val="007C00">
              <a:alpha val="78038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zh-CN" sz="2000">
              <a:solidFill>
                <a:srgbClr val="1F497D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16390" name="Group 10"/>
          <p:cNvGrpSpPr>
            <a:grpSpLocks noChangeAspect="1"/>
          </p:cNvGrpSpPr>
          <p:nvPr/>
        </p:nvGrpSpPr>
        <p:grpSpPr bwMode="auto">
          <a:xfrm>
            <a:off x="4137025" y="1492250"/>
            <a:ext cx="742950" cy="739775"/>
            <a:chOff x="0" y="0"/>
            <a:chExt cx="823237" cy="823237"/>
          </a:xfrm>
        </p:grpSpPr>
        <p:sp>
          <p:nvSpPr>
            <p:cNvPr id="16411" name="椭圆 11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3237" cy="823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16412" name="椭圆 12"/>
            <p:cNvSpPr>
              <a:spLocks noChangeAspect="1" noChangeArrowheads="1"/>
            </p:cNvSpPr>
            <p:nvPr/>
          </p:nvSpPr>
          <p:spPr bwMode="auto">
            <a:xfrm>
              <a:off x="51620" y="51621"/>
              <a:ext cx="720000" cy="720000"/>
            </a:xfrm>
            <a:prstGeom prst="ellipse">
              <a:avLst/>
            </a:prstGeom>
            <a:solidFill>
              <a:srgbClr val="007C00">
                <a:alpha val="78038"/>
              </a:srgb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16391" name="TextBox 146"/>
          <p:cNvSpPr>
            <a:spLocks noChangeArrowheads="1"/>
          </p:cNvSpPr>
          <p:nvPr/>
        </p:nvSpPr>
        <p:spPr bwMode="auto">
          <a:xfrm>
            <a:off x="5003800" y="1724025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92" name="Rectangle 13"/>
          <p:cNvSpPr>
            <a:spLocks noChangeArrowheads="1"/>
          </p:cNvSpPr>
          <p:nvPr/>
        </p:nvSpPr>
        <p:spPr bwMode="auto">
          <a:xfrm>
            <a:off x="4133850" y="1662113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20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93" name="TextBox 146"/>
          <p:cNvSpPr>
            <a:spLocks noChangeArrowheads="1"/>
          </p:cNvSpPr>
          <p:nvPr/>
        </p:nvSpPr>
        <p:spPr bwMode="auto">
          <a:xfrm>
            <a:off x="5518150" y="3275013"/>
            <a:ext cx="2101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B8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FFB8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94" name="矩形 19"/>
          <p:cNvSpPr>
            <a:spLocks noChangeArrowheads="1"/>
          </p:cNvSpPr>
          <p:nvPr/>
        </p:nvSpPr>
        <p:spPr bwMode="auto">
          <a:xfrm>
            <a:off x="5454650" y="2833688"/>
            <a:ext cx="2008188" cy="388937"/>
          </a:xfrm>
          <a:prstGeom prst="rect">
            <a:avLst/>
          </a:prstGeom>
          <a:solidFill>
            <a:srgbClr val="FFB800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Clr>
                <a:srgbClr val="FF0000"/>
              </a:buClr>
              <a:buSzPct val="70000"/>
            </a:pPr>
            <a:endParaRPr lang="zh-CN" altLang="zh-CN" sz="2000">
              <a:solidFill>
                <a:srgbClr val="1F497D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16395" name="Group 17"/>
          <p:cNvGrpSpPr>
            <a:grpSpLocks noChangeAspect="1"/>
          </p:cNvGrpSpPr>
          <p:nvPr/>
        </p:nvGrpSpPr>
        <p:grpSpPr bwMode="auto">
          <a:xfrm>
            <a:off x="4845050" y="2659063"/>
            <a:ext cx="739775" cy="739775"/>
            <a:chOff x="0" y="0"/>
            <a:chExt cx="822211" cy="822211"/>
          </a:xfrm>
        </p:grpSpPr>
        <p:sp>
          <p:nvSpPr>
            <p:cNvPr id="16409" name="椭圆 8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2211" cy="8222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16410" name="椭圆 9"/>
            <p:cNvSpPr>
              <a:spLocks noChangeAspect="1" noChangeArrowheads="1"/>
            </p:cNvSpPr>
            <p:nvPr/>
          </p:nvSpPr>
          <p:spPr bwMode="auto">
            <a:xfrm>
              <a:off x="51168" y="51168"/>
              <a:ext cx="719876" cy="719876"/>
            </a:xfrm>
            <a:prstGeom prst="ellipse">
              <a:avLst/>
            </a:prstGeom>
            <a:solidFill>
              <a:srgbClr val="FFB80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16396" name="TextBox 146"/>
          <p:cNvSpPr>
            <a:spLocks noChangeArrowheads="1"/>
          </p:cNvSpPr>
          <p:nvPr/>
        </p:nvSpPr>
        <p:spPr bwMode="auto">
          <a:xfrm>
            <a:off x="5708650" y="2890838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4841875" y="282892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20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98" name="TextBox 146"/>
          <p:cNvSpPr>
            <a:spLocks noChangeArrowheads="1"/>
          </p:cNvSpPr>
          <p:nvPr/>
        </p:nvSpPr>
        <p:spPr bwMode="auto">
          <a:xfrm>
            <a:off x="5003800" y="4454525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99" name="矩形 4"/>
          <p:cNvSpPr>
            <a:spLocks noChangeArrowheads="1"/>
          </p:cNvSpPr>
          <p:nvPr/>
        </p:nvSpPr>
        <p:spPr bwMode="auto">
          <a:xfrm>
            <a:off x="4810125" y="4008438"/>
            <a:ext cx="2355850" cy="388937"/>
          </a:xfrm>
          <a:prstGeom prst="rect">
            <a:avLst/>
          </a:prstGeom>
          <a:solidFill>
            <a:srgbClr val="007C00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Clr>
                <a:srgbClr val="FF0000"/>
              </a:buClr>
              <a:buSzPct val="70000"/>
            </a:pPr>
            <a:endParaRPr lang="zh-CN" altLang="zh-CN" sz="2000">
              <a:solidFill>
                <a:srgbClr val="1F497D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16400" name="Group 24"/>
          <p:cNvGrpSpPr>
            <a:grpSpLocks noChangeAspect="1"/>
          </p:cNvGrpSpPr>
          <p:nvPr/>
        </p:nvGrpSpPr>
        <p:grpSpPr bwMode="auto">
          <a:xfrm>
            <a:off x="4140200" y="3833813"/>
            <a:ext cx="739775" cy="739775"/>
            <a:chOff x="0" y="0"/>
            <a:chExt cx="822355" cy="822355"/>
          </a:xfrm>
        </p:grpSpPr>
        <p:sp>
          <p:nvSpPr>
            <p:cNvPr id="16407" name="椭圆 14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2355" cy="8223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16408" name="椭圆 32"/>
            <p:cNvSpPr>
              <a:spLocks noChangeAspect="1" noChangeArrowheads="1"/>
            </p:cNvSpPr>
            <p:nvPr/>
          </p:nvSpPr>
          <p:spPr bwMode="auto">
            <a:xfrm>
              <a:off x="51176" y="51177"/>
              <a:ext cx="720002" cy="720002"/>
            </a:xfrm>
            <a:prstGeom prst="ellipse">
              <a:avLst/>
            </a:prstGeom>
            <a:solidFill>
              <a:srgbClr val="007C0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16401" name="TextBox 146"/>
          <p:cNvSpPr>
            <a:spLocks noChangeArrowheads="1"/>
          </p:cNvSpPr>
          <p:nvPr/>
        </p:nvSpPr>
        <p:spPr bwMode="auto">
          <a:xfrm>
            <a:off x="5003800" y="4065588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402" name="Rectangle 13"/>
          <p:cNvSpPr>
            <a:spLocks noChangeArrowheads="1"/>
          </p:cNvSpPr>
          <p:nvPr/>
        </p:nvSpPr>
        <p:spPr bwMode="auto">
          <a:xfrm>
            <a:off x="4133850" y="400367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20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403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640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6" name="矩形 26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14" name="矩形 1"/>
          <p:cNvSpPr>
            <a:spLocks noChangeArrowheads="1"/>
          </p:cNvSpPr>
          <p:nvPr/>
        </p:nvSpPr>
        <p:spPr bwMode="auto">
          <a:xfrm rot="-1501688">
            <a:off x="989013" y="1514475"/>
            <a:ext cx="3709987" cy="3336925"/>
          </a:xfrm>
          <a:custGeom>
            <a:avLst/>
            <a:gdLst>
              <a:gd name="T0" fmla="*/ 3835848 w 3366807"/>
              <a:gd name="T1" fmla="*/ 574681 h 2944965"/>
              <a:gd name="T2" fmla="*/ 4046998 w 3366807"/>
              <a:gd name="T3" fmla="*/ 1189028 h 2944965"/>
              <a:gd name="T4" fmla="*/ 3465980 w 3366807"/>
              <a:gd name="T5" fmla="*/ 1412290 h 2944965"/>
              <a:gd name="T6" fmla="*/ 3230930 w 3366807"/>
              <a:gd name="T7" fmla="*/ 1113971 h 2944965"/>
              <a:gd name="T8" fmla="*/ 2388216 w 3366807"/>
              <a:gd name="T9" fmla="*/ 1029428 h 2944965"/>
              <a:gd name="T10" fmla="*/ 1730311 w 3366807"/>
              <a:gd name="T11" fmla="*/ 1098521 h 2944965"/>
              <a:gd name="T12" fmla="*/ 1666636 w 3366807"/>
              <a:gd name="T13" fmla="*/ 1315716 h 2944965"/>
              <a:gd name="T14" fmla="*/ 1655151 w 3366807"/>
              <a:gd name="T15" fmla="*/ 1338632 h 2944965"/>
              <a:gd name="T16" fmla="*/ 1929742 w 3366807"/>
              <a:gd name="T17" fmla="*/ 1511120 h 2944965"/>
              <a:gd name="T18" fmla="*/ 2834267 w 3366807"/>
              <a:gd name="T19" fmla="*/ 1851636 h 2944965"/>
              <a:gd name="T20" fmla="*/ 3301772 w 3366807"/>
              <a:gd name="T21" fmla="*/ 1784160 h 2944965"/>
              <a:gd name="T22" fmla="*/ 3512922 w 3366807"/>
              <a:gd name="T23" fmla="*/ 2398505 h 2944965"/>
              <a:gd name="T24" fmla="*/ 2931904 w 3366807"/>
              <a:gd name="T25" fmla="*/ 2621769 h 2944965"/>
              <a:gd name="T26" fmla="*/ 2683246 w 3366807"/>
              <a:gd name="T27" fmla="*/ 2159889 h 2944965"/>
              <a:gd name="T28" fmla="*/ 1867438 w 3366807"/>
              <a:gd name="T29" fmla="*/ 1652827 h 2944965"/>
              <a:gd name="T30" fmla="*/ 1531690 w 3366807"/>
              <a:gd name="T31" fmla="*/ 1528116 h 2944965"/>
              <a:gd name="T32" fmla="*/ 1369006 w 3366807"/>
              <a:gd name="T33" fmla="*/ 1682482 h 2944965"/>
              <a:gd name="T34" fmla="*/ 1802688 w 3366807"/>
              <a:gd name="T35" fmla="*/ 2355422 h 2944965"/>
              <a:gd name="T36" fmla="*/ 2368616 w 3366807"/>
              <a:gd name="T37" fmla="*/ 2946264 h 2944965"/>
              <a:gd name="T38" fmla="*/ 2809073 w 3366807"/>
              <a:gd name="T39" fmla="*/ 2899932 h 2944965"/>
              <a:gd name="T40" fmla="*/ 3020223 w 3366807"/>
              <a:gd name="T41" fmla="*/ 3514279 h 2944965"/>
              <a:gd name="T42" fmla="*/ 2439204 w 3366807"/>
              <a:gd name="T43" fmla="*/ 3737541 h 2944965"/>
              <a:gd name="T44" fmla="*/ 2195853 w 3366807"/>
              <a:gd name="T45" fmla="*/ 3234614 h 2944965"/>
              <a:gd name="T46" fmla="*/ 1689221 w 3366807"/>
              <a:gd name="T47" fmla="*/ 2455554 h 2944965"/>
              <a:gd name="T48" fmla="*/ 1075034 w 3366807"/>
              <a:gd name="T49" fmla="*/ 1820254 h 2944965"/>
              <a:gd name="T50" fmla="*/ 504600 w 3366807"/>
              <a:gd name="T51" fmla="*/ 1762239 h 2944965"/>
              <a:gd name="T52" fmla="*/ 82301 w 3366807"/>
              <a:gd name="T53" fmla="*/ 533547 h 2944965"/>
              <a:gd name="T54" fmla="*/ 1244336 w 3366807"/>
              <a:gd name="T55" fmla="*/ 87022 h 2944965"/>
              <a:gd name="T56" fmla="*/ 1739533 w 3366807"/>
              <a:gd name="T57" fmla="*/ 804891 h 2944965"/>
              <a:gd name="T58" fmla="*/ 2387969 w 3366807"/>
              <a:gd name="T59" fmla="*/ 873156 h 2944965"/>
              <a:gd name="T60" fmla="*/ 3261952 w 3366807"/>
              <a:gd name="T61" fmla="*/ 785304 h 2944965"/>
              <a:gd name="T62" fmla="*/ 3835848 w 3366807"/>
              <a:gd name="T63" fmla="*/ 574681 h 294496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366807"/>
              <a:gd name="T97" fmla="*/ 0 h 2944965"/>
              <a:gd name="T98" fmla="*/ 3366807 w 3366807"/>
              <a:gd name="T99" fmla="*/ 2944965 h 294496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366807" h="2944965">
                <a:moveTo>
                  <a:pt x="3159025" y="447604"/>
                </a:moveTo>
                <a:cubicBezTo>
                  <a:pt x="3339178" y="531719"/>
                  <a:pt x="3417033" y="745949"/>
                  <a:pt x="3332918" y="926103"/>
                </a:cubicBezTo>
                <a:cubicBezTo>
                  <a:pt x="3248803" y="1106256"/>
                  <a:pt x="3034573" y="1184111"/>
                  <a:pt x="2854419" y="1099996"/>
                </a:cubicBezTo>
                <a:cubicBezTo>
                  <a:pt x="2754532" y="1053358"/>
                  <a:pt x="2686094" y="966720"/>
                  <a:pt x="2660843" y="867643"/>
                </a:cubicBezTo>
                <a:lnTo>
                  <a:pt x="1966823" y="801795"/>
                </a:lnTo>
                <a:lnTo>
                  <a:pt x="1425003" y="855610"/>
                </a:lnTo>
                <a:cubicBezTo>
                  <a:pt x="1416397" y="913118"/>
                  <a:pt x="1398259" y="969743"/>
                  <a:pt x="1372563" y="1024777"/>
                </a:cubicBezTo>
                <a:lnTo>
                  <a:pt x="1363105" y="1042626"/>
                </a:lnTo>
                <a:lnTo>
                  <a:pt x="1589246" y="1176973"/>
                </a:lnTo>
                <a:lnTo>
                  <a:pt x="2334170" y="1442192"/>
                </a:lnTo>
                <a:cubicBezTo>
                  <a:pt x="2437578" y="1353212"/>
                  <a:pt x="2587487" y="1328145"/>
                  <a:pt x="2719185" y="1389636"/>
                </a:cubicBezTo>
                <a:cubicBezTo>
                  <a:pt x="2899338" y="1473750"/>
                  <a:pt x="2977193" y="1687981"/>
                  <a:pt x="2893078" y="1868134"/>
                </a:cubicBezTo>
                <a:cubicBezTo>
                  <a:pt x="2808963" y="2048288"/>
                  <a:pt x="2594732" y="2126142"/>
                  <a:pt x="2414579" y="2042028"/>
                </a:cubicBezTo>
                <a:cubicBezTo>
                  <a:pt x="2272942" y="1975896"/>
                  <a:pt x="2194538" y="1829339"/>
                  <a:pt x="2209796" y="1682282"/>
                </a:cubicBezTo>
                <a:lnTo>
                  <a:pt x="1537935" y="1287345"/>
                </a:lnTo>
                <a:lnTo>
                  <a:pt x="1261428" y="1190210"/>
                </a:lnTo>
                <a:cubicBezTo>
                  <a:pt x="1223850" y="1238593"/>
                  <a:pt x="1178455" y="1278928"/>
                  <a:pt x="1127450" y="1310442"/>
                </a:cubicBezTo>
                <a:lnTo>
                  <a:pt x="1484609" y="1834578"/>
                </a:lnTo>
                <a:lnTo>
                  <a:pt x="1950681" y="2294770"/>
                </a:lnTo>
                <a:cubicBezTo>
                  <a:pt x="2052148" y="2219247"/>
                  <a:pt x="2190692" y="2201381"/>
                  <a:pt x="2313421" y="2258683"/>
                </a:cubicBezTo>
                <a:cubicBezTo>
                  <a:pt x="2493575" y="2342798"/>
                  <a:pt x="2571429" y="2557029"/>
                  <a:pt x="2487314" y="2737182"/>
                </a:cubicBezTo>
                <a:cubicBezTo>
                  <a:pt x="2403199" y="2917336"/>
                  <a:pt x="2188969" y="2995190"/>
                  <a:pt x="2008815" y="2911075"/>
                </a:cubicBezTo>
                <a:cubicBezTo>
                  <a:pt x="1856881" y="2840137"/>
                  <a:pt x="1777708" y="2676652"/>
                  <a:pt x="1808402" y="2519358"/>
                </a:cubicBezTo>
                <a:lnTo>
                  <a:pt x="1391163" y="1912568"/>
                </a:lnTo>
                <a:lnTo>
                  <a:pt x="885348" y="1417749"/>
                </a:lnTo>
                <a:cubicBezTo>
                  <a:pt x="733702" y="1457012"/>
                  <a:pt x="568495" y="1443967"/>
                  <a:pt x="415565" y="1372563"/>
                </a:cubicBezTo>
                <a:cubicBezTo>
                  <a:pt x="55259" y="1204334"/>
                  <a:pt x="-100450" y="775872"/>
                  <a:pt x="67779" y="415566"/>
                </a:cubicBezTo>
                <a:cubicBezTo>
                  <a:pt x="236008" y="55259"/>
                  <a:pt x="664471" y="-100450"/>
                  <a:pt x="1024777" y="67779"/>
                </a:cubicBezTo>
                <a:cubicBezTo>
                  <a:pt x="1256104" y="175787"/>
                  <a:pt x="1403096" y="391064"/>
                  <a:pt x="1432598" y="626909"/>
                </a:cubicBezTo>
                <a:lnTo>
                  <a:pt x="1966620" y="680079"/>
                </a:lnTo>
                <a:lnTo>
                  <a:pt x="2686391" y="611653"/>
                </a:lnTo>
                <a:cubicBezTo>
                  <a:pt x="2772870" y="438408"/>
                  <a:pt x="2982337" y="365107"/>
                  <a:pt x="3159025" y="447604"/>
                </a:cubicBez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矩形 10"/>
          <p:cNvSpPr>
            <a:spLocks noChangeArrowheads="1"/>
          </p:cNvSpPr>
          <p:nvPr/>
        </p:nvSpPr>
        <p:spPr bwMode="auto">
          <a:xfrm>
            <a:off x="4618038" y="1670050"/>
            <a:ext cx="3903662" cy="720725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2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16" name="矩形 11"/>
          <p:cNvSpPr>
            <a:spLocks noChangeArrowheads="1"/>
          </p:cNvSpPr>
          <p:nvPr/>
        </p:nvSpPr>
        <p:spPr bwMode="auto">
          <a:xfrm>
            <a:off x="4600575" y="2709863"/>
            <a:ext cx="3903663" cy="720725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2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17" name="矩形 12"/>
          <p:cNvSpPr>
            <a:spLocks noChangeArrowheads="1"/>
          </p:cNvSpPr>
          <p:nvPr/>
        </p:nvSpPr>
        <p:spPr bwMode="auto">
          <a:xfrm>
            <a:off x="4618038" y="3668713"/>
            <a:ext cx="3903662" cy="720725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2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18" name="椭圆 13"/>
          <p:cNvSpPr>
            <a:spLocks noChangeArrowheads="1"/>
          </p:cNvSpPr>
          <p:nvPr/>
        </p:nvSpPr>
        <p:spPr bwMode="auto">
          <a:xfrm>
            <a:off x="3476625" y="1474788"/>
            <a:ext cx="719138" cy="720725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19" name="椭圆 14"/>
          <p:cNvSpPr>
            <a:spLocks noChangeArrowheads="1"/>
          </p:cNvSpPr>
          <p:nvPr/>
        </p:nvSpPr>
        <p:spPr bwMode="auto">
          <a:xfrm>
            <a:off x="3476625" y="2668588"/>
            <a:ext cx="719138" cy="719137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20" name="椭圆 15"/>
          <p:cNvSpPr>
            <a:spLocks noChangeArrowheads="1"/>
          </p:cNvSpPr>
          <p:nvPr/>
        </p:nvSpPr>
        <p:spPr bwMode="auto">
          <a:xfrm>
            <a:off x="3487738" y="3752850"/>
            <a:ext cx="719137" cy="720725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21" name="矩形 16"/>
          <p:cNvSpPr>
            <a:spLocks noChangeArrowheads="1"/>
          </p:cNvSpPr>
          <p:nvPr/>
        </p:nvSpPr>
        <p:spPr bwMode="auto">
          <a:xfrm>
            <a:off x="3617913" y="2668588"/>
            <a:ext cx="4365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4000" b="1">
              <a:solidFill>
                <a:srgbClr val="FFC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22" name="矩形 17"/>
          <p:cNvSpPr>
            <a:spLocks noChangeArrowheads="1"/>
          </p:cNvSpPr>
          <p:nvPr/>
        </p:nvSpPr>
        <p:spPr bwMode="auto">
          <a:xfrm>
            <a:off x="3629025" y="3784600"/>
            <a:ext cx="4365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4000" b="1">
              <a:solidFill>
                <a:srgbClr val="FFC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23" name="矩形 18"/>
          <p:cNvSpPr>
            <a:spLocks noChangeArrowheads="1"/>
          </p:cNvSpPr>
          <p:nvPr/>
        </p:nvSpPr>
        <p:spPr bwMode="auto">
          <a:xfrm>
            <a:off x="3617913" y="1487488"/>
            <a:ext cx="4365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4000" b="1">
              <a:solidFill>
                <a:srgbClr val="FFC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24" name="矩形 19"/>
          <p:cNvSpPr>
            <a:spLocks noChangeArrowheads="1"/>
          </p:cNvSpPr>
          <p:nvPr/>
        </p:nvSpPr>
        <p:spPr bwMode="auto">
          <a:xfrm>
            <a:off x="4616450" y="1755775"/>
            <a:ext cx="4060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单击输入文本内容</a:t>
            </a:r>
          </a:p>
        </p:txBody>
      </p:sp>
      <p:sp>
        <p:nvSpPr>
          <p:cNvPr id="17425" name="矩形 20"/>
          <p:cNvSpPr>
            <a:spLocks noChangeArrowheads="1"/>
          </p:cNvSpPr>
          <p:nvPr/>
        </p:nvSpPr>
        <p:spPr bwMode="auto">
          <a:xfrm>
            <a:off x="4616450" y="2801938"/>
            <a:ext cx="4060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单击输入文本内容</a:t>
            </a:r>
            <a:endParaRPr lang="zh-CN" altLang="en-US"/>
          </a:p>
        </p:txBody>
      </p:sp>
      <p:sp>
        <p:nvSpPr>
          <p:cNvPr id="17426" name="矩形 21"/>
          <p:cNvSpPr>
            <a:spLocks noChangeArrowheads="1"/>
          </p:cNvSpPr>
          <p:nvPr/>
        </p:nvSpPr>
        <p:spPr bwMode="auto">
          <a:xfrm>
            <a:off x="4616450" y="3751263"/>
            <a:ext cx="4060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单击输入文本内容</a:t>
            </a:r>
            <a:endParaRPr lang="zh-CN" altLang="en-US"/>
          </a:p>
        </p:txBody>
      </p:sp>
      <p:sp>
        <p:nvSpPr>
          <p:cNvPr id="17427" name="Freeform 68"/>
          <p:cNvSpPr>
            <a:spLocks noEditPoints="1" noChangeArrowheads="1"/>
          </p:cNvSpPr>
          <p:nvPr/>
        </p:nvSpPr>
        <p:spPr bwMode="auto">
          <a:xfrm>
            <a:off x="995363" y="2338388"/>
            <a:ext cx="1079500" cy="1081087"/>
          </a:xfrm>
          <a:custGeom>
            <a:avLst/>
            <a:gdLst>
              <a:gd name="T0" fmla="*/ 2147483647 w 99"/>
              <a:gd name="T1" fmla="*/ 2147483647 h 99"/>
              <a:gd name="T2" fmla="*/ 2147483647 w 99"/>
              <a:gd name="T3" fmla="*/ 2147483647 h 99"/>
              <a:gd name="T4" fmla="*/ 2147483647 w 99"/>
              <a:gd name="T5" fmla="*/ 2147483647 h 99"/>
              <a:gd name="T6" fmla="*/ 2147483647 w 99"/>
              <a:gd name="T7" fmla="*/ 2147483647 h 99"/>
              <a:gd name="T8" fmla="*/ 2147483647 w 99"/>
              <a:gd name="T9" fmla="*/ 2147483647 h 99"/>
              <a:gd name="T10" fmla="*/ 2147483647 w 99"/>
              <a:gd name="T11" fmla="*/ 2147483647 h 99"/>
              <a:gd name="T12" fmla="*/ 2147483647 w 99"/>
              <a:gd name="T13" fmla="*/ 2147483647 h 99"/>
              <a:gd name="T14" fmla="*/ 2147483647 w 99"/>
              <a:gd name="T15" fmla="*/ 2147483647 h 99"/>
              <a:gd name="T16" fmla="*/ 2147483647 w 99"/>
              <a:gd name="T17" fmla="*/ 2147483647 h 99"/>
              <a:gd name="T18" fmla="*/ 2147483647 w 99"/>
              <a:gd name="T19" fmla="*/ 2147483647 h 99"/>
              <a:gd name="T20" fmla="*/ 2147483647 w 99"/>
              <a:gd name="T21" fmla="*/ 2147483647 h 99"/>
              <a:gd name="T22" fmla="*/ 2147483647 w 99"/>
              <a:gd name="T23" fmla="*/ 2147483647 h 99"/>
              <a:gd name="T24" fmla="*/ 2147483647 w 99"/>
              <a:gd name="T25" fmla="*/ 2147483647 h 99"/>
              <a:gd name="T26" fmla="*/ 2147483647 w 99"/>
              <a:gd name="T27" fmla="*/ 2147483647 h 99"/>
              <a:gd name="T28" fmla="*/ 2147483647 w 99"/>
              <a:gd name="T29" fmla="*/ 2147483647 h 99"/>
              <a:gd name="T30" fmla="*/ 2147483647 w 99"/>
              <a:gd name="T31" fmla="*/ 2147483647 h 99"/>
              <a:gd name="T32" fmla="*/ 2147483647 w 99"/>
              <a:gd name="T33" fmla="*/ 2147483647 h 99"/>
              <a:gd name="T34" fmla="*/ 0 w 99"/>
              <a:gd name="T35" fmla="*/ 2147483647 h 99"/>
              <a:gd name="T36" fmla="*/ 2147483647 w 99"/>
              <a:gd name="T37" fmla="*/ 2147483647 h 99"/>
              <a:gd name="T38" fmla="*/ 2147483647 w 99"/>
              <a:gd name="T39" fmla="*/ 2147483647 h 99"/>
              <a:gd name="T40" fmla="*/ 2147483647 w 99"/>
              <a:gd name="T41" fmla="*/ 2147483647 h 99"/>
              <a:gd name="T42" fmla="*/ 2147483647 w 99"/>
              <a:gd name="T43" fmla="*/ 2147483647 h 99"/>
              <a:gd name="T44" fmla="*/ 2147483647 w 99"/>
              <a:gd name="T45" fmla="*/ 2147483647 h 99"/>
              <a:gd name="T46" fmla="*/ 2147483647 w 99"/>
              <a:gd name="T47" fmla="*/ 0 h 99"/>
              <a:gd name="T48" fmla="*/ 2147483647 w 99"/>
              <a:gd name="T49" fmla="*/ 2147483647 h 99"/>
              <a:gd name="T50" fmla="*/ 2147483647 w 99"/>
              <a:gd name="T51" fmla="*/ 2147483647 h 99"/>
              <a:gd name="T52" fmla="*/ 2147483647 w 99"/>
              <a:gd name="T53" fmla="*/ 2147483647 h 99"/>
              <a:gd name="T54" fmla="*/ 2147483647 w 99"/>
              <a:gd name="T55" fmla="*/ 2147483647 h 99"/>
              <a:gd name="T56" fmla="*/ 2147483647 w 99"/>
              <a:gd name="T57" fmla="*/ 2147483647 h 99"/>
              <a:gd name="T58" fmla="*/ 2147483647 w 99"/>
              <a:gd name="T59" fmla="*/ 2147483647 h 99"/>
              <a:gd name="T60" fmla="*/ 2147483647 w 99"/>
              <a:gd name="T61" fmla="*/ 2147483647 h 99"/>
              <a:gd name="T62" fmla="*/ 2147483647 w 99"/>
              <a:gd name="T63" fmla="*/ 2147483647 h 99"/>
              <a:gd name="T64" fmla="*/ 2147483647 w 99"/>
              <a:gd name="T65" fmla="*/ 2147483647 h 99"/>
              <a:gd name="T66" fmla="*/ 2147483647 w 99"/>
              <a:gd name="T67" fmla="*/ 2147483647 h 99"/>
              <a:gd name="T68" fmla="*/ 2147483647 w 99"/>
              <a:gd name="T69" fmla="*/ 2147483647 h 99"/>
              <a:gd name="T70" fmla="*/ 2147483647 w 99"/>
              <a:gd name="T71" fmla="*/ 2147483647 h 99"/>
              <a:gd name="T72" fmla="*/ 2147483647 w 99"/>
              <a:gd name="T73" fmla="*/ 2147483647 h 99"/>
              <a:gd name="T74" fmla="*/ 2147483647 w 99"/>
              <a:gd name="T75" fmla="*/ 2147483647 h 99"/>
              <a:gd name="T76" fmla="*/ 2147483647 w 99"/>
              <a:gd name="T77" fmla="*/ 2147483647 h 99"/>
              <a:gd name="T78" fmla="*/ 2147483647 w 99"/>
              <a:gd name="T79" fmla="*/ 2147483647 h 99"/>
              <a:gd name="T80" fmla="*/ 2147483647 w 99"/>
              <a:gd name="T81" fmla="*/ 2147483647 h 99"/>
              <a:gd name="T82" fmla="*/ 2147483647 w 99"/>
              <a:gd name="T83" fmla="*/ 2147483647 h 99"/>
              <a:gd name="T84" fmla="*/ 2147483647 w 99"/>
              <a:gd name="T85" fmla="*/ 2147483647 h 9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99"/>
              <a:gd name="T130" fmla="*/ 0 h 99"/>
              <a:gd name="T131" fmla="*/ 99 w 99"/>
              <a:gd name="T132" fmla="*/ 99 h 99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35" name="矩形 8"/>
          <p:cNvSpPr>
            <a:spLocks noChangeArrowheads="1"/>
          </p:cNvSpPr>
          <p:nvPr/>
        </p:nvSpPr>
        <p:spPr bwMode="auto">
          <a:xfrm rot="20112041" flipH="1">
            <a:off x="5734050" y="-1166813"/>
            <a:ext cx="260350" cy="5311776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36" name="矩形 9"/>
          <p:cNvSpPr>
            <a:spLocks noChangeArrowheads="1"/>
          </p:cNvSpPr>
          <p:nvPr/>
        </p:nvSpPr>
        <p:spPr bwMode="auto">
          <a:xfrm rot="20112041" flipH="1">
            <a:off x="4789488" y="-1411288"/>
            <a:ext cx="261937" cy="5311776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37" name="矩形 10"/>
          <p:cNvSpPr>
            <a:spLocks noChangeArrowheads="1"/>
          </p:cNvSpPr>
          <p:nvPr/>
        </p:nvSpPr>
        <p:spPr bwMode="auto">
          <a:xfrm rot="20112041" flipH="1">
            <a:off x="3862388" y="-1709738"/>
            <a:ext cx="261937" cy="5311776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38" name="矩形 11"/>
          <p:cNvSpPr>
            <a:spLocks noChangeArrowheads="1"/>
          </p:cNvSpPr>
          <p:nvPr/>
        </p:nvSpPr>
        <p:spPr bwMode="auto">
          <a:xfrm rot="20112041" flipH="1">
            <a:off x="6619875" y="-936625"/>
            <a:ext cx="261938" cy="5311775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39" name="矩形 12"/>
          <p:cNvSpPr>
            <a:spLocks noChangeArrowheads="1"/>
          </p:cNvSpPr>
          <p:nvPr/>
        </p:nvSpPr>
        <p:spPr bwMode="auto">
          <a:xfrm rot="20112041" flipH="1">
            <a:off x="2947988" y="-2008188"/>
            <a:ext cx="261937" cy="5310188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0" name="椭圆 13"/>
          <p:cNvSpPr>
            <a:spLocks noChangeArrowheads="1"/>
          </p:cNvSpPr>
          <p:nvPr/>
        </p:nvSpPr>
        <p:spPr bwMode="auto">
          <a:xfrm flipH="1">
            <a:off x="7848600" y="4205288"/>
            <a:ext cx="360363" cy="360362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B8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1" name="椭圆 14"/>
          <p:cNvSpPr>
            <a:spLocks noChangeArrowheads="1"/>
          </p:cNvSpPr>
          <p:nvPr/>
        </p:nvSpPr>
        <p:spPr bwMode="auto">
          <a:xfrm flipH="1">
            <a:off x="6916738" y="4014788"/>
            <a:ext cx="360362" cy="36036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C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2" name="椭圆 15"/>
          <p:cNvSpPr>
            <a:spLocks noChangeArrowheads="1"/>
          </p:cNvSpPr>
          <p:nvPr/>
        </p:nvSpPr>
        <p:spPr bwMode="auto">
          <a:xfrm flipH="1">
            <a:off x="5972175" y="3765550"/>
            <a:ext cx="360363" cy="3587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B8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3" name="椭圆 16"/>
          <p:cNvSpPr>
            <a:spLocks noChangeArrowheads="1"/>
          </p:cNvSpPr>
          <p:nvPr/>
        </p:nvSpPr>
        <p:spPr bwMode="auto">
          <a:xfrm flipH="1">
            <a:off x="5045075" y="3467100"/>
            <a:ext cx="360363" cy="360363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C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4</a:t>
            </a:r>
            <a:endParaRPr lang="zh-CN" altLang="en-US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4" name="椭圆 17"/>
          <p:cNvSpPr>
            <a:spLocks noChangeArrowheads="1"/>
          </p:cNvSpPr>
          <p:nvPr/>
        </p:nvSpPr>
        <p:spPr bwMode="auto">
          <a:xfrm flipH="1">
            <a:off x="4151313" y="3108325"/>
            <a:ext cx="360362" cy="3587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B8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5</a:t>
            </a:r>
            <a:endParaRPr lang="zh-CN" altLang="en-US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5" name="矩形 18"/>
          <p:cNvSpPr>
            <a:spLocks noChangeArrowheads="1"/>
          </p:cNvSpPr>
          <p:nvPr/>
        </p:nvSpPr>
        <p:spPr bwMode="auto">
          <a:xfrm rot="3909417" flipH="1">
            <a:off x="6633369" y="2858294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单击输入文字内容</a:t>
            </a:r>
            <a:endParaRPr lang="en-US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6" name="矩形 19"/>
          <p:cNvSpPr>
            <a:spLocks noChangeArrowheads="1"/>
          </p:cNvSpPr>
          <p:nvPr/>
        </p:nvSpPr>
        <p:spPr bwMode="auto">
          <a:xfrm rot="3909417" flipH="1">
            <a:off x="5831682" y="2758281"/>
            <a:ext cx="203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单击输入文字内容</a:t>
            </a:r>
            <a:endParaRPr lang="zh-CN" altLang="en-US"/>
          </a:p>
        </p:txBody>
      </p:sp>
      <p:sp>
        <p:nvSpPr>
          <p:cNvPr id="18447" name="矩形 20"/>
          <p:cNvSpPr>
            <a:spLocks noChangeArrowheads="1"/>
          </p:cNvSpPr>
          <p:nvPr/>
        </p:nvSpPr>
        <p:spPr bwMode="auto">
          <a:xfrm rot="3909417" flipH="1">
            <a:off x="4848225" y="2443163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单击输入文字内容</a:t>
            </a:r>
            <a:endParaRPr lang="zh-CN" altLang="en-US"/>
          </a:p>
        </p:txBody>
      </p:sp>
      <p:sp>
        <p:nvSpPr>
          <p:cNvPr id="18448" name="矩形 21"/>
          <p:cNvSpPr>
            <a:spLocks noChangeArrowheads="1"/>
          </p:cNvSpPr>
          <p:nvPr/>
        </p:nvSpPr>
        <p:spPr bwMode="auto">
          <a:xfrm rot="3909417" flipH="1">
            <a:off x="3937794" y="2115344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单击输入文字内容</a:t>
            </a:r>
            <a:endParaRPr lang="zh-CN" altLang="en-US"/>
          </a:p>
        </p:txBody>
      </p:sp>
      <p:sp>
        <p:nvSpPr>
          <p:cNvPr id="18449" name="矩形 22"/>
          <p:cNvSpPr>
            <a:spLocks noChangeArrowheads="1"/>
          </p:cNvSpPr>
          <p:nvPr/>
        </p:nvSpPr>
        <p:spPr bwMode="auto">
          <a:xfrm rot="3909417" flipH="1">
            <a:off x="2977357" y="1793081"/>
            <a:ext cx="203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单击输入文字内容</a:t>
            </a:r>
            <a:endParaRPr lang="zh-CN" altLang="en-US"/>
          </a:p>
        </p:txBody>
      </p:sp>
      <p:sp>
        <p:nvSpPr>
          <p:cNvPr id="18450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84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2" name="TextBox 23"/>
          <p:cNvSpPr>
            <a:spLocks noChangeArrowheads="1"/>
          </p:cNvSpPr>
          <p:nvPr/>
        </p:nvSpPr>
        <p:spPr bwMode="auto">
          <a:xfrm>
            <a:off x="971550" y="2400300"/>
            <a:ext cx="18367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/>
          </a:p>
        </p:txBody>
      </p:sp>
      <p:sp>
        <p:nvSpPr>
          <p:cNvPr id="18453" name="TextBox 24"/>
          <p:cNvSpPr>
            <a:spLocks noChangeArrowheads="1"/>
          </p:cNvSpPr>
          <p:nvPr/>
        </p:nvSpPr>
        <p:spPr bwMode="auto">
          <a:xfrm>
            <a:off x="1092200" y="3224213"/>
            <a:ext cx="183038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6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6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6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6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6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6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6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pic>
        <p:nvPicPr>
          <p:cNvPr id="184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10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9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4.xml><?xml version="1.0" encoding="utf-8"?>
<a:theme xmlns:a="http://schemas.openxmlformats.org/drawingml/2006/main" name="10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5.xml><?xml version="1.0" encoding="utf-8"?>
<a:theme xmlns:a="http://schemas.openxmlformats.org/drawingml/2006/main" name="11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6.xml><?xml version="1.0" encoding="utf-8"?>
<a:theme xmlns:a="http://schemas.openxmlformats.org/drawingml/2006/main" name="12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7.xml><?xml version="1.0" encoding="utf-8"?>
<a:theme xmlns:a="http://schemas.openxmlformats.org/drawingml/2006/main" name="13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8.xml><?xml version="1.0" encoding="utf-8"?>
<a:theme xmlns:a="http://schemas.openxmlformats.org/drawingml/2006/main" name="14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9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Pages>0</Pages>
  <Words>655</Words>
  <Characters>0</Characters>
  <Application>Microsoft Office PowerPoint</Application>
  <DocSecurity>0</DocSecurity>
  <PresentationFormat>全屏显示(16:9)</PresentationFormat>
  <Lines>0</Lines>
  <Paragraphs>148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</cp:lastModifiedBy>
  <cp:revision>34</cp:revision>
  <dcterms:created xsi:type="dcterms:W3CDTF">2013-09-05T05:13:00Z</dcterms:created>
  <dcterms:modified xsi:type="dcterms:W3CDTF">2016-11-19T06:48:24Z</dcterms:modified>
</cp:coreProperties>
</file>