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415" r:id="rId2"/>
    <p:sldId id="455" r:id="rId3"/>
    <p:sldId id="440" r:id="rId4"/>
    <p:sldId id="433" r:id="rId5"/>
    <p:sldId id="441" r:id="rId6"/>
    <p:sldId id="450" r:id="rId7"/>
    <p:sldId id="453" r:id="rId8"/>
    <p:sldId id="447" r:id="rId9"/>
    <p:sldId id="330" r:id="rId10"/>
    <p:sldId id="446" r:id="rId11"/>
    <p:sldId id="436" r:id="rId12"/>
    <p:sldId id="452" r:id="rId13"/>
    <p:sldId id="443" r:id="rId14"/>
    <p:sldId id="444" r:id="rId15"/>
    <p:sldId id="445" r:id="rId16"/>
    <p:sldId id="437" r:id="rId17"/>
    <p:sldId id="337" r:id="rId18"/>
    <p:sldId id="451" r:id="rId19"/>
    <p:sldId id="323" r:id="rId20"/>
    <p:sldId id="403" r:id="rId21"/>
    <p:sldId id="404" r:id="rId22"/>
    <p:sldId id="324" r:id="rId23"/>
    <p:sldId id="327" r:id="rId24"/>
    <p:sldId id="339" r:id="rId25"/>
    <p:sldId id="325" r:id="rId26"/>
    <p:sldId id="359" r:id="rId27"/>
    <p:sldId id="438" r:id="rId28"/>
    <p:sldId id="356" r:id="rId29"/>
    <p:sldId id="442" r:id="rId30"/>
    <p:sldId id="350" r:id="rId31"/>
    <p:sldId id="406" r:id="rId32"/>
    <p:sldId id="347" r:id="rId33"/>
    <p:sldId id="303" r:id="rId34"/>
    <p:sldId id="400" r:id="rId35"/>
    <p:sldId id="390" r:id="rId36"/>
    <p:sldId id="456" r:id="rId37"/>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92" y="-90"/>
      </p:cViewPr>
      <p:guideLst>
        <p:guide orient="horz" pos="1219"/>
        <p:guide orient="horz" pos="866"/>
        <p:guide orient="horz" pos="3384"/>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868B9899-E5EC-4ED1-95B7-C9F257A521CA}" type="datetime1">
              <a:rPr lang="zh-CN" altLang="en-US"/>
              <a:pPr>
                <a:defRPr/>
              </a:pPr>
              <a:t>2016-11-19</a:t>
            </a:fld>
            <a:endParaRPr lang="zh-CN" altLang="en-US" sz="1200"/>
          </a:p>
        </p:txBody>
      </p:sp>
      <p:sp>
        <p:nvSpPr>
          <p:cNvPr id="3789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789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2BDC0855-54A5-4CBE-A6FE-6BF5688E0A6E}" type="slidenum">
              <a:rPr lang="zh-CN" altLang="en-US"/>
              <a:pPr>
                <a:defRPr/>
              </a:pPr>
              <a:t>‹#›</a:t>
            </a:fld>
            <a:endParaRPr lang="zh-CN" altLang="en-US" sz="1200"/>
          </a:p>
        </p:txBody>
      </p:sp>
    </p:spTree>
    <p:extLst>
      <p:ext uri="{BB962C8B-B14F-4D97-AF65-F5344CB8AC3E}">
        <p14:creationId xmlns:p14="http://schemas.microsoft.com/office/powerpoint/2010/main" val="48289677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1192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93926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9898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27288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96529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960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5539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0978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8168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18174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5091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 name="矩形 11"/>
          <p:cNvSpPr>
            <a:spLocks noChangeArrowheads="1"/>
          </p:cNvSpPr>
          <p:nvPr/>
        </p:nvSpPr>
        <p:spPr bwMode="auto">
          <a:xfrm>
            <a:off x="2327275" y="4770438"/>
            <a:ext cx="901223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方正正黑简体" pitchFamily="2" charset="-122"/>
                <a:ea typeface="方正正黑简体" pitchFamily="2" charset="-122"/>
                <a:sym typeface="方正正黑简体" pitchFamily="2" charset="-122"/>
              </a:rPr>
              <a:t>寻找与众不同的</a:t>
            </a:r>
            <a:r>
              <a:rPr lang="zh-CN" altLang="en-US" sz="11500" b="1">
                <a:solidFill>
                  <a:schemeClr val="bg1"/>
                </a:solidFill>
                <a:ea typeface="方正正黑简体" pitchFamily="2" charset="-122"/>
                <a:sym typeface="方正正黑简体" pitchFamily="2" charset="-122"/>
              </a:rPr>
              <a:t>‘</a:t>
            </a:r>
            <a:r>
              <a:rPr lang="zh-CN" altLang="en-US" sz="11500" b="1">
                <a:solidFill>
                  <a:schemeClr val="bg1"/>
                </a:solidFill>
                <a:latin typeface="方正正黑简体" pitchFamily="2" charset="-122"/>
                <a:ea typeface="方正正黑简体" pitchFamily="2" charset="-122"/>
                <a:sym typeface="方正正黑简体" pitchFamily="2" charset="-122"/>
              </a:rPr>
              <a:t>我</a:t>
            </a:r>
            <a:r>
              <a:rPr lang="en-US" sz="11500" b="1">
                <a:solidFill>
                  <a:schemeClr val="bg1"/>
                </a:solidFill>
                <a:latin typeface="方正正黑简体" pitchFamily="2" charset="-122"/>
                <a:ea typeface="方正正黑简体" pitchFamily="2" charset="-122"/>
                <a:sym typeface="方正正黑简体" pitchFamily="2" charset="-122"/>
              </a:rPr>
              <a:t>’</a:t>
            </a:r>
            <a:endParaRPr lang="en-US" sz="4800" b="1">
              <a:solidFill>
                <a:schemeClr val="bg1"/>
              </a:solidFill>
              <a:latin typeface="方正正黑简体" pitchFamily="2" charset="-122"/>
              <a:ea typeface="方正正黑简体" pitchFamily="2" charset="-122"/>
              <a:sym typeface="方正正黑简体" pitchFamily="2" charset="-122"/>
            </a:endParaRPr>
          </a:p>
        </p:txBody>
      </p:sp>
      <p:sp>
        <p:nvSpPr>
          <p:cNvPr id="1029" name="矩形 12"/>
          <p:cNvSpPr>
            <a:spLocks noChangeArrowheads="1"/>
          </p:cNvSpPr>
          <p:nvPr/>
        </p:nvSpPr>
        <p:spPr bwMode="auto">
          <a:xfrm>
            <a:off x="3641725" y="5095875"/>
            <a:ext cx="3814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细圆简体" pitchFamily="1" charset="-122"/>
                <a:ea typeface="方正细圆简体" pitchFamily="1" charset="-122"/>
                <a:sym typeface="方正细圆简体" pitchFamily="1" charset="-122"/>
              </a:rPr>
              <a:t>竞聘人：</a:t>
            </a:r>
            <a:r>
              <a:rPr lang="en-US" altLang="zh-CN">
                <a:solidFill>
                  <a:schemeClr val="bg1"/>
                </a:solidFill>
                <a:latin typeface="方正细圆简体" pitchFamily="1" charset="-122"/>
                <a:ea typeface="方正细圆简体" pitchFamily="1" charset="-122"/>
                <a:sym typeface="方正细圆简体" pitchFamily="1" charset="-122"/>
              </a:rPr>
              <a:t>PPT    </a:t>
            </a:r>
            <a:r>
              <a:rPr lang="zh-CN" altLang="en-US">
                <a:solidFill>
                  <a:schemeClr val="bg1"/>
                </a:solidFill>
                <a:latin typeface="方正细圆简体" pitchFamily="1" charset="-122"/>
                <a:ea typeface="方正细圆简体" pitchFamily="1" charset="-122"/>
                <a:sym typeface="方正细圆简体" pitchFamily="1" charset="-122"/>
              </a:rPr>
              <a:t>竞聘职位：设计总监</a:t>
            </a:r>
          </a:p>
        </p:txBody>
      </p:sp>
      <p:pic>
        <p:nvPicPr>
          <p:cNvPr id="103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1682750"/>
            <a:ext cx="2719388"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02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0248" name="矩形 21"/>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自我评价</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10249" name="矩形 22"/>
          <p:cNvSpPr>
            <a:spLocks noChangeArrowheads="1"/>
          </p:cNvSpPr>
          <p:nvPr/>
        </p:nvSpPr>
        <p:spPr bwMode="auto">
          <a:xfrm>
            <a:off x="5337175" y="833438"/>
            <a:ext cx="1517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Self evaluation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pic>
        <p:nvPicPr>
          <p:cNvPr id="10250"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3925" y="1304925"/>
            <a:ext cx="20828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4"/>
          <p:cNvPicPr>
            <a:picLocks noChangeAspect="1" noChangeArrowheads="1"/>
          </p:cNvPicPr>
          <p:nvPr/>
        </p:nvPicPr>
        <p:blipFill>
          <a:blip r:embed="rId4">
            <a:extLst>
              <a:ext uri="{28A0092B-C50C-407E-A947-70E740481C1C}">
                <a14:useLocalDpi xmlns:a14="http://schemas.microsoft.com/office/drawing/2010/main" val="0"/>
              </a:ext>
            </a:extLst>
          </a:blip>
          <a:srcRect l="49661" t="22420" r="28903" b="57779"/>
          <a:stretch>
            <a:fillRect/>
          </a:stretch>
        </p:blipFill>
        <p:spPr bwMode="auto">
          <a:xfrm>
            <a:off x="889000" y="1530350"/>
            <a:ext cx="692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图片 15"/>
          <p:cNvPicPr>
            <a:picLocks noChangeAspect="1" noChangeArrowheads="1"/>
          </p:cNvPicPr>
          <p:nvPr/>
        </p:nvPicPr>
        <p:blipFill>
          <a:blip r:embed="rId5">
            <a:extLst>
              <a:ext uri="{28A0092B-C50C-407E-A947-70E740481C1C}">
                <a14:useLocalDpi xmlns:a14="http://schemas.microsoft.com/office/drawing/2010/main" val="0"/>
              </a:ext>
            </a:extLst>
          </a:blip>
          <a:srcRect l="29073" t="22067" r="50674" b="58662"/>
          <a:stretch>
            <a:fillRect/>
          </a:stretch>
        </p:blipFill>
        <p:spPr bwMode="auto">
          <a:xfrm>
            <a:off x="7491413" y="4630738"/>
            <a:ext cx="6540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矩形 29"/>
          <p:cNvSpPr>
            <a:spLocks noChangeArrowheads="1"/>
          </p:cNvSpPr>
          <p:nvPr/>
        </p:nvSpPr>
        <p:spPr bwMode="auto">
          <a:xfrm>
            <a:off x="1579563" y="2084388"/>
            <a:ext cx="43084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个性张扬</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4" name="矩形 30"/>
          <p:cNvSpPr>
            <a:spLocks noChangeArrowheads="1"/>
          </p:cNvSpPr>
          <p:nvPr/>
        </p:nvSpPr>
        <p:spPr bwMode="auto">
          <a:xfrm>
            <a:off x="3184525" y="3656013"/>
            <a:ext cx="4306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沉稳干练</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5" name="矩形 32"/>
          <p:cNvSpPr>
            <a:spLocks noChangeArrowheads="1"/>
          </p:cNvSpPr>
          <p:nvPr/>
        </p:nvSpPr>
        <p:spPr bwMode="auto">
          <a:xfrm>
            <a:off x="3808413" y="3073400"/>
            <a:ext cx="199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Personality publicity</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0256" name="矩形 33"/>
          <p:cNvSpPr>
            <a:spLocks noChangeArrowheads="1"/>
          </p:cNvSpPr>
          <p:nvPr/>
        </p:nvSpPr>
        <p:spPr bwMode="auto">
          <a:xfrm>
            <a:off x="3324225" y="4686300"/>
            <a:ext cx="1643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Capable of calm</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p:cNvPicPr>
            <a:picLocks noChangeAspect="1" noChangeArrowheads="1"/>
          </p:cNvPicPr>
          <p:nvPr/>
        </p:nvPicPr>
        <p:blipFill>
          <a:blip r:embed="rId2">
            <a:grayscl/>
            <a:extLst>
              <a:ext uri="{28A0092B-C50C-407E-A947-70E740481C1C}">
                <a14:useLocalDpi xmlns:a14="http://schemas.microsoft.com/office/drawing/2010/main" val="0"/>
              </a:ext>
            </a:extLst>
          </a:blip>
          <a:srcRect t="7770" b="77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9"/>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8" name="矩形 12"/>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1269" name="任意多边形 14"/>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1271" name="矩形 4"/>
          <p:cNvSpPr>
            <a:spLocks noChangeArrowheads="1"/>
          </p:cNvSpPr>
          <p:nvPr/>
        </p:nvSpPr>
        <p:spPr bwMode="auto">
          <a:xfrm>
            <a:off x="4625975" y="300038"/>
            <a:ext cx="2968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岗位认识</a:t>
            </a:r>
            <a:endParaRPr lang="zh-CN" altLang="en-US"/>
          </a:p>
        </p:txBody>
      </p:sp>
      <p:sp>
        <p:nvSpPr>
          <p:cNvPr id="11272" name="矩形 5"/>
          <p:cNvSpPr>
            <a:spLocks noChangeArrowheads="1"/>
          </p:cNvSpPr>
          <p:nvPr/>
        </p:nvSpPr>
        <p:spPr bwMode="auto">
          <a:xfrm>
            <a:off x="4452938" y="1189038"/>
            <a:ext cx="3314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229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2296" name="图片 2"/>
          <p:cNvPicPr>
            <a:picLocks noChangeAspect="1" noChangeArrowheads="1"/>
          </p:cNvPicPr>
          <p:nvPr/>
        </p:nvPicPr>
        <p:blipFill>
          <a:blip r:embed="rId3">
            <a:extLst>
              <a:ext uri="{28A0092B-C50C-407E-A947-70E740481C1C}">
                <a14:useLocalDpi xmlns:a14="http://schemas.microsoft.com/office/drawing/2010/main" val="0"/>
              </a:ext>
            </a:extLst>
          </a:blip>
          <a:srcRect l="12247" t="3162" b="4053"/>
          <a:stretch>
            <a:fillRect/>
          </a:stretch>
        </p:blipFill>
        <p:spPr bwMode="auto">
          <a:xfrm>
            <a:off x="4686300" y="1290638"/>
            <a:ext cx="75057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38"/>
          <p:cNvSpPr>
            <a:spLocks noChangeArrowheads="1"/>
          </p:cNvSpPr>
          <p:nvPr/>
        </p:nvSpPr>
        <p:spPr bwMode="auto">
          <a:xfrm>
            <a:off x="4686300" y="1290638"/>
            <a:ext cx="4000500" cy="508635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2298" name="KSO_Shape"/>
          <p:cNvSpPr>
            <a:spLocks noChangeArrowheads="1"/>
          </p:cNvSpPr>
          <p:nvPr/>
        </p:nvSpPr>
        <p:spPr bwMode="auto">
          <a:xfrm>
            <a:off x="5157788" y="1944688"/>
            <a:ext cx="447675" cy="596900"/>
          </a:xfrm>
          <a:custGeom>
            <a:avLst/>
            <a:gdLst>
              <a:gd name="T0" fmla="*/ 98106 w 1357313"/>
              <a:gd name="T1" fmla="*/ 121244 h 2041525"/>
              <a:gd name="T2" fmla="*/ 103640 w 1357313"/>
              <a:gd name="T3" fmla="*/ 131418 h 2041525"/>
              <a:gd name="T4" fmla="*/ 35272 w 1357313"/>
              <a:gd name="T5" fmla="*/ 128364 h 2041525"/>
              <a:gd name="T6" fmla="*/ 41343 w 1357313"/>
              <a:gd name="T7" fmla="*/ 119264 h 2041525"/>
              <a:gd name="T8" fmla="*/ 91098 w 1357313"/>
              <a:gd name="T9" fmla="*/ 45356 h 2041525"/>
              <a:gd name="T10" fmla="*/ 72877 w 1357313"/>
              <a:gd name="T11" fmla="*/ 58652 h 2041525"/>
              <a:gd name="T12" fmla="*/ 64773 w 1357313"/>
              <a:gd name="T13" fmla="*/ 58652 h 2041525"/>
              <a:gd name="T14" fmla="*/ 46552 w 1357313"/>
              <a:gd name="T15" fmla="*/ 45356 h 2041525"/>
              <a:gd name="T16" fmla="*/ 22462 w 1357313"/>
              <a:gd name="T17" fmla="*/ 34690 h 2041525"/>
              <a:gd name="T18" fmla="*/ 29341 w 1357313"/>
              <a:gd name="T19" fmla="*/ 47316 h 2041525"/>
              <a:gd name="T20" fmla="*/ 45274 w 1357313"/>
              <a:gd name="T21" fmla="*/ 62412 h 2041525"/>
              <a:gd name="T22" fmla="*/ 56989 w 1357313"/>
              <a:gd name="T23" fmla="*/ 71766 h 2041525"/>
              <a:gd name="T24" fmla="*/ 59730 w 1357313"/>
              <a:gd name="T25" fmla="*/ 81879 h 2041525"/>
              <a:gd name="T26" fmla="*/ 56720 w 1357313"/>
              <a:gd name="T27" fmla="*/ 91549 h 2041525"/>
              <a:gd name="T28" fmla="*/ 44172 w 1357313"/>
              <a:gd name="T29" fmla="*/ 101367 h 2041525"/>
              <a:gd name="T30" fmla="*/ 28615 w 1357313"/>
              <a:gd name="T31" fmla="*/ 116421 h 2041525"/>
              <a:gd name="T32" fmla="*/ 22382 w 1357313"/>
              <a:gd name="T33" fmla="*/ 128414 h 2041525"/>
              <a:gd name="T34" fmla="*/ 116638 w 1357313"/>
              <a:gd name="T35" fmla="*/ 133122 h 2041525"/>
              <a:gd name="T36" fmla="*/ 111156 w 1357313"/>
              <a:gd name="T37" fmla="*/ 119145 h 2041525"/>
              <a:gd name="T38" fmla="*/ 96782 w 1357313"/>
              <a:gd name="T39" fmla="*/ 104091 h 2041525"/>
              <a:gd name="T40" fmla="*/ 82219 w 1357313"/>
              <a:gd name="T41" fmla="*/ 92943 h 2041525"/>
              <a:gd name="T42" fmla="*/ 78323 w 1357313"/>
              <a:gd name="T43" fmla="*/ 84370 h 2041525"/>
              <a:gd name="T44" fmla="*/ 79236 w 1357313"/>
              <a:gd name="T45" fmla="*/ 75270 h 2041525"/>
              <a:gd name="T46" fmla="*/ 86034 w 1357313"/>
              <a:gd name="T47" fmla="*/ 67099 h 2041525"/>
              <a:gd name="T48" fmla="*/ 104385 w 1357313"/>
              <a:gd name="T49" fmla="*/ 51729 h 2041525"/>
              <a:gd name="T50" fmla="*/ 113816 w 1357313"/>
              <a:gd name="T51" fmla="*/ 39039 h 2041525"/>
              <a:gd name="T52" fmla="*/ 118626 w 1357313"/>
              <a:gd name="T53" fmla="*/ 17883 h 2041525"/>
              <a:gd name="T54" fmla="*/ 132356 w 1357313"/>
              <a:gd name="T55" fmla="*/ 1309 h 2041525"/>
              <a:gd name="T56" fmla="*/ 137139 w 1357313"/>
              <a:gd name="T57" fmla="*/ 5870 h 2041525"/>
              <a:gd name="T58" fmla="*/ 137220 w 1357313"/>
              <a:gd name="T59" fmla="*/ 11824 h 2041525"/>
              <a:gd name="T60" fmla="*/ 133001 w 1357313"/>
              <a:gd name="T61" fmla="*/ 16236 h 2041525"/>
              <a:gd name="T62" fmla="*/ 126767 w 1357313"/>
              <a:gd name="T63" fmla="*/ 25083 h 2041525"/>
              <a:gd name="T64" fmla="*/ 121474 w 1357313"/>
              <a:gd name="T65" fmla="*/ 44867 h 2041525"/>
              <a:gd name="T66" fmla="*/ 110162 w 1357313"/>
              <a:gd name="T67" fmla="*/ 60216 h 2041525"/>
              <a:gd name="T68" fmla="*/ 90199 w 1357313"/>
              <a:gd name="T69" fmla="*/ 76073 h 2041525"/>
              <a:gd name="T70" fmla="*/ 88882 w 1357313"/>
              <a:gd name="T71" fmla="*/ 82238 h 2041525"/>
              <a:gd name="T72" fmla="*/ 98555 w 1357313"/>
              <a:gd name="T73" fmla="*/ 92753 h 2041525"/>
              <a:gd name="T74" fmla="*/ 114032 w 1357313"/>
              <a:gd name="T75" fmla="*/ 106814 h 2041525"/>
              <a:gd name="T76" fmla="*/ 123382 w 1357313"/>
              <a:gd name="T77" fmla="*/ 122502 h 2041525"/>
              <a:gd name="T78" fmla="*/ 128756 w 1357313"/>
              <a:gd name="T79" fmla="*/ 145199 h 2041525"/>
              <a:gd name="T80" fmla="*/ 134908 w 1357313"/>
              <a:gd name="T81" fmla="*/ 147944 h 2041525"/>
              <a:gd name="T82" fmla="*/ 137757 w 1357313"/>
              <a:gd name="T83" fmla="*/ 153054 h 2041525"/>
              <a:gd name="T84" fmla="*/ 135876 w 1357313"/>
              <a:gd name="T85" fmla="*/ 158902 h 2041525"/>
              <a:gd name="T86" fmla="*/ 129830 w 1357313"/>
              <a:gd name="T87" fmla="*/ 162449 h 2041525"/>
              <a:gd name="T88" fmla="*/ 7470 w 1357313"/>
              <a:gd name="T89" fmla="*/ 162301 h 2041525"/>
              <a:gd name="T90" fmla="*/ 1639 w 1357313"/>
              <a:gd name="T91" fmla="*/ 158543 h 2041525"/>
              <a:gd name="T92" fmla="*/ 108 w 1357313"/>
              <a:gd name="T93" fmla="*/ 152631 h 2041525"/>
              <a:gd name="T94" fmla="*/ 3278 w 1357313"/>
              <a:gd name="T95" fmla="*/ 147648 h 2041525"/>
              <a:gd name="T96" fmla="*/ 9565 w 1357313"/>
              <a:gd name="T97" fmla="*/ 145115 h 2041525"/>
              <a:gd name="T98" fmla="*/ 14456 w 1357313"/>
              <a:gd name="T99" fmla="*/ 122502 h 2041525"/>
              <a:gd name="T100" fmla="*/ 23806 w 1357313"/>
              <a:gd name="T101" fmla="*/ 106814 h 2041525"/>
              <a:gd name="T102" fmla="*/ 39282 w 1357313"/>
              <a:gd name="T103" fmla="*/ 92753 h 2041525"/>
              <a:gd name="T104" fmla="*/ 48928 w 1357313"/>
              <a:gd name="T105" fmla="*/ 82470 h 2041525"/>
              <a:gd name="T106" fmla="*/ 47612 w 1357313"/>
              <a:gd name="T107" fmla="*/ 76073 h 2041525"/>
              <a:gd name="T108" fmla="*/ 27675 w 1357313"/>
              <a:gd name="T109" fmla="*/ 60216 h 2041525"/>
              <a:gd name="T110" fmla="*/ 16363 w 1357313"/>
              <a:gd name="T111" fmla="*/ 44867 h 2041525"/>
              <a:gd name="T112" fmla="*/ 10801 w 1357313"/>
              <a:gd name="T113" fmla="*/ 23310 h 2041525"/>
              <a:gd name="T114" fmla="*/ 4406 w 1357313"/>
              <a:gd name="T115" fmla="*/ 15983 h 2041525"/>
              <a:gd name="T116" fmla="*/ 457 w 1357313"/>
              <a:gd name="T117" fmla="*/ 11444 h 2041525"/>
              <a:gd name="T118" fmla="*/ 887 w 1357313"/>
              <a:gd name="T119" fmla="*/ 5469 h 2041525"/>
              <a:gd name="T120" fmla="*/ 5938 w 1357313"/>
              <a:gd name="T121" fmla="*/ 107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9" name="KSO_Shape"/>
          <p:cNvSpPr>
            <a:spLocks noChangeArrowheads="1"/>
          </p:cNvSpPr>
          <p:nvPr/>
        </p:nvSpPr>
        <p:spPr bwMode="auto">
          <a:xfrm>
            <a:off x="5083175" y="5427663"/>
            <a:ext cx="596900" cy="596900"/>
          </a:xfrm>
          <a:custGeom>
            <a:avLst/>
            <a:gdLst>
              <a:gd name="T0" fmla="*/ 43258 w 3543300"/>
              <a:gd name="T1" fmla="*/ 30827 h 3617913"/>
              <a:gd name="T2" fmla="*/ 37275 w 3543300"/>
              <a:gd name="T3" fmla="*/ 34111 h 3617913"/>
              <a:gd name="T4" fmla="*/ 32788 w 3543300"/>
              <a:gd name="T5" fmla="*/ 39072 h 3617913"/>
              <a:gd name="T6" fmla="*/ 30255 w 3543300"/>
              <a:gd name="T7" fmla="*/ 45276 h 3617913"/>
              <a:gd name="T8" fmla="*/ 30075 w 3543300"/>
              <a:gd name="T9" fmla="*/ 52227 h 3617913"/>
              <a:gd name="T10" fmla="*/ 32308 w 3543300"/>
              <a:gd name="T11" fmla="*/ 58590 h 3617913"/>
              <a:gd name="T12" fmla="*/ 36541 w 3543300"/>
              <a:gd name="T13" fmla="*/ 63751 h 3617913"/>
              <a:gd name="T14" fmla="*/ 42333 w 3543300"/>
              <a:gd name="T15" fmla="*/ 67305 h 3617913"/>
              <a:gd name="T16" fmla="*/ 49223 w 3543300"/>
              <a:gd name="T17" fmla="*/ 68826 h 3617913"/>
              <a:gd name="T18" fmla="*/ 56356 w 3543300"/>
              <a:gd name="T19" fmla="*/ 67962 h 3617913"/>
              <a:gd name="T20" fmla="*/ 62507 w 3543300"/>
              <a:gd name="T21" fmla="*/ 64953 h 3617913"/>
              <a:gd name="T22" fmla="*/ 67218 w 3543300"/>
              <a:gd name="T23" fmla="*/ 60207 h 3617913"/>
              <a:gd name="T24" fmla="*/ 70073 w 3543300"/>
              <a:gd name="T25" fmla="*/ 54137 h 3617913"/>
              <a:gd name="T26" fmla="*/ 70604 w 3543300"/>
              <a:gd name="T27" fmla="*/ 47229 h 3617913"/>
              <a:gd name="T28" fmla="*/ 68695 w 3543300"/>
              <a:gd name="T29" fmla="*/ 40728 h 3617913"/>
              <a:gd name="T30" fmla="*/ 64729 w 3543300"/>
              <a:gd name="T31" fmla="*/ 35373 h 3617913"/>
              <a:gd name="T32" fmla="*/ 59133 w 3543300"/>
              <a:gd name="T33" fmla="*/ 31562 h 3617913"/>
              <a:gd name="T34" fmla="*/ 52367 w 3543300"/>
              <a:gd name="T35" fmla="*/ 29738 h 3617913"/>
              <a:gd name="T36" fmla="*/ 55557 w 3543300"/>
              <a:gd name="T37" fmla="*/ 190 h 3617913"/>
              <a:gd name="T38" fmla="*/ 57097 w 3543300"/>
              <a:gd name="T39" fmla="*/ 2428 h 3617913"/>
              <a:gd name="T40" fmla="*/ 66450 w 3543300"/>
              <a:gd name="T41" fmla="*/ 13214 h 3617913"/>
              <a:gd name="T42" fmla="*/ 75099 w 3543300"/>
              <a:gd name="T43" fmla="*/ 6551 h 3617913"/>
              <a:gd name="T44" fmla="*/ 84308 w 3543300"/>
              <a:gd name="T45" fmla="*/ 12142 h 3617913"/>
              <a:gd name="T46" fmla="*/ 84560 w 3543300"/>
              <a:gd name="T47" fmla="*/ 15107 h 3617913"/>
              <a:gd name="T48" fmla="*/ 85029 w 3543300"/>
              <a:gd name="T49" fmla="*/ 28572 h 3617913"/>
              <a:gd name="T50" fmla="*/ 96300 w 3543300"/>
              <a:gd name="T51" fmla="*/ 28615 h 3617913"/>
              <a:gd name="T52" fmla="*/ 100517 w 3543300"/>
              <a:gd name="T53" fmla="*/ 38294 h 3617913"/>
              <a:gd name="T54" fmla="*/ 99048 w 3543300"/>
              <a:gd name="T55" fmla="*/ 40904 h 3617913"/>
              <a:gd name="T56" fmla="*/ 91101 w 3543300"/>
              <a:gd name="T57" fmla="*/ 51422 h 3617913"/>
              <a:gd name="T58" fmla="*/ 100157 w 3543300"/>
              <a:gd name="T59" fmla="*/ 58500 h 3617913"/>
              <a:gd name="T60" fmla="*/ 97688 w 3543300"/>
              <a:gd name="T61" fmla="*/ 68603 h 3617913"/>
              <a:gd name="T62" fmla="*/ 94967 w 3543300"/>
              <a:gd name="T63" fmla="*/ 70012 h 3617913"/>
              <a:gd name="T64" fmla="*/ 82443 w 3543300"/>
              <a:gd name="T65" fmla="*/ 73442 h 3617913"/>
              <a:gd name="T66" fmla="*/ 84966 w 3543300"/>
              <a:gd name="T67" fmla="*/ 84617 h 3617913"/>
              <a:gd name="T68" fmla="*/ 76883 w 3543300"/>
              <a:gd name="T69" fmla="*/ 91565 h 3617913"/>
              <a:gd name="T70" fmla="*/ 73793 w 3543300"/>
              <a:gd name="T71" fmla="*/ 91323 h 3617913"/>
              <a:gd name="T72" fmla="*/ 62251 w 3543300"/>
              <a:gd name="T73" fmla="*/ 86752 h 3617913"/>
              <a:gd name="T74" fmla="*/ 56899 w 3543300"/>
              <a:gd name="T75" fmla="*/ 97002 h 3617913"/>
              <a:gd name="T76" fmla="*/ 45988 w 3543300"/>
              <a:gd name="T77" fmla="*/ 98479 h 3617913"/>
              <a:gd name="T78" fmla="*/ 43573 w 3543300"/>
              <a:gd name="T79" fmla="*/ 96777 h 3617913"/>
              <a:gd name="T80" fmla="*/ 37599 w 3543300"/>
              <a:gd name="T81" fmla="*/ 86536 h 3617913"/>
              <a:gd name="T82" fmla="*/ 26562 w 3543300"/>
              <a:gd name="T83" fmla="*/ 91488 h 3617913"/>
              <a:gd name="T84" fmla="*/ 23561 w 3543300"/>
              <a:gd name="T85" fmla="*/ 91488 h 3617913"/>
              <a:gd name="T86" fmla="*/ 15624 w 3543300"/>
              <a:gd name="T87" fmla="*/ 84384 h 3617913"/>
              <a:gd name="T88" fmla="*/ 18119 w 3543300"/>
              <a:gd name="T89" fmla="*/ 73442 h 3617913"/>
              <a:gd name="T90" fmla="*/ 5586 w 3543300"/>
              <a:gd name="T91" fmla="*/ 70012 h 3617913"/>
              <a:gd name="T92" fmla="*/ 2874 w 3543300"/>
              <a:gd name="T93" fmla="*/ 68603 h 3617913"/>
              <a:gd name="T94" fmla="*/ 396 w 3543300"/>
              <a:gd name="T95" fmla="*/ 58500 h 3617913"/>
              <a:gd name="T96" fmla="*/ 9506 w 3543300"/>
              <a:gd name="T97" fmla="*/ 52139 h 3617913"/>
              <a:gd name="T98" fmla="*/ 1631 w 3543300"/>
              <a:gd name="T99" fmla="*/ 40956 h 3617913"/>
              <a:gd name="T100" fmla="*/ 18 w 3543300"/>
              <a:gd name="T101" fmla="*/ 38415 h 3617913"/>
              <a:gd name="T102" fmla="*/ 3820 w 3543300"/>
              <a:gd name="T103" fmla="*/ 28822 h 3617913"/>
              <a:gd name="T104" fmla="*/ 14768 w 3543300"/>
              <a:gd name="T105" fmla="*/ 29816 h 3617913"/>
              <a:gd name="T106" fmla="*/ 21075 w 3543300"/>
              <a:gd name="T107" fmla="*/ 21805 h 3617913"/>
              <a:gd name="T108" fmla="*/ 15849 w 3543300"/>
              <a:gd name="T109" fmla="*/ 12730 h 3617913"/>
              <a:gd name="T110" fmla="*/ 24481 w 3543300"/>
              <a:gd name="T111" fmla="*/ 6594 h 3617913"/>
              <a:gd name="T112" fmla="*/ 27102 w 3543300"/>
              <a:gd name="T113" fmla="*/ 7527 h 3617913"/>
              <a:gd name="T114" fmla="*/ 41212 w 3543300"/>
              <a:gd name="T115" fmla="*/ 11002 h 3617913"/>
              <a:gd name="T116" fmla="*/ 44204 w 3543300"/>
              <a:gd name="T117" fmla="*/ 71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0" name="KSO_Shape"/>
          <p:cNvSpPr>
            <a:spLocks noChangeArrowheads="1"/>
          </p:cNvSpPr>
          <p:nvPr/>
        </p:nvSpPr>
        <p:spPr bwMode="auto">
          <a:xfrm>
            <a:off x="5083175" y="3106738"/>
            <a:ext cx="596900" cy="596900"/>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1" name="KSO_Shape"/>
          <p:cNvSpPr>
            <a:spLocks noChangeArrowheads="1"/>
          </p:cNvSpPr>
          <p:nvPr/>
        </p:nvSpPr>
        <p:spPr bwMode="auto">
          <a:xfrm>
            <a:off x="5119688" y="4267200"/>
            <a:ext cx="522287" cy="596900"/>
          </a:xfrm>
          <a:custGeom>
            <a:avLst/>
            <a:gdLst>
              <a:gd name="T0" fmla="*/ 154003 w 1282700"/>
              <a:gd name="T1" fmla="*/ 157742 h 1516063"/>
              <a:gd name="T2" fmla="*/ 158140 w 1282700"/>
              <a:gd name="T3" fmla="*/ 171989 h 1516063"/>
              <a:gd name="T4" fmla="*/ 152072 w 1282700"/>
              <a:gd name="T5" fmla="*/ 185310 h 1516063"/>
              <a:gd name="T6" fmla="*/ 119143 w 1282700"/>
              <a:gd name="T7" fmla="*/ 188293 h 1516063"/>
              <a:gd name="T8" fmla="*/ 110482 w 1282700"/>
              <a:gd name="T9" fmla="*/ 176412 h 1516063"/>
              <a:gd name="T10" fmla="*/ 111530 w 1282700"/>
              <a:gd name="T11" fmla="*/ 161600 h 1516063"/>
              <a:gd name="T12" fmla="*/ 121735 w 1282700"/>
              <a:gd name="T13" fmla="*/ 150850 h 1516063"/>
              <a:gd name="T14" fmla="*/ 111705 w 1282700"/>
              <a:gd name="T15" fmla="*/ 70283 h 1516063"/>
              <a:gd name="T16" fmla="*/ 86343 w 1282700"/>
              <a:gd name="T17" fmla="*/ 78269 h 1516063"/>
              <a:gd name="T18" fmla="*/ 64178 w 1282700"/>
              <a:gd name="T19" fmla="*/ 91512 h 1516063"/>
              <a:gd name="T20" fmla="*/ 46094 w 1282700"/>
              <a:gd name="T21" fmla="*/ 109237 h 1516063"/>
              <a:gd name="T22" fmla="*/ 32971 w 1282700"/>
              <a:gd name="T23" fmla="*/ 130620 h 1516063"/>
              <a:gd name="T24" fmla="*/ 25583 w 1282700"/>
              <a:gd name="T25" fmla="*/ 154838 h 1516063"/>
              <a:gd name="T26" fmla="*/ 24921 w 1282700"/>
              <a:gd name="T27" fmla="*/ 180808 h 1516063"/>
              <a:gd name="T28" fmla="*/ 30986 w 1282700"/>
              <a:gd name="T29" fmla="*/ 205489 h 1516063"/>
              <a:gd name="T30" fmla="*/ 43006 w 1282700"/>
              <a:gd name="T31" fmla="*/ 227491 h 1516063"/>
              <a:gd name="T32" fmla="*/ 60208 w 1282700"/>
              <a:gd name="T33" fmla="*/ 246041 h 1516063"/>
              <a:gd name="T34" fmla="*/ 81601 w 1282700"/>
              <a:gd name="T35" fmla="*/ 260262 h 1516063"/>
              <a:gd name="T36" fmla="*/ 106412 w 1282700"/>
              <a:gd name="T37" fmla="*/ 269382 h 1516063"/>
              <a:gd name="T38" fmla="*/ 133760 w 1282700"/>
              <a:gd name="T39" fmla="*/ 272577 h 1516063"/>
              <a:gd name="T40" fmla="*/ 161052 w 1282700"/>
              <a:gd name="T41" fmla="*/ 269382 h 1516063"/>
              <a:gd name="T42" fmla="*/ 185808 w 1282700"/>
              <a:gd name="T43" fmla="*/ 260262 h 1516063"/>
              <a:gd name="T44" fmla="*/ 207201 w 1282700"/>
              <a:gd name="T45" fmla="*/ 246041 h 1516063"/>
              <a:gd name="T46" fmla="*/ 224403 w 1282700"/>
              <a:gd name="T47" fmla="*/ 227491 h 1516063"/>
              <a:gd name="T48" fmla="*/ 236477 w 1282700"/>
              <a:gd name="T49" fmla="*/ 205489 h 1516063"/>
              <a:gd name="T50" fmla="*/ 242487 w 1282700"/>
              <a:gd name="T51" fmla="*/ 180808 h 1516063"/>
              <a:gd name="T52" fmla="*/ 241826 w 1282700"/>
              <a:gd name="T53" fmla="*/ 154838 h 1516063"/>
              <a:gd name="T54" fmla="*/ 234438 w 1282700"/>
              <a:gd name="T55" fmla="*/ 130620 h 1516063"/>
              <a:gd name="T56" fmla="*/ 221315 w 1282700"/>
              <a:gd name="T57" fmla="*/ 109237 h 1516063"/>
              <a:gd name="T58" fmla="*/ 203231 w 1282700"/>
              <a:gd name="T59" fmla="*/ 91512 h 1516063"/>
              <a:gd name="T60" fmla="*/ 181121 w 1282700"/>
              <a:gd name="T61" fmla="*/ 78269 h 1516063"/>
              <a:gd name="T62" fmla="*/ 155704 w 1282700"/>
              <a:gd name="T63" fmla="*/ 70283 h 1516063"/>
              <a:gd name="T64" fmla="*/ 158019 w 1282700"/>
              <a:gd name="T65" fmla="*/ 0 h 1516063"/>
              <a:gd name="T66" fmla="*/ 162375 w 1282700"/>
              <a:gd name="T67" fmla="*/ 48435 h 1516063"/>
              <a:gd name="T68" fmla="*/ 184650 w 1282700"/>
              <a:gd name="T69" fmla="*/ 54928 h 1516063"/>
              <a:gd name="T70" fmla="*/ 204995 w 1282700"/>
              <a:gd name="T71" fmla="*/ 64821 h 1516063"/>
              <a:gd name="T72" fmla="*/ 243314 w 1282700"/>
              <a:gd name="T73" fmla="*/ 99035 h 1516063"/>
              <a:gd name="T74" fmla="*/ 256271 w 1282700"/>
              <a:gd name="T75" fmla="*/ 120573 h 1516063"/>
              <a:gd name="T76" fmla="*/ 264487 w 1282700"/>
              <a:gd name="T77" fmla="*/ 144584 h 1516063"/>
              <a:gd name="T78" fmla="*/ 267409 w 1282700"/>
              <a:gd name="T79" fmla="*/ 170399 h 1516063"/>
              <a:gd name="T80" fmla="*/ 263218 w 1282700"/>
              <a:gd name="T81" fmla="*/ 201625 h 1516063"/>
              <a:gd name="T82" fmla="*/ 251254 w 1282700"/>
              <a:gd name="T83" fmla="*/ 229913 h 1516063"/>
              <a:gd name="T84" fmla="*/ 232673 w 1282700"/>
              <a:gd name="T85" fmla="*/ 254388 h 1516063"/>
              <a:gd name="T86" fmla="*/ 208469 w 1282700"/>
              <a:gd name="T87" fmla="*/ 274020 h 1516063"/>
              <a:gd name="T88" fmla="*/ 179633 w 1282700"/>
              <a:gd name="T89" fmla="*/ 287726 h 1516063"/>
              <a:gd name="T90" fmla="*/ 147378 w 1282700"/>
              <a:gd name="T91" fmla="*/ 294682 h 1516063"/>
              <a:gd name="T92" fmla="*/ 113360 w 1282700"/>
              <a:gd name="T93" fmla="*/ 293857 h 1516063"/>
              <a:gd name="T94" fmla="*/ 81656 w 1282700"/>
              <a:gd name="T95" fmla="*/ 285510 h 1516063"/>
              <a:gd name="T96" fmla="*/ 53702 w 1282700"/>
              <a:gd name="T97" fmla="*/ 270516 h 1516063"/>
              <a:gd name="T98" fmla="*/ 30545 w 1282700"/>
              <a:gd name="T99" fmla="*/ 249854 h 1516063"/>
              <a:gd name="T100" fmla="*/ 13232 w 1282700"/>
              <a:gd name="T101" fmla="*/ 224554 h 1516063"/>
              <a:gd name="T102" fmla="*/ 2757 w 1282700"/>
              <a:gd name="T103" fmla="*/ 195544 h 1516063"/>
              <a:gd name="T104" fmla="*/ 221 w 1282700"/>
              <a:gd name="T105" fmla="*/ 164267 h 1516063"/>
              <a:gd name="T106" fmla="*/ 5403 w 1282700"/>
              <a:gd name="T107" fmla="*/ 135155 h 1516063"/>
              <a:gd name="T108" fmla="*/ 17423 w 1282700"/>
              <a:gd name="T109" fmla="*/ 108773 h 1516063"/>
              <a:gd name="T110" fmla="*/ 35287 w 1282700"/>
              <a:gd name="T111" fmla="*/ 85947 h 1516063"/>
              <a:gd name="T112" fmla="*/ 58058 w 1282700"/>
              <a:gd name="T113" fmla="*/ 67397 h 1516063"/>
              <a:gd name="T114" fmla="*/ 85020 w 1282700"/>
              <a:gd name="T115" fmla="*/ 54052 h 1516063"/>
              <a:gd name="T116" fmla="*/ 115234 w 1282700"/>
              <a:gd name="T117" fmla="*/ 46683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2" name="矩形 8"/>
          <p:cNvSpPr>
            <a:spLocks noChangeArrowheads="1"/>
          </p:cNvSpPr>
          <p:nvPr/>
        </p:nvSpPr>
        <p:spPr bwMode="auto">
          <a:xfrm>
            <a:off x="5753100" y="185420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3" name="矩形 9"/>
          <p:cNvSpPr>
            <a:spLocks noChangeArrowheads="1"/>
          </p:cNvSpPr>
          <p:nvPr/>
        </p:nvSpPr>
        <p:spPr bwMode="auto">
          <a:xfrm>
            <a:off x="5741988" y="2284413"/>
            <a:ext cx="2614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4" name="矩形 10"/>
          <p:cNvSpPr>
            <a:spLocks noChangeArrowheads="1"/>
          </p:cNvSpPr>
          <p:nvPr/>
        </p:nvSpPr>
        <p:spPr bwMode="auto">
          <a:xfrm>
            <a:off x="5783263" y="3016250"/>
            <a:ext cx="2144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5" name="矩形 11"/>
          <p:cNvSpPr>
            <a:spLocks noChangeArrowheads="1"/>
          </p:cNvSpPr>
          <p:nvPr/>
        </p:nvSpPr>
        <p:spPr bwMode="auto">
          <a:xfrm>
            <a:off x="5772150" y="3446463"/>
            <a:ext cx="2614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6" name="矩形 12"/>
          <p:cNvSpPr>
            <a:spLocks noChangeArrowheads="1"/>
          </p:cNvSpPr>
          <p:nvPr/>
        </p:nvSpPr>
        <p:spPr bwMode="auto">
          <a:xfrm>
            <a:off x="5915025" y="4179888"/>
            <a:ext cx="2144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7" name="矩形 13"/>
          <p:cNvSpPr>
            <a:spLocks noChangeArrowheads="1"/>
          </p:cNvSpPr>
          <p:nvPr/>
        </p:nvSpPr>
        <p:spPr bwMode="auto">
          <a:xfrm>
            <a:off x="5902325" y="4608513"/>
            <a:ext cx="2616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8" name="矩形 14"/>
          <p:cNvSpPr>
            <a:spLocks noChangeArrowheads="1"/>
          </p:cNvSpPr>
          <p:nvPr/>
        </p:nvSpPr>
        <p:spPr bwMode="auto">
          <a:xfrm>
            <a:off x="5915025" y="527685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9" name="矩形 15"/>
          <p:cNvSpPr>
            <a:spLocks noChangeArrowheads="1"/>
          </p:cNvSpPr>
          <p:nvPr/>
        </p:nvSpPr>
        <p:spPr bwMode="auto">
          <a:xfrm>
            <a:off x="5902325" y="5705475"/>
            <a:ext cx="2616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10" name="等腰三角形 16"/>
          <p:cNvSpPr>
            <a:spLocks noChangeArrowheads="1"/>
          </p:cNvSpPr>
          <p:nvPr/>
        </p:nvSpPr>
        <p:spPr bwMode="auto">
          <a:xfrm rot="5400000">
            <a:off x="4671219" y="2169319"/>
            <a:ext cx="214312"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1" name="等腰三角形 17"/>
          <p:cNvSpPr>
            <a:spLocks noChangeArrowheads="1"/>
          </p:cNvSpPr>
          <p:nvPr/>
        </p:nvSpPr>
        <p:spPr bwMode="auto">
          <a:xfrm rot="5400000">
            <a:off x="4671218" y="3345657"/>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2" name="等腰三角形 18"/>
          <p:cNvSpPr>
            <a:spLocks noChangeArrowheads="1"/>
          </p:cNvSpPr>
          <p:nvPr/>
        </p:nvSpPr>
        <p:spPr bwMode="auto">
          <a:xfrm rot="5400000">
            <a:off x="4671218" y="4517232"/>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3" name="等腰三角形 19"/>
          <p:cNvSpPr>
            <a:spLocks noChangeArrowheads="1"/>
          </p:cNvSpPr>
          <p:nvPr/>
        </p:nvSpPr>
        <p:spPr bwMode="auto">
          <a:xfrm rot="5400000">
            <a:off x="4668838" y="5686425"/>
            <a:ext cx="214312" cy="185738"/>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4" name="矩形 20"/>
          <p:cNvSpPr>
            <a:spLocks noChangeArrowheads="1"/>
          </p:cNvSpPr>
          <p:nvPr/>
        </p:nvSpPr>
        <p:spPr bwMode="auto">
          <a:xfrm>
            <a:off x="3890963" y="3241675"/>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5" name="矩形 21"/>
          <p:cNvSpPr>
            <a:spLocks noChangeArrowheads="1"/>
          </p:cNvSpPr>
          <p:nvPr/>
        </p:nvSpPr>
        <p:spPr bwMode="auto">
          <a:xfrm>
            <a:off x="3890963" y="207645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6" name="矩形 22"/>
          <p:cNvSpPr>
            <a:spLocks noChangeArrowheads="1"/>
          </p:cNvSpPr>
          <p:nvPr/>
        </p:nvSpPr>
        <p:spPr bwMode="auto">
          <a:xfrm>
            <a:off x="3890963" y="4406900"/>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7" name="矩形 23"/>
          <p:cNvSpPr>
            <a:spLocks noChangeArrowheads="1"/>
          </p:cNvSpPr>
          <p:nvPr/>
        </p:nvSpPr>
        <p:spPr bwMode="auto">
          <a:xfrm>
            <a:off x="3890963" y="55721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8" name="矩形 24"/>
          <p:cNvSpPr>
            <a:spLocks noChangeArrowheads="1"/>
          </p:cNvSpPr>
          <p:nvPr/>
        </p:nvSpPr>
        <p:spPr bwMode="auto">
          <a:xfrm>
            <a:off x="138113" y="2014538"/>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19" name="矩形 25"/>
          <p:cNvSpPr>
            <a:spLocks noChangeArrowheads="1"/>
          </p:cNvSpPr>
          <p:nvPr/>
        </p:nvSpPr>
        <p:spPr bwMode="auto">
          <a:xfrm>
            <a:off x="180975" y="3143250"/>
            <a:ext cx="3719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0" name="矩形 26"/>
          <p:cNvSpPr>
            <a:spLocks noChangeArrowheads="1"/>
          </p:cNvSpPr>
          <p:nvPr/>
        </p:nvSpPr>
        <p:spPr bwMode="auto">
          <a:xfrm>
            <a:off x="198438" y="4344988"/>
            <a:ext cx="37195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1" name="矩形 27"/>
          <p:cNvSpPr>
            <a:spLocks noChangeArrowheads="1"/>
          </p:cNvSpPr>
          <p:nvPr/>
        </p:nvSpPr>
        <p:spPr bwMode="auto">
          <a:xfrm>
            <a:off x="217488" y="5465763"/>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2"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2323"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331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3320" name="图片 11"/>
          <p:cNvPicPr>
            <a:picLocks noChangeAspect="1" noChangeArrowheads="1"/>
          </p:cNvPicPr>
          <p:nvPr/>
        </p:nvPicPr>
        <p:blipFill>
          <a:blip r:embed="rId3">
            <a:grayscl/>
            <a:extLst>
              <a:ext uri="{28A0092B-C50C-407E-A947-70E740481C1C}">
                <a14:useLocalDpi xmlns:a14="http://schemas.microsoft.com/office/drawing/2010/main" val="0"/>
              </a:ext>
            </a:extLst>
          </a:blip>
          <a:srcRect t="43459" b="18488"/>
          <a:stretch>
            <a:fillRect/>
          </a:stretch>
        </p:blipFill>
        <p:spPr bwMode="auto">
          <a:xfrm>
            <a:off x="711200" y="2362200"/>
            <a:ext cx="10642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7"/>
          <p:cNvSpPr>
            <a:spLocks noChangeArrowheads="1"/>
          </p:cNvSpPr>
          <p:nvPr/>
        </p:nvSpPr>
        <p:spPr bwMode="auto">
          <a:xfrm>
            <a:off x="593725" y="1273175"/>
            <a:ext cx="108775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nSpc>
                <a:spcPct val="150000"/>
              </a:lnSpc>
            </a:pPr>
            <a:r>
              <a:rPr lang="en-US" altLang="zh-CN" sz="10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 Welcome to use WPS original template, this template by xiang yang flower ppt original, you can to modify different settings according to their own needs, in order to better expression meaning of your speech, if there is more to please search</a:t>
            </a:r>
          </a:p>
        </p:txBody>
      </p:sp>
      <p:sp>
        <p:nvSpPr>
          <p:cNvPr id="13322" name="Straight Connector 8"/>
          <p:cNvSpPr>
            <a:spLocks noChangeShapeType="1"/>
          </p:cNvSpPr>
          <p:nvPr/>
        </p:nvSpPr>
        <p:spPr bwMode="auto">
          <a:xfrm>
            <a:off x="685800" y="5376863"/>
            <a:ext cx="10642600" cy="0"/>
          </a:xfrm>
          <a:prstGeom prst="line">
            <a:avLst/>
          </a:prstGeom>
          <a:noFill/>
          <a:ln w="12700">
            <a:solidFill>
              <a:srgbClr val="A5A5A5"/>
            </a:solidFill>
            <a:prstDash val="sysDot"/>
            <a:miter lim="800000"/>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13323" name="Rectangle 6"/>
          <p:cNvSpPr>
            <a:spLocks noChangeArrowheads="1"/>
          </p:cNvSpPr>
          <p:nvPr/>
        </p:nvSpPr>
        <p:spPr bwMode="auto">
          <a:xfrm>
            <a:off x="6407150" y="5530850"/>
            <a:ext cx="473710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lnSpc>
                <a:spcPct val="150000"/>
              </a:lnSpc>
            </a:pPr>
            <a:r>
              <a:rPr lang="en-US" altLang="zh-CN" sz="9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3324" name="矩形 10"/>
          <p:cNvSpPr>
            <a:spLocks noChangeArrowheads="1"/>
          </p:cNvSpPr>
          <p:nvPr/>
        </p:nvSpPr>
        <p:spPr bwMode="auto">
          <a:xfrm>
            <a:off x="747713" y="5564188"/>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13325" name="矩形 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3326" name="矩形 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434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4344" name="图片 8"/>
          <p:cNvPicPr>
            <a:picLocks noChangeAspect="1" noChangeArrowheads="1"/>
          </p:cNvPicPr>
          <p:nvPr/>
        </p:nvPicPr>
        <p:blipFill>
          <a:blip r:embed="rId3">
            <a:grayscl/>
            <a:extLst>
              <a:ext uri="{28A0092B-C50C-407E-A947-70E740481C1C}">
                <a14:useLocalDpi xmlns:a14="http://schemas.microsoft.com/office/drawing/2010/main" val="0"/>
              </a:ext>
            </a:extLst>
          </a:blip>
          <a:srcRect t="10323" b="8817"/>
          <a:stretch>
            <a:fillRect/>
          </a:stretch>
        </p:blipFill>
        <p:spPr bwMode="auto">
          <a:xfrm>
            <a:off x="6102350" y="1774825"/>
            <a:ext cx="60896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矩形 4"/>
          <p:cNvSpPr>
            <a:spLocks noChangeArrowheads="1"/>
          </p:cNvSpPr>
          <p:nvPr/>
        </p:nvSpPr>
        <p:spPr bwMode="auto">
          <a:xfrm>
            <a:off x="0" y="1774825"/>
            <a:ext cx="6102350" cy="281940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6" name="矩形 13"/>
          <p:cNvSpPr>
            <a:spLocks noChangeArrowheads="1"/>
          </p:cNvSpPr>
          <p:nvPr/>
        </p:nvSpPr>
        <p:spPr bwMode="auto">
          <a:xfrm>
            <a:off x="1670050" y="4857750"/>
            <a:ext cx="3192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9114"/>
                </a:solidFill>
                <a:latin typeface="Impact" pitchFamily="34" charset="0"/>
                <a:ea typeface="微软雅黑" pitchFamily="34" charset="-122"/>
                <a:sym typeface="Impact" pitchFamily="34" charset="0"/>
              </a:rPr>
              <a:t>Click Here To Add A Title</a:t>
            </a:r>
            <a:endParaRPr lang="zh-CN" altLang="en-US" sz="2400">
              <a:solidFill>
                <a:srgbClr val="609114"/>
              </a:solidFill>
              <a:latin typeface="Impact" pitchFamily="34" charset="0"/>
              <a:ea typeface="微软雅黑" pitchFamily="34" charset="-122"/>
              <a:sym typeface="Impact" pitchFamily="34" charset="0"/>
            </a:endParaRPr>
          </a:p>
        </p:txBody>
      </p:sp>
      <p:sp>
        <p:nvSpPr>
          <p:cNvPr id="14347" name="Rectangle 58"/>
          <p:cNvSpPr>
            <a:spLocks noChangeAspect="1" noChangeArrowheads="1"/>
          </p:cNvSpPr>
          <p:nvPr/>
        </p:nvSpPr>
        <p:spPr bwMode="auto">
          <a:xfrm>
            <a:off x="711200" y="4918075"/>
            <a:ext cx="860425" cy="8604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01</a:t>
            </a:r>
          </a:p>
        </p:txBody>
      </p:sp>
      <p:sp>
        <p:nvSpPr>
          <p:cNvPr id="14348" name="矩形 5"/>
          <p:cNvSpPr>
            <a:spLocks noChangeArrowheads="1"/>
          </p:cNvSpPr>
          <p:nvPr/>
        </p:nvSpPr>
        <p:spPr bwMode="auto">
          <a:xfrm>
            <a:off x="1670050" y="5283200"/>
            <a:ext cx="4583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49" name="矩形 15"/>
          <p:cNvSpPr>
            <a:spLocks noChangeArrowheads="1"/>
          </p:cNvSpPr>
          <p:nvPr/>
        </p:nvSpPr>
        <p:spPr bwMode="auto">
          <a:xfrm>
            <a:off x="7061200" y="4829175"/>
            <a:ext cx="3190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ADAEAD"/>
                </a:solidFill>
                <a:latin typeface="Impact" pitchFamily="34" charset="0"/>
                <a:ea typeface="微软雅黑" pitchFamily="34" charset="-122"/>
                <a:sym typeface="Impact" pitchFamily="34" charset="0"/>
              </a:rPr>
              <a:t>Click Here To Add A Title</a:t>
            </a:r>
            <a:endParaRPr lang="zh-CN" altLang="en-US" sz="2400">
              <a:solidFill>
                <a:srgbClr val="ADAEAD"/>
              </a:solidFill>
              <a:latin typeface="Impact" pitchFamily="34" charset="0"/>
              <a:ea typeface="微软雅黑" pitchFamily="34" charset="-122"/>
              <a:sym typeface="Impact" pitchFamily="34" charset="0"/>
            </a:endParaRPr>
          </a:p>
        </p:txBody>
      </p:sp>
      <p:sp>
        <p:nvSpPr>
          <p:cNvPr id="14350" name="Rectangle 58"/>
          <p:cNvSpPr>
            <a:spLocks noChangeAspect="1" noChangeArrowheads="1"/>
          </p:cNvSpPr>
          <p:nvPr/>
        </p:nvSpPr>
        <p:spPr bwMode="auto">
          <a:xfrm>
            <a:off x="6102350" y="4889500"/>
            <a:ext cx="858838" cy="86042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02</a:t>
            </a:r>
            <a:endParaRPr lang="zh-CN" altLang="en-US"/>
          </a:p>
        </p:txBody>
      </p:sp>
      <p:sp>
        <p:nvSpPr>
          <p:cNvPr id="14351" name="矩形 17"/>
          <p:cNvSpPr>
            <a:spLocks noChangeArrowheads="1"/>
          </p:cNvSpPr>
          <p:nvPr/>
        </p:nvSpPr>
        <p:spPr bwMode="auto">
          <a:xfrm>
            <a:off x="7061200" y="5253038"/>
            <a:ext cx="4581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52" name="矩形 19"/>
          <p:cNvSpPr>
            <a:spLocks noChangeArrowheads="1"/>
          </p:cNvSpPr>
          <p:nvPr/>
        </p:nvSpPr>
        <p:spPr bwMode="auto">
          <a:xfrm>
            <a:off x="1431925" y="1860550"/>
            <a:ext cx="39497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600">
                <a:solidFill>
                  <a:srgbClr val="F2F2F2"/>
                </a:solidFill>
                <a:latin typeface="Impact" pitchFamily="34" charset="0"/>
                <a:ea typeface="微软雅黑" pitchFamily="34" charset="-122"/>
                <a:sym typeface="Impact" pitchFamily="34" charset="0"/>
              </a:rPr>
              <a:t>98%</a:t>
            </a:r>
            <a:endParaRPr lang="zh-CN" altLang="en-US" sz="16600">
              <a:solidFill>
                <a:srgbClr val="F2F2F2"/>
              </a:solidFill>
              <a:latin typeface="Impact" pitchFamily="34" charset="0"/>
              <a:ea typeface="微软雅黑" pitchFamily="34" charset="-122"/>
              <a:sym typeface="Impact" pitchFamily="34" charset="0"/>
            </a:endParaRPr>
          </a:p>
        </p:txBody>
      </p:sp>
      <p:sp>
        <p:nvSpPr>
          <p:cNvPr id="14353"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4354"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536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5368" name="组合 36"/>
          <p:cNvGrpSpPr>
            <a:grpSpLocks/>
          </p:cNvGrpSpPr>
          <p:nvPr/>
        </p:nvGrpSpPr>
        <p:grpSpPr bwMode="auto">
          <a:xfrm>
            <a:off x="1004888" y="1333500"/>
            <a:ext cx="10182225" cy="2695575"/>
            <a:chOff x="0" y="0"/>
            <a:chExt cx="9164468" cy="2426496"/>
          </a:xfrm>
        </p:grpSpPr>
        <p:sp>
          <p:nvSpPr>
            <p:cNvPr id="15378" name="椭圆 1"/>
            <p:cNvSpPr>
              <a:spLocks noChangeArrowheads="1"/>
            </p:cNvSpPr>
            <p:nvPr/>
          </p:nvSpPr>
          <p:spPr bwMode="auto">
            <a:xfrm>
              <a:off x="0" y="0"/>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9" name="椭圆 2"/>
            <p:cNvSpPr>
              <a:spLocks noChangeArrowheads="1"/>
            </p:cNvSpPr>
            <p:nvPr/>
          </p:nvSpPr>
          <p:spPr bwMode="auto">
            <a:xfrm>
              <a:off x="6757638" y="19665"/>
              <a:ext cx="2406830" cy="24068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5380" name="椭圆 1"/>
            <p:cNvSpPr>
              <a:spLocks noChangeArrowheads="1"/>
            </p:cNvSpPr>
            <p:nvPr/>
          </p:nvSpPr>
          <p:spPr bwMode="auto">
            <a:xfrm>
              <a:off x="2251351"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椭圆 1"/>
            <p:cNvSpPr>
              <a:spLocks noChangeArrowheads="1"/>
            </p:cNvSpPr>
            <p:nvPr/>
          </p:nvSpPr>
          <p:spPr bwMode="auto">
            <a:xfrm>
              <a:off x="4502703"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9" name="矩形 33"/>
          <p:cNvSpPr>
            <a:spLocks noChangeArrowheads="1"/>
          </p:cNvSpPr>
          <p:nvPr/>
        </p:nvSpPr>
        <p:spPr bwMode="auto">
          <a:xfrm>
            <a:off x="0" y="4581525"/>
            <a:ext cx="12192000" cy="1658938"/>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Rectangle 6"/>
          <p:cNvSpPr>
            <a:spLocks noChangeArrowheads="1"/>
          </p:cNvSpPr>
          <p:nvPr/>
        </p:nvSpPr>
        <p:spPr bwMode="auto">
          <a:xfrm>
            <a:off x="711200" y="5364163"/>
            <a:ext cx="106172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50000"/>
              </a:lnSpc>
            </a:pPr>
            <a:r>
              <a:rPr lang="en-US" altLang="zh-CN" sz="1400">
                <a:solidFill>
                  <a:schemeClr val="bg1"/>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5371" name="矩形 35"/>
          <p:cNvSpPr>
            <a:spLocks noChangeArrowheads="1"/>
          </p:cNvSpPr>
          <p:nvPr/>
        </p:nvSpPr>
        <p:spPr bwMode="auto">
          <a:xfrm>
            <a:off x="711200" y="4803775"/>
            <a:ext cx="4684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Impact" pitchFamily="34" charset="0"/>
                <a:ea typeface="微软雅黑" pitchFamily="34" charset="-122"/>
                <a:sym typeface="Impact" pitchFamily="34" charset="0"/>
              </a:rPr>
              <a:t>Click Here To Add A Title</a:t>
            </a:r>
            <a:endParaRPr lang="zh-CN" altLang="en-US" sz="3600">
              <a:solidFill>
                <a:schemeClr val="bg1"/>
              </a:solidFill>
              <a:latin typeface="Impact" pitchFamily="34" charset="0"/>
              <a:ea typeface="微软雅黑" pitchFamily="34" charset="-122"/>
              <a:sym typeface="Impact" pitchFamily="34" charset="0"/>
            </a:endParaRPr>
          </a:p>
        </p:txBody>
      </p:sp>
      <p:sp>
        <p:nvSpPr>
          <p:cNvPr id="15372" name="KSO_Shape"/>
          <p:cNvSpPr>
            <a:spLocks noChangeArrowheads="1"/>
          </p:cNvSpPr>
          <p:nvPr/>
        </p:nvSpPr>
        <p:spPr bwMode="auto">
          <a:xfrm>
            <a:off x="1749425" y="2006600"/>
            <a:ext cx="985838" cy="1317625"/>
          </a:xfrm>
          <a:custGeom>
            <a:avLst/>
            <a:gdLst>
              <a:gd name="T0" fmla="*/ 475752 w 1357313"/>
              <a:gd name="T1" fmla="*/ 590801 h 2041525"/>
              <a:gd name="T2" fmla="*/ 502590 w 1357313"/>
              <a:gd name="T3" fmla="*/ 640377 h 2041525"/>
              <a:gd name="T4" fmla="*/ 171047 w 1357313"/>
              <a:gd name="T5" fmla="*/ 625494 h 2041525"/>
              <a:gd name="T6" fmla="*/ 200489 w 1357313"/>
              <a:gd name="T7" fmla="*/ 581153 h 2041525"/>
              <a:gd name="T8" fmla="*/ 441766 w 1357313"/>
              <a:gd name="T9" fmla="*/ 221011 h 2041525"/>
              <a:gd name="T10" fmla="*/ 353406 w 1357313"/>
              <a:gd name="T11" fmla="*/ 285803 h 2041525"/>
              <a:gd name="T12" fmla="*/ 314107 w 1357313"/>
              <a:gd name="T13" fmla="*/ 285803 h 2041525"/>
              <a:gd name="T14" fmla="*/ 225746 w 1357313"/>
              <a:gd name="T15" fmla="*/ 221011 h 2041525"/>
              <a:gd name="T16" fmla="*/ 108928 w 1357313"/>
              <a:gd name="T17" fmla="*/ 169038 h 2041525"/>
              <a:gd name="T18" fmla="*/ 142285 w 1357313"/>
              <a:gd name="T19" fmla="*/ 230562 h 2041525"/>
              <a:gd name="T20" fmla="*/ 219551 w 1357313"/>
              <a:gd name="T21" fmla="*/ 304124 h 2041525"/>
              <a:gd name="T22" fmla="*/ 276360 w 1357313"/>
              <a:gd name="T23" fmla="*/ 349702 h 2041525"/>
              <a:gd name="T24" fmla="*/ 289651 w 1357313"/>
              <a:gd name="T25" fmla="*/ 398982 h 2041525"/>
              <a:gd name="T26" fmla="*/ 275057 w 1357313"/>
              <a:gd name="T27" fmla="*/ 446103 h 2041525"/>
              <a:gd name="T28" fmla="*/ 214209 w 1357313"/>
              <a:gd name="T29" fmla="*/ 493944 h 2041525"/>
              <a:gd name="T30" fmla="*/ 138766 w 1357313"/>
              <a:gd name="T31" fmla="*/ 567300 h 2041525"/>
              <a:gd name="T32" fmla="*/ 108538 w 1357313"/>
              <a:gd name="T33" fmla="*/ 625738 h 2041525"/>
              <a:gd name="T34" fmla="*/ 565620 w 1357313"/>
              <a:gd name="T35" fmla="*/ 648680 h 2041525"/>
              <a:gd name="T36" fmla="*/ 539039 w 1357313"/>
              <a:gd name="T37" fmla="*/ 580572 h 2041525"/>
              <a:gd name="T38" fmla="*/ 469330 w 1357313"/>
              <a:gd name="T39" fmla="*/ 507216 h 2041525"/>
              <a:gd name="T40" fmla="*/ 398709 w 1357313"/>
              <a:gd name="T41" fmla="*/ 452893 h 2041525"/>
              <a:gd name="T42" fmla="*/ 379816 w 1357313"/>
              <a:gd name="T43" fmla="*/ 411122 h 2041525"/>
              <a:gd name="T44" fmla="*/ 384247 w 1357313"/>
              <a:gd name="T45" fmla="*/ 366780 h 2041525"/>
              <a:gd name="T46" fmla="*/ 417211 w 1357313"/>
              <a:gd name="T47" fmla="*/ 326964 h 2041525"/>
              <a:gd name="T48" fmla="*/ 506204 w 1357313"/>
              <a:gd name="T49" fmla="*/ 252065 h 2041525"/>
              <a:gd name="T50" fmla="*/ 551939 w 1357313"/>
              <a:gd name="T51" fmla="*/ 190232 h 2041525"/>
              <a:gd name="T52" fmla="*/ 575263 w 1357313"/>
              <a:gd name="T53" fmla="*/ 87142 h 2041525"/>
              <a:gd name="T54" fmla="*/ 641844 w 1357313"/>
              <a:gd name="T55" fmla="*/ 6379 h 2041525"/>
              <a:gd name="T56" fmla="*/ 665037 w 1357313"/>
              <a:gd name="T57" fmla="*/ 28601 h 2041525"/>
              <a:gd name="T58" fmla="*/ 665427 w 1357313"/>
              <a:gd name="T59" fmla="*/ 57615 h 2041525"/>
              <a:gd name="T60" fmla="*/ 644971 w 1357313"/>
              <a:gd name="T61" fmla="*/ 79117 h 2041525"/>
              <a:gd name="T62" fmla="*/ 614742 w 1357313"/>
              <a:gd name="T63" fmla="*/ 122226 h 2041525"/>
              <a:gd name="T64" fmla="*/ 589074 w 1357313"/>
              <a:gd name="T65" fmla="*/ 218628 h 2041525"/>
              <a:gd name="T66" fmla="*/ 534218 w 1357313"/>
              <a:gd name="T67" fmla="*/ 293424 h 2041525"/>
              <a:gd name="T68" fmla="*/ 437408 w 1357313"/>
              <a:gd name="T69" fmla="*/ 370690 h 2041525"/>
              <a:gd name="T70" fmla="*/ 431023 w 1357313"/>
              <a:gd name="T71" fmla="*/ 400731 h 2041525"/>
              <a:gd name="T72" fmla="*/ 477930 w 1357313"/>
              <a:gd name="T73" fmla="*/ 451967 h 2041525"/>
              <a:gd name="T74" fmla="*/ 552981 w 1357313"/>
              <a:gd name="T75" fmla="*/ 520487 h 2041525"/>
              <a:gd name="T76" fmla="*/ 598325 w 1357313"/>
              <a:gd name="T77" fmla="*/ 596931 h 2041525"/>
              <a:gd name="T78" fmla="*/ 624384 w 1357313"/>
              <a:gd name="T79" fmla="*/ 707530 h 2041525"/>
              <a:gd name="T80" fmla="*/ 654222 w 1357313"/>
              <a:gd name="T81" fmla="*/ 720905 h 2041525"/>
              <a:gd name="T82" fmla="*/ 668033 w 1357313"/>
              <a:gd name="T83" fmla="*/ 745803 h 2041525"/>
              <a:gd name="T84" fmla="*/ 658912 w 1357313"/>
              <a:gd name="T85" fmla="*/ 774302 h 2041525"/>
              <a:gd name="T86" fmla="*/ 629596 w 1357313"/>
              <a:gd name="T87" fmla="*/ 791586 h 2041525"/>
              <a:gd name="T88" fmla="*/ 36223 w 1357313"/>
              <a:gd name="T89" fmla="*/ 790865 h 2041525"/>
              <a:gd name="T90" fmla="*/ 7948 w 1357313"/>
              <a:gd name="T91" fmla="*/ 772553 h 2041525"/>
              <a:gd name="T92" fmla="*/ 521 w 1357313"/>
              <a:gd name="T93" fmla="*/ 743745 h 2041525"/>
              <a:gd name="T94" fmla="*/ 15896 w 1357313"/>
              <a:gd name="T95" fmla="*/ 719464 h 2041525"/>
              <a:gd name="T96" fmla="*/ 46385 w 1357313"/>
              <a:gd name="T97" fmla="*/ 707119 h 2041525"/>
              <a:gd name="T98" fmla="*/ 70100 w 1357313"/>
              <a:gd name="T99" fmla="*/ 596931 h 2041525"/>
              <a:gd name="T100" fmla="*/ 115444 w 1357313"/>
              <a:gd name="T101" fmla="*/ 520487 h 2041525"/>
              <a:gd name="T102" fmla="*/ 190495 w 1357313"/>
              <a:gd name="T103" fmla="*/ 451967 h 2041525"/>
              <a:gd name="T104" fmla="*/ 237271 w 1357313"/>
              <a:gd name="T105" fmla="*/ 401863 h 2041525"/>
              <a:gd name="T106" fmla="*/ 230886 w 1357313"/>
              <a:gd name="T107" fmla="*/ 370690 h 2041525"/>
              <a:gd name="T108" fmla="*/ 134206 w 1357313"/>
              <a:gd name="T109" fmla="*/ 293424 h 2041525"/>
              <a:gd name="T110" fmla="*/ 79351 w 1357313"/>
              <a:gd name="T111" fmla="*/ 218628 h 2041525"/>
              <a:gd name="T112" fmla="*/ 52380 w 1357313"/>
              <a:gd name="T113" fmla="*/ 113583 h 2041525"/>
              <a:gd name="T114" fmla="*/ 21369 w 1357313"/>
              <a:gd name="T115" fmla="*/ 77883 h 2041525"/>
              <a:gd name="T116" fmla="*/ 2215 w 1357313"/>
              <a:gd name="T117" fmla="*/ 55763 h 2041525"/>
              <a:gd name="T118" fmla="*/ 4300 w 1357313"/>
              <a:gd name="T119" fmla="*/ 26647 h 2041525"/>
              <a:gd name="T120" fmla="*/ 28796 w 1357313"/>
              <a:gd name="T121" fmla="*/ 524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3" name="KSO_Shape"/>
          <p:cNvSpPr>
            <a:spLocks noChangeArrowheads="1"/>
          </p:cNvSpPr>
          <p:nvPr/>
        </p:nvSpPr>
        <p:spPr bwMode="auto">
          <a:xfrm>
            <a:off x="9186863" y="2019300"/>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4" name="KSO_Shape"/>
          <p:cNvSpPr>
            <a:spLocks noChangeArrowheads="1"/>
          </p:cNvSpPr>
          <p:nvPr/>
        </p:nvSpPr>
        <p:spPr bwMode="auto">
          <a:xfrm>
            <a:off x="4137025" y="1979613"/>
            <a:ext cx="1319213" cy="13160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5" name="KSO_Shape"/>
          <p:cNvSpPr>
            <a:spLocks noChangeArrowheads="1"/>
          </p:cNvSpPr>
          <p:nvPr/>
        </p:nvSpPr>
        <p:spPr bwMode="auto">
          <a:xfrm>
            <a:off x="6696075" y="2000250"/>
            <a:ext cx="1154113" cy="1316038"/>
          </a:xfrm>
          <a:custGeom>
            <a:avLst/>
            <a:gdLst>
              <a:gd name="T0" fmla="*/ 751981 w 1282700"/>
              <a:gd name="T1" fmla="*/ 766800 h 1516063"/>
              <a:gd name="T2" fmla="*/ 772181 w 1282700"/>
              <a:gd name="T3" fmla="*/ 836054 h 1516063"/>
              <a:gd name="T4" fmla="*/ 742554 w 1282700"/>
              <a:gd name="T5" fmla="*/ 900808 h 1516063"/>
              <a:gd name="T6" fmla="*/ 581762 w 1282700"/>
              <a:gd name="T7" fmla="*/ 915309 h 1516063"/>
              <a:gd name="T8" fmla="*/ 539476 w 1282700"/>
              <a:gd name="T9" fmla="*/ 857555 h 1516063"/>
              <a:gd name="T10" fmla="*/ 544593 w 1282700"/>
              <a:gd name="T11" fmla="*/ 785552 h 1516063"/>
              <a:gd name="T12" fmla="*/ 594420 w 1282700"/>
              <a:gd name="T13" fmla="*/ 733298 h 1516063"/>
              <a:gd name="T14" fmla="*/ 545445 w 1282700"/>
              <a:gd name="T15" fmla="*/ 341650 h 1516063"/>
              <a:gd name="T16" fmla="*/ 421603 w 1282700"/>
              <a:gd name="T17" fmla="*/ 380474 h 1516063"/>
              <a:gd name="T18" fmla="*/ 313376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2 w 1282700"/>
              <a:gd name="T33" fmla="*/ 1196026 h 1516063"/>
              <a:gd name="T34" fmla="*/ 398450 w 1282700"/>
              <a:gd name="T35" fmla="*/ 1265157 h 1516063"/>
              <a:gd name="T36" fmla="*/ 519600 w 1282700"/>
              <a:gd name="T37" fmla="*/ 1309491 h 1516063"/>
              <a:gd name="T38" fmla="*/ 653135 w 1282700"/>
              <a:gd name="T39" fmla="*/ 1325020 h 1516063"/>
              <a:gd name="T40" fmla="*/ 786400 w 1282700"/>
              <a:gd name="T41" fmla="*/ 1309491 h 1516063"/>
              <a:gd name="T42" fmla="*/ 907281 w 1282700"/>
              <a:gd name="T43" fmla="*/ 1265157 h 1516063"/>
              <a:gd name="T44" fmla="*/ 1011740 w 1282700"/>
              <a:gd name="T45" fmla="*/ 1196026 h 1516063"/>
              <a:gd name="T46" fmla="*/ 1095738 w 1282700"/>
              <a:gd name="T47" fmla="*/ 1105854 h 1516063"/>
              <a:gd name="T48" fmla="*/ 1154698 w 1282700"/>
              <a:gd name="T49" fmla="*/ 998901 h 1516063"/>
              <a:gd name="T50" fmla="*/ 1184043 w 1282700"/>
              <a:gd name="T51" fmla="*/ 878921 h 1516063"/>
              <a:gd name="T52" fmla="*/ 1180812 w 1282700"/>
              <a:gd name="T53" fmla="*/ 752683 h 1516063"/>
              <a:gd name="T54" fmla="*/ 1144736 w 1282700"/>
              <a:gd name="T55" fmla="*/ 634958 h 1516063"/>
              <a:gd name="T56" fmla="*/ 1080661 w 1282700"/>
              <a:gd name="T57" fmla="*/ 531011 h 1516063"/>
              <a:gd name="T58" fmla="*/ 992356 w 1282700"/>
              <a:gd name="T59" fmla="*/ 444846 h 1516063"/>
              <a:gd name="T60" fmla="*/ 884398 w 1282700"/>
              <a:gd name="T61" fmla="*/ 380474 h 1516063"/>
              <a:gd name="T62" fmla="*/ 760286 w 1282700"/>
              <a:gd name="T63" fmla="*/ 341650 h 1516063"/>
              <a:gd name="T64" fmla="*/ 771593 w 1282700"/>
              <a:gd name="T65" fmla="*/ 0 h 1516063"/>
              <a:gd name="T66" fmla="*/ 792862 w 1282700"/>
              <a:gd name="T67" fmla="*/ 235448 h 1516063"/>
              <a:gd name="T68" fmla="*/ 901628 w 1282700"/>
              <a:gd name="T69" fmla="*/ 267008 h 1516063"/>
              <a:gd name="T70" fmla="*/ 1000971 w 1282700"/>
              <a:gd name="T71" fmla="*/ 315100 h 1516063"/>
              <a:gd name="T72" fmla="*/ 1188081 w 1282700"/>
              <a:gd name="T73" fmla="*/ 481416 h 1516063"/>
              <a:gd name="T74" fmla="*/ 1251348 w 1282700"/>
              <a:gd name="T75" fmla="*/ 586114 h 1516063"/>
              <a:gd name="T76" fmla="*/ 1291463 w 1282700"/>
              <a:gd name="T77" fmla="*/ 702838 h 1516063"/>
              <a:gd name="T78" fmla="*/ 1305731 w 1282700"/>
              <a:gd name="T79" fmla="*/ 828326 h 1516063"/>
              <a:gd name="T80" fmla="*/ 1285271 w 1282700"/>
              <a:gd name="T81" fmla="*/ 980114 h 1516063"/>
              <a:gd name="T82" fmla="*/ 1226849 w 1282700"/>
              <a:gd name="T83" fmla="*/ 1117626 h 1516063"/>
              <a:gd name="T84" fmla="*/ 1136121 w 1282700"/>
              <a:gd name="T85" fmla="*/ 1236603 h 1516063"/>
              <a:gd name="T86" fmla="*/ 1017933 w 1282700"/>
              <a:gd name="T87" fmla="*/ 1332034 h 1516063"/>
              <a:gd name="T88" fmla="*/ 877129 w 1282700"/>
              <a:gd name="T89" fmla="*/ 1398661 h 1516063"/>
              <a:gd name="T90" fmla="*/ 719634 w 1282700"/>
              <a:gd name="T91" fmla="*/ 1432476 h 1516063"/>
              <a:gd name="T92" fmla="*/ 553523 w 1282700"/>
              <a:gd name="T93" fmla="*/ 1428468 h 1516063"/>
              <a:gd name="T94" fmla="*/ 398720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4 w 1282700"/>
              <a:gd name="T111" fmla="*/ 417795 h 1516063"/>
              <a:gd name="T112" fmla="*/ 283492 w 1282700"/>
              <a:gd name="T113" fmla="*/ 327623 h 1516063"/>
              <a:gd name="T114" fmla="*/ 415141 w 1282700"/>
              <a:gd name="T115" fmla="*/ 262750 h 1516063"/>
              <a:gd name="T116" fmla="*/ 562676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6"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5377"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8FC33B"/>
            </a:gs>
            <a:gs pos="100000">
              <a:srgbClr val="66A308"/>
            </a:gs>
          </a:gsLst>
          <a:lin ang="0" scaled="1"/>
        </a:gradFill>
        <a:effectLst/>
      </p:bgPr>
    </p:bg>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t="12752" b="25246"/>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8" name="矩形 11"/>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6389" name="任意多边形 13"/>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6391" name="矩形 4"/>
          <p:cNvSpPr>
            <a:spLocks noChangeArrowheads="1"/>
          </p:cNvSpPr>
          <p:nvPr/>
        </p:nvSpPr>
        <p:spPr bwMode="auto">
          <a:xfrm>
            <a:off x="4597400" y="292100"/>
            <a:ext cx="2968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竞聘优势</a:t>
            </a:r>
            <a:endParaRPr lang="zh-CN" altLang="en-US"/>
          </a:p>
        </p:txBody>
      </p:sp>
      <p:sp>
        <p:nvSpPr>
          <p:cNvPr id="16392" name="矩形 5"/>
          <p:cNvSpPr>
            <a:spLocks noChangeArrowheads="1"/>
          </p:cNvSpPr>
          <p:nvPr/>
        </p:nvSpPr>
        <p:spPr bwMode="auto">
          <a:xfrm>
            <a:off x="4406900" y="1181100"/>
            <a:ext cx="334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741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7416" name="Group 4"/>
          <p:cNvGrpSpPr>
            <a:grpSpLocks/>
          </p:cNvGrpSpPr>
          <p:nvPr/>
        </p:nvGrpSpPr>
        <p:grpSpPr bwMode="auto">
          <a:xfrm>
            <a:off x="681038" y="2085975"/>
            <a:ext cx="2482850" cy="3717925"/>
            <a:chOff x="0" y="0"/>
            <a:chExt cx="1564" cy="2343"/>
          </a:xfrm>
        </p:grpSpPr>
        <p:sp>
          <p:nvSpPr>
            <p:cNvPr id="17442" name="Freeform 5"/>
            <p:cNvSpPr>
              <a:spLocks noEditPoints="1" noChangeArrowheads="1"/>
            </p:cNvSpPr>
            <p:nvPr/>
          </p:nvSpPr>
          <p:spPr bwMode="auto">
            <a:xfrm>
              <a:off x="237" y="187"/>
              <a:ext cx="1267" cy="1964"/>
            </a:xfrm>
            <a:custGeom>
              <a:avLst/>
              <a:gdLst>
                <a:gd name="T0" fmla="*/ 1706 w 534"/>
                <a:gd name="T1" fmla="*/ 2710 h 829"/>
                <a:gd name="T2" fmla="*/ 1604 w 534"/>
                <a:gd name="T3" fmla="*/ 2087 h 829"/>
                <a:gd name="T4" fmla="*/ 1919 w 534"/>
                <a:gd name="T5" fmla="*/ 1774 h 829"/>
                <a:gd name="T6" fmla="*/ 2218 w 534"/>
                <a:gd name="T7" fmla="*/ 2104 h 829"/>
                <a:gd name="T8" fmla="*/ 2173 w 534"/>
                <a:gd name="T9" fmla="*/ 2661 h 829"/>
                <a:gd name="T10" fmla="*/ 1908 w 534"/>
                <a:gd name="T11" fmla="*/ 1426 h 829"/>
                <a:gd name="T12" fmla="*/ 1583 w 534"/>
                <a:gd name="T13" fmla="*/ 1533 h 829"/>
                <a:gd name="T14" fmla="*/ 1362 w 534"/>
                <a:gd name="T15" fmla="*/ 1931 h 829"/>
                <a:gd name="T16" fmla="*/ 1341 w 534"/>
                <a:gd name="T17" fmla="*/ 2521 h 829"/>
                <a:gd name="T18" fmla="*/ 1542 w 534"/>
                <a:gd name="T19" fmla="*/ 2992 h 829"/>
                <a:gd name="T20" fmla="*/ 1858 w 534"/>
                <a:gd name="T21" fmla="*/ 3194 h 829"/>
                <a:gd name="T22" fmla="*/ 2166 w 534"/>
                <a:gd name="T23" fmla="*/ 3082 h 829"/>
                <a:gd name="T24" fmla="*/ 2366 w 534"/>
                <a:gd name="T25" fmla="*/ 2751 h 829"/>
                <a:gd name="T26" fmla="*/ 2427 w 534"/>
                <a:gd name="T27" fmla="*/ 2296 h 829"/>
                <a:gd name="T28" fmla="*/ 2330 w 534"/>
                <a:gd name="T29" fmla="*/ 1846 h 829"/>
                <a:gd name="T30" fmla="*/ 2112 w 534"/>
                <a:gd name="T31" fmla="*/ 1526 h 829"/>
                <a:gd name="T32" fmla="*/ 1981 w 534"/>
                <a:gd name="T33" fmla="*/ 3563 h 829"/>
                <a:gd name="T34" fmla="*/ 1115 w 534"/>
                <a:gd name="T35" fmla="*/ 2895 h 829"/>
                <a:gd name="T36" fmla="*/ 1284 w 534"/>
                <a:gd name="T37" fmla="*/ 1312 h 829"/>
                <a:gd name="T38" fmla="*/ 2185 w 534"/>
                <a:gd name="T39" fmla="*/ 1218 h 829"/>
                <a:gd name="T40" fmla="*/ 2608 w 534"/>
                <a:gd name="T41" fmla="*/ 2296 h 829"/>
                <a:gd name="T42" fmla="*/ 2264 w 534"/>
                <a:gd name="T43" fmla="*/ 3390 h 829"/>
                <a:gd name="T44" fmla="*/ 1677 w 534"/>
                <a:gd name="T45" fmla="*/ 730 h 829"/>
                <a:gd name="T46" fmla="*/ 1103 w 534"/>
                <a:gd name="T47" fmla="*/ 1045 h 829"/>
                <a:gd name="T48" fmla="*/ 750 w 534"/>
                <a:gd name="T49" fmla="*/ 1936 h 829"/>
                <a:gd name="T50" fmla="*/ 873 w 534"/>
                <a:gd name="T51" fmla="*/ 3070 h 829"/>
                <a:gd name="T52" fmla="*/ 1379 w 534"/>
                <a:gd name="T53" fmla="*/ 3776 h 829"/>
                <a:gd name="T54" fmla="*/ 1993 w 534"/>
                <a:gd name="T55" fmla="*/ 3866 h 829"/>
                <a:gd name="T56" fmla="*/ 2460 w 534"/>
                <a:gd name="T57" fmla="*/ 3457 h 829"/>
                <a:gd name="T58" fmla="*/ 2702 w 534"/>
                <a:gd name="T59" fmla="*/ 2800 h 829"/>
                <a:gd name="T60" fmla="*/ 2714 w 534"/>
                <a:gd name="T61" fmla="*/ 2033 h 829"/>
                <a:gd name="T62" fmla="*/ 2494 w 534"/>
                <a:gd name="T63" fmla="*/ 1336 h 829"/>
                <a:gd name="T64" fmla="*/ 2071 w 534"/>
                <a:gd name="T65" fmla="*/ 841 h 829"/>
                <a:gd name="T66" fmla="*/ 1492 w 534"/>
                <a:gd name="T67" fmla="*/ 4293 h 829"/>
                <a:gd name="T68" fmla="*/ 344 w 534"/>
                <a:gd name="T69" fmla="*/ 2336 h 829"/>
                <a:gd name="T70" fmla="*/ 1357 w 534"/>
                <a:gd name="T71" fmla="*/ 353 h 829"/>
                <a:gd name="T72" fmla="*/ 2612 w 534"/>
                <a:gd name="T73" fmla="*/ 1140 h 829"/>
                <a:gd name="T74" fmla="*/ 2854 w 534"/>
                <a:gd name="T75" fmla="*/ 2902 h 829"/>
                <a:gd name="T76" fmla="*/ 2005 w 534"/>
                <a:gd name="T77" fmla="*/ 4243 h 829"/>
                <a:gd name="T78" fmla="*/ 1255 w 534"/>
                <a:gd name="T79" fmla="*/ 21 h 829"/>
                <a:gd name="T80" fmla="*/ 389 w 534"/>
                <a:gd name="T81" fmla="*/ 708 h 829"/>
                <a:gd name="T82" fmla="*/ 5 w 534"/>
                <a:gd name="T83" fmla="*/ 2341 h 829"/>
                <a:gd name="T84" fmla="*/ 489 w 534"/>
                <a:gd name="T85" fmla="*/ 3973 h 829"/>
                <a:gd name="T86" fmla="*/ 1414 w 534"/>
                <a:gd name="T87" fmla="*/ 4636 h 829"/>
                <a:gd name="T88" fmla="*/ 2275 w 534"/>
                <a:gd name="T89" fmla="*/ 4366 h 829"/>
                <a:gd name="T90" fmla="*/ 2793 w 534"/>
                <a:gd name="T91" fmla="*/ 3599 h 829"/>
                <a:gd name="T92" fmla="*/ 3001 w 534"/>
                <a:gd name="T93" fmla="*/ 2637 h 829"/>
                <a:gd name="T94" fmla="*/ 2911 w 534"/>
                <a:gd name="T95" fmla="*/ 1606 h 829"/>
                <a:gd name="T96" fmla="*/ 2539 w 534"/>
                <a:gd name="T97" fmla="*/ 713 h 829"/>
                <a:gd name="T98" fmla="*/ 1858 w 534"/>
                <a:gd name="T99" fmla="*/ 95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Freeform 6"/>
            <p:cNvSpPr>
              <a:spLocks noEditPoints="1" noChangeArrowheads="1"/>
            </p:cNvSpPr>
            <p:nvPr/>
          </p:nvSpPr>
          <p:spPr bwMode="auto">
            <a:xfrm>
              <a:off x="0" y="0"/>
              <a:ext cx="1538" cy="2343"/>
            </a:xfrm>
            <a:custGeom>
              <a:avLst/>
              <a:gdLst>
                <a:gd name="T0" fmla="*/ 2682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75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0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4" name="Freeform 7"/>
            <p:cNvSpPr>
              <a:spLocks noEditPoints="1" noChangeArrowheads="1"/>
            </p:cNvSpPr>
            <p:nvPr/>
          </p:nvSpPr>
          <p:spPr bwMode="auto">
            <a:xfrm>
              <a:off x="26" y="0"/>
              <a:ext cx="1538" cy="2343"/>
            </a:xfrm>
            <a:custGeom>
              <a:avLst/>
              <a:gdLst>
                <a:gd name="T0" fmla="*/ 2687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80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4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rotWithShape="1">
              <a:gsLst>
                <a:gs pos="0">
                  <a:srgbClr val="8FC33B"/>
                </a:gs>
                <a:gs pos="100000">
                  <a:srgbClr val="60911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17" name="组合 18"/>
          <p:cNvGrpSpPr>
            <a:grpSpLocks/>
          </p:cNvGrpSpPr>
          <p:nvPr/>
        </p:nvGrpSpPr>
        <p:grpSpPr bwMode="auto">
          <a:xfrm>
            <a:off x="2347913" y="2679700"/>
            <a:ext cx="8240712" cy="2447925"/>
            <a:chOff x="0" y="0"/>
            <a:chExt cx="6411128" cy="1904999"/>
          </a:xfrm>
        </p:grpSpPr>
        <p:sp>
          <p:nvSpPr>
            <p:cNvPr id="17437"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lnTo>
                    <a:pt x="653834" y="1701363"/>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8"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9"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0"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1" name="任意多边形 10"/>
            <p:cNvSpPr>
              <a:spLocks noChangeArrowheads="1"/>
            </p:cNvSpPr>
            <p:nvPr/>
          </p:nvSpPr>
          <p:spPr bwMode="auto">
            <a:xfrm rot="-54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7418" name="Group 4"/>
          <p:cNvGrpSpPr>
            <a:grpSpLocks/>
          </p:cNvGrpSpPr>
          <p:nvPr/>
        </p:nvGrpSpPr>
        <p:grpSpPr bwMode="auto">
          <a:xfrm>
            <a:off x="6572250" y="3668713"/>
            <a:ext cx="436563" cy="458787"/>
            <a:chOff x="0" y="0"/>
            <a:chExt cx="472" cy="496"/>
          </a:xfrm>
        </p:grpSpPr>
        <p:sp>
          <p:nvSpPr>
            <p:cNvPr id="17432"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3" name="Rectangle 6"/>
            <p:cNvSpPr>
              <a:spLocks noChangeArrowheads="1"/>
            </p:cNvSpPr>
            <p:nvPr/>
          </p:nvSpPr>
          <p:spPr bwMode="auto">
            <a:xfrm>
              <a:off x="29" y="378"/>
              <a:ext cx="85" cy="11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4" name="Rectangle 7"/>
            <p:cNvSpPr>
              <a:spLocks noChangeArrowheads="1"/>
            </p:cNvSpPr>
            <p:nvPr/>
          </p:nvSpPr>
          <p:spPr bwMode="auto">
            <a:xfrm>
              <a:off x="152" y="273"/>
              <a:ext cx="80" cy="22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5" name="Rectangle 8"/>
            <p:cNvSpPr>
              <a:spLocks noChangeArrowheads="1"/>
            </p:cNvSpPr>
            <p:nvPr/>
          </p:nvSpPr>
          <p:spPr bwMode="auto">
            <a:xfrm>
              <a:off x="270" y="328"/>
              <a:ext cx="84" cy="16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Rectangle 9"/>
            <p:cNvSpPr>
              <a:spLocks noChangeArrowheads="1"/>
            </p:cNvSpPr>
            <p:nvPr/>
          </p:nvSpPr>
          <p:spPr bwMode="auto">
            <a:xfrm>
              <a:off x="388" y="223"/>
              <a:ext cx="80" cy="27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7419" name="Freeform 13"/>
          <p:cNvSpPr>
            <a:spLocks noEditPoints="1" noChangeArrowheads="1"/>
          </p:cNvSpPr>
          <p:nvPr/>
        </p:nvSpPr>
        <p:spPr bwMode="auto">
          <a:xfrm>
            <a:off x="5124450" y="3678238"/>
            <a:ext cx="450850" cy="441325"/>
          </a:xfrm>
          <a:custGeom>
            <a:avLst/>
            <a:gdLst>
              <a:gd name="T0" fmla="*/ 678214594 w 192"/>
              <a:gd name="T1" fmla="*/ 964360854 h 188"/>
              <a:gd name="T2" fmla="*/ 678214594 w 192"/>
              <a:gd name="T3" fmla="*/ 815573295 h 188"/>
              <a:gd name="T4" fmla="*/ 374947524 w 192"/>
              <a:gd name="T5" fmla="*/ 821085163 h 188"/>
              <a:gd name="T6" fmla="*/ 374947524 w 192"/>
              <a:gd name="T7" fmla="*/ 969870374 h 188"/>
              <a:gd name="T8" fmla="*/ 308780590 w 192"/>
              <a:gd name="T9" fmla="*/ 1002934537 h 188"/>
              <a:gd name="T10" fmla="*/ 330837017 w 192"/>
              <a:gd name="T11" fmla="*/ 1035998700 h 188"/>
              <a:gd name="T12" fmla="*/ 716811581 w 192"/>
              <a:gd name="T13" fmla="*/ 1035998700 h 188"/>
              <a:gd name="T14" fmla="*/ 744381528 w 192"/>
              <a:gd name="T15" fmla="*/ 1008446405 h 188"/>
              <a:gd name="T16" fmla="*/ 678214594 w 192"/>
              <a:gd name="T17" fmla="*/ 964360854 h 188"/>
              <a:gd name="T18" fmla="*/ 953911717 w 192"/>
              <a:gd name="T19" fmla="*/ 0 h 188"/>
              <a:gd name="T20" fmla="*/ 99250401 w 192"/>
              <a:gd name="T21" fmla="*/ 0 h 188"/>
              <a:gd name="T22" fmla="*/ 0 w 192"/>
              <a:gd name="T23" fmla="*/ 104702009 h 188"/>
              <a:gd name="T24" fmla="*/ 0 w 192"/>
              <a:gd name="T25" fmla="*/ 694340378 h 188"/>
              <a:gd name="T26" fmla="*/ 99250401 w 192"/>
              <a:gd name="T27" fmla="*/ 793530520 h 188"/>
              <a:gd name="T28" fmla="*/ 953911717 w 192"/>
              <a:gd name="T29" fmla="*/ 793530520 h 188"/>
              <a:gd name="T30" fmla="*/ 1058675638 w 192"/>
              <a:gd name="T31" fmla="*/ 694340378 h 188"/>
              <a:gd name="T32" fmla="*/ 1058675638 w 192"/>
              <a:gd name="T33" fmla="*/ 104702009 h 188"/>
              <a:gd name="T34" fmla="*/ 953911717 w 192"/>
              <a:gd name="T35" fmla="*/ 0 h 188"/>
              <a:gd name="T36" fmla="*/ 992508704 w 192"/>
              <a:gd name="T37" fmla="*/ 551062339 h 188"/>
              <a:gd name="T38" fmla="*/ 920828251 w 192"/>
              <a:gd name="T39" fmla="*/ 617190665 h 188"/>
              <a:gd name="T40" fmla="*/ 132333868 w 192"/>
              <a:gd name="T41" fmla="*/ 617190665 h 188"/>
              <a:gd name="T42" fmla="*/ 60653414 w 192"/>
              <a:gd name="T43" fmla="*/ 551062339 h 188"/>
              <a:gd name="T44" fmla="*/ 60653414 w 192"/>
              <a:gd name="T45" fmla="*/ 137766172 h 188"/>
              <a:gd name="T46" fmla="*/ 132333868 w 192"/>
              <a:gd name="T47" fmla="*/ 66128326 h 188"/>
              <a:gd name="T48" fmla="*/ 920828251 w 192"/>
              <a:gd name="T49" fmla="*/ 66128326 h 188"/>
              <a:gd name="T50" fmla="*/ 992508704 w 192"/>
              <a:gd name="T51" fmla="*/ 137766172 h 188"/>
              <a:gd name="T52" fmla="*/ 992508704 w 192"/>
              <a:gd name="T53" fmla="*/ 551062339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0" name="Freeform 21"/>
          <p:cNvSpPr>
            <a:spLocks noEditPoints="1" noChangeArrowheads="1"/>
          </p:cNvSpPr>
          <p:nvPr/>
        </p:nvSpPr>
        <p:spPr bwMode="auto">
          <a:xfrm>
            <a:off x="8020050" y="3660775"/>
            <a:ext cx="473075" cy="474663"/>
          </a:xfrm>
          <a:custGeom>
            <a:avLst/>
            <a:gdLst>
              <a:gd name="T0" fmla="*/ 1096813796 w 201"/>
              <a:gd name="T1" fmla="*/ 193258336 h 202"/>
              <a:gd name="T2" fmla="*/ 1041419303 w 201"/>
              <a:gd name="T3" fmla="*/ 242952262 h 202"/>
              <a:gd name="T4" fmla="*/ 869695431 w 201"/>
              <a:gd name="T5" fmla="*/ 71782205 h 202"/>
              <a:gd name="T6" fmla="*/ 925089925 w 201"/>
              <a:gd name="T7" fmla="*/ 22085928 h 202"/>
              <a:gd name="T8" fmla="*/ 991565200 w 201"/>
              <a:gd name="T9" fmla="*/ 16563859 h 202"/>
              <a:gd name="T10" fmla="*/ 1096813796 w 201"/>
              <a:gd name="T11" fmla="*/ 126998200 h 202"/>
              <a:gd name="T12" fmla="*/ 1096813796 w 201"/>
              <a:gd name="T13" fmla="*/ 193258336 h 202"/>
              <a:gd name="T14" fmla="*/ 637039029 w 201"/>
              <a:gd name="T15" fmla="*/ 646032792 h 202"/>
              <a:gd name="T16" fmla="*/ 465315158 w 201"/>
              <a:gd name="T17" fmla="*/ 474860385 h 202"/>
              <a:gd name="T18" fmla="*/ 847538575 w 201"/>
              <a:gd name="T19" fmla="*/ 99390203 h 202"/>
              <a:gd name="T20" fmla="*/ 1019262447 w 201"/>
              <a:gd name="T21" fmla="*/ 270560260 h 202"/>
              <a:gd name="T22" fmla="*/ 637039029 w 201"/>
              <a:gd name="T23" fmla="*/ 646032792 h 202"/>
              <a:gd name="T24" fmla="*/ 614879820 w 201"/>
              <a:gd name="T25" fmla="*/ 668118720 h 202"/>
              <a:gd name="T26" fmla="*/ 371144990 w 201"/>
              <a:gd name="T27" fmla="*/ 734378855 h 202"/>
              <a:gd name="T28" fmla="*/ 443158302 w 201"/>
              <a:gd name="T29" fmla="*/ 496948663 h 202"/>
              <a:gd name="T30" fmla="*/ 614879820 w 201"/>
              <a:gd name="T31" fmla="*/ 668118720 h 202"/>
              <a:gd name="T32" fmla="*/ 216039937 w 201"/>
              <a:gd name="T33" fmla="*/ 143562059 h 202"/>
              <a:gd name="T34" fmla="*/ 110788987 w 201"/>
              <a:gd name="T35" fmla="*/ 248474331 h 202"/>
              <a:gd name="T36" fmla="*/ 110788987 w 201"/>
              <a:gd name="T37" fmla="*/ 894504773 h 202"/>
              <a:gd name="T38" fmla="*/ 216039937 w 201"/>
              <a:gd name="T39" fmla="*/ 1004939115 h 202"/>
              <a:gd name="T40" fmla="*/ 864157394 w 201"/>
              <a:gd name="T41" fmla="*/ 1004939115 h 202"/>
              <a:gd name="T42" fmla="*/ 974946381 w 201"/>
              <a:gd name="T43" fmla="*/ 894504773 h 202"/>
              <a:gd name="T44" fmla="*/ 974946381 w 201"/>
              <a:gd name="T45" fmla="*/ 469338315 h 202"/>
              <a:gd name="T46" fmla="*/ 1085735368 w 201"/>
              <a:gd name="T47" fmla="*/ 364428393 h 202"/>
              <a:gd name="T48" fmla="*/ 1085735368 w 201"/>
              <a:gd name="T49" fmla="*/ 933156910 h 202"/>
              <a:gd name="T50" fmla="*/ 902933069 w 201"/>
              <a:gd name="T51" fmla="*/ 1115371107 h 202"/>
              <a:gd name="T52" fmla="*/ 177261909 w 201"/>
              <a:gd name="T53" fmla="*/ 1115371107 h 202"/>
              <a:gd name="T54" fmla="*/ 0 w 201"/>
              <a:gd name="T55" fmla="*/ 933156910 h 202"/>
              <a:gd name="T56" fmla="*/ 0 w 201"/>
              <a:gd name="T57" fmla="*/ 220866333 h 202"/>
              <a:gd name="T58" fmla="*/ 177261909 w 201"/>
              <a:gd name="T59" fmla="*/ 33130068 h 202"/>
              <a:gd name="T60" fmla="*/ 753368407 w 201"/>
              <a:gd name="T61" fmla="*/ 33130068 h 202"/>
              <a:gd name="T62" fmla="*/ 642577066 w 201"/>
              <a:gd name="T63" fmla="*/ 143562059 h 202"/>
              <a:gd name="T64" fmla="*/ 216039937 w 201"/>
              <a:gd name="T65" fmla="*/ 143562059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1" name="Freeform 25"/>
          <p:cNvSpPr>
            <a:spLocks noEditPoints="1" noChangeArrowheads="1"/>
          </p:cNvSpPr>
          <p:nvPr/>
        </p:nvSpPr>
        <p:spPr bwMode="auto">
          <a:xfrm>
            <a:off x="9483725" y="3663950"/>
            <a:ext cx="466725" cy="469900"/>
          </a:xfrm>
          <a:custGeom>
            <a:avLst/>
            <a:gdLst>
              <a:gd name="T0" fmla="*/ 1023124524 w 199"/>
              <a:gd name="T1" fmla="*/ 441612020 h 200"/>
              <a:gd name="T2" fmla="*/ 935115200 w 199"/>
              <a:gd name="T3" fmla="*/ 441612020 h 200"/>
              <a:gd name="T4" fmla="*/ 896609215 w 199"/>
              <a:gd name="T5" fmla="*/ 353289616 h 200"/>
              <a:gd name="T6" fmla="*/ 962619140 w 199"/>
              <a:gd name="T7" fmla="*/ 287047813 h 200"/>
              <a:gd name="T8" fmla="*/ 962619140 w 199"/>
              <a:gd name="T9" fmla="*/ 182166133 h 200"/>
              <a:gd name="T10" fmla="*/ 907611260 w 199"/>
              <a:gd name="T11" fmla="*/ 132483606 h 200"/>
              <a:gd name="T12" fmla="*/ 803097695 w 199"/>
              <a:gd name="T13" fmla="*/ 132483606 h 200"/>
              <a:gd name="T14" fmla="*/ 742589965 w 199"/>
              <a:gd name="T15" fmla="*/ 198725409 h 200"/>
              <a:gd name="T16" fmla="*/ 660080490 w 199"/>
              <a:gd name="T17" fmla="*/ 165604508 h 200"/>
              <a:gd name="T18" fmla="*/ 660080490 w 199"/>
              <a:gd name="T19" fmla="*/ 71763128 h 200"/>
              <a:gd name="T20" fmla="*/ 583070865 w 199"/>
              <a:gd name="T21" fmla="*/ 0 h 200"/>
              <a:gd name="T22" fmla="*/ 511563435 w 199"/>
              <a:gd name="T23" fmla="*/ 0 h 200"/>
              <a:gd name="T24" fmla="*/ 440053660 w 199"/>
              <a:gd name="T25" fmla="*/ 71763128 h 200"/>
              <a:gd name="T26" fmla="*/ 440053660 w 199"/>
              <a:gd name="T27" fmla="*/ 165604508 h 200"/>
              <a:gd name="T28" fmla="*/ 352044335 w 199"/>
              <a:gd name="T29" fmla="*/ 198725409 h 200"/>
              <a:gd name="T30" fmla="*/ 286034410 w 199"/>
              <a:gd name="T31" fmla="*/ 132483606 h 200"/>
              <a:gd name="T32" fmla="*/ 181523190 w 199"/>
              <a:gd name="T33" fmla="*/ 132483606 h 200"/>
              <a:gd name="T34" fmla="*/ 132015160 w 199"/>
              <a:gd name="T35" fmla="*/ 182166133 h 200"/>
              <a:gd name="T36" fmla="*/ 132015160 w 199"/>
              <a:gd name="T37" fmla="*/ 287047813 h 200"/>
              <a:gd name="T38" fmla="*/ 198025085 w 199"/>
              <a:gd name="T39" fmla="*/ 353289616 h 200"/>
              <a:gd name="T40" fmla="*/ 159519100 w 199"/>
              <a:gd name="T41" fmla="*/ 441612020 h 200"/>
              <a:gd name="T42" fmla="*/ 71509775 w 199"/>
              <a:gd name="T43" fmla="*/ 441612020 h 200"/>
              <a:gd name="T44" fmla="*/ 0 w 199"/>
              <a:gd name="T45" fmla="*/ 513375148 h 200"/>
              <a:gd name="T46" fmla="*/ 0 w 199"/>
              <a:gd name="T47" fmla="*/ 590657252 h 200"/>
              <a:gd name="T48" fmla="*/ 71509775 w 199"/>
              <a:gd name="T49" fmla="*/ 662418030 h 200"/>
              <a:gd name="T50" fmla="*/ 159519100 w 199"/>
              <a:gd name="T51" fmla="*/ 662418030 h 200"/>
              <a:gd name="T52" fmla="*/ 192522890 w 199"/>
              <a:gd name="T53" fmla="*/ 745221459 h 200"/>
              <a:gd name="T54" fmla="*/ 132015160 w 199"/>
              <a:gd name="T55" fmla="*/ 811463262 h 200"/>
              <a:gd name="T56" fmla="*/ 132015160 w 199"/>
              <a:gd name="T57" fmla="*/ 916344942 h 200"/>
              <a:gd name="T58" fmla="*/ 181523190 w 199"/>
              <a:gd name="T59" fmla="*/ 966027469 h 200"/>
              <a:gd name="T60" fmla="*/ 286034410 w 199"/>
              <a:gd name="T61" fmla="*/ 966027469 h 200"/>
              <a:gd name="T62" fmla="*/ 346542140 w 199"/>
              <a:gd name="T63" fmla="*/ 899785666 h 200"/>
              <a:gd name="T64" fmla="*/ 440053660 w 199"/>
              <a:gd name="T65" fmla="*/ 938425543 h 200"/>
              <a:gd name="T66" fmla="*/ 440053660 w 199"/>
              <a:gd name="T67" fmla="*/ 1026747947 h 200"/>
              <a:gd name="T68" fmla="*/ 511563435 w 199"/>
              <a:gd name="T69" fmla="*/ 1104030050 h 200"/>
              <a:gd name="T70" fmla="*/ 583070865 w 199"/>
              <a:gd name="T71" fmla="*/ 1104030050 h 200"/>
              <a:gd name="T72" fmla="*/ 660080490 w 199"/>
              <a:gd name="T73" fmla="*/ 1026747947 h 200"/>
              <a:gd name="T74" fmla="*/ 660080490 w 199"/>
              <a:gd name="T75" fmla="*/ 938425543 h 200"/>
              <a:gd name="T76" fmla="*/ 742589965 w 199"/>
              <a:gd name="T77" fmla="*/ 905304641 h 200"/>
              <a:gd name="T78" fmla="*/ 803097695 w 199"/>
              <a:gd name="T79" fmla="*/ 966027469 h 200"/>
              <a:gd name="T80" fmla="*/ 907611260 w 199"/>
              <a:gd name="T81" fmla="*/ 966027469 h 200"/>
              <a:gd name="T82" fmla="*/ 962619140 w 199"/>
              <a:gd name="T83" fmla="*/ 916344942 h 200"/>
              <a:gd name="T84" fmla="*/ 962619140 w 199"/>
              <a:gd name="T85" fmla="*/ 811463262 h 200"/>
              <a:gd name="T86" fmla="*/ 896609215 w 199"/>
              <a:gd name="T87" fmla="*/ 745221459 h 200"/>
              <a:gd name="T88" fmla="*/ 935115200 w 199"/>
              <a:gd name="T89" fmla="*/ 662418030 h 200"/>
              <a:gd name="T90" fmla="*/ 1023124524 w 199"/>
              <a:gd name="T91" fmla="*/ 662418030 h 200"/>
              <a:gd name="T92" fmla="*/ 1094634300 w 199"/>
              <a:gd name="T93" fmla="*/ 590657252 h 200"/>
              <a:gd name="T94" fmla="*/ 1094634300 w 199"/>
              <a:gd name="T95" fmla="*/ 513375148 h 200"/>
              <a:gd name="T96" fmla="*/ 1023124524 w 199"/>
              <a:gd name="T97" fmla="*/ 441612020 h 200"/>
              <a:gd name="T98" fmla="*/ 550067075 w 199"/>
              <a:gd name="T99" fmla="*/ 772821035 h 200"/>
              <a:gd name="T100" fmla="*/ 330040245 w 199"/>
              <a:gd name="T101" fmla="*/ 552015025 h 200"/>
              <a:gd name="T102" fmla="*/ 550067075 w 199"/>
              <a:gd name="T103" fmla="*/ 331209015 h 200"/>
              <a:gd name="T104" fmla="*/ 764594055 w 199"/>
              <a:gd name="T105" fmla="*/ 552015025 h 200"/>
              <a:gd name="T106" fmla="*/ 550067075 w 199"/>
              <a:gd name="T107" fmla="*/ 772821035 h 200"/>
              <a:gd name="T108" fmla="*/ 550067075 w 199"/>
              <a:gd name="T109" fmla="*/ 441612020 h 200"/>
              <a:gd name="T110" fmla="*/ 440053660 w 199"/>
              <a:gd name="T111" fmla="*/ 552015025 h 200"/>
              <a:gd name="T112" fmla="*/ 550067075 w 199"/>
              <a:gd name="T113" fmla="*/ 662418030 h 200"/>
              <a:gd name="T114" fmla="*/ 660080490 w 199"/>
              <a:gd name="T115" fmla="*/ 552015025 h 200"/>
              <a:gd name="T116" fmla="*/ 550067075 w 199"/>
              <a:gd name="T117" fmla="*/ 44161202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2"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3"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4"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5"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6"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7"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8"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9"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30" name="矩形 3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7431" name="矩形 3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843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8440"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t="18834" b="34634"/>
          <a:stretch>
            <a:fillRect/>
          </a:stretch>
        </p:blipFill>
        <p:spPr bwMode="auto">
          <a:xfrm>
            <a:off x="-3175" y="1387475"/>
            <a:ext cx="12195175"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7"/>
          <p:cNvSpPr>
            <a:spLocks noChangeArrowheads="1"/>
          </p:cNvSpPr>
          <p:nvPr/>
        </p:nvSpPr>
        <p:spPr bwMode="auto">
          <a:xfrm>
            <a:off x="860425" y="3454400"/>
            <a:ext cx="2684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2" name="矩形 8"/>
          <p:cNvSpPr>
            <a:spLocks noChangeArrowheads="1"/>
          </p:cNvSpPr>
          <p:nvPr/>
        </p:nvSpPr>
        <p:spPr bwMode="auto">
          <a:xfrm>
            <a:off x="492125" y="53403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3" name="矩形 9"/>
          <p:cNvSpPr>
            <a:spLocks noChangeArrowheads="1"/>
          </p:cNvSpPr>
          <p:nvPr/>
        </p:nvSpPr>
        <p:spPr bwMode="auto">
          <a:xfrm>
            <a:off x="1031875" y="1762125"/>
            <a:ext cx="23431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33%</a:t>
            </a:r>
            <a:endParaRPr lang="zh-CN" altLang="en-US" sz="9600">
              <a:solidFill>
                <a:srgbClr val="F2F2F2"/>
              </a:solidFill>
              <a:latin typeface="Impact" pitchFamily="34" charset="0"/>
              <a:ea typeface="微软雅黑" pitchFamily="34" charset="-122"/>
              <a:sym typeface="Impact" pitchFamily="34" charset="0"/>
            </a:endParaRPr>
          </a:p>
        </p:txBody>
      </p:sp>
      <p:sp>
        <p:nvSpPr>
          <p:cNvPr id="18444" name="矩形 10"/>
          <p:cNvSpPr>
            <a:spLocks noChangeArrowheads="1"/>
          </p:cNvSpPr>
          <p:nvPr/>
        </p:nvSpPr>
        <p:spPr bwMode="auto">
          <a:xfrm>
            <a:off x="4664075" y="5403850"/>
            <a:ext cx="2881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5" name="矩形 11"/>
          <p:cNvSpPr>
            <a:spLocks noChangeArrowheads="1"/>
          </p:cNvSpPr>
          <p:nvPr/>
        </p:nvSpPr>
        <p:spPr bwMode="auto">
          <a:xfrm>
            <a:off x="8439150" y="54038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6" name="矩形 12"/>
          <p:cNvSpPr>
            <a:spLocks noChangeArrowheads="1"/>
          </p:cNvSpPr>
          <p:nvPr/>
        </p:nvSpPr>
        <p:spPr bwMode="auto">
          <a:xfrm>
            <a:off x="4749800" y="3454400"/>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7" name="矩形 13"/>
          <p:cNvSpPr>
            <a:spLocks noChangeArrowheads="1"/>
          </p:cNvSpPr>
          <p:nvPr/>
        </p:nvSpPr>
        <p:spPr bwMode="auto">
          <a:xfrm>
            <a:off x="4929188" y="1762125"/>
            <a:ext cx="2312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45%</a:t>
            </a:r>
            <a:endParaRPr lang="zh-CN" altLang="en-US" sz="9600">
              <a:solidFill>
                <a:srgbClr val="F2F2F2"/>
              </a:solidFill>
              <a:latin typeface="Impact" pitchFamily="34" charset="0"/>
              <a:ea typeface="微软雅黑" pitchFamily="34" charset="-122"/>
              <a:sym typeface="Impact" pitchFamily="34" charset="0"/>
            </a:endParaRPr>
          </a:p>
        </p:txBody>
      </p:sp>
      <p:sp>
        <p:nvSpPr>
          <p:cNvPr id="18448" name="矩形 14"/>
          <p:cNvSpPr>
            <a:spLocks noChangeArrowheads="1"/>
          </p:cNvSpPr>
          <p:nvPr/>
        </p:nvSpPr>
        <p:spPr bwMode="auto">
          <a:xfrm>
            <a:off x="8637588" y="3454400"/>
            <a:ext cx="2684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9" name="矩形 15"/>
          <p:cNvSpPr>
            <a:spLocks noChangeArrowheads="1"/>
          </p:cNvSpPr>
          <p:nvPr/>
        </p:nvSpPr>
        <p:spPr bwMode="auto">
          <a:xfrm>
            <a:off x="8797925" y="1762125"/>
            <a:ext cx="23637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90%</a:t>
            </a:r>
            <a:endParaRPr lang="zh-CN" altLang="en-US" sz="9600">
              <a:solidFill>
                <a:srgbClr val="F2F2F2"/>
              </a:solidFill>
              <a:latin typeface="Impact" pitchFamily="34" charset="0"/>
              <a:ea typeface="微软雅黑" pitchFamily="34" charset="-122"/>
              <a:sym typeface="Impact" pitchFamily="34" charset="0"/>
            </a:endParaRPr>
          </a:p>
        </p:txBody>
      </p:sp>
      <p:sp>
        <p:nvSpPr>
          <p:cNvPr id="18450" name="矩形 1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8451" name="矩形 1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946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6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9464" name="矩形 2"/>
          <p:cNvSpPr>
            <a:spLocks noChangeArrowheads="1"/>
          </p:cNvSpPr>
          <p:nvPr/>
        </p:nvSpPr>
        <p:spPr bwMode="auto">
          <a:xfrm>
            <a:off x="750888" y="1998663"/>
            <a:ext cx="2333625"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pic>
        <p:nvPicPr>
          <p:cNvPr id="1946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6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8" name="矩形 36"/>
          <p:cNvSpPr>
            <a:spLocks noChangeArrowheads="1"/>
          </p:cNvSpPr>
          <p:nvPr/>
        </p:nvSpPr>
        <p:spPr bwMode="auto">
          <a:xfrm>
            <a:off x="3533775" y="1998663"/>
            <a:ext cx="2333625"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0" name="矩形 39"/>
          <p:cNvSpPr>
            <a:spLocks noChangeArrowheads="1"/>
          </p:cNvSpPr>
          <p:nvPr/>
        </p:nvSpPr>
        <p:spPr bwMode="auto">
          <a:xfrm>
            <a:off x="3533775" y="1928813"/>
            <a:ext cx="2333625"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1" name="矩形 41"/>
          <p:cNvSpPr>
            <a:spLocks noChangeArrowheads="1"/>
          </p:cNvSpPr>
          <p:nvPr/>
        </p:nvSpPr>
        <p:spPr bwMode="auto">
          <a:xfrm>
            <a:off x="6316663" y="1998663"/>
            <a:ext cx="2335212"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矩形 45"/>
          <p:cNvSpPr>
            <a:spLocks noChangeArrowheads="1"/>
          </p:cNvSpPr>
          <p:nvPr/>
        </p:nvSpPr>
        <p:spPr bwMode="auto">
          <a:xfrm>
            <a:off x="9099550" y="1998663"/>
            <a:ext cx="2335213"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6" name="矩形 47"/>
          <p:cNvSpPr>
            <a:spLocks noChangeArrowheads="1"/>
          </p:cNvSpPr>
          <p:nvPr/>
        </p:nvSpPr>
        <p:spPr bwMode="auto">
          <a:xfrm>
            <a:off x="9099550" y="1928813"/>
            <a:ext cx="2335213"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7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80" name="矩形 1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9481"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8"/>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0800" y="820738"/>
            <a:ext cx="4808538" cy="4808537"/>
          </a:xfrm>
          <a:custGeom>
            <a:avLst/>
            <a:gdLst>
              <a:gd name="T0" fmla="*/ 2404534 w 4809068"/>
              <a:gd name="T1" fmla="*/ 0 h 4809068"/>
              <a:gd name="T2" fmla="*/ 4809068 w 4809068"/>
              <a:gd name="T3" fmla="*/ 2404534 h 4809068"/>
              <a:gd name="T4" fmla="*/ 2404534 w 4809068"/>
              <a:gd name="T5" fmla="*/ 4809068 h 4809068"/>
              <a:gd name="T6" fmla="*/ 0 w 4809068"/>
              <a:gd name="T7" fmla="*/ 2404534 h 4809068"/>
              <a:gd name="T8" fmla="*/ 2404534 w 4809068"/>
              <a:gd name="T9" fmla="*/ 0 h 4809068"/>
              <a:gd name="T10" fmla="*/ 0 w 4809068"/>
              <a:gd name="T11" fmla="*/ 0 h 4809068"/>
              <a:gd name="T12" fmla="*/ 4809068 w 4809068"/>
              <a:gd name="T13" fmla="*/ 4809068 h 4809068"/>
            </a:gdLst>
            <a:ahLst/>
            <a:cxnLst>
              <a:cxn ang="0">
                <a:pos x="T0" y="T1"/>
              </a:cxn>
              <a:cxn ang="0">
                <a:pos x="T2" y="T3"/>
              </a:cxn>
              <a:cxn ang="0">
                <a:pos x="T4" y="T5"/>
              </a:cxn>
              <a:cxn ang="0">
                <a:pos x="T6" y="T7"/>
              </a:cxn>
              <a:cxn ang="0">
                <a:pos x="T8" y="T9"/>
              </a:cxn>
            </a:cxnLst>
            <a:rect l="T10" t="T11" r="T12" b="T13"/>
            <a:pathLst>
              <a:path w="4809068" h="4809068">
                <a:moveTo>
                  <a:pt x="2404534" y="0"/>
                </a:moveTo>
                <a:cubicBezTo>
                  <a:pt x="3732521" y="0"/>
                  <a:pt x="4809068" y="1076547"/>
                  <a:pt x="4809068" y="2404534"/>
                </a:cubicBezTo>
                <a:cubicBezTo>
                  <a:pt x="4809068" y="3732521"/>
                  <a:pt x="3732521" y="4809068"/>
                  <a:pt x="2404534" y="4809068"/>
                </a:cubicBezTo>
                <a:cubicBezTo>
                  <a:pt x="1076547" y="4809068"/>
                  <a:pt x="0" y="3732521"/>
                  <a:pt x="0" y="2404534"/>
                </a:cubicBezTo>
                <a:cubicBezTo>
                  <a:pt x="0" y="1076547"/>
                  <a:pt x="1076547" y="0"/>
                  <a:pt x="2404534"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2" name="图片 1"/>
          <p:cNvPicPr>
            <a:picLocks noChangeAspect="1" noChangeArrowheads="1"/>
          </p:cNvPicPr>
          <p:nvPr/>
        </p:nvPicPr>
        <p:blipFill>
          <a:blip r:embed="rId4">
            <a:grayscl/>
            <a:extLst>
              <a:ext uri="{28A0092B-C50C-407E-A947-70E740481C1C}">
                <a14:useLocalDpi xmlns:a14="http://schemas.microsoft.com/office/drawing/2010/main" val="0"/>
              </a:ext>
            </a:extLst>
          </a:blip>
          <a:srcRect l="21875" t="3798" r="21875" b="11867"/>
          <a:stretch>
            <a:fillRect/>
          </a:stretch>
        </p:blipFill>
        <p:spPr bwMode="auto">
          <a:xfrm>
            <a:off x="1289050"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2"/>
          <p:cNvPicPr>
            <a:picLocks noChangeAspect="1" noChangeArrowheads="1"/>
          </p:cNvPicPr>
          <p:nvPr/>
        </p:nvPicPr>
        <p:blipFill>
          <a:blip r:embed="rId5">
            <a:grayscl/>
            <a:extLst>
              <a:ext uri="{28A0092B-C50C-407E-A947-70E740481C1C}">
                <a14:useLocalDpi xmlns:a14="http://schemas.microsoft.com/office/drawing/2010/main" val="0"/>
              </a:ext>
            </a:extLst>
          </a:blip>
          <a:srcRect l="21875" t="7770" r="21875" b="7770"/>
          <a:stretch>
            <a:fillRect/>
          </a:stretch>
        </p:blipFill>
        <p:spPr bwMode="auto">
          <a:xfrm>
            <a:off x="1289050"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3"/>
          <p:cNvPicPr>
            <a:picLocks noChangeAspect="1" noChangeArrowheads="1"/>
          </p:cNvPicPr>
          <p:nvPr/>
        </p:nvPicPr>
        <p:blipFill>
          <a:blip r:embed="rId6">
            <a:grayscl/>
            <a:extLst>
              <a:ext uri="{28A0092B-C50C-407E-A947-70E740481C1C}">
                <a14:useLocalDpi xmlns:a14="http://schemas.microsoft.com/office/drawing/2010/main" val="0"/>
              </a:ext>
            </a:extLst>
          </a:blip>
          <a:srcRect l="21875" t="12752" r="21875" b="25246"/>
          <a:stretch>
            <a:fillRect/>
          </a:stretch>
        </p:blipFill>
        <p:spPr bwMode="auto">
          <a:xfrm>
            <a:off x="9578975"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4"/>
          <p:cNvPicPr>
            <a:picLocks noChangeAspect="1" noChangeArrowheads="1"/>
          </p:cNvPicPr>
          <p:nvPr/>
        </p:nvPicPr>
        <p:blipFill>
          <a:blip r:embed="rId7">
            <a:grayscl/>
            <a:extLst>
              <a:ext uri="{28A0092B-C50C-407E-A947-70E740481C1C}">
                <a14:useLocalDpi xmlns:a14="http://schemas.microsoft.com/office/drawing/2010/main" val="0"/>
              </a:ext>
            </a:extLst>
          </a:blip>
          <a:srcRect l="41504" t="7832" r="2245" b="7832"/>
          <a:stretch>
            <a:fillRect/>
          </a:stretch>
        </p:blipFill>
        <p:spPr bwMode="auto">
          <a:xfrm>
            <a:off x="9578975"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矩形 5"/>
          <p:cNvSpPr>
            <a:spLocks noChangeArrowheads="1"/>
          </p:cNvSpPr>
          <p:nvPr/>
        </p:nvSpPr>
        <p:spPr bwMode="auto">
          <a:xfrm>
            <a:off x="1196975" y="2381250"/>
            <a:ext cx="1627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个人介绍</a:t>
            </a:r>
            <a:endParaRPr lang="en-US" sz="2800" b="1">
              <a:solidFill>
                <a:srgbClr val="262626"/>
              </a:solidFill>
              <a:latin typeface="方正正黑简体" pitchFamily="2" charset="-122"/>
              <a:ea typeface="方正正黑简体" pitchFamily="2" charset="-122"/>
              <a:sym typeface="方正正黑简体" pitchFamily="2" charset="-122"/>
            </a:endParaRPr>
          </a:p>
        </p:txBody>
      </p:sp>
      <p:sp>
        <p:nvSpPr>
          <p:cNvPr id="2057" name="矩形 6"/>
          <p:cNvSpPr>
            <a:spLocks noChangeArrowheads="1"/>
          </p:cNvSpPr>
          <p:nvPr/>
        </p:nvSpPr>
        <p:spPr bwMode="auto">
          <a:xfrm>
            <a:off x="955675" y="2755900"/>
            <a:ext cx="2109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Personal introduction</a:t>
            </a:r>
            <a:endParaRPr lang="zh-CN" altLang="en-US" sz="1600">
              <a:solidFill>
                <a:srgbClr val="262626"/>
              </a:solidFill>
              <a:latin typeface="方正细圆简体" pitchFamily="1" charset="-122"/>
              <a:ea typeface="方正细圆简体" pitchFamily="1" charset="-122"/>
              <a:sym typeface="方正细圆简体" pitchFamily="1" charset="-122"/>
            </a:endParaRPr>
          </a:p>
        </p:txBody>
      </p:sp>
      <p:sp>
        <p:nvSpPr>
          <p:cNvPr id="2058" name="矩形 9"/>
          <p:cNvSpPr>
            <a:spLocks noChangeArrowheads="1"/>
          </p:cNvSpPr>
          <p:nvPr/>
        </p:nvSpPr>
        <p:spPr bwMode="auto">
          <a:xfrm>
            <a:off x="1196975" y="557053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岗位认识</a:t>
            </a:r>
            <a:endParaRPr lang="zh-CN" altLang="en-US"/>
          </a:p>
        </p:txBody>
      </p:sp>
      <p:sp>
        <p:nvSpPr>
          <p:cNvPr id="2059" name="矩形 10"/>
          <p:cNvSpPr>
            <a:spLocks noChangeArrowheads="1"/>
          </p:cNvSpPr>
          <p:nvPr/>
        </p:nvSpPr>
        <p:spPr bwMode="auto">
          <a:xfrm>
            <a:off x="863600" y="594518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60" name="矩形 11"/>
          <p:cNvSpPr>
            <a:spLocks noChangeArrowheads="1"/>
          </p:cNvSpPr>
          <p:nvPr/>
        </p:nvSpPr>
        <p:spPr bwMode="auto">
          <a:xfrm>
            <a:off x="9485313" y="2393950"/>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竞聘优势</a:t>
            </a:r>
            <a:endParaRPr lang="zh-CN" altLang="en-US"/>
          </a:p>
        </p:txBody>
      </p:sp>
      <p:sp>
        <p:nvSpPr>
          <p:cNvPr id="2061" name="矩形 12"/>
          <p:cNvSpPr>
            <a:spLocks noChangeArrowheads="1"/>
          </p:cNvSpPr>
          <p:nvPr/>
        </p:nvSpPr>
        <p:spPr bwMode="auto">
          <a:xfrm>
            <a:off x="9153525" y="2768600"/>
            <a:ext cx="2292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62" name="矩形 13"/>
          <p:cNvSpPr>
            <a:spLocks noChangeArrowheads="1"/>
          </p:cNvSpPr>
          <p:nvPr/>
        </p:nvSpPr>
        <p:spPr bwMode="auto">
          <a:xfrm>
            <a:off x="9485313" y="5570538"/>
            <a:ext cx="1627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工作设想</a:t>
            </a:r>
            <a:endParaRPr lang="zh-CN" altLang="en-US"/>
          </a:p>
        </p:txBody>
      </p:sp>
      <p:sp>
        <p:nvSpPr>
          <p:cNvPr id="2063" name="矩形 14"/>
          <p:cNvSpPr>
            <a:spLocks noChangeArrowheads="1"/>
          </p:cNvSpPr>
          <p:nvPr/>
        </p:nvSpPr>
        <p:spPr bwMode="auto">
          <a:xfrm>
            <a:off x="9283700" y="59451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064" name="直接连接符 16"/>
          <p:cNvSpPr>
            <a:spLocks noChangeShapeType="1"/>
          </p:cNvSpPr>
          <p:nvPr/>
        </p:nvSpPr>
        <p:spPr bwMode="auto">
          <a:xfrm>
            <a:off x="2730500" y="1549400"/>
            <a:ext cx="1339850" cy="63658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5" name="直接连接符 18"/>
          <p:cNvSpPr>
            <a:spLocks noChangeShapeType="1"/>
          </p:cNvSpPr>
          <p:nvPr/>
        </p:nvSpPr>
        <p:spPr bwMode="auto">
          <a:xfrm flipV="1">
            <a:off x="2730500" y="4014788"/>
            <a:ext cx="1266825" cy="647700"/>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6" name="直接连接符 21"/>
          <p:cNvSpPr>
            <a:spLocks noChangeShapeType="1"/>
          </p:cNvSpPr>
          <p:nvPr/>
        </p:nvSpPr>
        <p:spPr bwMode="auto">
          <a:xfrm flipV="1">
            <a:off x="8377238" y="1549400"/>
            <a:ext cx="1201737" cy="47783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7" name="直接连接符 24"/>
          <p:cNvSpPr>
            <a:spLocks noChangeShapeType="1"/>
          </p:cNvSpPr>
          <p:nvPr/>
        </p:nvSpPr>
        <p:spPr bwMode="auto">
          <a:xfrm>
            <a:off x="8447088" y="4322763"/>
            <a:ext cx="1131887" cy="339725"/>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048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8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0488" name="任意多边形 1"/>
          <p:cNvSpPr>
            <a:spLocks noChangeArrowheads="1"/>
          </p:cNvSpPr>
          <p:nvPr/>
        </p:nvSpPr>
        <p:spPr bwMode="auto">
          <a:xfrm>
            <a:off x="5111750" y="1414463"/>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89" name="任意多边形 2"/>
          <p:cNvSpPr>
            <a:spLocks noChangeArrowheads="1"/>
          </p:cNvSpPr>
          <p:nvPr/>
        </p:nvSpPr>
        <p:spPr bwMode="auto">
          <a:xfrm>
            <a:off x="5484813" y="3335338"/>
            <a:ext cx="1030287" cy="1030287"/>
          </a:xfrm>
          <a:custGeom>
            <a:avLst/>
            <a:gdLst>
              <a:gd name="T0" fmla="*/ 136533 w 1030520"/>
              <a:gd name="T1" fmla="*/ 393893 h 1030520"/>
              <a:gd name="T2" fmla="*/ 393893 w 1030520"/>
              <a:gd name="T3" fmla="*/ 393893 h 1030520"/>
              <a:gd name="T4" fmla="*/ 393893 w 1030520"/>
              <a:gd name="T5" fmla="*/ 136533 h 1030520"/>
              <a:gd name="T6" fmla="*/ 636161 w 1030520"/>
              <a:gd name="T7" fmla="*/ 136533 h 1030520"/>
              <a:gd name="T8" fmla="*/ 636161 w 1030520"/>
              <a:gd name="T9" fmla="*/ 393893 h 1030520"/>
              <a:gd name="T10" fmla="*/ 893521 w 1030520"/>
              <a:gd name="T11" fmla="*/ 393893 h 1030520"/>
              <a:gd name="T12" fmla="*/ 893521 w 1030520"/>
              <a:gd name="T13" fmla="*/ 636161 h 1030520"/>
              <a:gd name="T14" fmla="*/ 636161 w 1030520"/>
              <a:gd name="T15" fmla="*/ 636161 h 1030520"/>
              <a:gd name="T16" fmla="*/ 636161 w 1030520"/>
              <a:gd name="T17" fmla="*/ 893521 h 1030520"/>
              <a:gd name="T18" fmla="*/ 393893 w 1030520"/>
              <a:gd name="T19" fmla="*/ 893521 h 1030520"/>
              <a:gd name="T20" fmla="*/ 393893 w 1030520"/>
              <a:gd name="T21" fmla="*/ 636161 h 1030520"/>
              <a:gd name="T22" fmla="*/ 136533 w 1030520"/>
              <a:gd name="T23" fmla="*/ 636161 h 1030520"/>
              <a:gd name="T24" fmla="*/ 136533 w 1030520"/>
              <a:gd name="T25" fmla="*/ 393893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endParaRPr lang="zh-CN" altLang="en-US"/>
          </a:p>
        </p:txBody>
      </p:sp>
      <p:sp>
        <p:nvSpPr>
          <p:cNvPr id="20490" name="任意多边形 3"/>
          <p:cNvSpPr>
            <a:spLocks noChangeArrowheads="1"/>
          </p:cNvSpPr>
          <p:nvPr/>
        </p:nvSpPr>
        <p:spPr bwMode="auto">
          <a:xfrm>
            <a:off x="5111750" y="4510088"/>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91" name="任意多边形 4"/>
          <p:cNvSpPr>
            <a:spLocks noChangeArrowheads="1"/>
          </p:cNvSpPr>
          <p:nvPr/>
        </p:nvSpPr>
        <p:spPr bwMode="auto">
          <a:xfrm>
            <a:off x="7154863" y="3519488"/>
            <a:ext cx="565150" cy="661987"/>
          </a:xfrm>
          <a:custGeom>
            <a:avLst/>
            <a:gdLst>
              <a:gd name="T0" fmla="*/ 0 w 565009"/>
              <a:gd name="T1" fmla="*/ 132605 h 660954"/>
              <a:gd name="T2" fmla="*/ 282647 w 565009"/>
              <a:gd name="T3" fmla="*/ 132605 h 660954"/>
              <a:gd name="T4" fmla="*/ 282647 w 565009"/>
              <a:gd name="T5" fmla="*/ 0 h 660954"/>
              <a:gd name="T6" fmla="*/ 565291 w 565009"/>
              <a:gd name="T7" fmla="*/ 331510 h 660954"/>
              <a:gd name="T8" fmla="*/ 282647 w 565009"/>
              <a:gd name="T9" fmla="*/ 663022 h 660954"/>
              <a:gd name="T10" fmla="*/ 282647 w 565009"/>
              <a:gd name="T11" fmla="*/ 530417 h 660954"/>
              <a:gd name="T12" fmla="*/ 0 w 565009"/>
              <a:gd name="T13" fmla="*/ 530417 h 660954"/>
              <a:gd name="T14" fmla="*/ 0 w 565009"/>
              <a:gd name="T15" fmla="*/ 132605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endParaRPr lang="zh-CN" altLang="en-US"/>
          </a:p>
        </p:txBody>
      </p:sp>
      <p:sp>
        <p:nvSpPr>
          <p:cNvPr id="20492" name="任意多边形 5"/>
          <p:cNvSpPr>
            <a:spLocks noChangeArrowheads="1"/>
          </p:cNvSpPr>
          <p:nvPr/>
        </p:nvSpPr>
        <p:spPr bwMode="auto">
          <a:xfrm>
            <a:off x="7954963" y="2073275"/>
            <a:ext cx="3552825" cy="3554413"/>
          </a:xfrm>
          <a:custGeom>
            <a:avLst/>
            <a:gdLst>
              <a:gd name="T0" fmla="*/ 0 w 3553517"/>
              <a:gd name="T1" fmla="*/ 1777655 h 3553517"/>
              <a:gd name="T2" fmla="*/ 1776067 w 3553517"/>
              <a:gd name="T3" fmla="*/ 0 h 3553517"/>
              <a:gd name="T4" fmla="*/ 3552134 w 3553517"/>
              <a:gd name="T5" fmla="*/ 1777655 h 3553517"/>
              <a:gd name="T6" fmla="*/ 1776067 w 3553517"/>
              <a:gd name="T7" fmla="*/ 3555310 h 3553517"/>
              <a:gd name="T8" fmla="*/ 0 w 3553517"/>
              <a:gd name="T9" fmla="*/ 1777655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602951" tIns="602951" rIns="602951" bIns="602951" anchor="ctr"/>
          <a:lstStyle/>
          <a:p>
            <a:endParaRPr lang="zh-CN" altLang="en-US"/>
          </a:p>
        </p:txBody>
      </p:sp>
      <p:sp>
        <p:nvSpPr>
          <p:cNvPr id="20493" name="KSO_Shape"/>
          <p:cNvSpPr>
            <a:spLocks noChangeArrowheads="1"/>
          </p:cNvSpPr>
          <p:nvPr/>
        </p:nvSpPr>
        <p:spPr bwMode="auto">
          <a:xfrm>
            <a:off x="8669338" y="2679700"/>
            <a:ext cx="2124075" cy="2341563"/>
          </a:xfrm>
          <a:custGeom>
            <a:avLst/>
            <a:gdLst>
              <a:gd name="T0" fmla="*/ 1125463 w 2087563"/>
              <a:gd name="T1" fmla="*/ 1160490 h 2301875"/>
              <a:gd name="T2" fmla="*/ 1319332 w 2087563"/>
              <a:gd name="T3" fmla="*/ 1017502 h 2301875"/>
              <a:gd name="T4" fmla="*/ 1022412 w 2087563"/>
              <a:gd name="T5" fmla="*/ 1177888 h 2301875"/>
              <a:gd name="T6" fmla="*/ 647453 w 2087563"/>
              <a:gd name="T7" fmla="*/ 1022395 h 2301875"/>
              <a:gd name="T8" fmla="*/ 779600 w 2087563"/>
              <a:gd name="T9" fmla="*/ 1196645 h 2301875"/>
              <a:gd name="T10" fmla="*/ 505519 w 2087563"/>
              <a:gd name="T11" fmla="*/ 1066433 h 2301875"/>
              <a:gd name="T12" fmla="*/ 627876 w 2087563"/>
              <a:gd name="T13" fmla="*/ 1123520 h 2301875"/>
              <a:gd name="T14" fmla="*/ 1722668 w 2087563"/>
              <a:gd name="T15" fmla="*/ 868171 h 2301875"/>
              <a:gd name="T16" fmla="*/ 1787330 w 2087563"/>
              <a:gd name="T17" fmla="*/ 932945 h 2301875"/>
              <a:gd name="T18" fmla="*/ 992620 w 2087563"/>
              <a:gd name="T19" fmla="*/ 1584509 h 2301875"/>
              <a:gd name="T20" fmla="*/ 1344739 w 2087563"/>
              <a:gd name="T21" fmla="*/ 1246207 h 2301875"/>
              <a:gd name="T22" fmla="*/ 1445265 w 2087563"/>
              <a:gd name="T23" fmla="*/ 1246207 h 2301875"/>
              <a:gd name="T24" fmla="*/ 1466186 w 2087563"/>
              <a:gd name="T25" fmla="*/ 1336022 h 2301875"/>
              <a:gd name="T26" fmla="*/ 1243939 w 2087563"/>
              <a:gd name="T27" fmla="*/ 1614992 h 2301875"/>
              <a:gd name="T28" fmla="*/ 1634366 w 2087563"/>
              <a:gd name="T29" fmla="*/ 936754 h 2301875"/>
              <a:gd name="T30" fmla="*/ 1695498 w 2087563"/>
              <a:gd name="T31" fmla="*/ 868714 h 2301875"/>
              <a:gd name="T32" fmla="*/ 131773 w 2087563"/>
              <a:gd name="T33" fmla="*/ 889943 h 2301875"/>
              <a:gd name="T34" fmla="*/ 528720 w 2087563"/>
              <a:gd name="T35" fmla="*/ 1658811 h 2301875"/>
              <a:gd name="T36" fmla="*/ 536873 w 2087563"/>
              <a:gd name="T37" fmla="*/ 1592674 h 2301875"/>
              <a:gd name="T38" fmla="*/ 318700 w 2087563"/>
              <a:gd name="T39" fmla="*/ 1284584 h 2301875"/>
              <a:gd name="T40" fmla="*/ 386624 w 2087563"/>
              <a:gd name="T41" fmla="*/ 1227973 h 2301875"/>
              <a:gd name="T42" fmla="*/ 751513 w 2087563"/>
              <a:gd name="T43" fmla="*/ 1514564 h 2301875"/>
              <a:gd name="T44" fmla="*/ 832751 w 2087563"/>
              <a:gd name="T45" fmla="*/ 1923900 h 2301875"/>
              <a:gd name="T46" fmla="*/ 17660 w 2087563"/>
              <a:gd name="T47" fmla="*/ 895386 h 2301875"/>
              <a:gd name="T48" fmla="*/ 1264407 w 2087563"/>
              <a:gd name="T49" fmla="*/ 745116 h 2301875"/>
              <a:gd name="T50" fmla="*/ 1388395 w 2087563"/>
              <a:gd name="T51" fmla="*/ 913386 h 2301875"/>
              <a:gd name="T52" fmla="*/ 920719 w 2087563"/>
              <a:gd name="T53" fmla="*/ 696185 h 2301875"/>
              <a:gd name="T54" fmla="*/ 1202140 w 2087563"/>
              <a:gd name="T55" fmla="*/ 729078 h 2301875"/>
              <a:gd name="T56" fmla="*/ 600414 w 2087563"/>
              <a:gd name="T57" fmla="*/ 884028 h 2301875"/>
              <a:gd name="T58" fmla="*/ 353524 w 2087563"/>
              <a:gd name="T59" fmla="*/ 824495 h 2301875"/>
              <a:gd name="T60" fmla="*/ 525912 w 2087563"/>
              <a:gd name="T61" fmla="*/ 839172 h 2301875"/>
              <a:gd name="T62" fmla="*/ 1249180 w 2087563"/>
              <a:gd name="T63" fmla="*/ 454247 h 2301875"/>
              <a:gd name="T64" fmla="*/ 1443047 w 2087563"/>
              <a:gd name="T65" fmla="*/ 565158 h 2301875"/>
              <a:gd name="T66" fmla="*/ 1204316 w 2087563"/>
              <a:gd name="T67" fmla="*/ 632846 h 2301875"/>
              <a:gd name="T68" fmla="*/ 1164889 w 2087563"/>
              <a:gd name="T69" fmla="*/ 380033 h 2301875"/>
              <a:gd name="T70" fmla="*/ 575671 w 2087563"/>
              <a:gd name="T71" fmla="*/ 599138 h 2301875"/>
              <a:gd name="T72" fmla="*/ 341833 w 2087563"/>
              <a:gd name="T73" fmla="*/ 532266 h 2301875"/>
              <a:gd name="T74" fmla="*/ 524010 w 2087563"/>
              <a:gd name="T75" fmla="*/ 485236 h 2301875"/>
              <a:gd name="T76" fmla="*/ 1164346 w 2087563"/>
              <a:gd name="T77" fmla="*/ 212307 h 2301875"/>
              <a:gd name="T78" fmla="*/ 1264950 w 2087563"/>
              <a:gd name="T79" fmla="*/ 240034 h 2301875"/>
              <a:gd name="T80" fmla="*/ 582740 w 2087563"/>
              <a:gd name="T81" fmla="*/ 186483 h 2301875"/>
              <a:gd name="T82" fmla="*/ 586546 w 2087563"/>
              <a:gd name="T83" fmla="*/ 268035 h 2301875"/>
              <a:gd name="T84" fmla="*/ 1134435 w 2087563"/>
              <a:gd name="T85" fmla="*/ 297938 h 2301875"/>
              <a:gd name="T86" fmla="*/ 1005825 w 2087563"/>
              <a:gd name="T87" fmla="*/ 121784 h 2301875"/>
              <a:gd name="T88" fmla="*/ 791291 w 2087563"/>
              <a:gd name="T89" fmla="*/ 109280 h 2301875"/>
              <a:gd name="T90" fmla="*/ 670567 w 2087563"/>
              <a:gd name="T91" fmla="*/ 245201 h 2301875"/>
              <a:gd name="T92" fmla="*/ 1021595 w 2087563"/>
              <a:gd name="T93" fmla="*/ 13320 h 2301875"/>
              <a:gd name="T94" fmla="*/ 1256249 w 2087563"/>
              <a:gd name="T95" fmla="*/ 112271 h 2301875"/>
              <a:gd name="T96" fmla="*/ 1434075 w 2087563"/>
              <a:gd name="T97" fmla="*/ 289783 h 2301875"/>
              <a:gd name="T98" fmla="*/ 1532777 w 2087563"/>
              <a:gd name="T99" fmla="*/ 524382 h 2301875"/>
              <a:gd name="T100" fmla="*/ 1532777 w 2087563"/>
              <a:gd name="T101" fmla="*/ 788882 h 2301875"/>
              <a:gd name="T102" fmla="*/ 1434075 w 2087563"/>
              <a:gd name="T103" fmla="*/ 1023481 h 2301875"/>
              <a:gd name="T104" fmla="*/ 1256249 w 2087563"/>
              <a:gd name="T105" fmla="*/ 1200995 h 2301875"/>
              <a:gd name="T106" fmla="*/ 1021595 w 2087563"/>
              <a:gd name="T107" fmla="*/ 1300216 h 2301875"/>
              <a:gd name="T108" fmla="*/ 757304 w 2087563"/>
              <a:gd name="T109" fmla="*/ 1300216 h 2301875"/>
              <a:gd name="T110" fmla="*/ 522377 w 2087563"/>
              <a:gd name="T111" fmla="*/ 1200995 h 2301875"/>
              <a:gd name="T112" fmla="*/ 344822 w 2087563"/>
              <a:gd name="T113" fmla="*/ 1023481 h 2301875"/>
              <a:gd name="T114" fmla="*/ 245849 w 2087563"/>
              <a:gd name="T115" fmla="*/ 788882 h 2301875"/>
              <a:gd name="T116" fmla="*/ 245849 w 2087563"/>
              <a:gd name="T117" fmla="*/ 524382 h 2301875"/>
              <a:gd name="T118" fmla="*/ 344822 w 2087563"/>
              <a:gd name="T119" fmla="*/ 289783 h 2301875"/>
              <a:gd name="T120" fmla="*/ 522377 w 2087563"/>
              <a:gd name="T121" fmla="*/ 112271 h 2301875"/>
              <a:gd name="T122" fmla="*/ 757304 w 2087563"/>
              <a:gd name="T123" fmla="*/ 13320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4" name="KSO_Shape"/>
          <p:cNvSpPr>
            <a:spLocks noChangeArrowheads="1"/>
          </p:cNvSpPr>
          <p:nvPr/>
        </p:nvSpPr>
        <p:spPr bwMode="auto">
          <a:xfrm>
            <a:off x="5634038" y="1970088"/>
            <a:ext cx="7334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5" name="KSO_Shape"/>
          <p:cNvSpPr>
            <a:spLocks noChangeArrowheads="1"/>
          </p:cNvSpPr>
          <p:nvPr/>
        </p:nvSpPr>
        <p:spPr bwMode="auto">
          <a:xfrm>
            <a:off x="5683250" y="5038725"/>
            <a:ext cx="684213" cy="719138"/>
          </a:xfrm>
          <a:custGeom>
            <a:avLst/>
            <a:gdLst>
              <a:gd name="T0" fmla="*/ 56839 w 3543300"/>
              <a:gd name="T1" fmla="*/ 44746 h 3617913"/>
              <a:gd name="T2" fmla="*/ 48977 w 3543300"/>
              <a:gd name="T3" fmla="*/ 49513 h 3617913"/>
              <a:gd name="T4" fmla="*/ 43082 w 3543300"/>
              <a:gd name="T5" fmla="*/ 56713 h 3617913"/>
              <a:gd name="T6" fmla="*/ 39753 w 3543300"/>
              <a:gd name="T7" fmla="*/ 65718 h 3617913"/>
              <a:gd name="T8" fmla="*/ 39517 w 3543300"/>
              <a:gd name="T9" fmla="*/ 75808 h 3617913"/>
              <a:gd name="T10" fmla="*/ 42452 w 3543300"/>
              <a:gd name="T11" fmla="*/ 85044 h 3617913"/>
              <a:gd name="T12" fmla="*/ 48014 w 3543300"/>
              <a:gd name="T13" fmla="*/ 92536 h 3617913"/>
              <a:gd name="T14" fmla="*/ 55623 w 3543300"/>
              <a:gd name="T15" fmla="*/ 97694 h 3617913"/>
              <a:gd name="T16" fmla="*/ 64676 w 3543300"/>
              <a:gd name="T17" fmla="*/ 99903 h 3617913"/>
              <a:gd name="T18" fmla="*/ 74049 w 3543300"/>
              <a:gd name="T19" fmla="*/ 98648 h 3617913"/>
              <a:gd name="T20" fmla="*/ 82132 w 3543300"/>
              <a:gd name="T21" fmla="*/ 94281 h 3617913"/>
              <a:gd name="T22" fmla="*/ 88321 w 3543300"/>
              <a:gd name="T23" fmla="*/ 87391 h 3617913"/>
              <a:gd name="T24" fmla="*/ 92073 w 3543300"/>
              <a:gd name="T25" fmla="*/ 78581 h 3617913"/>
              <a:gd name="T26" fmla="*/ 92771 w 3543300"/>
              <a:gd name="T27" fmla="*/ 68554 h 3617913"/>
              <a:gd name="T28" fmla="*/ 90262 w 3543300"/>
              <a:gd name="T29" fmla="*/ 59117 h 3617913"/>
              <a:gd name="T30" fmla="*/ 85051 w 3543300"/>
              <a:gd name="T31" fmla="*/ 51344 h 3617913"/>
              <a:gd name="T32" fmla="*/ 77699 w 3543300"/>
              <a:gd name="T33" fmla="*/ 45812 h 3617913"/>
              <a:gd name="T34" fmla="*/ 68808 w 3543300"/>
              <a:gd name="T35" fmla="*/ 43165 h 3617913"/>
              <a:gd name="T36" fmla="*/ 72999 w 3543300"/>
              <a:gd name="T37" fmla="*/ 276 h 3617913"/>
              <a:gd name="T38" fmla="*/ 75023 w 3543300"/>
              <a:gd name="T39" fmla="*/ 3525 h 3617913"/>
              <a:gd name="T40" fmla="*/ 87312 w 3543300"/>
              <a:gd name="T41" fmla="*/ 19180 h 3617913"/>
              <a:gd name="T42" fmla="*/ 98677 w 3543300"/>
              <a:gd name="T43" fmla="*/ 9509 h 3617913"/>
              <a:gd name="T44" fmla="*/ 110776 w 3543300"/>
              <a:gd name="T45" fmla="*/ 17625 h 3617913"/>
              <a:gd name="T46" fmla="*/ 111108 w 3543300"/>
              <a:gd name="T47" fmla="*/ 21928 h 3617913"/>
              <a:gd name="T48" fmla="*/ 111724 w 3543300"/>
              <a:gd name="T49" fmla="*/ 41472 h 3617913"/>
              <a:gd name="T50" fmla="*/ 126534 w 3543300"/>
              <a:gd name="T51" fmla="*/ 41535 h 3617913"/>
              <a:gd name="T52" fmla="*/ 132075 w 3543300"/>
              <a:gd name="T53" fmla="*/ 55584 h 3617913"/>
              <a:gd name="T54" fmla="*/ 130145 w 3543300"/>
              <a:gd name="T55" fmla="*/ 59373 h 3617913"/>
              <a:gd name="T56" fmla="*/ 119703 w 3543300"/>
              <a:gd name="T57" fmla="*/ 74639 h 3617913"/>
              <a:gd name="T58" fmla="*/ 131601 w 3543300"/>
              <a:gd name="T59" fmla="*/ 84913 h 3617913"/>
              <a:gd name="T60" fmla="*/ 128357 w 3543300"/>
              <a:gd name="T61" fmla="*/ 99578 h 3617913"/>
              <a:gd name="T62" fmla="*/ 124782 w 3543300"/>
              <a:gd name="T63" fmla="*/ 101623 h 3617913"/>
              <a:gd name="T64" fmla="*/ 108326 w 3543300"/>
              <a:gd name="T65" fmla="*/ 106603 h 3617913"/>
              <a:gd name="T66" fmla="*/ 111641 w 3543300"/>
              <a:gd name="T67" fmla="*/ 122823 h 3617913"/>
              <a:gd name="T68" fmla="*/ 101021 w 3543300"/>
              <a:gd name="T69" fmla="*/ 132909 h 3617913"/>
              <a:gd name="T70" fmla="*/ 96960 w 3543300"/>
              <a:gd name="T71" fmla="*/ 132557 h 3617913"/>
              <a:gd name="T72" fmla="*/ 81795 w 3543300"/>
              <a:gd name="T73" fmla="*/ 125921 h 3617913"/>
              <a:gd name="T74" fmla="*/ 74763 w 3543300"/>
              <a:gd name="T75" fmla="*/ 140799 h 3617913"/>
              <a:gd name="T76" fmla="*/ 60426 w 3543300"/>
              <a:gd name="T77" fmla="*/ 142944 h 3617913"/>
              <a:gd name="T78" fmla="*/ 57253 w 3543300"/>
              <a:gd name="T79" fmla="*/ 140473 h 3617913"/>
              <a:gd name="T80" fmla="*/ 49404 w 3543300"/>
              <a:gd name="T81" fmla="*/ 125608 h 3617913"/>
              <a:gd name="T82" fmla="*/ 34901 w 3543300"/>
              <a:gd name="T83" fmla="*/ 132796 h 3617913"/>
              <a:gd name="T84" fmla="*/ 30959 w 3543300"/>
              <a:gd name="T85" fmla="*/ 132796 h 3617913"/>
              <a:gd name="T86" fmla="*/ 20529 w 3543300"/>
              <a:gd name="T87" fmla="*/ 122484 h 3617913"/>
              <a:gd name="T88" fmla="*/ 23808 w 3543300"/>
              <a:gd name="T89" fmla="*/ 106603 h 3617913"/>
              <a:gd name="T90" fmla="*/ 7340 w 3543300"/>
              <a:gd name="T91" fmla="*/ 101623 h 3617913"/>
              <a:gd name="T92" fmla="*/ 3777 w 3543300"/>
              <a:gd name="T93" fmla="*/ 99578 h 3617913"/>
              <a:gd name="T94" fmla="*/ 521 w 3543300"/>
              <a:gd name="T95" fmla="*/ 84913 h 3617913"/>
              <a:gd name="T96" fmla="*/ 12490 w 3543300"/>
              <a:gd name="T97" fmla="*/ 75681 h 3617913"/>
              <a:gd name="T98" fmla="*/ 2143 w 3543300"/>
              <a:gd name="T99" fmla="*/ 59448 h 3617913"/>
              <a:gd name="T100" fmla="*/ 24 w 3543300"/>
              <a:gd name="T101" fmla="*/ 55760 h 3617913"/>
              <a:gd name="T102" fmla="*/ 5020 w 3543300"/>
              <a:gd name="T103" fmla="*/ 41836 h 3617913"/>
              <a:gd name="T104" fmla="*/ 19404 w 3543300"/>
              <a:gd name="T105" fmla="*/ 43278 h 3617913"/>
              <a:gd name="T106" fmla="*/ 27691 w 3543300"/>
              <a:gd name="T107" fmla="*/ 31650 h 3617913"/>
              <a:gd name="T108" fmla="*/ 20825 w 3543300"/>
              <a:gd name="T109" fmla="*/ 18478 h 3617913"/>
              <a:gd name="T110" fmla="*/ 32166 w 3543300"/>
              <a:gd name="T111" fmla="*/ 9571 h 3617913"/>
              <a:gd name="T112" fmla="*/ 35611 w 3543300"/>
              <a:gd name="T113" fmla="*/ 10926 h 3617913"/>
              <a:gd name="T114" fmla="*/ 54151 w 3543300"/>
              <a:gd name="T115" fmla="*/ 15969 h 3617913"/>
              <a:gd name="T116" fmla="*/ 58082 w 3543300"/>
              <a:gd name="T117" fmla="*/ 104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6" name="KSO_Shape"/>
          <p:cNvSpPr>
            <a:spLocks noChangeArrowheads="1"/>
          </p:cNvSpPr>
          <p:nvPr/>
        </p:nvSpPr>
        <p:spPr bwMode="auto">
          <a:xfrm>
            <a:off x="1241425" y="2089150"/>
            <a:ext cx="733425" cy="720725"/>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7" name="KSO_Shape"/>
          <p:cNvSpPr>
            <a:spLocks noChangeArrowheads="1"/>
          </p:cNvSpPr>
          <p:nvPr/>
        </p:nvSpPr>
        <p:spPr bwMode="auto">
          <a:xfrm>
            <a:off x="1266825" y="4906963"/>
            <a:ext cx="684213" cy="720725"/>
          </a:xfrm>
          <a:custGeom>
            <a:avLst/>
            <a:gdLst>
              <a:gd name="T0" fmla="*/ 56839 w 3543300"/>
              <a:gd name="T1" fmla="*/ 44944 h 3617913"/>
              <a:gd name="T2" fmla="*/ 48977 w 3543300"/>
              <a:gd name="T3" fmla="*/ 49732 h 3617913"/>
              <a:gd name="T4" fmla="*/ 43082 w 3543300"/>
              <a:gd name="T5" fmla="*/ 56964 h 3617913"/>
              <a:gd name="T6" fmla="*/ 39753 w 3543300"/>
              <a:gd name="T7" fmla="*/ 66009 h 3617913"/>
              <a:gd name="T8" fmla="*/ 39517 w 3543300"/>
              <a:gd name="T9" fmla="*/ 76143 h 3617913"/>
              <a:gd name="T10" fmla="*/ 42452 w 3543300"/>
              <a:gd name="T11" fmla="*/ 85420 h 3617913"/>
              <a:gd name="T12" fmla="*/ 48014 w 3543300"/>
              <a:gd name="T13" fmla="*/ 92945 h 3617913"/>
              <a:gd name="T14" fmla="*/ 55623 w 3543300"/>
              <a:gd name="T15" fmla="*/ 98126 h 3617913"/>
              <a:gd name="T16" fmla="*/ 64676 w 3543300"/>
              <a:gd name="T17" fmla="*/ 100344 h 3617913"/>
              <a:gd name="T18" fmla="*/ 74049 w 3543300"/>
              <a:gd name="T19" fmla="*/ 99084 h 3617913"/>
              <a:gd name="T20" fmla="*/ 82132 w 3543300"/>
              <a:gd name="T21" fmla="*/ 94697 h 3617913"/>
              <a:gd name="T22" fmla="*/ 88321 w 3543300"/>
              <a:gd name="T23" fmla="*/ 87777 h 3617913"/>
              <a:gd name="T24" fmla="*/ 92073 w 3543300"/>
              <a:gd name="T25" fmla="*/ 78928 h 3617913"/>
              <a:gd name="T26" fmla="*/ 92771 w 3543300"/>
              <a:gd name="T27" fmla="*/ 68857 h 3617913"/>
              <a:gd name="T28" fmla="*/ 90262 w 3543300"/>
              <a:gd name="T29" fmla="*/ 59379 h 3617913"/>
              <a:gd name="T30" fmla="*/ 85051 w 3543300"/>
              <a:gd name="T31" fmla="*/ 51571 h 3617913"/>
              <a:gd name="T32" fmla="*/ 77699 w 3543300"/>
              <a:gd name="T33" fmla="*/ 46015 h 3617913"/>
              <a:gd name="T34" fmla="*/ 68808 w 3543300"/>
              <a:gd name="T35" fmla="*/ 43356 h 3617913"/>
              <a:gd name="T36" fmla="*/ 72999 w 3543300"/>
              <a:gd name="T37" fmla="*/ 277 h 3617913"/>
              <a:gd name="T38" fmla="*/ 75023 w 3543300"/>
              <a:gd name="T39" fmla="*/ 3541 h 3617913"/>
              <a:gd name="T40" fmla="*/ 87312 w 3543300"/>
              <a:gd name="T41" fmla="*/ 19265 h 3617913"/>
              <a:gd name="T42" fmla="*/ 98677 w 3543300"/>
              <a:gd name="T43" fmla="*/ 9551 h 3617913"/>
              <a:gd name="T44" fmla="*/ 110776 w 3543300"/>
              <a:gd name="T45" fmla="*/ 17703 h 3617913"/>
              <a:gd name="T46" fmla="*/ 111108 w 3543300"/>
              <a:gd name="T47" fmla="*/ 22025 h 3617913"/>
              <a:gd name="T48" fmla="*/ 111724 w 3543300"/>
              <a:gd name="T49" fmla="*/ 41655 h 3617913"/>
              <a:gd name="T50" fmla="*/ 126534 w 3543300"/>
              <a:gd name="T51" fmla="*/ 41718 h 3617913"/>
              <a:gd name="T52" fmla="*/ 132075 w 3543300"/>
              <a:gd name="T53" fmla="*/ 55830 h 3617913"/>
              <a:gd name="T54" fmla="*/ 130145 w 3543300"/>
              <a:gd name="T55" fmla="*/ 59635 h 3617913"/>
              <a:gd name="T56" fmla="*/ 119703 w 3543300"/>
              <a:gd name="T57" fmla="*/ 74969 h 3617913"/>
              <a:gd name="T58" fmla="*/ 131601 w 3543300"/>
              <a:gd name="T59" fmla="*/ 85289 h 3617913"/>
              <a:gd name="T60" fmla="*/ 128357 w 3543300"/>
              <a:gd name="T61" fmla="*/ 100018 h 3617913"/>
              <a:gd name="T62" fmla="*/ 124782 w 3543300"/>
              <a:gd name="T63" fmla="*/ 102072 h 3617913"/>
              <a:gd name="T64" fmla="*/ 108326 w 3543300"/>
              <a:gd name="T65" fmla="*/ 107074 h 3617913"/>
              <a:gd name="T66" fmla="*/ 111641 w 3543300"/>
              <a:gd name="T67" fmla="*/ 123365 h 3617913"/>
              <a:gd name="T68" fmla="*/ 101021 w 3543300"/>
              <a:gd name="T69" fmla="*/ 133496 h 3617913"/>
              <a:gd name="T70" fmla="*/ 96960 w 3543300"/>
              <a:gd name="T71" fmla="*/ 133143 h 3617913"/>
              <a:gd name="T72" fmla="*/ 81795 w 3543300"/>
              <a:gd name="T73" fmla="*/ 126478 h 3617913"/>
              <a:gd name="T74" fmla="*/ 74763 w 3543300"/>
              <a:gd name="T75" fmla="*/ 141421 h 3617913"/>
              <a:gd name="T76" fmla="*/ 60426 w 3543300"/>
              <a:gd name="T77" fmla="*/ 143576 h 3617913"/>
              <a:gd name="T78" fmla="*/ 57253 w 3543300"/>
              <a:gd name="T79" fmla="*/ 141094 h 3617913"/>
              <a:gd name="T80" fmla="*/ 49404 w 3543300"/>
              <a:gd name="T81" fmla="*/ 126163 h 3617913"/>
              <a:gd name="T82" fmla="*/ 34901 w 3543300"/>
              <a:gd name="T83" fmla="*/ 133382 h 3617913"/>
              <a:gd name="T84" fmla="*/ 30959 w 3543300"/>
              <a:gd name="T85" fmla="*/ 133382 h 3617913"/>
              <a:gd name="T86" fmla="*/ 20529 w 3543300"/>
              <a:gd name="T87" fmla="*/ 123025 h 3617913"/>
              <a:gd name="T88" fmla="*/ 23808 w 3543300"/>
              <a:gd name="T89" fmla="*/ 107074 h 3617913"/>
              <a:gd name="T90" fmla="*/ 7340 w 3543300"/>
              <a:gd name="T91" fmla="*/ 102072 h 3617913"/>
              <a:gd name="T92" fmla="*/ 3777 w 3543300"/>
              <a:gd name="T93" fmla="*/ 100018 h 3617913"/>
              <a:gd name="T94" fmla="*/ 521 w 3543300"/>
              <a:gd name="T95" fmla="*/ 85289 h 3617913"/>
              <a:gd name="T96" fmla="*/ 12490 w 3543300"/>
              <a:gd name="T97" fmla="*/ 76015 h 3617913"/>
              <a:gd name="T98" fmla="*/ 2143 w 3543300"/>
              <a:gd name="T99" fmla="*/ 59711 h 3617913"/>
              <a:gd name="T100" fmla="*/ 24 w 3543300"/>
              <a:gd name="T101" fmla="*/ 56007 h 3617913"/>
              <a:gd name="T102" fmla="*/ 5020 w 3543300"/>
              <a:gd name="T103" fmla="*/ 42021 h 3617913"/>
              <a:gd name="T104" fmla="*/ 19404 w 3543300"/>
              <a:gd name="T105" fmla="*/ 43470 h 3617913"/>
              <a:gd name="T106" fmla="*/ 27691 w 3543300"/>
              <a:gd name="T107" fmla="*/ 31790 h 3617913"/>
              <a:gd name="T108" fmla="*/ 20825 w 3543300"/>
              <a:gd name="T109" fmla="*/ 18560 h 3617913"/>
              <a:gd name="T110" fmla="*/ 32166 w 3543300"/>
              <a:gd name="T111" fmla="*/ 9614 h 3617913"/>
              <a:gd name="T112" fmla="*/ 35611 w 3543300"/>
              <a:gd name="T113" fmla="*/ 10974 h 3617913"/>
              <a:gd name="T114" fmla="*/ 54151 w 3543300"/>
              <a:gd name="T115" fmla="*/ 16040 h 3617913"/>
              <a:gd name="T116" fmla="*/ 58082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8" name="TextBox 42"/>
          <p:cNvSpPr>
            <a:spLocks noChangeArrowheads="1"/>
          </p:cNvSpPr>
          <p:nvPr/>
        </p:nvSpPr>
        <p:spPr bwMode="auto">
          <a:xfrm>
            <a:off x="2200275" y="2073275"/>
            <a:ext cx="1976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499" name="TextBox 43"/>
          <p:cNvSpPr>
            <a:spLocks noChangeArrowheads="1"/>
          </p:cNvSpPr>
          <p:nvPr/>
        </p:nvSpPr>
        <p:spPr bwMode="auto">
          <a:xfrm>
            <a:off x="2200275" y="23876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0" name="TextBox 42"/>
          <p:cNvSpPr>
            <a:spLocks noChangeArrowheads="1"/>
          </p:cNvSpPr>
          <p:nvPr/>
        </p:nvSpPr>
        <p:spPr bwMode="auto">
          <a:xfrm>
            <a:off x="2174875" y="4778375"/>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1" name="TextBox 43"/>
          <p:cNvSpPr>
            <a:spLocks noChangeArrowheads="1"/>
          </p:cNvSpPr>
          <p:nvPr/>
        </p:nvSpPr>
        <p:spPr bwMode="auto">
          <a:xfrm>
            <a:off x="2174875" y="50927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2" name="直接连接符 15"/>
          <p:cNvSpPr>
            <a:spLocks noChangeShapeType="1"/>
          </p:cNvSpPr>
          <p:nvPr/>
        </p:nvSpPr>
        <p:spPr bwMode="auto">
          <a:xfrm>
            <a:off x="4572000" y="1720850"/>
            <a:ext cx="0" cy="4130675"/>
          </a:xfrm>
          <a:prstGeom prst="line">
            <a:avLst/>
          </a:prstGeom>
          <a:noFill/>
          <a:ln w="63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KSO_Shape"/>
          <p:cNvSpPr>
            <a:spLocks noChangeArrowheads="1"/>
          </p:cNvSpPr>
          <p:nvPr/>
        </p:nvSpPr>
        <p:spPr bwMode="auto">
          <a:xfrm>
            <a:off x="1271588" y="3498850"/>
            <a:ext cx="673100" cy="720725"/>
          </a:xfrm>
          <a:custGeom>
            <a:avLst/>
            <a:gdLst>
              <a:gd name="T0" fmla="*/ 113019 w 2087563"/>
              <a:gd name="T1" fmla="*/ 109943 h 2301875"/>
              <a:gd name="T2" fmla="*/ 132487 w 2087563"/>
              <a:gd name="T3" fmla="*/ 96397 h 2301875"/>
              <a:gd name="T4" fmla="*/ 102671 w 2087563"/>
              <a:gd name="T5" fmla="*/ 111592 h 2301875"/>
              <a:gd name="T6" fmla="*/ 65017 w 2087563"/>
              <a:gd name="T7" fmla="*/ 96860 h 2301875"/>
              <a:gd name="T8" fmla="*/ 78287 w 2087563"/>
              <a:gd name="T9" fmla="*/ 113368 h 2301875"/>
              <a:gd name="T10" fmla="*/ 50764 w 2087563"/>
              <a:gd name="T11" fmla="*/ 101033 h 2301875"/>
              <a:gd name="T12" fmla="*/ 63051 w 2087563"/>
              <a:gd name="T13" fmla="*/ 106441 h 2301875"/>
              <a:gd name="T14" fmla="*/ 172990 w 2087563"/>
              <a:gd name="T15" fmla="*/ 82249 h 2301875"/>
              <a:gd name="T16" fmla="*/ 179484 w 2087563"/>
              <a:gd name="T17" fmla="*/ 88386 h 2301875"/>
              <a:gd name="T18" fmla="*/ 99679 w 2087563"/>
              <a:gd name="T19" fmla="*/ 150114 h 2301875"/>
              <a:gd name="T20" fmla="*/ 135038 w 2087563"/>
              <a:gd name="T21" fmla="*/ 118064 h 2301875"/>
              <a:gd name="T22" fmla="*/ 145133 w 2087563"/>
              <a:gd name="T23" fmla="*/ 118064 h 2301875"/>
              <a:gd name="T24" fmla="*/ 147234 w 2087563"/>
              <a:gd name="T25" fmla="*/ 126573 h 2301875"/>
              <a:gd name="T26" fmla="*/ 124916 w 2087563"/>
              <a:gd name="T27" fmla="*/ 153002 h 2301875"/>
              <a:gd name="T28" fmla="*/ 164123 w 2087563"/>
              <a:gd name="T29" fmla="*/ 88747 h 2301875"/>
              <a:gd name="T30" fmla="*/ 170262 w 2087563"/>
              <a:gd name="T31" fmla="*/ 82301 h 2301875"/>
              <a:gd name="T32" fmla="*/ 13233 w 2087563"/>
              <a:gd name="T33" fmla="*/ 84312 h 2301875"/>
              <a:gd name="T34" fmla="*/ 53094 w 2087563"/>
              <a:gd name="T35" fmla="*/ 157154 h 2301875"/>
              <a:gd name="T36" fmla="*/ 53913 w 2087563"/>
              <a:gd name="T37" fmla="*/ 150888 h 2301875"/>
              <a:gd name="T38" fmla="*/ 32004 w 2087563"/>
              <a:gd name="T39" fmla="*/ 121700 h 2301875"/>
              <a:gd name="T40" fmla="*/ 38825 w 2087563"/>
              <a:gd name="T41" fmla="*/ 116337 h 2301875"/>
              <a:gd name="T42" fmla="*/ 75467 w 2087563"/>
              <a:gd name="T43" fmla="*/ 143488 h 2301875"/>
              <a:gd name="T44" fmla="*/ 83625 w 2087563"/>
              <a:gd name="T45" fmla="*/ 182268 h 2301875"/>
              <a:gd name="T46" fmla="*/ 1773 w 2087563"/>
              <a:gd name="T47" fmla="*/ 84828 h 2301875"/>
              <a:gd name="T48" fmla="*/ 126971 w 2087563"/>
              <a:gd name="T49" fmla="*/ 70591 h 2301875"/>
              <a:gd name="T50" fmla="*/ 139422 w 2087563"/>
              <a:gd name="T51" fmla="*/ 86533 h 2301875"/>
              <a:gd name="T52" fmla="*/ 92458 w 2087563"/>
              <a:gd name="T53" fmla="*/ 65956 h 2301875"/>
              <a:gd name="T54" fmla="*/ 120719 w 2087563"/>
              <a:gd name="T55" fmla="*/ 69072 h 2301875"/>
              <a:gd name="T56" fmla="*/ 60293 w 2087563"/>
              <a:gd name="T57" fmla="*/ 83752 h 2301875"/>
              <a:gd name="T58" fmla="*/ 35501 w 2087563"/>
              <a:gd name="T59" fmla="*/ 78111 h 2301875"/>
              <a:gd name="T60" fmla="*/ 52812 w 2087563"/>
              <a:gd name="T61" fmla="*/ 79502 h 2301875"/>
              <a:gd name="T62" fmla="*/ 125442 w 2087563"/>
              <a:gd name="T63" fmla="*/ 43035 h 2301875"/>
              <a:gd name="T64" fmla="*/ 144911 w 2087563"/>
              <a:gd name="T65" fmla="*/ 53542 h 2301875"/>
              <a:gd name="T66" fmla="*/ 120937 w 2087563"/>
              <a:gd name="T67" fmla="*/ 59955 h 2301875"/>
              <a:gd name="T68" fmla="*/ 116978 w 2087563"/>
              <a:gd name="T69" fmla="*/ 36004 h 2301875"/>
              <a:gd name="T70" fmla="*/ 57809 w 2087563"/>
              <a:gd name="T71" fmla="*/ 56762 h 2301875"/>
              <a:gd name="T72" fmla="*/ 34327 w 2087563"/>
              <a:gd name="T73" fmla="*/ 50426 h 2301875"/>
              <a:gd name="T74" fmla="*/ 52621 w 2087563"/>
              <a:gd name="T75" fmla="*/ 45971 h 2301875"/>
              <a:gd name="T76" fmla="*/ 116923 w 2087563"/>
              <a:gd name="T77" fmla="*/ 20114 h 2301875"/>
              <a:gd name="T78" fmla="*/ 127026 w 2087563"/>
              <a:gd name="T79" fmla="*/ 22741 h 2301875"/>
              <a:gd name="T80" fmla="*/ 58519 w 2087563"/>
              <a:gd name="T81" fmla="*/ 17667 h 2301875"/>
              <a:gd name="T82" fmla="*/ 58901 w 2087563"/>
              <a:gd name="T83" fmla="*/ 25393 h 2301875"/>
              <a:gd name="T84" fmla="*/ 113920 w 2087563"/>
              <a:gd name="T85" fmla="*/ 28226 h 2301875"/>
              <a:gd name="T86" fmla="*/ 101005 w 2087563"/>
              <a:gd name="T87" fmla="*/ 11538 h 2301875"/>
              <a:gd name="T88" fmla="*/ 79461 w 2087563"/>
              <a:gd name="T89" fmla="*/ 10353 h 2301875"/>
              <a:gd name="T90" fmla="*/ 67338 w 2087563"/>
              <a:gd name="T91" fmla="*/ 23230 h 2301875"/>
              <a:gd name="T92" fmla="*/ 102588 w 2087563"/>
              <a:gd name="T93" fmla="*/ 1262 h 2301875"/>
              <a:gd name="T94" fmla="*/ 126152 w 2087563"/>
              <a:gd name="T95" fmla="*/ 10636 h 2301875"/>
              <a:gd name="T96" fmla="*/ 144010 w 2087563"/>
              <a:gd name="T97" fmla="*/ 27454 h 2301875"/>
              <a:gd name="T98" fmla="*/ 153921 w 2087563"/>
              <a:gd name="T99" fmla="*/ 49679 h 2301875"/>
              <a:gd name="T100" fmla="*/ 153921 w 2087563"/>
              <a:gd name="T101" fmla="*/ 74738 h 2301875"/>
              <a:gd name="T102" fmla="*/ 144010 w 2087563"/>
              <a:gd name="T103" fmla="*/ 96963 h 2301875"/>
              <a:gd name="T104" fmla="*/ 126152 w 2087563"/>
              <a:gd name="T105" fmla="*/ 113781 h 2301875"/>
              <a:gd name="T106" fmla="*/ 102588 w 2087563"/>
              <a:gd name="T107" fmla="*/ 123181 h 2301875"/>
              <a:gd name="T108" fmla="*/ 76048 w 2087563"/>
              <a:gd name="T109" fmla="*/ 123181 h 2301875"/>
              <a:gd name="T110" fmla="*/ 52457 w 2087563"/>
              <a:gd name="T111" fmla="*/ 113781 h 2301875"/>
              <a:gd name="T112" fmla="*/ 34627 w 2087563"/>
              <a:gd name="T113" fmla="*/ 96963 h 2301875"/>
              <a:gd name="T114" fmla="*/ 24688 w 2087563"/>
              <a:gd name="T115" fmla="*/ 74738 h 2301875"/>
              <a:gd name="T116" fmla="*/ 24688 w 2087563"/>
              <a:gd name="T117" fmla="*/ 49679 h 2301875"/>
              <a:gd name="T118" fmla="*/ 34627 w 2087563"/>
              <a:gd name="T119" fmla="*/ 27454 h 2301875"/>
              <a:gd name="T120" fmla="*/ 52457 w 2087563"/>
              <a:gd name="T121" fmla="*/ 10636 h 2301875"/>
              <a:gd name="T122" fmla="*/ 76048 w 2087563"/>
              <a:gd name="T123" fmla="*/ 126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4" name="TextBox 42"/>
          <p:cNvSpPr>
            <a:spLocks noChangeArrowheads="1"/>
          </p:cNvSpPr>
          <p:nvPr/>
        </p:nvSpPr>
        <p:spPr bwMode="auto">
          <a:xfrm>
            <a:off x="2127250" y="336391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5" name="TextBox 43"/>
          <p:cNvSpPr>
            <a:spLocks noChangeArrowheads="1"/>
          </p:cNvSpPr>
          <p:nvPr/>
        </p:nvSpPr>
        <p:spPr bwMode="auto">
          <a:xfrm>
            <a:off x="2127250" y="3678238"/>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6" name="矩形 1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0507" name="矩形 20"/>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151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1512" name="任意多边形 2"/>
          <p:cNvSpPr>
            <a:spLocks noChangeArrowheads="1"/>
          </p:cNvSpPr>
          <p:nvPr/>
        </p:nvSpPr>
        <p:spPr bwMode="auto">
          <a:xfrm>
            <a:off x="3865563" y="303847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3" name="任意多边形 3"/>
          <p:cNvSpPr>
            <a:spLocks noChangeArrowheads="1"/>
          </p:cNvSpPr>
          <p:nvPr/>
        </p:nvSpPr>
        <p:spPr bwMode="auto">
          <a:xfrm>
            <a:off x="4633913" y="1708150"/>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4" name="任意多边形 4"/>
          <p:cNvSpPr>
            <a:spLocks noChangeArrowheads="1"/>
          </p:cNvSpPr>
          <p:nvPr/>
        </p:nvSpPr>
        <p:spPr bwMode="auto">
          <a:xfrm>
            <a:off x="4633913" y="4370388"/>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5" name="任意多边形 5"/>
          <p:cNvSpPr>
            <a:spLocks noChangeArrowheads="1"/>
          </p:cNvSpPr>
          <p:nvPr/>
        </p:nvSpPr>
        <p:spPr bwMode="auto">
          <a:xfrm>
            <a:off x="6126163" y="1708150"/>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6" name="任意多边形 6"/>
          <p:cNvSpPr>
            <a:spLocks noChangeArrowheads="1"/>
          </p:cNvSpPr>
          <p:nvPr/>
        </p:nvSpPr>
        <p:spPr bwMode="auto">
          <a:xfrm>
            <a:off x="6126163" y="4370388"/>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7" name="任意多边形 7"/>
          <p:cNvSpPr>
            <a:spLocks noChangeArrowheads="1"/>
          </p:cNvSpPr>
          <p:nvPr/>
        </p:nvSpPr>
        <p:spPr bwMode="auto">
          <a:xfrm>
            <a:off x="6915150" y="3038475"/>
            <a:ext cx="1411288" cy="1603375"/>
          </a:xfrm>
          <a:custGeom>
            <a:avLst/>
            <a:gdLst>
              <a:gd name="T0" fmla="*/ 0 w 1032977"/>
              <a:gd name="T1" fmla="*/ 1430311 h 898690"/>
              <a:gd name="T2" fmla="*/ 419374 w 1032977"/>
              <a:gd name="T3" fmla="*/ 0 h 898690"/>
              <a:gd name="T4" fmla="*/ 1508778 w 1032977"/>
              <a:gd name="T5" fmla="*/ 0 h 898690"/>
              <a:gd name="T6" fmla="*/ 1928149 w 1032977"/>
              <a:gd name="T7" fmla="*/ 1430311 h 898690"/>
              <a:gd name="T8" fmla="*/ 1508778 w 1032977"/>
              <a:gd name="T9" fmla="*/ 2860621 h 898690"/>
              <a:gd name="T10" fmla="*/ 419374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8" name="KSO_Shape"/>
          <p:cNvSpPr>
            <a:spLocks noChangeArrowheads="1"/>
          </p:cNvSpPr>
          <p:nvPr/>
        </p:nvSpPr>
        <p:spPr bwMode="auto">
          <a:xfrm>
            <a:off x="4302125" y="3481388"/>
            <a:ext cx="539750" cy="719137"/>
          </a:xfrm>
          <a:custGeom>
            <a:avLst/>
            <a:gdLst>
              <a:gd name="T0" fmla="*/ 142612 w 1357313"/>
              <a:gd name="T1" fmla="*/ 175987 h 2041525"/>
              <a:gd name="T2" fmla="*/ 150656 w 1357313"/>
              <a:gd name="T3" fmla="*/ 190755 h 2041525"/>
              <a:gd name="T4" fmla="*/ 51273 w 1357313"/>
              <a:gd name="T5" fmla="*/ 186321 h 2041525"/>
              <a:gd name="T6" fmla="*/ 60098 w 1357313"/>
              <a:gd name="T7" fmla="*/ 173113 h 2041525"/>
              <a:gd name="T8" fmla="*/ 132424 w 1357313"/>
              <a:gd name="T9" fmla="*/ 65834 h 2041525"/>
              <a:gd name="T10" fmla="*/ 105937 w 1357313"/>
              <a:gd name="T11" fmla="*/ 85134 h 2041525"/>
              <a:gd name="T12" fmla="*/ 94157 w 1357313"/>
              <a:gd name="T13" fmla="*/ 85134 h 2041525"/>
              <a:gd name="T14" fmla="*/ 67670 w 1357313"/>
              <a:gd name="T15" fmla="*/ 65834 h 2041525"/>
              <a:gd name="T16" fmla="*/ 32652 w 1357313"/>
              <a:gd name="T17" fmla="*/ 50353 h 2041525"/>
              <a:gd name="T18" fmla="*/ 42651 w 1357313"/>
              <a:gd name="T19" fmla="*/ 68679 h 2041525"/>
              <a:gd name="T20" fmla="*/ 65813 w 1357313"/>
              <a:gd name="T21" fmla="*/ 90592 h 2041525"/>
              <a:gd name="T22" fmla="*/ 82842 w 1357313"/>
              <a:gd name="T23" fmla="*/ 104169 h 2041525"/>
              <a:gd name="T24" fmla="*/ 86826 w 1357313"/>
              <a:gd name="T25" fmla="*/ 118848 h 2041525"/>
              <a:gd name="T26" fmla="*/ 82451 w 1357313"/>
              <a:gd name="T27" fmla="*/ 132885 h 2041525"/>
              <a:gd name="T28" fmla="*/ 64211 w 1357313"/>
              <a:gd name="T29" fmla="*/ 147135 h 2041525"/>
              <a:gd name="T30" fmla="*/ 41596 w 1357313"/>
              <a:gd name="T31" fmla="*/ 168986 h 2041525"/>
              <a:gd name="T32" fmla="*/ 32535 w 1357313"/>
              <a:gd name="T33" fmla="*/ 186394 h 2041525"/>
              <a:gd name="T34" fmla="*/ 169551 w 1357313"/>
              <a:gd name="T35" fmla="*/ 193228 h 2041525"/>
              <a:gd name="T36" fmla="*/ 161583 w 1357313"/>
              <a:gd name="T37" fmla="*/ 172940 h 2041525"/>
              <a:gd name="T38" fmla="*/ 140687 w 1357313"/>
              <a:gd name="T39" fmla="*/ 151089 h 2041525"/>
              <a:gd name="T40" fmla="*/ 119517 w 1357313"/>
              <a:gd name="T41" fmla="*/ 134907 h 2041525"/>
              <a:gd name="T42" fmla="*/ 113854 w 1357313"/>
              <a:gd name="T43" fmla="*/ 122465 h 2041525"/>
              <a:gd name="T44" fmla="*/ 115182 w 1357313"/>
              <a:gd name="T45" fmla="*/ 109256 h 2041525"/>
              <a:gd name="T46" fmla="*/ 125063 w 1357313"/>
              <a:gd name="T47" fmla="*/ 97396 h 2041525"/>
              <a:gd name="T48" fmla="*/ 151740 w 1357313"/>
              <a:gd name="T49" fmla="*/ 75085 h 2041525"/>
              <a:gd name="T50" fmla="*/ 165450 w 1357313"/>
              <a:gd name="T51" fmla="*/ 56666 h 2041525"/>
              <a:gd name="T52" fmla="*/ 172441 w 1357313"/>
              <a:gd name="T53" fmla="*/ 25958 h 2041525"/>
              <a:gd name="T54" fmla="*/ 192399 w 1357313"/>
              <a:gd name="T55" fmla="*/ 1900 h 2041525"/>
              <a:gd name="T56" fmla="*/ 199352 w 1357313"/>
              <a:gd name="T57" fmla="*/ 8520 h 2041525"/>
              <a:gd name="T58" fmla="*/ 199469 w 1357313"/>
              <a:gd name="T59" fmla="*/ 17162 h 2041525"/>
              <a:gd name="T60" fmla="*/ 193337 w 1357313"/>
              <a:gd name="T61" fmla="*/ 23567 h 2041525"/>
              <a:gd name="T62" fmla="*/ 184275 w 1357313"/>
              <a:gd name="T63" fmla="*/ 36408 h 2041525"/>
              <a:gd name="T64" fmla="*/ 176581 w 1357313"/>
              <a:gd name="T65" fmla="*/ 65125 h 2041525"/>
              <a:gd name="T66" fmla="*/ 160138 w 1357313"/>
              <a:gd name="T67" fmla="*/ 87405 h 2041525"/>
              <a:gd name="T68" fmla="*/ 131117 w 1357313"/>
              <a:gd name="T69" fmla="*/ 110421 h 2041525"/>
              <a:gd name="T70" fmla="*/ 129204 w 1357313"/>
              <a:gd name="T71" fmla="*/ 119369 h 2041525"/>
              <a:gd name="T72" fmla="*/ 143264 w 1357313"/>
              <a:gd name="T73" fmla="*/ 134631 h 2041525"/>
              <a:gd name="T74" fmla="*/ 165762 w 1357313"/>
              <a:gd name="T75" fmla="*/ 155042 h 2041525"/>
              <a:gd name="T76" fmla="*/ 179354 w 1357313"/>
              <a:gd name="T77" fmla="*/ 177813 h 2041525"/>
              <a:gd name="T78" fmla="*/ 187165 w 1357313"/>
              <a:gd name="T79" fmla="*/ 210758 h 2041525"/>
              <a:gd name="T80" fmla="*/ 196110 w 1357313"/>
              <a:gd name="T81" fmla="*/ 214742 h 2041525"/>
              <a:gd name="T82" fmla="*/ 200250 w 1357313"/>
              <a:gd name="T83" fmla="*/ 222159 h 2041525"/>
              <a:gd name="T84" fmla="*/ 197516 w 1357313"/>
              <a:gd name="T85" fmla="*/ 230648 h 2041525"/>
              <a:gd name="T86" fmla="*/ 188728 w 1357313"/>
              <a:gd name="T87" fmla="*/ 235797 h 2041525"/>
              <a:gd name="T88" fmla="*/ 10858 w 1357313"/>
              <a:gd name="T89" fmla="*/ 235582 h 2041525"/>
              <a:gd name="T90" fmla="*/ 2383 w 1357313"/>
              <a:gd name="T91" fmla="*/ 230127 h 2041525"/>
              <a:gd name="T92" fmla="*/ 156 w 1357313"/>
              <a:gd name="T93" fmla="*/ 221546 h 2041525"/>
              <a:gd name="T94" fmla="*/ 4765 w 1357313"/>
              <a:gd name="T95" fmla="*/ 214313 h 2041525"/>
              <a:gd name="T96" fmla="*/ 13905 w 1357313"/>
              <a:gd name="T97" fmla="*/ 210636 h 2041525"/>
              <a:gd name="T98" fmla="*/ 21013 w 1357313"/>
              <a:gd name="T99" fmla="*/ 177813 h 2041525"/>
              <a:gd name="T100" fmla="*/ 34605 w 1357313"/>
              <a:gd name="T101" fmla="*/ 155042 h 2041525"/>
              <a:gd name="T102" fmla="*/ 57102 w 1357313"/>
              <a:gd name="T103" fmla="*/ 134631 h 2041525"/>
              <a:gd name="T104" fmla="*/ 71124 w 1357313"/>
              <a:gd name="T105" fmla="*/ 119706 h 2041525"/>
              <a:gd name="T106" fmla="*/ 69211 w 1357313"/>
              <a:gd name="T107" fmla="*/ 110421 h 2041525"/>
              <a:gd name="T108" fmla="*/ 40230 w 1357313"/>
              <a:gd name="T109" fmla="*/ 87405 h 2041525"/>
              <a:gd name="T110" fmla="*/ 23786 w 1357313"/>
              <a:gd name="T111" fmla="*/ 65125 h 2041525"/>
              <a:gd name="T112" fmla="*/ 15701 w 1357313"/>
              <a:gd name="T113" fmla="*/ 33834 h 2041525"/>
              <a:gd name="T114" fmla="*/ 6406 w 1357313"/>
              <a:gd name="T115" fmla="*/ 23200 h 2041525"/>
              <a:gd name="T116" fmla="*/ 664 w 1357313"/>
              <a:gd name="T117" fmla="*/ 16611 h 2041525"/>
              <a:gd name="T118" fmla="*/ 1289 w 1357313"/>
              <a:gd name="T119" fmla="*/ 7938 h 2041525"/>
              <a:gd name="T120" fmla="*/ 8632 w 1357313"/>
              <a:gd name="T121" fmla="*/ 1563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9" name="KSO_Shape"/>
          <p:cNvSpPr>
            <a:spLocks noChangeArrowheads="1"/>
          </p:cNvSpPr>
          <p:nvPr/>
        </p:nvSpPr>
        <p:spPr bwMode="auto">
          <a:xfrm>
            <a:off x="7259638" y="3481388"/>
            <a:ext cx="720725" cy="719137"/>
          </a:xfrm>
          <a:custGeom>
            <a:avLst/>
            <a:gdLst>
              <a:gd name="T0" fmla="*/ 87323 w 1119349"/>
              <a:gd name="T1" fmla="*/ 508524 h 1157433"/>
              <a:gd name="T2" fmla="*/ 69747 w 1119349"/>
              <a:gd name="T3" fmla="*/ 685770 h 1157433"/>
              <a:gd name="T4" fmla="*/ 281419 w 1119349"/>
              <a:gd name="T5" fmla="*/ 646445 h 1157433"/>
              <a:gd name="T6" fmla="*/ 87323 w 1119349"/>
              <a:gd name="T7" fmla="*/ 508524 h 1157433"/>
              <a:gd name="T8" fmla="*/ 374793 w 1119349"/>
              <a:gd name="T9" fmla="*/ 214863 h 1157433"/>
              <a:gd name="T10" fmla="*/ 266444 w 1119349"/>
              <a:gd name="T11" fmla="*/ 307779 h 1157433"/>
              <a:gd name="T12" fmla="*/ 483141 w 1119349"/>
              <a:gd name="T13" fmla="*/ 307780 h 1157433"/>
              <a:gd name="T14" fmla="*/ 374793 w 1119349"/>
              <a:gd name="T15" fmla="*/ 214863 h 1157433"/>
              <a:gd name="T16" fmla="*/ 614661 w 1119349"/>
              <a:gd name="T17" fmla="*/ 80 h 1157433"/>
              <a:gd name="T18" fmla="*/ 696532 w 1119349"/>
              <a:gd name="T19" fmla="*/ 25596 h 1157433"/>
              <a:gd name="T20" fmla="*/ 720725 w 1119349"/>
              <a:gd name="T21" fmla="*/ 72094 h 1157433"/>
              <a:gd name="T22" fmla="*/ 704078 w 1119349"/>
              <a:gd name="T23" fmla="*/ 50643 h 1157433"/>
              <a:gd name="T24" fmla="*/ 474764 w 1119349"/>
              <a:gd name="T25" fmla="*/ 81146 h 1157433"/>
              <a:gd name="T26" fmla="*/ 702838 w 1119349"/>
              <a:gd name="T27" fmla="*/ 361980 h 1157433"/>
              <a:gd name="T28" fmla="*/ 698784 w 1119349"/>
              <a:gd name="T29" fmla="*/ 398116 h 1157433"/>
              <a:gd name="T30" fmla="*/ 486700 w 1119349"/>
              <a:gd name="T31" fmla="*/ 398115 h 1157433"/>
              <a:gd name="T32" fmla="*/ 462996 w 1119349"/>
              <a:gd name="T33" fmla="*/ 398116 h 1157433"/>
              <a:gd name="T34" fmla="*/ 262885 w 1119349"/>
              <a:gd name="T35" fmla="*/ 398116 h 1157433"/>
              <a:gd name="T36" fmla="*/ 374793 w 1119349"/>
              <a:gd name="T37" fmla="*/ 509100 h 1157433"/>
              <a:gd name="T38" fmla="*/ 467209 w 1119349"/>
              <a:gd name="T39" fmla="*/ 452316 h 1157433"/>
              <a:gd name="T40" fmla="*/ 685585 w 1119349"/>
              <a:gd name="T41" fmla="*/ 452316 h 1157433"/>
              <a:gd name="T42" fmla="*/ 372509 w 1119349"/>
              <a:gd name="T43" fmla="*/ 658799 h 1157433"/>
              <a:gd name="T44" fmla="*/ 303039 w 1119349"/>
              <a:gd name="T45" fmla="*/ 651414 h 1157433"/>
              <a:gd name="T46" fmla="*/ 29406 w 1119349"/>
              <a:gd name="T47" fmla="*/ 693560 h 1157433"/>
              <a:gd name="T48" fmla="*/ 80032 w 1119349"/>
              <a:gd name="T49" fmla="*/ 400920 h 1157433"/>
              <a:gd name="T50" fmla="*/ 84275 w 1119349"/>
              <a:gd name="T51" fmla="*/ 394186 h 1157433"/>
              <a:gd name="T52" fmla="*/ 105143 w 1119349"/>
              <a:gd name="T53" fmla="*/ 362161 h 1157433"/>
              <a:gd name="T54" fmla="*/ 122148 w 1119349"/>
              <a:gd name="T55" fmla="*/ 340094 h 1157433"/>
              <a:gd name="T56" fmla="*/ 160552 w 1119349"/>
              <a:gd name="T57" fmla="*/ 291281 h 1157433"/>
              <a:gd name="T58" fmla="*/ 185720 w 1119349"/>
              <a:gd name="T59" fmla="*/ 263887 h 1157433"/>
              <a:gd name="T60" fmla="*/ 219977 w 1119349"/>
              <a:gd name="T61" fmla="*/ 226597 h 1157433"/>
              <a:gd name="T62" fmla="*/ 320758 w 1119349"/>
              <a:gd name="T63" fmla="*/ 137265 h 1157433"/>
              <a:gd name="T64" fmla="*/ 42396 w 1119349"/>
              <a:gd name="T65" fmla="*/ 360055 h 1157433"/>
              <a:gd name="T66" fmla="*/ 372508 w 1119349"/>
              <a:gd name="T67" fmla="*/ 65163 h 1157433"/>
              <a:gd name="T68" fmla="*/ 419805 w 1119349"/>
              <a:gd name="T69" fmla="*/ 69447 h 1157433"/>
              <a:gd name="T70" fmla="*/ 614661 w 1119349"/>
              <a:gd name="T71" fmla="*/ 8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0" name="KSO_Shape"/>
          <p:cNvSpPr>
            <a:spLocks noChangeArrowheads="1"/>
          </p:cNvSpPr>
          <p:nvPr/>
        </p:nvSpPr>
        <p:spPr bwMode="auto">
          <a:xfrm>
            <a:off x="6472238" y="4803775"/>
            <a:ext cx="720725" cy="720725"/>
          </a:xfrm>
          <a:custGeom>
            <a:avLst/>
            <a:gdLst>
              <a:gd name="T0" fmla="*/ 63067 w 3543300"/>
              <a:gd name="T1" fmla="*/ 44944 h 3617913"/>
              <a:gd name="T2" fmla="*/ 54344 w 3543300"/>
              <a:gd name="T3" fmla="*/ 49732 h 3617913"/>
              <a:gd name="T4" fmla="*/ 47802 w 3543300"/>
              <a:gd name="T5" fmla="*/ 56964 h 3617913"/>
              <a:gd name="T6" fmla="*/ 44109 w 3543300"/>
              <a:gd name="T7" fmla="*/ 66009 h 3617913"/>
              <a:gd name="T8" fmla="*/ 43847 w 3543300"/>
              <a:gd name="T9" fmla="*/ 76143 h 3617913"/>
              <a:gd name="T10" fmla="*/ 47103 w 3543300"/>
              <a:gd name="T11" fmla="*/ 85420 h 3617913"/>
              <a:gd name="T12" fmla="*/ 53275 w 3543300"/>
              <a:gd name="T13" fmla="*/ 92945 h 3617913"/>
              <a:gd name="T14" fmla="*/ 61718 w 3543300"/>
              <a:gd name="T15" fmla="*/ 98126 h 3617913"/>
              <a:gd name="T16" fmla="*/ 71763 w 3543300"/>
              <a:gd name="T17" fmla="*/ 100344 h 3617913"/>
              <a:gd name="T18" fmla="*/ 82163 w 3543300"/>
              <a:gd name="T19" fmla="*/ 99084 h 3617913"/>
              <a:gd name="T20" fmla="*/ 91131 w 3543300"/>
              <a:gd name="T21" fmla="*/ 94697 h 3617913"/>
              <a:gd name="T22" fmla="*/ 97999 w 3543300"/>
              <a:gd name="T23" fmla="*/ 87777 h 3617913"/>
              <a:gd name="T24" fmla="*/ 102162 w 3543300"/>
              <a:gd name="T25" fmla="*/ 78928 h 3617913"/>
              <a:gd name="T26" fmla="*/ 102936 w 3543300"/>
              <a:gd name="T27" fmla="*/ 68857 h 3617913"/>
              <a:gd name="T28" fmla="*/ 100152 w 3543300"/>
              <a:gd name="T29" fmla="*/ 59379 h 3617913"/>
              <a:gd name="T30" fmla="*/ 94370 w 3543300"/>
              <a:gd name="T31" fmla="*/ 51571 h 3617913"/>
              <a:gd name="T32" fmla="*/ 86212 w 3543300"/>
              <a:gd name="T33" fmla="*/ 46015 h 3617913"/>
              <a:gd name="T34" fmla="*/ 76347 w 3543300"/>
              <a:gd name="T35" fmla="*/ 43356 h 3617913"/>
              <a:gd name="T36" fmla="*/ 80997 w 3543300"/>
              <a:gd name="T37" fmla="*/ 277 h 3617913"/>
              <a:gd name="T38" fmla="*/ 83244 w 3543300"/>
              <a:gd name="T39" fmla="*/ 3541 h 3617913"/>
              <a:gd name="T40" fmla="*/ 96879 w 3543300"/>
              <a:gd name="T41" fmla="*/ 19265 h 3617913"/>
              <a:gd name="T42" fmla="*/ 109489 w 3543300"/>
              <a:gd name="T43" fmla="*/ 9551 h 3617913"/>
              <a:gd name="T44" fmla="*/ 122915 w 3543300"/>
              <a:gd name="T45" fmla="*/ 17703 h 3617913"/>
              <a:gd name="T46" fmla="*/ 123283 w 3543300"/>
              <a:gd name="T47" fmla="*/ 22025 h 3617913"/>
              <a:gd name="T48" fmla="*/ 123966 w 3543300"/>
              <a:gd name="T49" fmla="*/ 41655 h 3617913"/>
              <a:gd name="T50" fmla="*/ 140399 w 3543300"/>
              <a:gd name="T51" fmla="*/ 41718 h 3617913"/>
              <a:gd name="T52" fmla="*/ 146547 w 3543300"/>
              <a:gd name="T53" fmla="*/ 55830 h 3617913"/>
              <a:gd name="T54" fmla="*/ 144405 w 3543300"/>
              <a:gd name="T55" fmla="*/ 59635 h 3617913"/>
              <a:gd name="T56" fmla="*/ 132819 w 3543300"/>
              <a:gd name="T57" fmla="*/ 74969 h 3617913"/>
              <a:gd name="T58" fmla="*/ 146021 w 3543300"/>
              <a:gd name="T59" fmla="*/ 85289 h 3617913"/>
              <a:gd name="T60" fmla="*/ 142422 w 3543300"/>
              <a:gd name="T61" fmla="*/ 100018 h 3617913"/>
              <a:gd name="T62" fmla="*/ 138455 w 3543300"/>
              <a:gd name="T63" fmla="*/ 102072 h 3617913"/>
              <a:gd name="T64" fmla="*/ 120195 w 3543300"/>
              <a:gd name="T65" fmla="*/ 107074 h 3617913"/>
              <a:gd name="T66" fmla="*/ 123874 w 3543300"/>
              <a:gd name="T67" fmla="*/ 123365 h 3617913"/>
              <a:gd name="T68" fmla="*/ 112091 w 3543300"/>
              <a:gd name="T69" fmla="*/ 133496 h 3617913"/>
              <a:gd name="T70" fmla="*/ 107585 w 3543300"/>
              <a:gd name="T71" fmla="*/ 133143 h 3617913"/>
              <a:gd name="T72" fmla="*/ 90757 w 3543300"/>
              <a:gd name="T73" fmla="*/ 126478 h 3617913"/>
              <a:gd name="T74" fmla="*/ 82955 w 3543300"/>
              <a:gd name="T75" fmla="*/ 141421 h 3617913"/>
              <a:gd name="T76" fmla="*/ 67047 w 3543300"/>
              <a:gd name="T77" fmla="*/ 143576 h 3617913"/>
              <a:gd name="T78" fmla="*/ 63526 w 3543300"/>
              <a:gd name="T79" fmla="*/ 141094 h 3617913"/>
              <a:gd name="T80" fmla="*/ 54817 w 3543300"/>
              <a:gd name="T81" fmla="*/ 126163 h 3617913"/>
              <a:gd name="T82" fmla="*/ 38725 w 3543300"/>
              <a:gd name="T83" fmla="*/ 133382 h 3617913"/>
              <a:gd name="T84" fmla="*/ 34351 w 3543300"/>
              <a:gd name="T85" fmla="*/ 133382 h 3617913"/>
              <a:gd name="T86" fmla="*/ 22778 w 3543300"/>
              <a:gd name="T87" fmla="*/ 123025 h 3617913"/>
              <a:gd name="T88" fmla="*/ 26417 w 3543300"/>
              <a:gd name="T89" fmla="*/ 107074 h 3617913"/>
              <a:gd name="T90" fmla="*/ 8144 w 3543300"/>
              <a:gd name="T91" fmla="*/ 102072 h 3617913"/>
              <a:gd name="T92" fmla="*/ 4190 w 3543300"/>
              <a:gd name="T93" fmla="*/ 100018 h 3617913"/>
              <a:gd name="T94" fmla="*/ 578 w 3543300"/>
              <a:gd name="T95" fmla="*/ 85289 h 3617913"/>
              <a:gd name="T96" fmla="*/ 13859 w 3543300"/>
              <a:gd name="T97" fmla="*/ 76015 h 3617913"/>
              <a:gd name="T98" fmla="*/ 2378 w 3543300"/>
              <a:gd name="T99" fmla="*/ 59711 h 3617913"/>
              <a:gd name="T100" fmla="*/ 26 w 3543300"/>
              <a:gd name="T101" fmla="*/ 56007 h 3617913"/>
              <a:gd name="T102" fmla="*/ 5570 w 3543300"/>
              <a:gd name="T103" fmla="*/ 42021 h 3617913"/>
              <a:gd name="T104" fmla="*/ 21530 w 3543300"/>
              <a:gd name="T105" fmla="*/ 43470 h 3617913"/>
              <a:gd name="T106" fmla="*/ 30725 w 3543300"/>
              <a:gd name="T107" fmla="*/ 31790 h 3617913"/>
              <a:gd name="T108" fmla="*/ 23106 w 3543300"/>
              <a:gd name="T109" fmla="*/ 18560 h 3617913"/>
              <a:gd name="T110" fmla="*/ 35691 w 3543300"/>
              <a:gd name="T111" fmla="*/ 9614 h 3617913"/>
              <a:gd name="T112" fmla="*/ 39513 w 3543300"/>
              <a:gd name="T113" fmla="*/ 10974 h 3617913"/>
              <a:gd name="T114" fmla="*/ 60085 w 3543300"/>
              <a:gd name="T115" fmla="*/ 16040 h 3617913"/>
              <a:gd name="T116" fmla="*/ 64446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1" name="KSO_Shape"/>
          <p:cNvSpPr>
            <a:spLocks noChangeArrowheads="1"/>
          </p:cNvSpPr>
          <p:nvPr/>
        </p:nvSpPr>
        <p:spPr bwMode="auto">
          <a:xfrm>
            <a:off x="6472238" y="2157413"/>
            <a:ext cx="7207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2" name="KSO_Shape"/>
          <p:cNvSpPr>
            <a:spLocks noChangeArrowheads="1"/>
          </p:cNvSpPr>
          <p:nvPr/>
        </p:nvSpPr>
        <p:spPr bwMode="auto">
          <a:xfrm>
            <a:off x="5011738" y="2112963"/>
            <a:ext cx="628650" cy="720725"/>
          </a:xfrm>
          <a:custGeom>
            <a:avLst/>
            <a:gdLst>
              <a:gd name="T0" fmla="*/ 223115 w 1282700"/>
              <a:gd name="T1" fmla="*/ 229977 h 1516063"/>
              <a:gd name="T2" fmla="*/ 229108 w 1282700"/>
              <a:gd name="T3" fmla="*/ 250748 h 1516063"/>
              <a:gd name="T4" fmla="*/ 220318 w 1282700"/>
              <a:gd name="T5" fmla="*/ 270168 h 1516063"/>
              <a:gd name="T6" fmla="*/ 172610 w 1282700"/>
              <a:gd name="T7" fmla="*/ 274518 h 1516063"/>
              <a:gd name="T8" fmla="*/ 160064 w 1282700"/>
              <a:gd name="T9" fmla="*/ 257196 h 1516063"/>
              <a:gd name="T10" fmla="*/ 161582 w 1282700"/>
              <a:gd name="T11" fmla="*/ 235601 h 1516063"/>
              <a:gd name="T12" fmla="*/ 176366 w 1282700"/>
              <a:gd name="T13" fmla="*/ 219929 h 1516063"/>
              <a:gd name="T14" fmla="*/ 161835 w 1282700"/>
              <a:gd name="T15" fmla="*/ 102467 h 1516063"/>
              <a:gd name="T16" fmla="*/ 125091 w 1282700"/>
              <a:gd name="T17" fmla="*/ 114111 h 1516063"/>
              <a:gd name="T18" fmla="*/ 92979 w 1282700"/>
              <a:gd name="T19" fmla="*/ 133417 h 1516063"/>
              <a:gd name="T20" fmla="*/ 66779 w 1282700"/>
              <a:gd name="T21" fmla="*/ 159259 h 1516063"/>
              <a:gd name="T22" fmla="*/ 47768 w 1282700"/>
              <a:gd name="T23" fmla="*/ 190435 h 1516063"/>
              <a:gd name="T24" fmla="*/ 37064 w 1282700"/>
              <a:gd name="T25" fmla="*/ 225743 h 1516063"/>
              <a:gd name="T26" fmla="*/ 36106 w 1282700"/>
              <a:gd name="T27" fmla="*/ 263604 h 1516063"/>
              <a:gd name="T28" fmla="*/ 44892 w 1282700"/>
              <a:gd name="T29" fmla="*/ 299588 h 1516063"/>
              <a:gd name="T30" fmla="*/ 62306 w 1282700"/>
              <a:gd name="T31" fmla="*/ 331665 h 1516063"/>
              <a:gd name="T32" fmla="*/ 87228 w 1282700"/>
              <a:gd name="T33" fmla="*/ 358709 h 1516063"/>
              <a:gd name="T34" fmla="*/ 118221 w 1282700"/>
              <a:gd name="T35" fmla="*/ 379443 h 1516063"/>
              <a:gd name="T36" fmla="*/ 154167 w 1282700"/>
              <a:gd name="T37" fmla="*/ 392740 h 1516063"/>
              <a:gd name="T38" fmla="*/ 193787 w 1282700"/>
              <a:gd name="T39" fmla="*/ 397397 h 1516063"/>
              <a:gd name="T40" fmla="*/ 233327 w 1282700"/>
              <a:gd name="T41" fmla="*/ 392740 h 1516063"/>
              <a:gd name="T42" fmla="*/ 269193 w 1282700"/>
              <a:gd name="T43" fmla="*/ 379443 h 1516063"/>
              <a:gd name="T44" fmla="*/ 300186 w 1282700"/>
              <a:gd name="T45" fmla="*/ 358709 h 1516063"/>
              <a:gd name="T46" fmla="*/ 325108 w 1282700"/>
              <a:gd name="T47" fmla="*/ 331665 h 1516063"/>
              <a:gd name="T48" fmla="*/ 342602 w 1282700"/>
              <a:gd name="T49" fmla="*/ 299588 h 1516063"/>
              <a:gd name="T50" fmla="*/ 351308 w 1282700"/>
              <a:gd name="T51" fmla="*/ 263604 h 1516063"/>
              <a:gd name="T52" fmla="*/ 350350 w 1282700"/>
              <a:gd name="T53" fmla="*/ 225743 h 1516063"/>
              <a:gd name="T54" fmla="*/ 339646 w 1282700"/>
              <a:gd name="T55" fmla="*/ 190435 h 1516063"/>
              <a:gd name="T56" fmla="*/ 320635 w 1282700"/>
              <a:gd name="T57" fmla="*/ 159259 h 1516063"/>
              <a:gd name="T58" fmla="*/ 294434 w 1282700"/>
              <a:gd name="T59" fmla="*/ 133417 h 1516063"/>
              <a:gd name="T60" fmla="*/ 262403 w 1282700"/>
              <a:gd name="T61" fmla="*/ 114111 h 1516063"/>
              <a:gd name="T62" fmla="*/ 225579 w 1282700"/>
              <a:gd name="T63" fmla="*/ 102467 h 1516063"/>
              <a:gd name="T64" fmla="*/ 228934 w 1282700"/>
              <a:gd name="T65" fmla="*/ 0 h 1516063"/>
              <a:gd name="T66" fmla="*/ 235244 w 1282700"/>
              <a:gd name="T67" fmla="*/ 70615 h 1516063"/>
              <a:gd name="T68" fmla="*/ 267515 w 1282700"/>
              <a:gd name="T69" fmla="*/ 80081 h 1516063"/>
              <a:gd name="T70" fmla="*/ 296991 w 1282700"/>
              <a:gd name="T71" fmla="*/ 94504 h 1516063"/>
              <a:gd name="T72" fmla="*/ 352507 w 1282700"/>
              <a:gd name="T73" fmla="*/ 144385 h 1516063"/>
              <a:gd name="T74" fmla="*/ 371278 w 1282700"/>
              <a:gd name="T75" fmla="*/ 175786 h 1516063"/>
              <a:gd name="T76" fmla="*/ 383180 w 1282700"/>
              <a:gd name="T77" fmla="*/ 210794 h 1516063"/>
              <a:gd name="T78" fmla="*/ 387414 w 1282700"/>
              <a:gd name="T79" fmla="*/ 248430 h 1516063"/>
              <a:gd name="T80" fmla="*/ 381343 w 1282700"/>
              <a:gd name="T81" fmla="*/ 293954 h 1516063"/>
              <a:gd name="T82" fmla="*/ 364009 w 1282700"/>
              <a:gd name="T83" fmla="*/ 335196 h 1516063"/>
              <a:gd name="T84" fmla="*/ 337090 w 1282700"/>
              <a:gd name="T85" fmla="*/ 370879 h 1516063"/>
              <a:gd name="T86" fmla="*/ 302023 w 1282700"/>
              <a:gd name="T87" fmla="*/ 399501 h 1516063"/>
              <a:gd name="T88" fmla="*/ 260246 w 1282700"/>
              <a:gd name="T89" fmla="*/ 419484 h 1516063"/>
              <a:gd name="T90" fmla="*/ 213517 w 1282700"/>
              <a:gd name="T91" fmla="*/ 429625 h 1516063"/>
              <a:gd name="T92" fmla="*/ 164232 w 1282700"/>
              <a:gd name="T93" fmla="*/ 428423 h 1516063"/>
              <a:gd name="T94" fmla="*/ 118301 w 1282700"/>
              <a:gd name="T95" fmla="*/ 416253 h 1516063"/>
              <a:gd name="T96" fmla="*/ 77802 w 1282700"/>
              <a:gd name="T97" fmla="*/ 394393 h 1516063"/>
              <a:gd name="T98" fmla="*/ 44253 w 1282700"/>
              <a:gd name="T99" fmla="*/ 364269 h 1516063"/>
              <a:gd name="T100" fmla="*/ 19171 w 1282700"/>
              <a:gd name="T101" fmla="*/ 327383 h 1516063"/>
              <a:gd name="T102" fmla="*/ 3994 w 1282700"/>
              <a:gd name="T103" fmla="*/ 285089 h 1516063"/>
              <a:gd name="T104" fmla="*/ 320 w 1282700"/>
              <a:gd name="T105" fmla="*/ 239490 h 1516063"/>
              <a:gd name="T106" fmla="*/ 7828 w 1282700"/>
              <a:gd name="T107" fmla="*/ 197046 h 1516063"/>
              <a:gd name="T108" fmla="*/ 25242 w 1282700"/>
              <a:gd name="T109" fmla="*/ 158583 h 1516063"/>
              <a:gd name="T110" fmla="*/ 51123 w 1282700"/>
              <a:gd name="T111" fmla="*/ 125304 h 1516063"/>
              <a:gd name="T112" fmla="*/ 84113 w 1282700"/>
              <a:gd name="T113" fmla="*/ 98260 h 1516063"/>
              <a:gd name="T114" fmla="*/ 123174 w 1282700"/>
              <a:gd name="T115" fmla="*/ 78803 h 1516063"/>
              <a:gd name="T116" fmla="*/ 166947 w 1282700"/>
              <a:gd name="T117" fmla="*/ 68061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3" name="KSO_Shape"/>
          <p:cNvSpPr>
            <a:spLocks noChangeArrowheads="1"/>
          </p:cNvSpPr>
          <p:nvPr/>
        </p:nvSpPr>
        <p:spPr bwMode="auto">
          <a:xfrm>
            <a:off x="4978400" y="4803775"/>
            <a:ext cx="720725" cy="720725"/>
          </a:xfrm>
          <a:custGeom>
            <a:avLst/>
            <a:gdLst>
              <a:gd name="T0" fmla="*/ 121147 w 4295694"/>
              <a:gd name="T1" fmla="*/ 512956 h 4602950"/>
              <a:gd name="T2" fmla="*/ 111934 w 4295694"/>
              <a:gd name="T3" fmla="*/ 518460 h 4602950"/>
              <a:gd name="T4" fmla="*/ 105445 w 4295694"/>
              <a:gd name="T5" fmla="*/ 526610 h 4602950"/>
              <a:gd name="T6" fmla="*/ 102554 w 4295694"/>
              <a:gd name="T7" fmla="*/ 533481 h 4602950"/>
              <a:gd name="T8" fmla="*/ 132301 w 4295694"/>
              <a:gd name="T9" fmla="*/ 567528 h 4602950"/>
              <a:gd name="T10" fmla="*/ 162048 w 4295694"/>
              <a:gd name="T11" fmla="*/ 533481 h 4602950"/>
              <a:gd name="T12" fmla="*/ 161529 w 4295694"/>
              <a:gd name="T13" fmla="*/ 531920 h 4602950"/>
              <a:gd name="T14" fmla="*/ 160277 w 4295694"/>
              <a:gd name="T15" fmla="*/ 528160 h 4602950"/>
              <a:gd name="T16" fmla="*/ 152169 w 4295694"/>
              <a:gd name="T17" fmla="*/ 518146 h 4602950"/>
              <a:gd name="T18" fmla="*/ 142972 w 4295694"/>
              <a:gd name="T19" fmla="*/ 512865 h 4602950"/>
              <a:gd name="T20" fmla="*/ 621560 w 4295694"/>
              <a:gd name="T21" fmla="*/ 142236 h 4602950"/>
              <a:gd name="T22" fmla="*/ 511547 w 4295694"/>
              <a:gd name="T23" fmla="*/ 320066 h 4602950"/>
              <a:gd name="T24" fmla="*/ 204705 w 4295694"/>
              <a:gd name="T25" fmla="*/ 96959 h 4602950"/>
              <a:gd name="T26" fmla="*/ 235673 w 4295694"/>
              <a:gd name="T27" fmla="*/ 394401 h 4602950"/>
              <a:gd name="T28" fmla="*/ 524576 w 4295694"/>
              <a:gd name="T29" fmla="*/ 523290 h 4602950"/>
              <a:gd name="T30" fmla="*/ 264355 w 4295694"/>
              <a:gd name="T31" fmla="*/ 375658 h 4602950"/>
              <a:gd name="T32" fmla="*/ 204705 w 4295694"/>
              <a:gd name="T33" fmla="*/ 96959 h 4602950"/>
              <a:gd name="T34" fmla="*/ 384648 w 4295694"/>
              <a:gd name="T35" fmla="*/ 150933 h 4602950"/>
              <a:gd name="T36" fmla="*/ 614646 w 4295694"/>
              <a:gd name="T37" fmla="*/ 103701 h 4602950"/>
              <a:gd name="T38" fmla="*/ 711055 w 4295694"/>
              <a:gd name="T39" fmla="*/ 83754 h 4602950"/>
              <a:gd name="T40" fmla="*/ 657997 w 4295694"/>
              <a:gd name="T41" fmla="*/ 161479 h 4602950"/>
              <a:gd name="T42" fmla="*/ 531774 w 4295694"/>
              <a:gd name="T43" fmla="*/ 347025 h 4602950"/>
              <a:gd name="T44" fmla="*/ 622169 w 4295694"/>
              <a:gd name="T45" fmla="*/ 511339 h 4602950"/>
              <a:gd name="T46" fmla="*/ 230932 w 4295694"/>
              <a:gd name="T47" fmla="*/ 458506 h 4602950"/>
              <a:gd name="T48" fmla="*/ 201795 w 4295694"/>
              <a:gd name="T49" fmla="*/ 505763 h 4602950"/>
              <a:gd name="T50" fmla="*/ 209156 w 4295694"/>
              <a:gd name="T51" fmla="*/ 526295 h 4602950"/>
              <a:gd name="T52" fmla="*/ 198623 w 4295694"/>
              <a:gd name="T53" fmla="*/ 621553 h 4602950"/>
              <a:gd name="T54" fmla="*/ 264602 w 4295694"/>
              <a:gd name="T55" fmla="*/ 720725 h 4602950"/>
              <a:gd name="T56" fmla="*/ 1767 w 4295694"/>
              <a:gd name="T57" fmla="*/ 704365 h 4602950"/>
              <a:gd name="T58" fmla="*/ 73600 w 4295694"/>
              <a:gd name="T59" fmla="*/ 618235 h 4602950"/>
              <a:gd name="T60" fmla="*/ 57189 w 4295694"/>
              <a:gd name="T61" fmla="*/ 516388 h 4602950"/>
              <a:gd name="T62" fmla="*/ 67168 w 4295694"/>
              <a:gd name="T63" fmla="*/ 501217 h 4602950"/>
              <a:gd name="T64" fmla="*/ 59355 w 4295694"/>
              <a:gd name="T65" fmla="*/ 444239 h 4602950"/>
              <a:gd name="T66" fmla="*/ 168678 w 4295694"/>
              <a:gd name="T67" fmla="*/ 375112 h 4602950"/>
              <a:gd name="T68" fmla="*/ 250116 w 4295694"/>
              <a:gd name="T69" fmla="*/ 15461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4"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5"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6"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7"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8"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9"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0"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1"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2"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3"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4"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5"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6" name="矩形 2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1537" name="矩形 2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253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3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22536" name="组合 1"/>
          <p:cNvGrpSpPr>
            <a:grpSpLocks/>
          </p:cNvGrpSpPr>
          <p:nvPr/>
        </p:nvGrpSpPr>
        <p:grpSpPr bwMode="auto">
          <a:xfrm>
            <a:off x="4705350" y="1649413"/>
            <a:ext cx="6356350" cy="2378075"/>
            <a:chOff x="0" y="0"/>
            <a:chExt cx="12192000" cy="630377"/>
          </a:xfrm>
        </p:grpSpPr>
        <p:sp>
          <p:nvSpPr>
            <p:cNvPr id="22548" name="矩形 2"/>
            <p:cNvSpPr>
              <a:spLocks noChangeArrowheads="1"/>
            </p:cNvSpPr>
            <p:nvPr/>
          </p:nvSpPr>
          <p:spPr bwMode="auto">
            <a:xfrm>
              <a:off x="0" y="28562"/>
              <a:ext cx="12192000" cy="601815"/>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9"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22537"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2539"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0" name="组合 8"/>
          <p:cNvGrpSpPr>
            <a:grpSpLocks/>
          </p:cNvGrpSpPr>
          <p:nvPr/>
        </p:nvGrpSpPr>
        <p:grpSpPr bwMode="auto">
          <a:xfrm>
            <a:off x="4705350" y="4213225"/>
            <a:ext cx="4732338" cy="2003425"/>
            <a:chOff x="0" y="0"/>
            <a:chExt cx="12192000" cy="630377"/>
          </a:xfrm>
        </p:grpSpPr>
        <p:sp>
          <p:nvSpPr>
            <p:cNvPr id="22546"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7" name="矩形 10"/>
            <p:cNvSpPr>
              <a:spLocks noChangeArrowheads="1"/>
            </p:cNvSpPr>
            <p:nvPr/>
          </p:nvSpPr>
          <p:spPr bwMode="auto">
            <a:xfrm>
              <a:off x="0" y="0"/>
              <a:ext cx="12192000" cy="28562"/>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1"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22542"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3200" b="1">
              <a:solidFill>
                <a:srgbClr val="000000"/>
              </a:solidFill>
              <a:latin typeface="Calibri" pitchFamily="34" charset="0"/>
              <a:sym typeface="宋体" pitchFamily="2" charset="-122"/>
            </a:endParaRPr>
          </a:p>
        </p:txBody>
      </p:sp>
      <p:sp>
        <p:nvSpPr>
          <p:cNvPr id="22543"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
        <p:nvSpPr>
          <p:cNvPr id="2254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2545"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355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5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356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sz="2600" b="1">
              <a:solidFill>
                <a:srgbClr val="7D7D7D"/>
              </a:solidFill>
              <a:latin typeface="微软雅黑" pitchFamily="34" charset="-122"/>
              <a:ea typeface="微软雅黑" pitchFamily="34" charset="-122"/>
              <a:sym typeface="微软雅黑" pitchFamily="34" charset="-122"/>
            </a:endParaRPr>
          </a:p>
        </p:txBody>
      </p:sp>
      <p:grpSp>
        <p:nvGrpSpPr>
          <p:cNvPr id="23561" name="组合 2"/>
          <p:cNvGrpSpPr>
            <a:grpSpLocks/>
          </p:cNvGrpSpPr>
          <p:nvPr/>
        </p:nvGrpSpPr>
        <p:grpSpPr bwMode="auto">
          <a:xfrm>
            <a:off x="3819525" y="2049463"/>
            <a:ext cx="4306888" cy="4038600"/>
            <a:chOff x="0" y="0"/>
            <a:chExt cx="3763541" cy="3478292"/>
          </a:xfrm>
        </p:grpSpPr>
        <p:sp>
          <p:nvSpPr>
            <p:cNvPr id="23582" name="AutoShape 4"/>
            <p:cNvSpPr>
              <a:spLocks noChangeArrowheads="1"/>
            </p:cNvSpPr>
            <p:nvPr/>
          </p:nvSpPr>
          <p:spPr bwMode="auto">
            <a:xfrm rot="-2232521">
              <a:off x="0" y="0"/>
              <a:ext cx="3763541" cy="3478292"/>
            </a:xfrm>
            <a:custGeom>
              <a:avLst/>
              <a:gdLst>
                <a:gd name="T0" fmla="*/ 655509004 w 21600"/>
                <a:gd name="T1" fmla="*/ 290404854 h 21600"/>
                <a:gd name="T2" fmla="*/ 535105661 w 21600"/>
                <a:gd name="T3" fmla="*/ 124988880 h 21600"/>
                <a:gd name="T4" fmla="*/ 550801195 w 21600"/>
                <a:gd name="T5" fmla="*/ 287085661 h 21600"/>
                <a:gd name="T6" fmla="*/ 615374498 w 21600"/>
                <a:gd name="T7" fmla="*/ 529517461 h 21600"/>
                <a:gd name="T8" fmla="*/ 425388683 w 21600"/>
                <a:gd name="T9" fmla="*/ 528272844 h 21600"/>
                <a:gd name="T10" fmla="*/ 426876327 w 21600"/>
                <a:gd name="T11" fmla="*/ 36596865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endParaRPr lang="zh-CN" altLang="en-US"/>
            </a:p>
          </p:txBody>
        </p:sp>
        <p:sp>
          <p:nvSpPr>
            <p:cNvPr id="25611"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6007"/>
                </a:avLst>
              </a:prstTxWarp>
            </a:bodyPr>
            <a:lstStyle/>
            <a:p>
              <a:pPr algn="ctr">
                <a:defRPr/>
              </a:pPr>
              <a:r>
                <a:rPr lang="zh-CN" altLang="en-US" sz="2000" strike="sngStrike" kern="10">
                  <a:solidFill>
                    <a:srgbClr val="FFFFFF"/>
                  </a:solidFill>
                  <a:latin typeface="微软雅黑"/>
                  <a:ea typeface="微软雅黑"/>
                </a:rPr>
                <a:t>单击此处添加文字</a:t>
              </a:r>
            </a:p>
          </p:txBody>
        </p:sp>
      </p:grpSp>
      <p:grpSp>
        <p:nvGrpSpPr>
          <p:cNvPr id="23562" name="组合 5"/>
          <p:cNvGrpSpPr>
            <a:grpSpLocks/>
          </p:cNvGrpSpPr>
          <p:nvPr/>
        </p:nvGrpSpPr>
        <p:grpSpPr bwMode="auto">
          <a:xfrm>
            <a:off x="7635875" y="2232025"/>
            <a:ext cx="2751138" cy="1274763"/>
            <a:chOff x="0" y="0"/>
            <a:chExt cx="2403475" cy="1098167"/>
          </a:xfrm>
        </p:grpSpPr>
        <p:sp>
          <p:nvSpPr>
            <p:cNvPr id="23579" name="Line 19"/>
            <p:cNvSpPr>
              <a:spLocks noChangeShapeType="1"/>
            </p:cNvSpPr>
            <p:nvPr/>
          </p:nvSpPr>
          <p:spPr bwMode="auto">
            <a:xfrm flipH="1">
              <a:off x="0" y="369248"/>
              <a:ext cx="2403475"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80"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81"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3" name="组合 1"/>
          <p:cNvGrpSpPr>
            <a:grpSpLocks/>
          </p:cNvGrpSpPr>
          <p:nvPr/>
        </p:nvGrpSpPr>
        <p:grpSpPr bwMode="auto">
          <a:xfrm>
            <a:off x="4124325" y="2008188"/>
            <a:ext cx="4306888" cy="4037012"/>
            <a:chOff x="0" y="0"/>
            <a:chExt cx="3764584" cy="3477329"/>
          </a:xfrm>
        </p:grpSpPr>
        <p:sp>
          <p:nvSpPr>
            <p:cNvPr id="23577" name="AutoShape 6"/>
            <p:cNvSpPr>
              <a:spLocks noChangeArrowheads="1"/>
            </p:cNvSpPr>
            <p:nvPr/>
          </p:nvSpPr>
          <p:spPr bwMode="auto">
            <a:xfrm rot="-9453040">
              <a:off x="0" y="0"/>
              <a:ext cx="3764584" cy="3477329"/>
            </a:xfrm>
            <a:custGeom>
              <a:avLst/>
              <a:gdLst>
                <a:gd name="T0" fmla="*/ 655538341 w 21600"/>
                <a:gd name="T1" fmla="*/ 296464031 h 21600"/>
                <a:gd name="T2" fmla="*/ 543269557 w 21600"/>
                <a:gd name="T3" fmla="*/ 132954064 h 21600"/>
                <a:gd name="T4" fmla="*/ 550893885 w 21600"/>
                <a:gd name="T5" fmla="*/ 291151123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8FC33B"/>
                </a:gs>
                <a:gs pos="100000">
                  <a:srgbClr val="66A308"/>
                </a:gs>
              </a:gsLst>
              <a:lin ang="0" scaled="1"/>
            </a:gradFill>
            <a:ln w="3175" cap="flat" cmpd="sng">
              <a:solidFill>
                <a:srgbClr val="EAEAEA"/>
              </a:solidFill>
              <a:miter lim="800000"/>
              <a:headEnd/>
              <a:tailEnd/>
            </a:ln>
          </p:spPr>
          <p:txBody>
            <a:bodyPr anchor="ctr"/>
            <a:lstStyle/>
            <a:p>
              <a:endParaRPr lang="zh-CN" altLang="en-US"/>
            </a:p>
          </p:txBody>
        </p:sp>
        <p:sp>
          <p:nvSpPr>
            <p:cNvPr id="25618"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3391"/>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4" name="组合 12"/>
          <p:cNvGrpSpPr>
            <a:grpSpLocks/>
          </p:cNvGrpSpPr>
          <p:nvPr/>
        </p:nvGrpSpPr>
        <p:grpSpPr bwMode="auto">
          <a:xfrm>
            <a:off x="1319213" y="3378200"/>
            <a:ext cx="2770187" cy="1295400"/>
            <a:chOff x="0" y="0"/>
            <a:chExt cx="2420667" cy="1114711"/>
          </a:xfrm>
        </p:grpSpPr>
        <p:sp>
          <p:nvSpPr>
            <p:cNvPr id="23574" name="Line 17"/>
            <p:cNvSpPr>
              <a:spLocks noChangeShapeType="1"/>
            </p:cNvSpPr>
            <p:nvPr/>
          </p:nvSpPr>
          <p:spPr bwMode="auto">
            <a:xfrm>
              <a:off x="15605" y="363805"/>
              <a:ext cx="2405062"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5"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6"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5" name="组合 3"/>
          <p:cNvGrpSpPr>
            <a:grpSpLocks/>
          </p:cNvGrpSpPr>
          <p:nvPr/>
        </p:nvGrpSpPr>
        <p:grpSpPr bwMode="auto">
          <a:xfrm>
            <a:off x="4102100" y="1603375"/>
            <a:ext cx="3979863" cy="4370388"/>
            <a:chOff x="0" y="0"/>
            <a:chExt cx="3477329" cy="3764584"/>
          </a:xfrm>
        </p:grpSpPr>
        <p:sp>
          <p:nvSpPr>
            <p:cNvPr id="23572" name="AutoShape 5"/>
            <p:cNvSpPr>
              <a:spLocks noChangeArrowheads="1"/>
            </p:cNvSpPr>
            <p:nvPr/>
          </p:nvSpPr>
          <p:spPr bwMode="auto">
            <a:xfrm rot="5078397">
              <a:off x="-143627" y="143625"/>
              <a:ext cx="3764584" cy="3477329"/>
            </a:xfrm>
            <a:custGeom>
              <a:avLst/>
              <a:gdLst>
                <a:gd name="T0" fmla="*/ 655872447 w 21600"/>
                <a:gd name="T1" fmla="*/ 290218200 h 21600"/>
                <a:gd name="T2" fmla="*/ 535402274 w 21600"/>
                <a:gd name="T3" fmla="*/ 124919825 h 21600"/>
                <a:gd name="T4" fmla="*/ 551106515 w 21600"/>
                <a:gd name="T5" fmla="*/ 286926651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headEnd/>
              <a:tailEnd/>
            </a:ln>
          </p:spPr>
          <p:txBody>
            <a:bodyPr lIns="0" rIns="0" anchor="ctr"/>
            <a:lstStyle/>
            <a:p>
              <a:endParaRPr lang="zh-CN" altLang="en-US"/>
            </a:p>
          </p:txBody>
        </p:sp>
        <p:sp>
          <p:nvSpPr>
            <p:cNvPr id="25625"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88643"/>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6" name="组合 19"/>
          <p:cNvGrpSpPr>
            <a:grpSpLocks/>
          </p:cNvGrpSpPr>
          <p:nvPr/>
        </p:nvGrpSpPr>
        <p:grpSpPr bwMode="auto">
          <a:xfrm>
            <a:off x="7505700" y="4994275"/>
            <a:ext cx="2832100" cy="1169988"/>
            <a:chOff x="0" y="0"/>
            <a:chExt cx="2474298" cy="1007275"/>
          </a:xfrm>
        </p:grpSpPr>
        <p:sp>
          <p:nvSpPr>
            <p:cNvPr id="23569" name="Line 18"/>
            <p:cNvSpPr>
              <a:spLocks noChangeShapeType="1"/>
            </p:cNvSpPr>
            <p:nvPr/>
          </p:nvSpPr>
          <p:spPr bwMode="auto">
            <a:xfrm flipH="1">
              <a:off x="0" y="359042"/>
              <a:ext cx="2405062" cy="1"/>
            </a:xfrm>
            <a:prstGeom prst="line">
              <a:avLst/>
            </a:prstGeom>
            <a:noFill/>
            <a:ln w="19050">
              <a:solidFill>
                <a:srgbClr val="3B3B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
        <p:nvSpPr>
          <p:cNvPr id="23567" name="矩形 2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3568" name="矩形 2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8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8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458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4584" name="椭圆 1"/>
          <p:cNvSpPr>
            <a:spLocks noChangeArrowheads="1"/>
          </p:cNvSpPr>
          <p:nvPr/>
        </p:nvSpPr>
        <p:spPr bwMode="auto">
          <a:xfrm>
            <a:off x="1489075" y="274637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24586" name="椭圆 1"/>
          <p:cNvSpPr>
            <a:spLocks noChangeArrowheads="1"/>
          </p:cNvSpPr>
          <p:nvPr/>
        </p:nvSpPr>
        <p:spPr bwMode="auto">
          <a:xfrm>
            <a:off x="3740150" y="276542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7" name="椭圆 1"/>
          <p:cNvSpPr>
            <a:spLocks noChangeArrowheads="1"/>
          </p:cNvSpPr>
          <p:nvPr/>
        </p:nvSpPr>
        <p:spPr bwMode="auto">
          <a:xfrm>
            <a:off x="5991225" y="276542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8" name="TextBox 14"/>
          <p:cNvSpPr>
            <a:spLocks noChangeArrowheads="1"/>
          </p:cNvSpPr>
          <p:nvPr/>
        </p:nvSpPr>
        <p:spPr bwMode="auto">
          <a:xfrm>
            <a:off x="2387600" y="2759075"/>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01</a:t>
            </a:r>
            <a:endParaRPr lang="zh-CN" altLang="en-US" sz="3200" b="1">
              <a:solidFill>
                <a:schemeClr val="bg1"/>
              </a:solidFill>
              <a:latin typeface="Calibri" pitchFamily="34" charset="0"/>
              <a:sym typeface="宋体" pitchFamily="2" charset="-122"/>
            </a:endParaRPr>
          </a:p>
        </p:txBody>
      </p:sp>
      <p:sp>
        <p:nvSpPr>
          <p:cNvPr id="2458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24590" name="TextBox 16"/>
          <p:cNvSpPr>
            <a:spLocks noChangeArrowheads="1"/>
          </p:cNvSpPr>
          <p:nvPr/>
        </p:nvSpPr>
        <p:spPr bwMode="auto">
          <a:xfrm>
            <a:off x="6877050" y="2759075"/>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03</a:t>
            </a:r>
            <a:endParaRPr lang="zh-CN" altLang="en-US" sz="3200" b="1">
              <a:solidFill>
                <a:schemeClr val="bg1"/>
              </a:solidFill>
              <a:latin typeface="Calibri" pitchFamily="34" charset="0"/>
              <a:sym typeface="宋体" pitchFamily="2" charset="-122"/>
            </a:endParaRPr>
          </a:p>
        </p:txBody>
      </p:sp>
      <p:sp>
        <p:nvSpPr>
          <p:cNvPr id="2459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24592" name="直接连接符 9"/>
          <p:cNvSpPr>
            <a:spLocks noChangeShapeType="1"/>
          </p:cNvSpPr>
          <p:nvPr/>
        </p:nvSpPr>
        <p:spPr bwMode="auto">
          <a:xfrm>
            <a:off x="1766888"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3" name="直接连接符 10"/>
          <p:cNvSpPr>
            <a:spLocks noChangeShapeType="1"/>
          </p:cNvSpPr>
          <p:nvPr/>
        </p:nvSpPr>
        <p:spPr bwMode="auto">
          <a:xfrm>
            <a:off x="4040188"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11"/>
          <p:cNvSpPr>
            <a:spLocks noChangeShapeType="1"/>
          </p:cNvSpPr>
          <p:nvPr/>
        </p:nvSpPr>
        <p:spPr bwMode="auto">
          <a:xfrm>
            <a:off x="6291263"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12"/>
          <p:cNvSpPr>
            <a:spLocks noChangeShapeType="1"/>
          </p:cNvSpPr>
          <p:nvPr/>
        </p:nvSpPr>
        <p:spPr bwMode="auto">
          <a:xfrm>
            <a:off x="8553450" y="3511550"/>
            <a:ext cx="1844675"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6" name="TextBox 22"/>
          <p:cNvSpPr>
            <a:spLocks noChangeArrowheads="1"/>
          </p:cNvSpPr>
          <p:nvPr/>
        </p:nvSpPr>
        <p:spPr bwMode="auto">
          <a:xfrm>
            <a:off x="1528763" y="3663950"/>
            <a:ext cx="2246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7" name="TextBox 23"/>
          <p:cNvSpPr>
            <a:spLocks noChangeArrowheads="1"/>
          </p:cNvSpPr>
          <p:nvPr/>
        </p:nvSpPr>
        <p:spPr bwMode="auto">
          <a:xfrm>
            <a:off x="1528763" y="4108450"/>
            <a:ext cx="224631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59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0" name="TextBox 26"/>
          <p:cNvSpPr>
            <a:spLocks noChangeArrowheads="1"/>
          </p:cNvSpPr>
          <p:nvPr/>
        </p:nvSpPr>
        <p:spPr bwMode="auto">
          <a:xfrm>
            <a:off x="6032500" y="3663950"/>
            <a:ext cx="2246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1" name="TextBox 27"/>
          <p:cNvSpPr>
            <a:spLocks noChangeArrowheads="1"/>
          </p:cNvSpPr>
          <p:nvPr/>
        </p:nvSpPr>
        <p:spPr bwMode="auto">
          <a:xfrm>
            <a:off x="6032500" y="4108450"/>
            <a:ext cx="22463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4" name="KSO_Shape"/>
          <p:cNvSpPr>
            <a:spLocks noChangeArrowheads="1"/>
          </p:cNvSpPr>
          <p:nvPr/>
        </p:nvSpPr>
        <p:spPr bwMode="auto">
          <a:xfrm>
            <a:off x="1787525" y="1831975"/>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5" name="KSO_Shape"/>
          <p:cNvSpPr>
            <a:spLocks noChangeArrowheads="1"/>
          </p:cNvSpPr>
          <p:nvPr/>
        </p:nvSpPr>
        <p:spPr bwMode="auto">
          <a:xfrm>
            <a:off x="1787525" y="5584825"/>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6" name="KSO_Shape"/>
          <p:cNvSpPr>
            <a:spLocks noChangeArrowheads="1"/>
          </p:cNvSpPr>
          <p:nvPr/>
        </p:nvSpPr>
        <p:spPr bwMode="auto">
          <a:xfrm flipH="1">
            <a:off x="10579100" y="1831975"/>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7" name="KSO_Shape"/>
          <p:cNvSpPr>
            <a:spLocks noChangeArrowheads="1"/>
          </p:cNvSpPr>
          <p:nvPr/>
        </p:nvSpPr>
        <p:spPr bwMode="auto">
          <a:xfrm flipH="1">
            <a:off x="10579100" y="5619750"/>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0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6" name="矩形 3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4617" name="矩形 3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560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5608" name="矩形 19"/>
          <p:cNvSpPr>
            <a:spLocks noChangeArrowheads="1"/>
          </p:cNvSpPr>
          <p:nvPr/>
        </p:nvSpPr>
        <p:spPr bwMode="auto">
          <a:xfrm>
            <a:off x="6096000" y="1304925"/>
            <a:ext cx="5711825" cy="4867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这里输入简单的文字概述这里输入简单文字概</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述这里输入简单的文字概述这里入简单的文字</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概述这里输入述简单的文字概述这里输入简单</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的文字概述这里输入简单的文字概述这里输入</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25610"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609114"/>
                </a:solidFill>
                <a:latin typeface="微软雅黑" pitchFamily="34" charset="-122"/>
                <a:ea typeface="微软雅黑" pitchFamily="34" charset="-122"/>
                <a:sym typeface="微软雅黑" pitchFamily="34" charset="-122"/>
              </a:rPr>
              <a:t>2014</a:t>
            </a:r>
            <a:r>
              <a:rPr lang="zh-CN" altLang="en-US" sz="2000" b="1">
                <a:solidFill>
                  <a:srgbClr val="609114"/>
                </a:solidFill>
                <a:latin typeface="微软雅黑" pitchFamily="34" charset="-122"/>
                <a:ea typeface="微软雅黑" pitchFamily="34" charset="-122"/>
                <a:sym typeface="微软雅黑" pitchFamily="34" charset="-122"/>
              </a:rPr>
              <a:t>年工作情况</a:t>
            </a:r>
          </a:p>
        </p:txBody>
      </p:sp>
      <p:sp>
        <p:nvSpPr>
          <p:cNvPr id="25611"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00"/>
                </a:solidFill>
                <a:latin typeface="微软雅黑" pitchFamily="34" charset="-122"/>
                <a:ea typeface="微软雅黑" pitchFamily="34" charset="-122"/>
                <a:sym typeface="微软雅黑" pitchFamily="34" charset="-122"/>
              </a:rPr>
              <a:t>2015</a:t>
            </a:r>
            <a:r>
              <a:rPr lang="zh-CN" altLang="en-US" sz="2000" b="1">
                <a:solidFill>
                  <a:srgbClr val="000000"/>
                </a:solidFill>
                <a:latin typeface="微软雅黑" pitchFamily="34" charset="-122"/>
                <a:ea typeface="微软雅黑" pitchFamily="34" charset="-122"/>
                <a:sym typeface="微软雅黑" pitchFamily="34" charset="-122"/>
              </a:rPr>
              <a:t>年工作情况</a:t>
            </a:r>
          </a:p>
        </p:txBody>
      </p:sp>
      <p:sp>
        <p:nvSpPr>
          <p:cNvPr id="25612"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25613" name="矩形 7"/>
          <p:cNvSpPr>
            <a:spLocks noChangeArrowheads="1"/>
          </p:cNvSpPr>
          <p:nvPr/>
        </p:nvSpPr>
        <p:spPr bwMode="auto">
          <a:xfrm>
            <a:off x="3095625" y="4392613"/>
            <a:ext cx="18796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4" name="矩形 8"/>
          <p:cNvSpPr>
            <a:spLocks noChangeArrowheads="1"/>
          </p:cNvSpPr>
          <p:nvPr/>
        </p:nvSpPr>
        <p:spPr bwMode="auto">
          <a:xfrm>
            <a:off x="2016125" y="4792663"/>
            <a:ext cx="29464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5" name="矩形 9"/>
          <p:cNvSpPr>
            <a:spLocks noChangeArrowheads="1"/>
          </p:cNvSpPr>
          <p:nvPr/>
        </p:nvSpPr>
        <p:spPr bwMode="auto">
          <a:xfrm>
            <a:off x="2576513" y="5260975"/>
            <a:ext cx="2398712" cy="2508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6"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25617"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8"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9" name="矩形 13"/>
          <p:cNvSpPr>
            <a:spLocks noChangeArrowheads="1"/>
          </p:cNvSpPr>
          <p:nvPr/>
        </p:nvSpPr>
        <p:spPr bwMode="auto">
          <a:xfrm>
            <a:off x="7056438" y="4392613"/>
            <a:ext cx="18796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0" name="矩形 14"/>
          <p:cNvSpPr>
            <a:spLocks noChangeArrowheads="1"/>
          </p:cNvSpPr>
          <p:nvPr/>
        </p:nvSpPr>
        <p:spPr bwMode="auto">
          <a:xfrm>
            <a:off x="7069138" y="4792663"/>
            <a:ext cx="29464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1" name="矩形 15"/>
          <p:cNvSpPr>
            <a:spLocks noChangeArrowheads="1"/>
          </p:cNvSpPr>
          <p:nvPr/>
        </p:nvSpPr>
        <p:spPr bwMode="auto">
          <a:xfrm>
            <a:off x="7056438" y="5260975"/>
            <a:ext cx="2398712" cy="25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2"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25623"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4"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5"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
        <p:nvSpPr>
          <p:cNvPr id="2562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5627" name="矩形 21"/>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663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6632" name="十字箭头 6"/>
          <p:cNvSpPr>
            <a:spLocks noChangeArrowheads="1"/>
          </p:cNvSpPr>
          <p:nvPr/>
        </p:nvSpPr>
        <p:spPr bwMode="auto">
          <a:xfrm>
            <a:off x="1055688" y="1641475"/>
            <a:ext cx="4592637" cy="4592638"/>
          </a:xfrm>
          <a:custGeom>
            <a:avLst/>
            <a:gdLst>
              <a:gd name="T0" fmla="*/ 976496047 w 21600"/>
              <a:gd name="T1" fmla="*/ 488248236 h 21600"/>
              <a:gd name="T2" fmla="*/ 488248130 w 21600"/>
              <a:gd name="T3" fmla="*/ 976496472 h 21600"/>
              <a:gd name="T4" fmla="*/ 0 w 21600"/>
              <a:gd name="T5" fmla="*/ 488248236 h 21600"/>
              <a:gd name="T6" fmla="*/ 488248130 w 21600"/>
              <a:gd name="T7" fmla="*/ 0 h 21600"/>
              <a:gd name="T8" fmla="*/ 0 60000 65536"/>
              <a:gd name="T9" fmla="*/ 5898240 60000 65536"/>
              <a:gd name="T10" fmla="*/ 11796480 60000 65536"/>
              <a:gd name="T11" fmla="*/ 17694720 60000 65536"/>
              <a:gd name="T12" fmla="*/ 270 w 21600"/>
              <a:gd name="T13" fmla="*/ 10584 h 21600"/>
              <a:gd name="T14" fmla="*/ 21330 w 21600"/>
              <a:gd name="T15" fmla="*/ 11016 h 21600"/>
            </a:gdLst>
            <a:ahLst/>
            <a:cxnLst>
              <a:cxn ang="T8">
                <a:pos x="T0" y="T1"/>
              </a:cxn>
              <a:cxn ang="T9">
                <a:pos x="T2" y="T3"/>
              </a:cxn>
              <a:cxn ang="T10">
                <a:pos x="T4" y="T5"/>
              </a:cxn>
              <a:cxn ang="T11">
                <a:pos x="T6" y="T7"/>
              </a:cxn>
            </a:cxnLst>
            <a:rect l="T12" t="T13" r="T14" b="T15"/>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lnTo>
                  <a:pt x="10800" y="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3" name="任意多边形 7"/>
          <p:cNvSpPr>
            <a:spLocks noChangeArrowheads="1"/>
          </p:cNvSpPr>
          <p:nvPr/>
        </p:nvSpPr>
        <p:spPr bwMode="auto">
          <a:xfrm>
            <a:off x="1354138" y="1939925"/>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4" name="任意多边形 8"/>
          <p:cNvSpPr>
            <a:spLocks noChangeArrowheads="1"/>
          </p:cNvSpPr>
          <p:nvPr/>
        </p:nvSpPr>
        <p:spPr bwMode="auto">
          <a:xfrm>
            <a:off x="3511550" y="1939925"/>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5" name="任意多边形 9"/>
          <p:cNvSpPr>
            <a:spLocks noChangeArrowheads="1"/>
          </p:cNvSpPr>
          <p:nvPr/>
        </p:nvSpPr>
        <p:spPr bwMode="auto">
          <a:xfrm>
            <a:off x="1354138" y="4098925"/>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6" name="任意多边形 10"/>
          <p:cNvSpPr>
            <a:spLocks noChangeArrowheads="1"/>
          </p:cNvSpPr>
          <p:nvPr/>
        </p:nvSpPr>
        <p:spPr bwMode="auto">
          <a:xfrm>
            <a:off x="3511550" y="4098925"/>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7" name="KSO_Shape"/>
          <p:cNvSpPr>
            <a:spLocks noChangeArrowheads="1"/>
          </p:cNvSpPr>
          <p:nvPr/>
        </p:nvSpPr>
        <p:spPr bwMode="auto">
          <a:xfrm>
            <a:off x="1965325" y="4419600"/>
            <a:ext cx="612775" cy="1017588"/>
          </a:xfrm>
          <a:custGeom>
            <a:avLst/>
            <a:gdLst>
              <a:gd name="T0" fmla="*/ 93588 w 1536700"/>
              <a:gd name="T1" fmla="*/ 344499 h 2555648"/>
              <a:gd name="T2" fmla="*/ 93588 w 1536700"/>
              <a:gd name="T3" fmla="*/ 353937 h 2555648"/>
              <a:gd name="T4" fmla="*/ 150763 w 1536700"/>
              <a:gd name="T5" fmla="*/ 353937 h 2555648"/>
              <a:gd name="T6" fmla="*/ 150763 w 1536700"/>
              <a:gd name="T7" fmla="*/ 344499 h 2555648"/>
              <a:gd name="T8" fmla="*/ 93588 w 1536700"/>
              <a:gd name="T9" fmla="*/ 319352 h 2555648"/>
              <a:gd name="T10" fmla="*/ 93588 w 1536700"/>
              <a:gd name="T11" fmla="*/ 328790 h 2555648"/>
              <a:gd name="T12" fmla="*/ 150763 w 1536700"/>
              <a:gd name="T13" fmla="*/ 328790 h 2555648"/>
              <a:gd name="T14" fmla="*/ 150763 w 1536700"/>
              <a:gd name="T15" fmla="*/ 319352 h 2555648"/>
              <a:gd name="T16" fmla="*/ 69909 w 1536700"/>
              <a:gd name="T17" fmla="*/ 295783 h 2555648"/>
              <a:gd name="T18" fmla="*/ 174441 w 1536700"/>
              <a:gd name="T19" fmla="*/ 295783 h 2555648"/>
              <a:gd name="T20" fmla="*/ 189100 w 1536700"/>
              <a:gd name="T21" fmla="*/ 309666 h 2555648"/>
              <a:gd name="T22" fmla="*/ 174441 w 1536700"/>
              <a:gd name="T23" fmla="*/ 323550 h 2555648"/>
              <a:gd name="T24" fmla="*/ 189100 w 1536700"/>
              <a:gd name="T25" fmla="*/ 337433 h 2555648"/>
              <a:gd name="T26" fmla="*/ 174441 w 1536700"/>
              <a:gd name="T27" fmla="*/ 351317 h 2555648"/>
              <a:gd name="T28" fmla="*/ 189100 w 1536700"/>
              <a:gd name="T29" fmla="*/ 365200 h 2555648"/>
              <a:gd name="T30" fmla="*/ 174441 w 1536700"/>
              <a:gd name="T31" fmla="*/ 379084 h 2555648"/>
              <a:gd name="T32" fmla="*/ 150753 w 1536700"/>
              <a:gd name="T33" fmla="*/ 379084 h 2555648"/>
              <a:gd name="T34" fmla="*/ 149039 w 1536700"/>
              <a:gd name="T35" fmla="*/ 387504 h 2555648"/>
              <a:gd name="T36" fmla="*/ 122175 w 1536700"/>
              <a:gd name="T37" fmla="*/ 405175 h 2555648"/>
              <a:gd name="T38" fmla="*/ 95311 w 1536700"/>
              <a:gd name="T39" fmla="*/ 387504 h 2555648"/>
              <a:gd name="T40" fmla="*/ 93598 w 1536700"/>
              <a:gd name="T41" fmla="*/ 379084 h 2555648"/>
              <a:gd name="T42" fmla="*/ 69909 w 1536700"/>
              <a:gd name="T43" fmla="*/ 379084 h 2555648"/>
              <a:gd name="T44" fmla="*/ 55250 w 1536700"/>
              <a:gd name="T45" fmla="*/ 365200 h 2555648"/>
              <a:gd name="T46" fmla="*/ 69909 w 1536700"/>
              <a:gd name="T47" fmla="*/ 351317 h 2555648"/>
              <a:gd name="T48" fmla="*/ 55250 w 1536700"/>
              <a:gd name="T49" fmla="*/ 337433 h 2555648"/>
              <a:gd name="T50" fmla="*/ 69909 w 1536700"/>
              <a:gd name="T51" fmla="*/ 323550 h 2555648"/>
              <a:gd name="T52" fmla="*/ 55250 w 1536700"/>
              <a:gd name="T53" fmla="*/ 309666 h 2555648"/>
              <a:gd name="T54" fmla="*/ 69909 w 1536700"/>
              <a:gd name="T55" fmla="*/ 295783 h 2555648"/>
              <a:gd name="T56" fmla="*/ 122175 w 1536700"/>
              <a:gd name="T57" fmla="*/ 0 h 2555648"/>
              <a:gd name="T58" fmla="*/ 244350 w 1536700"/>
              <a:gd name="T59" fmla="*/ 122131 h 2555648"/>
              <a:gd name="T60" fmla="*/ 241868 w 1536700"/>
              <a:gd name="T61" fmla="*/ 146745 h 2555648"/>
              <a:gd name="T62" fmla="*/ 237193 w 1536700"/>
              <a:gd name="T63" fmla="*/ 161800 h 2555648"/>
              <a:gd name="T64" fmla="*/ 237234 w 1536700"/>
              <a:gd name="T65" fmla="*/ 161800 h 2555648"/>
              <a:gd name="T66" fmla="*/ 181347 w 1536700"/>
              <a:gd name="T67" fmla="*/ 289166 h 2555648"/>
              <a:gd name="T68" fmla="*/ 63003 w 1536700"/>
              <a:gd name="T69" fmla="*/ 289166 h 2555648"/>
              <a:gd name="T70" fmla="*/ 7116 w 1536700"/>
              <a:gd name="T71" fmla="*/ 161800 h 2555648"/>
              <a:gd name="T72" fmla="*/ 7157 w 1536700"/>
              <a:gd name="T73" fmla="*/ 161800 h 2555648"/>
              <a:gd name="T74" fmla="*/ 2482 w 1536700"/>
              <a:gd name="T75" fmla="*/ 146745 h 2555648"/>
              <a:gd name="T76" fmla="*/ 0 w 1536700"/>
              <a:gd name="T77" fmla="*/ 122131 h 2555648"/>
              <a:gd name="T78" fmla="*/ 122175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8" name="KSO_Shape"/>
          <p:cNvSpPr>
            <a:spLocks noChangeArrowheads="1"/>
          </p:cNvSpPr>
          <p:nvPr/>
        </p:nvSpPr>
        <p:spPr bwMode="auto">
          <a:xfrm>
            <a:off x="1779588" y="2241550"/>
            <a:ext cx="1017587" cy="989013"/>
          </a:xfrm>
          <a:custGeom>
            <a:avLst/>
            <a:gdLst>
              <a:gd name="T0" fmla="*/ 2147483647 w 4656"/>
              <a:gd name="T1" fmla="*/ 176067269 h 4524"/>
              <a:gd name="T2" fmla="*/ 2147483647 w 4656"/>
              <a:gd name="T3" fmla="*/ 1115092264 h 4524"/>
              <a:gd name="T4" fmla="*/ 2147483647 w 4656"/>
              <a:gd name="T5" fmla="*/ 2147483647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858455115 h 4524"/>
              <a:gd name="T18" fmla="*/ 2147483647 w 4656"/>
              <a:gd name="T19" fmla="*/ 547748585 h 4524"/>
              <a:gd name="T20" fmla="*/ 2147483647 w 4656"/>
              <a:gd name="T21" fmla="*/ 0 h 4524"/>
              <a:gd name="T22" fmla="*/ 2147483647 w 4656"/>
              <a:gd name="T23" fmla="*/ 117378179 h 4524"/>
              <a:gd name="T24" fmla="*/ 2147483647 w 4656"/>
              <a:gd name="T25" fmla="*/ 821646816 h 4524"/>
              <a:gd name="T26" fmla="*/ 2147483647 w 4656"/>
              <a:gd name="T27" fmla="*/ 2014975167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2147483647 w 4656"/>
              <a:gd name="T37" fmla="*/ 2147483647 h 4524"/>
              <a:gd name="T38" fmla="*/ 1133530504 w 4656"/>
              <a:gd name="T39" fmla="*/ 2147483647 h 4524"/>
              <a:gd name="T40" fmla="*/ 293138709 w 4656"/>
              <a:gd name="T41" fmla="*/ 2147483647 h 4524"/>
              <a:gd name="T42" fmla="*/ 0 w 4656"/>
              <a:gd name="T43" fmla="*/ 2147483647 h 4524"/>
              <a:gd name="T44" fmla="*/ 586277636 w 4656"/>
              <a:gd name="T45" fmla="*/ 2147483647 h 4524"/>
              <a:gd name="T46" fmla="*/ 214748364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780219028 h 4524"/>
              <a:gd name="T104" fmla="*/ 2147483647 w 4656"/>
              <a:gd name="T105" fmla="*/ 665126764 h 4524"/>
              <a:gd name="T106" fmla="*/ 2147483647 w 4656"/>
              <a:gd name="T107" fmla="*/ 78236088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9" name="KSO_Shape"/>
          <p:cNvSpPr>
            <a:spLocks noChangeArrowheads="1"/>
          </p:cNvSpPr>
          <p:nvPr/>
        </p:nvSpPr>
        <p:spPr bwMode="auto">
          <a:xfrm>
            <a:off x="4030663" y="4419600"/>
            <a:ext cx="800100" cy="1017588"/>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0" name="KSO_Shape"/>
          <p:cNvSpPr>
            <a:spLocks noChangeArrowheads="1"/>
          </p:cNvSpPr>
          <p:nvPr/>
        </p:nvSpPr>
        <p:spPr bwMode="auto">
          <a:xfrm>
            <a:off x="3890963" y="2227263"/>
            <a:ext cx="1016000" cy="1017587"/>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898232448 h 4408"/>
              <a:gd name="T20" fmla="*/ 2147483647 w 4408"/>
              <a:gd name="T21" fmla="*/ 161207435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894210918 w 4408"/>
              <a:gd name="T43" fmla="*/ 2147483647 h 4408"/>
              <a:gd name="T44" fmla="*/ 183442857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1"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2" name="文本框 20"/>
          <p:cNvSpPr>
            <a:spLocks noChangeArrowheads="1"/>
          </p:cNvSpPr>
          <p:nvPr/>
        </p:nvSpPr>
        <p:spPr bwMode="auto">
          <a:xfrm>
            <a:off x="3860800" y="3322638"/>
            <a:ext cx="1216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3"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4" name="文本框 22"/>
          <p:cNvSpPr>
            <a:spLocks noChangeArrowheads="1"/>
          </p:cNvSpPr>
          <p:nvPr/>
        </p:nvSpPr>
        <p:spPr bwMode="auto">
          <a:xfrm>
            <a:off x="1717675" y="5497513"/>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5" name="KSO_Shape"/>
          <p:cNvSpPr>
            <a:spLocks noChangeArrowheads="1"/>
          </p:cNvSpPr>
          <p:nvPr/>
        </p:nvSpPr>
        <p:spPr bwMode="auto">
          <a:xfrm>
            <a:off x="6618288" y="1958975"/>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6"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47"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48" name="KSO_Shape"/>
          <p:cNvSpPr>
            <a:spLocks noChangeArrowheads="1"/>
          </p:cNvSpPr>
          <p:nvPr/>
        </p:nvSpPr>
        <p:spPr bwMode="auto">
          <a:xfrm>
            <a:off x="6618288" y="3067050"/>
            <a:ext cx="474662" cy="474663"/>
          </a:xfrm>
          <a:custGeom>
            <a:avLst/>
            <a:gdLst>
              <a:gd name="T0" fmla="*/ 183634 w 720080"/>
              <a:gd name="T1" fmla="*/ 72619 h 720080"/>
              <a:gd name="T2" fmla="*/ 170470 w 720080"/>
              <a:gd name="T3" fmla="*/ 78072 h 720080"/>
              <a:gd name="T4" fmla="*/ 170470 w 720080"/>
              <a:gd name="T5" fmla="*/ 104402 h 720080"/>
              <a:gd name="T6" fmla="*/ 204274 w 720080"/>
              <a:gd name="T7" fmla="*/ 138207 h 720080"/>
              <a:gd name="T8" fmla="*/ 65732 w 720080"/>
              <a:gd name="T9" fmla="*/ 138207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7 h 720080"/>
              <a:gd name="T20" fmla="*/ 196283 w 720080"/>
              <a:gd name="T21" fmla="*/ 234817 h 720080"/>
              <a:gd name="T22" fmla="*/ 259444 w 720080"/>
              <a:gd name="T23" fmla="*/ 171656 h 720080"/>
              <a:gd name="T24" fmla="*/ 262210 w 720080"/>
              <a:gd name="T25" fmla="*/ 168793 h 720080"/>
              <a:gd name="T26" fmla="*/ 263168 w 720080"/>
              <a:gd name="T27" fmla="*/ 167574 h 720080"/>
              <a:gd name="T28" fmla="*/ 263889 w 720080"/>
              <a:gd name="T29" fmla="*/ 165901 h 720080"/>
              <a:gd name="T30" fmla="*/ 265773 w 720080"/>
              <a:gd name="T31" fmla="*/ 156416 h 720080"/>
              <a:gd name="T32" fmla="*/ 263889 w 720080"/>
              <a:gd name="T33" fmla="*/ 146932 h 720080"/>
              <a:gd name="T34" fmla="*/ 262701 w 720080"/>
              <a:gd name="T35" fmla="*/ 144719 h 720080"/>
              <a:gd name="T36" fmla="*/ 262404 w 720080"/>
              <a:gd name="T37" fmla="*/ 144183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5 h 720080"/>
              <a:gd name="T48" fmla="*/ 156444 w 720080"/>
              <a:gd name="T49" fmla="*/ 312889 h 720080"/>
              <a:gd name="T50" fmla="*/ 0 w 720080"/>
              <a:gd name="T51" fmla="*/ 156445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9"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0"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1" name="KSO_Shape"/>
          <p:cNvSpPr>
            <a:spLocks noChangeArrowheads="1"/>
          </p:cNvSpPr>
          <p:nvPr/>
        </p:nvSpPr>
        <p:spPr bwMode="auto">
          <a:xfrm>
            <a:off x="6618288" y="4176713"/>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2"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3"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4" name="KSO_Shape"/>
          <p:cNvSpPr>
            <a:spLocks noChangeArrowheads="1"/>
          </p:cNvSpPr>
          <p:nvPr/>
        </p:nvSpPr>
        <p:spPr bwMode="auto">
          <a:xfrm>
            <a:off x="6618288" y="5284788"/>
            <a:ext cx="474662" cy="474662"/>
          </a:xfrm>
          <a:custGeom>
            <a:avLst/>
            <a:gdLst>
              <a:gd name="T0" fmla="*/ 183634 w 720080"/>
              <a:gd name="T1" fmla="*/ 72619 h 720080"/>
              <a:gd name="T2" fmla="*/ 170470 w 720080"/>
              <a:gd name="T3" fmla="*/ 78072 h 720080"/>
              <a:gd name="T4" fmla="*/ 170470 w 720080"/>
              <a:gd name="T5" fmla="*/ 104402 h 720080"/>
              <a:gd name="T6" fmla="*/ 204274 w 720080"/>
              <a:gd name="T7" fmla="*/ 138206 h 720080"/>
              <a:gd name="T8" fmla="*/ 65732 w 720080"/>
              <a:gd name="T9" fmla="*/ 138206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6 h 720080"/>
              <a:gd name="T20" fmla="*/ 196283 w 720080"/>
              <a:gd name="T21" fmla="*/ 234816 h 720080"/>
              <a:gd name="T22" fmla="*/ 259444 w 720080"/>
              <a:gd name="T23" fmla="*/ 171656 h 720080"/>
              <a:gd name="T24" fmla="*/ 262210 w 720080"/>
              <a:gd name="T25" fmla="*/ 168792 h 720080"/>
              <a:gd name="T26" fmla="*/ 263168 w 720080"/>
              <a:gd name="T27" fmla="*/ 167573 h 720080"/>
              <a:gd name="T28" fmla="*/ 263889 w 720080"/>
              <a:gd name="T29" fmla="*/ 165900 h 720080"/>
              <a:gd name="T30" fmla="*/ 265773 w 720080"/>
              <a:gd name="T31" fmla="*/ 156415 h 720080"/>
              <a:gd name="T32" fmla="*/ 263889 w 720080"/>
              <a:gd name="T33" fmla="*/ 146931 h 720080"/>
              <a:gd name="T34" fmla="*/ 262701 w 720080"/>
              <a:gd name="T35" fmla="*/ 144718 h 720080"/>
              <a:gd name="T36" fmla="*/ 262404 w 720080"/>
              <a:gd name="T37" fmla="*/ 144182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4 h 720080"/>
              <a:gd name="T48" fmla="*/ 156444 w 720080"/>
              <a:gd name="T49" fmla="*/ 312887 h 720080"/>
              <a:gd name="T50" fmla="*/ 0 w 720080"/>
              <a:gd name="T51" fmla="*/ 156444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5"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6"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7"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6658"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grayscl/>
            <a:extLst>
              <a:ext uri="{28A0092B-C50C-407E-A947-70E740481C1C}">
                <a14:useLocalDpi xmlns:a14="http://schemas.microsoft.com/office/drawing/2010/main" val="0"/>
              </a:ext>
            </a:extLst>
          </a:blip>
          <a:srcRect t="7832" b="7832"/>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2" name="图片 9"/>
          <p:cNvPicPr>
            <a:picLocks noChangeAspect="1" noChangeArrowheads="1"/>
          </p:cNvPicPr>
          <p:nvPr/>
        </p:nvPicPr>
        <p:blipFill>
          <a:blip r:embed="rId3">
            <a:extLst>
              <a:ext uri="{28A0092B-C50C-407E-A947-70E740481C1C}">
                <a14:useLocalDpi xmlns:a14="http://schemas.microsoft.com/office/drawing/2010/main" val="0"/>
              </a:ext>
            </a:extLst>
          </a:blip>
          <a:srcRect l="10382" t="5246" r="8812" b="27788"/>
          <a:stretch>
            <a:fillRect/>
          </a:stretch>
        </p:blipFill>
        <p:spPr bwMode="auto">
          <a:xfrm>
            <a:off x="219075" y="6354763"/>
            <a:ext cx="13160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直接连接符 10"/>
          <p:cNvSpPr>
            <a:spLocks noChangeShapeType="1"/>
          </p:cNvSpPr>
          <p:nvPr/>
        </p:nvSpPr>
        <p:spPr bwMode="auto">
          <a:xfrm>
            <a:off x="1651000" y="6372225"/>
            <a:ext cx="1588" cy="468313"/>
          </a:xfrm>
          <a:prstGeom prst="line">
            <a:avLst/>
          </a:prstGeom>
          <a:noFill/>
          <a:ln w="6350">
            <a:solidFill>
              <a:srgbClr val="F2F2F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4" name="矩形 11"/>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7655" name="任意多边形 12"/>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56" name="矩形 4"/>
          <p:cNvSpPr>
            <a:spLocks noChangeArrowheads="1"/>
          </p:cNvSpPr>
          <p:nvPr/>
        </p:nvSpPr>
        <p:spPr bwMode="auto">
          <a:xfrm>
            <a:off x="4656138" y="365125"/>
            <a:ext cx="2967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工作设想</a:t>
            </a:r>
            <a:endParaRPr lang="zh-CN" altLang="en-US"/>
          </a:p>
        </p:txBody>
      </p:sp>
      <p:sp>
        <p:nvSpPr>
          <p:cNvPr id="27657" name="矩形 5"/>
          <p:cNvSpPr>
            <a:spLocks noChangeArrowheads="1"/>
          </p:cNvSpPr>
          <p:nvPr/>
        </p:nvSpPr>
        <p:spPr bwMode="auto">
          <a:xfrm>
            <a:off x="4662488" y="1254125"/>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867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7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8680"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8681" name="组合 14"/>
          <p:cNvGrpSpPr>
            <a:grpSpLocks/>
          </p:cNvGrpSpPr>
          <p:nvPr/>
        </p:nvGrpSpPr>
        <p:grpSpPr bwMode="auto">
          <a:xfrm>
            <a:off x="1622425" y="2593975"/>
            <a:ext cx="1250950" cy="2381250"/>
            <a:chOff x="0" y="0"/>
            <a:chExt cx="1251020" cy="2380412"/>
          </a:xfrm>
        </p:grpSpPr>
        <p:grpSp>
          <p:nvGrpSpPr>
            <p:cNvPr id="28711" name="组合 7"/>
            <p:cNvGrpSpPr>
              <a:grpSpLocks/>
            </p:cNvGrpSpPr>
            <p:nvPr/>
          </p:nvGrpSpPr>
          <p:grpSpPr bwMode="auto">
            <a:xfrm>
              <a:off x="568360" y="1003369"/>
              <a:ext cx="114300" cy="1377043"/>
              <a:chOff x="0" y="0"/>
              <a:chExt cx="114300" cy="1377043"/>
            </a:xfrm>
          </p:grpSpPr>
          <p:sp>
            <p:nvSpPr>
              <p:cNvPr id="28713" name="直接连接符 5"/>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4" name="椭圆 6"/>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12" name="椭圆 8"/>
            <p:cNvSpPr>
              <a:spLocks noChangeArrowheads="1"/>
            </p:cNvSpPr>
            <p:nvPr/>
          </p:nvSpPr>
          <p:spPr bwMode="auto">
            <a:xfrm>
              <a:off x="0" y="0"/>
              <a:ext cx="1251020" cy="12510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2" name="组合 15"/>
          <p:cNvGrpSpPr>
            <a:grpSpLocks/>
          </p:cNvGrpSpPr>
          <p:nvPr/>
        </p:nvGrpSpPr>
        <p:grpSpPr bwMode="auto">
          <a:xfrm>
            <a:off x="3716338" y="1660525"/>
            <a:ext cx="1970087" cy="3313113"/>
            <a:chOff x="0" y="0"/>
            <a:chExt cx="1970314" cy="3313025"/>
          </a:xfrm>
        </p:grpSpPr>
        <p:grpSp>
          <p:nvGrpSpPr>
            <p:cNvPr id="28707" name="组合 10"/>
            <p:cNvGrpSpPr>
              <a:grpSpLocks/>
            </p:cNvGrpSpPr>
            <p:nvPr/>
          </p:nvGrpSpPr>
          <p:grpSpPr bwMode="auto">
            <a:xfrm>
              <a:off x="928007" y="1935982"/>
              <a:ext cx="114300" cy="1377043"/>
              <a:chOff x="0" y="0"/>
              <a:chExt cx="114300" cy="1377043"/>
            </a:xfrm>
          </p:grpSpPr>
          <p:sp>
            <p:nvSpPr>
              <p:cNvPr id="28709" name="直接连接符 11"/>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0"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8"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3" name="组合 16"/>
          <p:cNvGrpSpPr>
            <a:grpSpLocks/>
          </p:cNvGrpSpPr>
          <p:nvPr/>
        </p:nvGrpSpPr>
        <p:grpSpPr bwMode="auto">
          <a:xfrm>
            <a:off x="6489700" y="1660525"/>
            <a:ext cx="1970088" cy="3313113"/>
            <a:chOff x="0" y="0"/>
            <a:chExt cx="1970314" cy="3313025"/>
          </a:xfrm>
        </p:grpSpPr>
        <p:grpSp>
          <p:nvGrpSpPr>
            <p:cNvPr id="28703" name="组合 17"/>
            <p:cNvGrpSpPr>
              <a:grpSpLocks/>
            </p:cNvGrpSpPr>
            <p:nvPr/>
          </p:nvGrpSpPr>
          <p:grpSpPr bwMode="auto">
            <a:xfrm>
              <a:off x="928007" y="1935982"/>
              <a:ext cx="114300" cy="1377043"/>
              <a:chOff x="0" y="0"/>
              <a:chExt cx="114300" cy="1377043"/>
            </a:xfrm>
          </p:grpSpPr>
          <p:sp>
            <p:nvSpPr>
              <p:cNvPr id="28705" name="直接连接符 19"/>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6" name="椭圆 20"/>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4" name="椭圆 18"/>
            <p:cNvSpPr>
              <a:spLocks noChangeArrowheads="1"/>
            </p:cNvSpPr>
            <p:nvPr/>
          </p:nvSpPr>
          <p:spPr bwMode="auto">
            <a:xfrm>
              <a:off x="0" y="0"/>
              <a:ext cx="1970314" cy="19703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4" name="组合 21"/>
          <p:cNvGrpSpPr>
            <a:grpSpLocks/>
          </p:cNvGrpSpPr>
          <p:nvPr/>
        </p:nvGrpSpPr>
        <p:grpSpPr bwMode="auto">
          <a:xfrm>
            <a:off x="9282113" y="2593975"/>
            <a:ext cx="1250950" cy="2381250"/>
            <a:chOff x="0" y="0"/>
            <a:chExt cx="1251020" cy="2380412"/>
          </a:xfrm>
        </p:grpSpPr>
        <p:grpSp>
          <p:nvGrpSpPr>
            <p:cNvPr id="28699" name="组合 22"/>
            <p:cNvGrpSpPr>
              <a:grpSpLocks/>
            </p:cNvGrpSpPr>
            <p:nvPr/>
          </p:nvGrpSpPr>
          <p:grpSpPr bwMode="auto">
            <a:xfrm>
              <a:off x="568360" y="1003369"/>
              <a:ext cx="114300" cy="1377043"/>
              <a:chOff x="0" y="0"/>
              <a:chExt cx="114300" cy="1377043"/>
            </a:xfrm>
          </p:grpSpPr>
          <p:sp>
            <p:nvSpPr>
              <p:cNvPr id="28701" name="直接连接符 24"/>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2"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0"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685" name="KSO_Shape"/>
          <p:cNvSpPr>
            <a:spLocks noChangeArrowheads="1"/>
          </p:cNvSpPr>
          <p:nvPr/>
        </p:nvSpPr>
        <p:spPr bwMode="auto">
          <a:xfrm>
            <a:off x="9655175" y="2857500"/>
            <a:ext cx="504825" cy="839788"/>
          </a:xfrm>
          <a:custGeom>
            <a:avLst/>
            <a:gdLst>
              <a:gd name="T0" fmla="*/ 63518 w 1536700"/>
              <a:gd name="T1" fmla="*/ 234630 h 2555648"/>
              <a:gd name="T2" fmla="*/ 63518 w 1536700"/>
              <a:gd name="T3" fmla="*/ 241058 h 2555648"/>
              <a:gd name="T4" fmla="*/ 102323 w 1536700"/>
              <a:gd name="T5" fmla="*/ 241058 h 2555648"/>
              <a:gd name="T6" fmla="*/ 102323 w 1536700"/>
              <a:gd name="T7" fmla="*/ 234630 h 2555648"/>
              <a:gd name="T8" fmla="*/ 63518 w 1536700"/>
              <a:gd name="T9" fmla="*/ 217503 h 2555648"/>
              <a:gd name="T10" fmla="*/ 63518 w 1536700"/>
              <a:gd name="T11" fmla="*/ 223931 h 2555648"/>
              <a:gd name="T12" fmla="*/ 102323 w 1536700"/>
              <a:gd name="T13" fmla="*/ 223931 h 2555648"/>
              <a:gd name="T14" fmla="*/ 102323 w 1536700"/>
              <a:gd name="T15" fmla="*/ 217503 h 2555648"/>
              <a:gd name="T16" fmla="*/ 47448 w 1536700"/>
              <a:gd name="T17" fmla="*/ 201451 h 2555648"/>
              <a:gd name="T18" fmla="*/ 118394 w 1536700"/>
              <a:gd name="T19" fmla="*/ 201451 h 2555648"/>
              <a:gd name="T20" fmla="*/ 128343 w 1536700"/>
              <a:gd name="T21" fmla="*/ 210906 h 2555648"/>
              <a:gd name="T22" fmla="*/ 118394 w 1536700"/>
              <a:gd name="T23" fmla="*/ 220362 h 2555648"/>
              <a:gd name="T24" fmla="*/ 128343 w 1536700"/>
              <a:gd name="T25" fmla="*/ 229817 h 2555648"/>
              <a:gd name="T26" fmla="*/ 118394 w 1536700"/>
              <a:gd name="T27" fmla="*/ 239273 h 2555648"/>
              <a:gd name="T28" fmla="*/ 128343 w 1536700"/>
              <a:gd name="T29" fmla="*/ 248729 h 2555648"/>
              <a:gd name="T30" fmla="*/ 118394 w 1536700"/>
              <a:gd name="T31" fmla="*/ 258185 h 2555648"/>
              <a:gd name="T32" fmla="*/ 102316 w 1536700"/>
              <a:gd name="T33" fmla="*/ 258185 h 2555648"/>
              <a:gd name="T34" fmla="*/ 101154 w 1536700"/>
              <a:gd name="T35" fmla="*/ 263920 h 2555648"/>
              <a:gd name="T36" fmla="*/ 82921 w 1536700"/>
              <a:gd name="T37" fmla="*/ 275955 h 2555648"/>
              <a:gd name="T38" fmla="*/ 64688 w 1536700"/>
              <a:gd name="T39" fmla="*/ 263920 h 2555648"/>
              <a:gd name="T40" fmla="*/ 63525 w 1536700"/>
              <a:gd name="T41" fmla="*/ 258185 h 2555648"/>
              <a:gd name="T42" fmla="*/ 47448 w 1536700"/>
              <a:gd name="T43" fmla="*/ 258185 h 2555648"/>
              <a:gd name="T44" fmla="*/ 37498 w 1536700"/>
              <a:gd name="T45" fmla="*/ 248729 h 2555648"/>
              <a:gd name="T46" fmla="*/ 47448 w 1536700"/>
              <a:gd name="T47" fmla="*/ 239273 h 2555648"/>
              <a:gd name="T48" fmla="*/ 37498 w 1536700"/>
              <a:gd name="T49" fmla="*/ 229817 h 2555648"/>
              <a:gd name="T50" fmla="*/ 47448 w 1536700"/>
              <a:gd name="T51" fmla="*/ 220362 h 2555648"/>
              <a:gd name="T52" fmla="*/ 37498 w 1536700"/>
              <a:gd name="T53" fmla="*/ 210906 h 2555648"/>
              <a:gd name="T54" fmla="*/ 47448 w 1536700"/>
              <a:gd name="T55" fmla="*/ 201451 h 2555648"/>
              <a:gd name="T56" fmla="*/ 82921 w 1536700"/>
              <a:gd name="T57" fmla="*/ 0 h 2555648"/>
              <a:gd name="T58" fmla="*/ 165841 w 1536700"/>
              <a:gd name="T59" fmla="*/ 83180 h 2555648"/>
              <a:gd name="T60" fmla="*/ 164157 w 1536700"/>
              <a:gd name="T61" fmla="*/ 99944 h 2555648"/>
              <a:gd name="T62" fmla="*/ 160984 w 1536700"/>
              <a:gd name="T63" fmla="*/ 110198 h 2555648"/>
              <a:gd name="T64" fmla="*/ 161012 w 1536700"/>
              <a:gd name="T65" fmla="*/ 110198 h 2555648"/>
              <a:gd name="T66" fmla="*/ 123081 w 1536700"/>
              <a:gd name="T67" fmla="*/ 196944 h 2555648"/>
              <a:gd name="T68" fmla="*/ 42760 w 1536700"/>
              <a:gd name="T69" fmla="*/ 196944 h 2555648"/>
              <a:gd name="T70" fmla="*/ 4829 w 1536700"/>
              <a:gd name="T71" fmla="*/ 110198 h 2555648"/>
              <a:gd name="T72" fmla="*/ 4858 w 1536700"/>
              <a:gd name="T73" fmla="*/ 110198 h 2555648"/>
              <a:gd name="T74" fmla="*/ 1685 w 1536700"/>
              <a:gd name="T75" fmla="*/ 99944 h 2555648"/>
              <a:gd name="T76" fmla="*/ 0 w 1536700"/>
              <a:gd name="T77" fmla="*/ 83180 h 2555648"/>
              <a:gd name="T78" fmla="*/ 8292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6" name="KSO_Shape"/>
          <p:cNvSpPr>
            <a:spLocks noChangeArrowheads="1"/>
          </p:cNvSpPr>
          <p:nvPr/>
        </p:nvSpPr>
        <p:spPr bwMode="auto">
          <a:xfrm>
            <a:off x="1831975" y="2873375"/>
            <a:ext cx="838200" cy="815975"/>
          </a:xfrm>
          <a:custGeom>
            <a:avLst/>
            <a:gdLst>
              <a:gd name="T0" fmla="*/ 2147483647 w 4656"/>
              <a:gd name="T1" fmla="*/ 119847320 h 4524"/>
              <a:gd name="T2" fmla="*/ 2147483647 w 4656"/>
              <a:gd name="T3" fmla="*/ 759032607 h 4524"/>
              <a:gd name="T4" fmla="*/ 2147483647 w 4656"/>
              <a:gd name="T5" fmla="*/ 1877574708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265032881 h 4524"/>
              <a:gd name="T18" fmla="*/ 2147483647 w 4656"/>
              <a:gd name="T19" fmla="*/ 372847367 h 4524"/>
              <a:gd name="T20" fmla="*/ 2147483647 w 4656"/>
              <a:gd name="T21" fmla="*/ 0 h 4524"/>
              <a:gd name="T22" fmla="*/ 2147483647 w 4656"/>
              <a:gd name="T23" fmla="*/ 79898093 h 4524"/>
              <a:gd name="T24" fmla="*/ 2147483647 w 4656"/>
              <a:gd name="T25" fmla="*/ 559287193 h 4524"/>
              <a:gd name="T26" fmla="*/ 2147483647 w 4656"/>
              <a:gd name="T27" fmla="*/ 1371574614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1710561691 w 4656"/>
              <a:gd name="T37" fmla="*/ 2147483647 h 4524"/>
              <a:gd name="T38" fmla="*/ 769104668 w 4656"/>
              <a:gd name="T39" fmla="*/ 2147483647 h 4524"/>
              <a:gd name="T40" fmla="*/ 198895715 w 4656"/>
              <a:gd name="T41" fmla="*/ 2147483647 h 4524"/>
              <a:gd name="T42" fmla="*/ 0 w 4656"/>
              <a:gd name="T43" fmla="*/ 2147483647 h 4524"/>
              <a:gd name="T44" fmla="*/ 397791429 w 4656"/>
              <a:gd name="T45" fmla="*/ 2147483647 h 4524"/>
              <a:gd name="T46" fmla="*/ 181663737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211778247 h 4524"/>
              <a:gd name="T104" fmla="*/ 2147483647 w 4656"/>
              <a:gd name="T105" fmla="*/ 452745460 h 4524"/>
              <a:gd name="T106" fmla="*/ 2147483647 w 4656"/>
              <a:gd name="T107" fmla="*/ 53254634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7" name="KSO_Shape"/>
          <p:cNvSpPr>
            <a:spLocks noChangeArrowheads="1"/>
          </p:cNvSpPr>
          <p:nvPr/>
        </p:nvSpPr>
        <p:spPr bwMode="auto">
          <a:xfrm>
            <a:off x="7002463" y="2138363"/>
            <a:ext cx="944562" cy="1201737"/>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8" name="KSO_Shape"/>
          <p:cNvSpPr>
            <a:spLocks noChangeArrowheads="1"/>
          </p:cNvSpPr>
          <p:nvPr/>
        </p:nvSpPr>
        <p:spPr bwMode="auto">
          <a:xfrm>
            <a:off x="4089400" y="2046288"/>
            <a:ext cx="1198563" cy="1200150"/>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1249443547 h 4408"/>
              <a:gd name="T20" fmla="*/ 2147483647 w 4408"/>
              <a:gd name="T21" fmla="*/ 224240186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1244440935 w 4408"/>
              <a:gd name="T43" fmla="*/ 2147483647 h 4408"/>
              <a:gd name="T44" fmla="*/ 255290656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9" name="文本框 30"/>
          <p:cNvSpPr>
            <a:spLocks noChangeArrowheads="1"/>
          </p:cNvSpPr>
          <p:nvPr/>
        </p:nvSpPr>
        <p:spPr bwMode="auto">
          <a:xfrm>
            <a:off x="1574800"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1" name="文本框 32"/>
          <p:cNvSpPr>
            <a:spLocks noChangeArrowheads="1"/>
          </p:cNvSpPr>
          <p:nvPr/>
        </p:nvSpPr>
        <p:spPr bwMode="auto">
          <a:xfrm>
            <a:off x="6804025"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7" name="矩形 3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8698" name="矩形 3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97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9704" name="矩形 1"/>
          <p:cNvSpPr>
            <a:spLocks noChangeArrowheads="1"/>
          </p:cNvSpPr>
          <p:nvPr/>
        </p:nvSpPr>
        <p:spPr bwMode="auto">
          <a:xfrm rot="2700000">
            <a:off x="1530350"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5" name="矩形 2"/>
          <p:cNvSpPr>
            <a:spLocks noChangeArrowheads="1"/>
          </p:cNvSpPr>
          <p:nvPr/>
        </p:nvSpPr>
        <p:spPr bwMode="auto">
          <a:xfrm rot="2700000">
            <a:off x="3876676" y="1766887"/>
            <a:ext cx="2227262" cy="2227263"/>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6" name="矩形 3"/>
          <p:cNvSpPr>
            <a:spLocks noChangeArrowheads="1"/>
          </p:cNvSpPr>
          <p:nvPr/>
        </p:nvSpPr>
        <p:spPr bwMode="auto">
          <a:xfrm rot="2700000">
            <a:off x="6829425"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7" name="矩形 4"/>
          <p:cNvSpPr>
            <a:spLocks noChangeArrowheads="1"/>
          </p:cNvSpPr>
          <p:nvPr/>
        </p:nvSpPr>
        <p:spPr bwMode="auto">
          <a:xfrm rot="2700000">
            <a:off x="9174163"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8" name="矩形 5"/>
          <p:cNvSpPr>
            <a:spLocks noChangeArrowheads="1"/>
          </p:cNvSpPr>
          <p:nvPr/>
        </p:nvSpPr>
        <p:spPr bwMode="auto">
          <a:xfrm rot="2700000">
            <a:off x="3213100"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9" name="矩形 6"/>
          <p:cNvSpPr>
            <a:spLocks noChangeArrowheads="1"/>
          </p:cNvSpPr>
          <p:nvPr/>
        </p:nvSpPr>
        <p:spPr bwMode="auto">
          <a:xfrm rot="2700000">
            <a:off x="6167438" y="2581275"/>
            <a:ext cx="598488" cy="598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0" name="矩形 7"/>
          <p:cNvSpPr>
            <a:spLocks noChangeArrowheads="1"/>
          </p:cNvSpPr>
          <p:nvPr/>
        </p:nvSpPr>
        <p:spPr bwMode="auto">
          <a:xfrm rot="2700000">
            <a:off x="8512175"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1" name="矩形 8"/>
          <p:cNvSpPr>
            <a:spLocks noChangeArrowheads="1"/>
          </p:cNvSpPr>
          <p:nvPr/>
        </p:nvSpPr>
        <p:spPr bwMode="auto">
          <a:xfrm>
            <a:off x="3813175" y="4625975"/>
            <a:ext cx="4684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29712" name="矩形 9"/>
          <p:cNvSpPr>
            <a:spLocks noChangeArrowheads="1"/>
          </p:cNvSpPr>
          <p:nvPr/>
        </p:nvSpPr>
        <p:spPr bwMode="auto">
          <a:xfrm>
            <a:off x="1577975" y="5386388"/>
            <a:ext cx="91567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original template, this template by xiang yang flower ppt original, you can to modify different settings according to their own needs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29713" name="KSO_Shape"/>
          <p:cNvSpPr>
            <a:spLocks noChangeArrowheads="1"/>
          </p:cNvSpPr>
          <p:nvPr/>
        </p:nvSpPr>
        <p:spPr bwMode="auto">
          <a:xfrm>
            <a:off x="4545013" y="2068513"/>
            <a:ext cx="998537" cy="1023937"/>
          </a:xfrm>
          <a:custGeom>
            <a:avLst/>
            <a:gdLst>
              <a:gd name="T0" fmla="*/ 199839 w 2254250"/>
              <a:gd name="T1" fmla="*/ 238605 h 2312988"/>
              <a:gd name="T2" fmla="*/ 186601 w 2254250"/>
              <a:gd name="T3" fmla="*/ 293120 h 2312988"/>
              <a:gd name="T4" fmla="*/ 159635 w 2254250"/>
              <a:gd name="T5" fmla="*/ 304244 h 2312988"/>
              <a:gd name="T6" fmla="*/ 123755 w 2254250"/>
              <a:gd name="T7" fmla="*/ 310494 h 2312988"/>
              <a:gd name="T8" fmla="*/ 120991 w 2254250"/>
              <a:gd name="T9" fmla="*/ 238605 h 2312988"/>
              <a:gd name="T10" fmla="*/ 70741 w 2254250"/>
              <a:gd name="T11" fmla="*/ 232710 h 2312988"/>
              <a:gd name="T12" fmla="*/ 80141 w 2254250"/>
              <a:gd name="T13" fmla="*/ 240378 h 2312988"/>
              <a:gd name="T14" fmla="*/ 75329 w 2254250"/>
              <a:gd name="T15" fmla="*/ 311513 h 2312988"/>
              <a:gd name="T16" fmla="*/ 3341 w 2254250"/>
              <a:gd name="T17" fmla="*/ 310316 h 2312988"/>
              <a:gd name="T18" fmla="*/ 356 w 2254250"/>
              <a:gd name="T19" fmla="*/ 239846 h 2312988"/>
              <a:gd name="T20" fmla="*/ 8687 w 2254250"/>
              <a:gd name="T21" fmla="*/ 232754 h 2312988"/>
              <a:gd name="T22" fmla="*/ 294594 w 2254250"/>
              <a:gd name="T23" fmla="*/ 158844 h 2312988"/>
              <a:gd name="T24" fmla="*/ 304433 w 2254250"/>
              <a:gd name="T25" fmla="*/ 172091 h 2312988"/>
              <a:gd name="T26" fmla="*/ 421875 w 2254250"/>
              <a:gd name="T27" fmla="*/ 281084 h 2312988"/>
              <a:gd name="T28" fmla="*/ 436878 w 2254250"/>
              <a:gd name="T29" fmla="*/ 291175 h 2312988"/>
              <a:gd name="T30" fmla="*/ 442309 w 2254250"/>
              <a:gd name="T31" fmla="*/ 426083 h 2312988"/>
              <a:gd name="T32" fmla="*/ 436077 w 2254250"/>
              <a:gd name="T33" fmla="*/ 443374 h 2312988"/>
              <a:gd name="T34" fmla="*/ 420539 w 2254250"/>
              <a:gd name="T35" fmla="*/ 452709 h 2312988"/>
              <a:gd name="T36" fmla="*/ 276475 w 2254250"/>
              <a:gd name="T37" fmla="*/ 452398 h 2312988"/>
              <a:gd name="T38" fmla="*/ 170118 w 2254250"/>
              <a:gd name="T39" fmla="*/ 349939 h 2312988"/>
              <a:gd name="T40" fmla="*/ 165710 w 2254250"/>
              <a:gd name="T41" fmla="*/ 335403 h 2312988"/>
              <a:gd name="T42" fmla="*/ 171587 w 2254250"/>
              <a:gd name="T43" fmla="*/ 321179 h 2312988"/>
              <a:gd name="T44" fmla="*/ 185165 w 2254250"/>
              <a:gd name="T45" fmla="*/ 313889 h 2312988"/>
              <a:gd name="T46" fmla="*/ 200302 w 2254250"/>
              <a:gd name="T47" fmla="*/ 316867 h 2312988"/>
              <a:gd name="T48" fmla="*/ 257287 w 2254250"/>
              <a:gd name="T49" fmla="*/ 170935 h 2312988"/>
              <a:gd name="T50" fmla="*/ 267794 w 2254250"/>
              <a:gd name="T51" fmla="*/ 158178 h 2312988"/>
              <a:gd name="T52" fmla="*/ 311877 w 2254250"/>
              <a:gd name="T53" fmla="*/ 114888 h 2312988"/>
              <a:gd name="T54" fmla="*/ 319850 w 2254250"/>
              <a:gd name="T55" fmla="*/ 120933 h 2312988"/>
              <a:gd name="T56" fmla="*/ 313480 w 2254250"/>
              <a:gd name="T57" fmla="*/ 148177 h 2312988"/>
              <a:gd name="T58" fmla="*/ 295928 w 2254250"/>
              <a:gd name="T59" fmla="*/ 136844 h 2312988"/>
              <a:gd name="T60" fmla="*/ 274189 w 2254250"/>
              <a:gd name="T61" fmla="*/ 134666 h 2312988"/>
              <a:gd name="T62" fmla="*/ 254099 w 2254250"/>
              <a:gd name="T63" fmla="*/ 142799 h 2312988"/>
              <a:gd name="T64" fmla="*/ 240156 w 2254250"/>
              <a:gd name="T65" fmla="*/ 158977 h 2312988"/>
              <a:gd name="T66" fmla="*/ 244254 w 2254250"/>
              <a:gd name="T67" fmla="*/ 116577 h 2312988"/>
              <a:gd name="T68" fmla="*/ 195382 w 2254250"/>
              <a:gd name="T69" fmla="*/ 115863 h 2312988"/>
              <a:gd name="T70" fmla="*/ 200597 w 2254250"/>
              <a:gd name="T71" fmla="*/ 123708 h 2312988"/>
              <a:gd name="T72" fmla="*/ 195961 w 2254250"/>
              <a:gd name="T73" fmla="*/ 193337 h 2312988"/>
              <a:gd name="T74" fmla="*/ 124200 w 2254250"/>
              <a:gd name="T75" fmla="*/ 192893 h 2312988"/>
              <a:gd name="T76" fmla="*/ 120322 w 2254250"/>
              <a:gd name="T77" fmla="*/ 122910 h 2312988"/>
              <a:gd name="T78" fmla="*/ 126117 w 2254250"/>
              <a:gd name="T79" fmla="*/ 115553 h 2312988"/>
              <a:gd name="T80" fmla="*/ 76889 w 2254250"/>
              <a:gd name="T81" fmla="*/ 117016 h 2312988"/>
              <a:gd name="T82" fmla="*/ 80319 w 2254250"/>
              <a:gd name="T83" fmla="*/ 186024 h 2312988"/>
              <a:gd name="T84" fmla="*/ 73503 w 2254250"/>
              <a:gd name="T85" fmla="*/ 194356 h 2312988"/>
              <a:gd name="T86" fmla="*/ 2227 w 2254250"/>
              <a:gd name="T87" fmla="*/ 191254 h 2312988"/>
              <a:gd name="T88" fmla="*/ 713 w 2254250"/>
              <a:gd name="T89" fmla="*/ 120916 h 2312988"/>
              <a:gd name="T90" fmla="*/ 8687 w 2254250"/>
              <a:gd name="T91" fmla="*/ 114888 h 2312988"/>
              <a:gd name="T92" fmla="*/ 319316 w 2254250"/>
              <a:gd name="T93" fmla="*/ 5056 h 2312988"/>
              <a:gd name="T94" fmla="*/ 317712 w 2254250"/>
              <a:gd name="T95" fmla="*/ 77161 h 2312988"/>
              <a:gd name="T96" fmla="*/ 245234 w 2254250"/>
              <a:gd name="T97" fmla="*/ 78802 h 2312988"/>
              <a:gd name="T98" fmla="*/ 240334 w 2254250"/>
              <a:gd name="T99" fmla="*/ 7672 h 2312988"/>
              <a:gd name="T100" fmla="*/ 249822 w 2254250"/>
              <a:gd name="T101" fmla="*/ 0 h 2312988"/>
              <a:gd name="T102" fmla="*/ 199839 w 2254250"/>
              <a:gd name="T103" fmla="*/ 5854 h 2312988"/>
              <a:gd name="T104" fmla="*/ 197075 w 2254250"/>
              <a:gd name="T105" fmla="*/ 77782 h 2312988"/>
              <a:gd name="T106" fmla="*/ 124468 w 2254250"/>
              <a:gd name="T107" fmla="*/ 78315 h 2312988"/>
              <a:gd name="T108" fmla="*/ 120635 w 2254250"/>
              <a:gd name="T109" fmla="*/ 6740 h 2312988"/>
              <a:gd name="T110" fmla="*/ 9667 w 2254250"/>
              <a:gd name="T111" fmla="*/ 0 h 2312988"/>
              <a:gd name="T112" fmla="*/ 79962 w 2254250"/>
              <a:gd name="T113" fmla="*/ 6740 h 2312988"/>
              <a:gd name="T114" fmla="*/ 76176 w 2254250"/>
              <a:gd name="T115" fmla="*/ 78315 h 2312988"/>
              <a:gd name="T116" fmla="*/ 4009 w 2254250"/>
              <a:gd name="T117" fmla="*/ 78137 h 2312988"/>
              <a:gd name="T118" fmla="*/ 178 w 2254250"/>
              <a:gd name="T119" fmla="*/ 7894 h 2312988"/>
              <a:gd name="T120" fmla="*/ 7707 w 2254250"/>
              <a:gd name="T121" fmla="*/ 178 h 23129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54250"/>
              <a:gd name="T184" fmla="*/ 0 h 2312988"/>
              <a:gd name="T185" fmla="*/ 2254250 w 2254250"/>
              <a:gd name="T186" fmla="*/ 2312988 h 23129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4" name="KSO_Shape"/>
          <p:cNvSpPr>
            <a:spLocks noChangeArrowheads="1"/>
          </p:cNvSpPr>
          <p:nvPr/>
        </p:nvSpPr>
        <p:spPr bwMode="auto">
          <a:xfrm>
            <a:off x="9574213" y="2120900"/>
            <a:ext cx="738187" cy="823913"/>
          </a:xfrm>
          <a:custGeom>
            <a:avLst/>
            <a:gdLst>
              <a:gd name="T0" fmla="*/ 32763 w 2960688"/>
              <a:gd name="T1" fmla="*/ 117097 h 3298826"/>
              <a:gd name="T2" fmla="*/ 25453 w 2960688"/>
              <a:gd name="T3" fmla="*/ 124791 h 3298826"/>
              <a:gd name="T4" fmla="*/ 25572 w 2960688"/>
              <a:gd name="T5" fmla="*/ 139306 h 3298826"/>
              <a:gd name="T6" fmla="*/ 21828 w 2960688"/>
              <a:gd name="T7" fmla="*/ 144224 h 3298826"/>
              <a:gd name="T8" fmla="*/ 16994 w 2960688"/>
              <a:gd name="T9" fmla="*/ 132505 h 3298826"/>
              <a:gd name="T10" fmla="*/ 21511 w 2960688"/>
              <a:gd name="T11" fmla="*/ 117989 h 3298826"/>
              <a:gd name="T12" fmla="*/ 55719 w 2960688"/>
              <a:gd name="T13" fmla="*/ 111368 h 3298826"/>
              <a:gd name="T14" fmla="*/ 66436 w 2960688"/>
              <a:gd name="T15" fmla="*/ 125792 h 3298826"/>
              <a:gd name="T16" fmla="*/ 66397 w 2960688"/>
              <a:gd name="T17" fmla="*/ 139028 h 3298826"/>
              <a:gd name="T18" fmla="*/ 59627 w 2960688"/>
              <a:gd name="T19" fmla="*/ 150322 h 3298826"/>
              <a:gd name="T20" fmla="*/ 44370 w 2960688"/>
              <a:gd name="T21" fmla="*/ 157118 h 3298826"/>
              <a:gd name="T22" fmla="*/ 43107 w 2960688"/>
              <a:gd name="T23" fmla="*/ 122107 h 3298826"/>
              <a:gd name="T24" fmla="*/ 39791 w 2960688"/>
              <a:gd name="T25" fmla="*/ 101939 h 3298826"/>
              <a:gd name="T26" fmla="*/ 24395 w 2960688"/>
              <a:gd name="T27" fmla="*/ 107881 h 3298826"/>
              <a:gd name="T28" fmla="*/ 14428 w 2960688"/>
              <a:gd name="T29" fmla="*/ 120715 h 3298826"/>
              <a:gd name="T30" fmla="*/ 12435 w 2960688"/>
              <a:gd name="T31" fmla="*/ 136540 h 3298826"/>
              <a:gd name="T32" fmla="*/ 19126 w 2960688"/>
              <a:gd name="T33" fmla="*/ 151731 h 3298826"/>
              <a:gd name="T34" fmla="*/ 32330 w 2960688"/>
              <a:gd name="T35" fmla="*/ 161019 h 3298826"/>
              <a:gd name="T36" fmla="*/ 48199 w 2960688"/>
              <a:gd name="T37" fmla="*/ 162267 h 3298826"/>
              <a:gd name="T38" fmla="*/ 63041 w 2960688"/>
              <a:gd name="T39" fmla="*/ 154800 h 3298826"/>
              <a:gd name="T40" fmla="*/ 71607 w 2960688"/>
              <a:gd name="T41" fmla="*/ 141174 h 3298826"/>
              <a:gd name="T42" fmla="*/ 72081 w 2960688"/>
              <a:gd name="T43" fmla="*/ 125151 h 3298826"/>
              <a:gd name="T44" fmla="*/ 63890 w 2960688"/>
              <a:gd name="T45" fmla="*/ 110634 h 3298826"/>
              <a:gd name="T46" fmla="*/ 49936 w 2960688"/>
              <a:gd name="T47" fmla="*/ 102751 h 3298826"/>
              <a:gd name="T48" fmla="*/ 97898 w 2960688"/>
              <a:gd name="T49" fmla="*/ 130551 h 3298826"/>
              <a:gd name="T50" fmla="*/ 133899 w 2960688"/>
              <a:gd name="T51" fmla="*/ 93342 h 3298826"/>
              <a:gd name="T52" fmla="*/ 172407 w 2960688"/>
              <a:gd name="T53" fmla="*/ 106405 h 3298826"/>
              <a:gd name="T54" fmla="*/ 182157 w 2960688"/>
              <a:gd name="T55" fmla="*/ 126909 h 3298826"/>
              <a:gd name="T56" fmla="*/ 157544 w 2960688"/>
              <a:gd name="T57" fmla="*/ 145533 h 3298826"/>
              <a:gd name="T58" fmla="*/ 128234 w 2960688"/>
              <a:gd name="T59" fmla="*/ 176666 h 3298826"/>
              <a:gd name="T60" fmla="*/ 86648 w 2960688"/>
              <a:gd name="T61" fmla="*/ 151926 h 3298826"/>
              <a:gd name="T62" fmla="*/ 90121 w 2960688"/>
              <a:gd name="T63" fmla="*/ 124198 h 3298826"/>
              <a:gd name="T64" fmla="*/ 80430 w 2960688"/>
              <a:gd name="T65" fmla="*/ 102467 h 3298826"/>
              <a:gd name="T66" fmla="*/ 50903 w 2960688"/>
              <a:gd name="T67" fmla="*/ 90472 h 3298826"/>
              <a:gd name="T68" fmla="*/ 70937 w 2960688"/>
              <a:gd name="T69" fmla="*/ 100533 h 3298826"/>
              <a:gd name="T70" fmla="*/ 83351 w 2960688"/>
              <a:gd name="T71" fmla="*/ 120260 h 3298826"/>
              <a:gd name="T72" fmla="*/ 83825 w 2960688"/>
              <a:gd name="T73" fmla="*/ 142521 h 3298826"/>
              <a:gd name="T74" fmla="*/ 76029 w 2960688"/>
              <a:gd name="T75" fmla="*/ 158564 h 3298826"/>
              <a:gd name="T76" fmla="*/ 91582 w 2960688"/>
              <a:gd name="T77" fmla="*/ 198888 h 3298826"/>
              <a:gd name="T78" fmla="*/ 87634 w 2960688"/>
              <a:gd name="T79" fmla="*/ 205047 h 3298826"/>
              <a:gd name="T80" fmla="*/ 80430 w 2960688"/>
              <a:gd name="T81" fmla="*/ 204493 h 3298826"/>
              <a:gd name="T82" fmla="*/ 48515 w 2960688"/>
              <a:gd name="T83" fmla="*/ 174547 h 3298826"/>
              <a:gd name="T84" fmla="*/ 30198 w 2960688"/>
              <a:gd name="T85" fmla="*/ 173160 h 3298826"/>
              <a:gd name="T86" fmla="*/ 11152 w 2960688"/>
              <a:gd name="T87" fmla="*/ 161118 h 3298826"/>
              <a:gd name="T88" fmla="*/ 730 w 2960688"/>
              <a:gd name="T89" fmla="*/ 140283 h 3298826"/>
              <a:gd name="T90" fmla="*/ 2467 w 2960688"/>
              <a:gd name="T91" fmla="*/ 118002 h 3298826"/>
              <a:gd name="T92" fmla="*/ 15435 w 2960688"/>
              <a:gd name="T93" fmla="*/ 99404 h 3298826"/>
              <a:gd name="T94" fmla="*/ 36652 w 2960688"/>
              <a:gd name="T95" fmla="*/ 90036 h 3298826"/>
              <a:gd name="T96" fmla="*/ 124925 w 2960688"/>
              <a:gd name="T97" fmla="*/ 2774 h 3298826"/>
              <a:gd name="T98" fmla="*/ 137466 w 2960688"/>
              <a:gd name="T99" fmla="*/ 14207 h 3298826"/>
              <a:gd name="T100" fmla="*/ 143509 w 2960688"/>
              <a:gd name="T101" fmla="*/ 31902 h 3298826"/>
              <a:gd name="T102" fmla="*/ 148307 w 2960688"/>
              <a:gd name="T103" fmla="*/ 42542 h 3298826"/>
              <a:gd name="T104" fmla="*/ 144634 w 2960688"/>
              <a:gd name="T105" fmla="*/ 53282 h 3298826"/>
              <a:gd name="T106" fmla="*/ 133180 w 2960688"/>
              <a:gd name="T107" fmla="*/ 74761 h 3298826"/>
              <a:gd name="T108" fmla="*/ 120600 w 2960688"/>
              <a:gd name="T109" fmla="*/ 84866 h 3298826"/>
              <a:gd name="T110" fmla="*/ 105592 w 2960688"/>
              <a:gd name="T111" fmla="*/ 85322 h 3298826"/>
              <a:gd name="T112" fmla="*/ 93565 w 2960688"/>
              <a:gd name="T113" fmla="*/ 77079 h 3298826"/>
              <a:gd name="T114" fmla="*/ 80729 w 2960688"/>
              <a:gd name="T115" fmla="*/ 54471 h 3298826"/>
              <a:gd name="T116" fmla="*/ 75792 w 2960688"/>
              <a:gd name="T117" fmla="*/ 43691 h 3298826"/>
              <a:gd name="T118" fmla="*/ 81223 w 2960688"/>
              <a:gd name="T119" fmla="*/ 33467 h 3298826"/>
              <a:gd name="T120" fmla="*/ 86713 w 2960688"/>
              <a:gd name="T121" fmla="*/ 15475 h 3298826"/>
              <a:gd name="T122" fmla="*/ 98680 w 2960688"/>
              <a:gd name="T123" fmla="*/ 3428 h 32988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60688"/>
              <a:gd name="T187" fmla="*/ 0 h 3298826"/>
              <a:gd name="T188" fmla="*/ 2960688 w 2960688"/>
              <a:gd name="T189" fmla="*/ 3298826 h 32988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5" name="KSO_Shape"/>
          <p:cNvSpPr>
            <a:spLocks noChangeArrowheads="1"/>
          </p:cNvSpPr>
          <p:nvPr/>
        </p:nvSpPr>
        <p:spPr bwMode="auto">
          <a:xfrm>
            <a:off x="1911350" y="2189163"/>
            <a:ext cx="825500" cy="687387"/>
          </a:xfrm>
          <a:custGeom>
            <a:avLst/>
            <a:gdLst>
              <a:gd name="T0" fmla="*/ 133278 w 2209801"/>
              <a:gd name="T1" fmla="*/ 198315 h 1841500"/>
              <a:gd name="T2" fmla="*/ 124904 w 2209801"/>
              <a:gd name="T3" fmla="*/ 221194 h 1841500"/>
              <a:gd name="T4" fmla="*/ 128861 w 2209801"/>
              <a:gd name="T5" fmla="*/ 197473 h 1841500"/>
              <a:gd name="T6" fmla="*/ 149619 w 2209801"/>
              <a:gd name="T7" fmla="*/ 177184 h 1841500"/>
              <a:gd name="T8" fmla="*/ 180570 w 2209801"/>
              <a:gd name="T9" fmla="*/ 189426 h 1841500"/>
              <a:gd name="T10" fmla="*/ 186433 w 2209801"/>
              <a:gd name="T11" fmla="*/ 209219 h 1841500"/>
              <a:gd name="T12" fmla="*/ 177829 w 2209801"/>
              <a:gd name="T13" fmla="*/ 217685 h 1841500"/>
              <a:gd name="T14" fmla="*/ 121844 w 2209801"/>
              <a:gd name="T15" fmla="*/ 221194 h 1841500"/>
              <a:gd name="T16" fmla="*/ 80652 w 2209801"/>
              <a:gd name="T17" fmla="*/ 216655 h 1841500"/>
              <a:gd name="T18" fmla="*/ 75931 w 2209801"/>
              <a:gd name="T19" fmla="*/ 203994 h 1841500"/>
              <a:gd name="T20" fmla="*/ 83088 w 2209801"/>
              <a:gd name="T21" fmla="*/ 187748 h 1841500"/>
              <a:gd name="T22" fmla="*/ 87571 w 2209801"/>
              <a:gd name="T23" fmla="*/ 153149 h 1841500"/>
              <a:gd name="T24" fmla="*/ 176708 w 2209801"/>
              <a:gd name="T25" fmla="*/ 148551 h 1841500"/>
              <a:gd name="T26" fmla="*/ 139993 w 2209801"/>
              <a:gd name="T27" fmla="*/ 119059 h 1841500"/>
              <a:gd name="T28" fmla="*/ 150602 w 2209801"/>
              <a:gd name="T29" fmla="*/ 132384 h 1841500"/>
              <a:gd name="T30" fmla="*/ 148993 w 2209801"/>
              <a:gd name="T31" fmla="*/ 154504 h 1841500"/>
              <a:gd name="T32" fmla="*/ 133022 w 2209801"/>
              <a:gd name="T33" fmla="*/ 182792 h 1841500"/>
              <a:gd name="T34" fmla="*/ 121723 w 2209801"/>
              <a:gd name="T35" fmla="*/ 176167 h 1841500"/>
              <a:gd name="T36" fmla="*/ 110310 w 2209801"/>
              <a:gd name="T37" fmla="*/ 145100 h 1841500"/>
              <a:gd name="T38" fmla="*/ 114178 w 2209801"/>
              <a:gd name="T39" fmla="*/ 126293 h 1841500"/>
              <a:gd name="T40" fmla="*/ 127737 w 2209801"/>
              <a:gd name="T41" fmla="*/ 116965 h 1841500"/>
              <a:gd name="T42" fmla="*/ 211025 w 2209801"/>
              <a:gd name="T43" fmla="*/ 69104 h 1841500"/>
              <a:gd name="T44" fmla="*/ 213760 w 2209801"/>
              <a:gd name="T45" fmla="*/ 86056 h 1841500"/>
              <a:gd name="T46" fmla="*/ 204645 w 2209801"/>
              <a:gd name="T47" fmla="*/ 96914 h 1841500"/>
              <a:gd name="T48" fmla="*/ 203430 w 2209801"/>
              <a:gd name="T49" fmla="*/ 75809 h 1841500"/>
              <a:gd name="T50" fmla="*/ 61918 w 2209801"/>
              <a:gd name="T51" fmla="*/ 74285 h 1841500"/>
              <a:gd name="T52" fmla="*/ 60019 w 2209801"/>
              <a:gd name="T53" fmla="*/ 88799 h 1841500"/>
              <a:gd name="T54" fmla="*/ 50715 w 2209801"/>
              <a:gd name="T55" fmla="*/ 93485 h 1841500"/>
              <a:gd name="T56" fmla="*/ 49119 w 2209801"/>
              <a:gd name="T57" fmla="*/ 75161 h 1841500"/>
              <a:gd name="T58" fmla="*/ 247286 w 2209801"/>
              <a:gd name="T59" fmla="*/ 66962 h 1841500"/>
              <a:gd name="T60" fmla="*/ 263049 w 2209801"/>
              <a:gd name="T61" fmla="*/ 78393 h 1841500"/>
              <a:gd name="T62" fmla="*/ 264770 w 2209801"/>
              <a:gd name="T63" fmla="*/ 97788 h 1841500"/>
              <a:gd name="T64" fmla="*/ 245947 w 2209801"/>
              <a:gd name="T65" fmla="*/ 103009 h 1841500"/>
              <a:gd name="T66" fmla="*/ 172315 w 2209801"/>
              <a:gd name="T67" fmla="*/ 102780 h 1841500"/>
              <a:gd name="T68" fmla="*/ 155037 w 2209801"/>
              <a:gd name="T69" fmla="*/ 97408 h 1841500"/>
              <a:gd name="T70" fmla="*/ 157483 w 2209801"/>
              <a:gd name="T71" fmla="*/ 77479 h 1841500"/>
              <a:gd name="T72" fmla="*/ 176673 w 2209801"/>
              <a:gd name="T73" fmla="*/ 65781 h 1841500"/>
              <a:gd name="T74" fmla="*/ 92938 w 2209801"/>
              <a:gd name="T75" fmla="*/ 66962 h 1841500"/>
              <a:gd name="T76" fmla="*/ 108739 w 2209801"/>
              <a:gd name="T77" fmla="*/ 78393 h 1841500"/>
              <a:gd name="T78" fmla="*/ 110384 w 2209801"/>
              <a:gd name="T79" fmla="*/ 97788 h 1841500"/>
              <a:gd name="T80" fmla="*/ 91637 w 2209801"/>
              <a:gd name="T81" fmla="*/ 103009 h 1841500"/>
              <a:gd name="T82" fmla="*/ 18005 w 2209801"/>
              <a:gd name="T83" fmla="*/ 102780 h 1841500"/>
              <a:gd name="T84" fmla="*/ 726 w 2209801"/>
              <a:gd name="T85" fmla="*/ 97408 h 1841500"/>
              <a:gd name="T86" fmla="*/ 3173 w 2209801"/>
              <a:gd name="T87" fmla="*/ 77479 h 1841500"/>
              <a:gd name="T88" fmla="*/ 22325 w 2209801"/>
              <a:gd name="T89" fmla="*/ 65781 h 1841500"/>
              <a:gd name="T90" fmla="*/ 149192 w 2209801"/>
              <a:gd name="T91" fmla="*/ 50122 h 1841500"/>
              <a:gd name="T92" fmla="*/ 219069 w 2209801"/>
              <a:gd name="T93" fmla="*/ 2367 h 1841500"/>
              <a:gd name="T94" fmla="*/ 229630 w 2209801"/>
              <a:gd name="T95" fmla="*/ 15692 h 1841500"/>
              <a:gd name="T96" fmla="*/ 228023 w 2209801"/>
              <a:gd name="T97" fmla="*/ 37913 h 1841500"/>
              <a:gd name="T98" fmla="*/ 212142 w 2209801"/>
              <a:gd name="T99" fmla="*/ 66243 h 1841500"/>
              <a:gd name="T100" fmla="*/ 200816 w 2209801"/>
              <a:gd name="T101" fmla="*/ 59637 h 1841500"/>
              <a:gd name="T102" fmla="*/ 189451 w 2209801"/>
              <a:gd name="T103" fmla="*/ 28482 h 1841500"/>
              <a:gd name="T104" fmla="*/ 193239 w 2209801"/>
              <a:gd name="T105" fmla="*/ 9583 h 1841500"/>
              <a:gd name="T106" fmla="*/ 206824 w 2209801"/>
              <a:gd name="T107" fmla="*/ 267 h 1841500"/>
              <a:gd name="T108" fmla="*/ 67402 w 2209801"/>
              <a:gd name="T109" fmla="*/ 4047 h 1841500"/>
              <a:gd name="T110" fmla="*/ 76125 w 2209801"/>
              <a:gd name="T111" fmla="*/ 19128 h 1841500"/>
              <a:gd name="T112" fmla="*/ 71668 w 2209801"/>
              <a:gd name="T113" fmla="*/ 42418 h 1841500"/>
              <a:gd name="T114" fmla="*/ 56356 w 2209801"/>
              <a:gd name="T115" fmla="*/ 67159 h 1841500"/>
              <a:gd name="T116" fmla="*/ 43367 w 2209801"/>
              <a:gd name="T117" fmla="*/ 47687 h 1841500"/>
              <a:gd name="T118" fmla="*/ 34949 w 2209801"/>
              <a:gd name="T119" fmla="*/ 23939 h 1841500"/>
              <a:gd name="T120" fmla="*/ 41043 w 2209801"/>
              <a:gd name="T121" fmla="*/ 6987 h 1841500"/>
              <a:gd name="T122" fmla="*/ 55785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09801"/>
              <a:gd name="T187" fmla="*/ 0 h 1841500"/>
              <a:gd name="T188" fmla="*/ 2209801 w 2209801"/>
              <a:gd name="T189" fmla="*/ 1841500 h 18415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6" name="KSO_Shape"/>
          <p:cNvSpPr>
            <a:spLocks noChangeArrowheads="1"/>
          </p:cNvSpPr>
          <p:nvPr/>
        </p:nvSpPr>
        <p:spPr bwMode="auto">
          <a:xfrm>
            <a:off x="7189788" y="2193925"/>
            <a:ext cx="823912" cy="676275"/>
          </a:xfrm>
          <a:custGeom>
            <a:avLst/>
            <a:gdLst>
              <a:gd name="T0" fmla="*/ 372307 w 1903412"/>
              <a:gd name="T1" fmla="*/ 674215 h 1563688"/>
              <a:gd name="T2" fmla="*/ 541685 w 1903412"/>
              <a:gd name="T3" fmla="*/ 663499 h 1563688"/>
              <a:gd name="T4" fmla="*/ 709566 w 1903412"/>
              <a:gd name="T5" fmla="*/ 607623 h 1563688"/>
              <a:gd name="T6" fmla="*/ 589867 w 1903412"/>
              <a:gd name="T7" fmla="*/ 595374 h 1563688"/>
              <a:gd name="T8" fmla="*/ 170581 w 1903412"/>
              <a:gd name="T9" fmla="*/ 579880 h 1563688"/>
              <a:gd name="T10" fmla="*/ 725902 w 1903412"/>
              <a:gd name="T11" fmla="*/ 579685 h 1563688"/>
              <a:gd name="T12" fmla="*/ 543195 w 1903412"/>
              <a:gd name="T13" fmla="*/ 578859 h 1563688"/>
              <a:gd name="T14" fmla="*/ 215767 w 1903412"/>
              <a:gd name="T15" fmla="*/ 570954 h 1563688"/>
              <a:gd name="T16" fmla="*/ 730843 w 1903412"/>
              <a:gd name="T17" fmla="*/ 563308 h 1563688"/>
              <a:gd name="T18" fmla="*/ 617047 w 1903412"/>
              <a:gd name="T19" fmla="*/ 574455 h 1563688"/>
              <a:gd name="T20" fmla="*/ 464265 w 1903412"/>
              <a:gd name="T21" fmla="*/ 562482 h 1563688"/>
              <a:gd name="T22" fmla="*/ 307788 w 1903412"/>
              <a:gd name="T23" fmla="*/ 633433 h 1563688"/>
              <a:gd name="T24" fmla="*/ 624047 w 1903412"/>
              <a:gd name="T25" fmla="*/ 558216 h 1563688"/>
              <a:gd name="T26" fmla="*/ 511898 w 1903412"/>
              <a:gd name="T27" fmla="*/ 546380 h 1563688"/>
              <a:gd name="T28" fmla="*/ 649030 w 1903412"/>
              <a:gd name="T29" fmla="*/ 530416 h 1563688"/>
              <a:gd name="T30" fmla="*/ 538528 w 1903412"/>
              <a:gd name="T31" fmla="*/ 541839 h 1563688"/>
              <a:gd name="T32" fmla="*/ 698310 w 1903412"/>
              <a:gd name="T33" fmla="*/ 514176 h 1563688"/>
              <a:gd name="T34" fmla="*/ 546764 w 1903412"/>
              <a:gd name="T35" fmla="*/ 525599 h 1563688"/>
              <a:gd name="T36" fmla="*/ 750198 w 1903412"/>
              <a:gd name="T37" fmla="*/ 490780 h 1563688"/>
              <a:gd name="T38" fmla="*/ 769965 w 1903412"/>
              <a:gd name="T39" fmla="*/ 492018 h 1563688"/>
              <a:gd name="T40" fmla="*/ 735922 w 1903412"/>
              <a:gd name="T41" fmla="*/ 502753 h 1563688"/>
              <a:gd name="T42" fmla="*/ 683622 w 1903412"/>
              <a:gd name="T43" fmla="*/ 500000 h 1563688"/>
              <a:gd name="T44" fmla="*/ 653972 w 1903412"/>
              <a:gd name="T45" fmla="*/ 489954 h 1563688"/>
              <a:gd name="T46" fmla="*/ 672503 w 1903412"/>
              <a:gd name="T47" fmla="*/ 493945 h 1563688"/>
              <a:gd name="T48" fmla="*/ 787810 w 1903412"/>
              <a:gd name="T49" fmla="*/ 499725 h 1563688"/>
              <a:gd name="T50" fmla="*/ 365431 w 1903412"/>
              <a:gd name="T51" fmla="*/ 660058 h 1563688"/>
              <a:gd name="T52" fmla="*/ 104244 w 1903412"/>
              <a:gd name="T53" fmla="*/ 482524 h 1563688"/>
              <a:gd name="T54" fmla="*/ 133498 w 1903412"/>
              <a:gd name="T55" fmla="*/ 519736 h 1563688"/>
              <a:gd name="T56" fmla="*/ 178135 w 1903412"/>
              <a:gd name="T57" fmla="*/ 546925 h 1563688"/>
              <a:gd name="T58" fmla="*/ 235407 w 1903412"/>
              <a:gd name="T59" fmla="*/ 488840 h 1563688"/>
              <a:gd name="T60" fmla="*/ 247906 w 1903412"/>
              <a:gd name="T61" fmla="*/ 422243 h 1563688"/>
              <a:gd name="T62" fmla="*/ 148606 w 1903412"/>
              <a:gd name="T63" fmla="*/ 440643 h 1563688"/>
              <a:gd name="T64" fmla="*/ 43675 w 1903412"/>
              <a:gd name="T65" fmla="*/ 438171 h 1563688"/>
              <a:gd name="T66" fmla="*/ 93943 w 1903412"/>
              <a:gd name="T67" fmla="*/ 367592 h 1563688"/>
              <a:gd name="T68" fmla="*/ 648315 w 1903412"/>
              <a:gd name="T69" fmla="*/ 437485 h 1563688"/>
              <a:gd name="T70" fmla="*/ 748047 w 1903412"/>
              <a:gd name="T71" fmla="*/ 345347 h 1563688"/>
              <a:gd name="T72" fmla="*/ 542544 w 1903412"/>
              <a:gd name="T73" fmla="*/ 241537 h 1563688"/>
              <a:gd name="T74" fmla="*/ 441300 w 1903412"/>
              <a:gd name="T75" fmla="*/ 350839 h 1563688"/>
              <a:gd name="T76" fmla="*/ 424256 w 1903412"/>
              <a:gd name="T77" fmla="*/ 231101 h 1563688"/>
              <a:gd name="T78" fmla="*/ 758769 w 1903412"/>
              <a:gd name="T79" fmla="*/ 223549 h 1563688"/>
              <a:gd name="T80" fmla="*/ 199698 w 1903412"/>
              <a:gd name="T81" fmla="*/ 238928 h 1563688"/>
              <a:gd name="T82" fmla="*/ 775536 w 1903412"/>
              <a:gd name="T83" fmla="*/ 473049 h 1563688"/>
              <a:gd name="T84" fmla="*/ 40791 w 1903412"/>
              <a:gd name="T85" fmla="*/ 237692 h 1563688"/>
              <a:gd name="T86" fmla="*/ 108639 w 1903412"/>
              <a:gd name="T87" fmla="*/ 214623 h 1563688"/>
              <a:gd name="T88" fmla="*/ 312183 w 1903412"/>
              <a:gd name="T89" fmla="*/ 131136 h 1563688"/>
              <a:gd name="T90" fmla="*/ 162753 w 1903412"/>
              <a:gd name="T91" fmla="*/ 204736 h 1563688"/>
              <a:gd name="T92" fmla="*/ 103969 w 1903412"/>
              <a:gd name="T93" fmla="*/ 128389 h 1563688"/>
              <a:gd name="T94" fmla="*/ 151765 w 1903412"/>
              <a:gd name="T95" fmla="*/ 114795 h 1563688"/>
              <a:gd name="T96" fmla="*/ 188024 w 1903412"/>
              <a:gd name="T97" fmla="*/ 62066 h 1563688"/>
              <a:gd name="T98" fmla="*/ 452411 w 1903412"/>
              <a:gd name="T99" fmla="*/ 96944 h 1563688"/>
              <a:gd name="T100" fmla="*/ 230188 w 1903412"/>
              <a:gd name="T101" fmla="*/ 63714 h 1563688"/>
              <a:gd name="T102" fmla="*/ 404752 w 1903412"/>
              <a:gd name="T103" fmla="*/ 93786 h 1563688"/>
              <a:gd name="T104" fmla="*/ 297350 w 1903412"/>
              <a:gd name="T105" fmla="*/ 43117 h 1563688"/>
              <a:gd name="T106" fmla="*/ 378108 w 1903412"/>
              <a:gd name="T107" fmla="*/ 2746 h 1563688"/>
              <a:gd name="T108" fmla="*/ 549787 w 1903412"/>
              <a:gd name="T109" fmla="*/ 78819 h 1563688"/>
              <a:gd name="T110" fmla="*/ 564209 w 1903412"/>
              <a:gd name="T111" fmla="*/ 128389 h 1563688"/>
              <a:gd name="T112" fmla="*/ 465871 w 1903412"/>
              <a:gd name="T113" fmla="*/ 120562 h 1563688"/>
              <a:gd name="T114" fmla="*/ 346793 w 1903412"/>
              <a:gd name="T115" fmla="*/ 131410 h 1563688"/>
              <a:gd name="T116" fmla="*/ 367120 w 1903412"/>
              <a:gd name="T117" fmla="*/ 537038 h 1563688"/>
              <a:gd name="T118" fmla="*/ 188161 w 1903412"/>
              <a:gd name="T119" fmla="*/ 634531 h 1563688"/>
              <a:gd name="T120" fmla="*/ 39005 w 1903412"/>
              <a:gd name="T121" fmla="*/ 490626 h 1563688"/>
              <a:gd name="T122" fmla="*/ 18816 w 1903412"/>
              <a:gd name="T123" fmla="*/ 222999 h 1563688"/>
              <a:gd name="T124" fmla="*/ 157808 w 1903412"/>
              <a:gd name="T125" fmla="*/ 50257 h 15636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03412"/>
              <a:gd name="T190" fmla="*/ 0 h 1563688"/>
              <a:gd name="T191" fmla="*/ 1903412 w 1903412"/>
              <a:gd name="T192" fmla="*/ 1563688 h 15636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7" name="矩形 14"/>
          <p:cNvSpPr>
            <a:spLocks noChangeArrowheads="1"/>
          </p:cNvSpPr>
          <p:nvPr/>
        </p:nvSpPr>
        <p:spPr bwMode="auto">
          <a:xfrm>
            <a:off x="1730375" y="2984500"/>
            <a:ext cx="1289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8" name="矩形 15"/>
          <p:cNvSpPr>
            <a:spLocks noChangeArrowheads="1"/>
          </p:cNvSpPr>
          <p:nvPr/>
        </p:nvSpPr>
        <p:spPr bwMode="auto">
          <a:xfrm>
            <a:off x="4330700" y="3308350"/>
            <a:ext cx="1289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9" name="矩形 16"/>
          <p:cNvSpPr>
            <a:spLocks noChangeArrowheads="1"/>
          </p:cNvSpPr>
          <p:nvPr/>
        </p:nvSpPr>
        <p:spPr bwMode="auto">
          <a:xfrm>
            <a:off x="7043738" y="3144838"/>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0" name="矩形 17"/>
          <p:cNvSpPr>
            <a:spLocks noChangeArrowheads="1"/>
          </p:cNvSpPr>
          <p:nvPr/>
        </p:nvSpPr>
        <p:spPr bwMode="auto">
          <a:xfrm>
            <a:off x="9339263" y="3116263"/>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1" name="矩形 1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9722" name="矩形 1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1"/>
          <p:cNvPicPr>
            <a:picLocks noChangeAspect="1" noChangeArrowheads="1"/>
          </p:cNvPicPr>
          <p:nvPr/>
        </p:nvPicPr>
        <p:blipFill>
          <a:blip r:embed="rId2">
            <a:grayscl/>
            <a:extLst>
              <a:ext uri="{28A0092B-C50C-407E-A947-70E740481C1C}">
                <a14:useLocalDpi xmlns:a14="http://schemas.microsoft.com/office/drawing/2010/main" val="0"/>
              </a:ext>
            </a:extLst>
          </a:blip>
          <a:srcRect t="3798" b="1186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任意多边形 10"/>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7" name="矩形 5"/>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078"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079" name="矩形 2"/>
          <p:cNvSpPr>
            <a:spLocks noChangeArrowheads="1"/>
          </p:cNvSpPr>
          <p:nvPr/>
        </p:nvSpPr>
        <p:spPr bwMode="auto">
          <a:xfrm>
            <a:off x="4656138" y="336550"/>
            <a:ext cx="29670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个人介绍</a:t>
            </a:r>
            <a:endParaRPr lang="en-US" sz="5400" b="1">
              <a:solidFill>
                <a:schemeClr val="bg1"/>
              </a:solidFill>
              <a:latin typeface="方正正黑简体" pitchFamily="2" charset="-122"/>
              <a:ea typeface="方正正黑简体" pitchFamily="2" charset="-122"/>
              <a:sym typeface="方正正黑简体" pitchFamily="2" charset="-122"/>
            </a:endParaRPr>
          </a:p>
        </p:txBody>
      </p:sp>
      <p:sp>
        <p:nvSpPr>
          <p:cNvPr id="3080" name="矩形 3"/>
          <p:cNvSpPr>
            <a:spLocks noChangeArrowheads="1"/>
          </p:cNvSpPr>
          <p:nvPr/>
        </p:nvSpPr>
        <p:spPr bwMode="auto">
          <a:xfrm>
            <a:off x="4602163" y="1225550"/>
            <a:ext cx="3074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Personal introduction</a:t>
            </a:r>
            <a:endParaRPr lang="zh-CN" altLang="en-US" sz="2400">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07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072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1993900"/>
            <a:ext cx="11434763"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任意多边形 3"/>
          <p:cNvSpPr>
            <a:spLocks noChangeArrowheads="1"/>
          </p:cNvSpPr>
          <p:nvPr/>
        </p:nvSpPr>
        <p:spPr bwMode="auto">
          <a:xfrm rot="16200000" flipH="1">
            <a:off x="8510588" y="1457325"/>
            <a:ext cx="2774950" cy="3844925"/>
          </a:xfrm>
          <a:custGeom>
            <a:avLst/>
            <a:gdLst>
              <a:gd name="T0" fmla="*/ 0 w 1021607"/>
              <a:gd name="T1" fmla="*/ 12118504 h 1219907"/>
              <a:gd name="T2" fmla="*/ 0 w 1021607"/>
              <a:gd name="T3" fmla="*/ 1152696 h 1219907"/>
              <a:gd name="T4" fmla="*/ 2815699 w 1021607"/>
              <a:gd name="T5" fmla="*/ 1152696 h 1219907"/>
              <a:gd name="T6" fmla="*/ 3768745 w 1021607"/>
              <a:gd name="T7" fmla="*/ 0 h 1219907"/>
              <a:gd name="T8" fmla="*/ 4721794 w 1021607"/>
              <a:gd name="T9" fmla="*/ 1152696 h 1219907"/>
              <a:gd name="T10" fmla="*/ 7537485 w 1021607"/>
              <a:gd name="T11" fmla="*/ 1152696 h 1219907"/>
              <a:gd name="T12" fmla="*/ 7537485 w 1021607"/>
              <a:gd name="T13" fmla="*/ 12118504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30" name="KSO_Shape"/>
          <p:cNvSpPr>
            <a:spLocks noChangeArrowheads="1"/>
          </p:cNvSpPr>
          <p:nvPr/>
        </p:nvSpPr>
        <p:spPr bwMode="auto">
          <a:xfrm>
            <a:off x="9396413" y="2282825"/>
            <a:ext cx="1320800" cy="1306513"/>
          </a:xfrm>
          <a:custGeom>
            <a:avLst/>
            <a:gdLst>
              <a:gd name="T0" fmla="*/ 2147483647 w 4409"/>
              <a:gd name="T1" fmla="*/ 2147483647 h 4408"/>
              <a:gd name="T2" fmla="*/ 2147483647 w 4409"/>
              <a:gd name="T3" fmla="*/ 2147483647 h 4408"/>
              <a:gd name="T4" fmla="*/ 2147483647 w 4409"/>
              <a:gd name="T5" fmla="*/ 2147483647 h 4408"/>
              <a:gd name="T6" fmla="*/ 2147483647 w 4409"/>
              <a:gd name="T7" fmla="*/ 2147483647 h 4408"/>
              <a:gd name="T8" fmla="*/ 2147483647 w 4409"/>
              <a:gd name="T9" fmla="*/ 2147483647 h 4408"/>
              <a:gd name="T10" fmla="*/ 2147483647 w 4409"/>
              <a:gd name="T11" fmla="*/ 2147483647 h 4408"/>
              <a:gd name="T12" fmla="*/ 2147483647 w 4409"/>
              <a:gd name="T13" fmla="*/ 2147483647 h 4408"/>
              <a:gd name="T14" fmla="*/ 2147483647 w 4409"/>
              <a:gd name="T15" fmla="*/ 2147483647 h 4408"/>
              <a:gd name="T16" fmla="*/ 232340972 w 4409"/>
              <a:gd name="T17" fmla="*/ 2147483647 h 4408"/>
              <a:gd name="T18" fmla="*/ 154893982 w 4409"/>
              <a:gd name="T19" fmla="*/ 2147483647 h 4408"/>
              <a:gd name="T20" fmla="*/ 2147483647 w 4409"/>
              <a:gd name="T21" fmla="*/ 2147483647 h 4408"/>
              <a:gd name="T22" fmla="*/ 2147483647 w 4409"/>
              <a:gd name="T23" fmla="*/ 2147483647 h 4408"/>
              <a:gd name="T24" fmla="*/ 2147483647 w 4409"/>
              <a:gd name="T25" fmla="*/ 2147483647 h 4408"/>
              <a:gd name="T26" fmla="*/ 2147483647 w 4409"/>
              <a:gd name="T27" fmla="*/ 2147483647 h 4408"/>
              <a:gd name="T28" fmla="*/ 2147483647 w 4409"/>
              <a:gd name="T29" fmla="*/ 2147483647 h 4408"/>
              <a:gd name="T30" fmla="*/ 2147483647 w 4409"/>
              <a:gd name="T31" fmla="*/ 2147483647 h 4408"/>
              <a:gd name="T32" fmla="*/ 2147483647 w 4409"/>
              <a:gd name="T33" fmla="*/ 2147483647 h 4408"/>
              <a:gd name="T34" fmla="*/ 2147483647 w 4409"/>
              <a:gd name="T35" fmla="*/ 2147483647 h 4408"/>
              <a:gd name="T36" fmla="*/ 2147483647 w 4409"/>
              <a:gd name="T37" fmla="*/ 2147483647 h 4408"/>
              <a:gd name="T38" fmla="*/ 2147483647 w 4409"/>
              <a:gd name="T39" fmla="*/ 2147483647 h 4408"/>
              <a:gd name="T40" fmla="*/ 2147483647 w 4409"/>
              <a:gd name="T41" fmla="*/ 2147483647 h 4408"/>
              <a:gd name="T42" fmla="*/ 2147483647 w 4409"/>
              <a:gd name="T43" fmla="*/ 2147483647 h 4408"/>
              <a:gd name="T44" fmla="*/ 2147483647 w 4409"/>
              <a:gd name="T45" fmla="*/ 2147483647 h 4408"/>
              <a:gd name="T46" fmla="*/ 2147483647 w 4409"/>
              <a:gd name="T47" fmla="*/ 2147483647 h 4408"/>
              <a:gd name="T48" fmla="*/ 2147483647 w 4409"/>
              <a:gd name="T49" fmla="*/ 2147483647 h 4408"/>
              <a:gd name="T50" fmla="*/ 2147483647 w 4409"/>
              <a:gd name="T51" fmla="*/ 2147483647 h 4408"/>
              <a:gd name="T52" fmla="*/ 2147483647 w 4409"/>
              <a:gd name="T53" fmla="*/ 2147483647 h 4408"/>
              <a:gd name="T54" fmla="*/ 2147483647 w 4409"/>
              <a:gd name="T55" fmla="*/ 2147483647 h 4408"/>
              <a:gd name="T56" fmla="*/ 2147483647 w 4409"/>
              <a:gd name="T57" fmla="*/ 2147483647 h 4408"/>
              <a:gd name="T58" fmla="*/ 2147483647 w 4409"/>
              <a:gd name="T59" fmla="*/ 2147483647 h 4408"/>
              <a:gd name="T60" fmla="*/ 2147483647 w 4409"/>
              <a:gd name="T61" fmla="*/ 2147483647 h 4408"/>
              <a:gd name="T62" fmla="*/ 2147483647 w 4409"/>
              <a:gd name="T63" fmla="*/ 2147483647 h 4408"/>
              <a:gd name="T64" fmla="*/ 2147483647 w 4409"/>
              <a:gd name="T65" fmla="*/ 2147483647 h 4408"/>
              <a:gd name="T66" fmla="*/ 2147483647 w 4409"/>
              <a:gd name="T67" fmla="*/ 2147483647 h 4408"/>
              <a:gd name="T68" fmla="*/ 2147483647 w 4409"/>
              <a:gd name="T69" fmla="*/ 2147483647 h 4408"/>
              <a:gd name="T70" fmla="*/ 2147483647 w 4409"/>
              <a:gd name="T71" fmla="*/ 2147483647 h 4408"/>
              <a:gd name="T72" fmla="*/ 2147483647 w 4409"/>
              <a:gd name="T73" fmla="*/ 2147483647 h 4408"/>
              <a:gd name="T74" fmla="*/ 2147483647 w 4409"/>
              <a:gd name="T75" fmla="*/ 2147483647 h 4408"/>
              <a:gd name="T76" fmla="*/ 2147483647 w 4409"/>
              <a:gd name="T77" fmla="*/ 2147483647 h 4408"/>
              <a:gd name="T78" fmla="*/ 2147483647 w 4409"/>
              <a:gd name="T79" fmla="*/ 2147483647 h 4408"/>
              <a:gd name="T80" fmla="*/ 2147483647 w 4409"/>
              <a:gd name="T81" fmla="*/ 2147483647 h 4408"/>
              <a:gd name="T82" fmla="*/ 2147483647 w 4409"/>
              <a:gd name="T83" fmla="*/ 2147483647 h 4408"/>
              <a:gd name="T84" fmla="*/ 2147483647 w 4409"/>
              <a:gd name="T85" fmla="*/ 2147483647 h 4408"/>
              <a:gd name="T86" fmla="*/ 2147483647 w 4409"/>
              <a:gd name="T87" fmla="*/ 2147483647 h 4408"/>
              <a:gd name="T88" fmla="*/ 2147483647 w 4409"/>
              <a:gd name="T89" fmla="*/ 2147483647 h 4408"/>
              <a:gd name="T90" fmla="*/ 2147483647 w 4409"/>
              <a:gd name="T91" fmla="*/ 2147483647 h 4408"/>
              <a:gd name="T92" fmla="*/ 2147483647 w 4409"/>
              <a:gd name="T93" fmla="*/ 2147483647 h 4408"/>
              <a:gd name="T94" fmla="*/ 2147483647 w 4409"/>
              <a:gd name="T95" fmla="*/ 2147483647 h 4408"/>
              <a:gd name="T96" fmla="*/ 2147483647 w 4409"/>
              <a:gd name="T97" fmla="*/ 2147483647 h 4408"/>
              <a:gd name="T98" fmla="*/ 2147483647 w 4409"/>
              <a:gd name="T99" fmla="*/ 2147483647 h 4408"/>
              <a:gd name="T100" fmla="*/ 2147483647 w 4409"/>
              <a:gd name="T101" fmla="*/ 2147483647 h 4408"/>
              <a:gd name="T102" fmla="*/ 2147483647 w 4409"/>
              <a:gd name="T103" fmla="*/ 2147483647 h 4408"/>
              <a:gd name="T104" fmla="*/ 2147483647 w 4409"/>
              <a:gd name="T105" fmla="*/ 2147483647 h 4408"/>
              <a:gd name="T106" fmla="*/ 2147483647 w 4409"/>
              <a:gd name="T107" fmla="*/ 2147483647 h 4408"/>
              <a:gd name="T108" fmla="*/ 2147483647 w 4409"/>
              <a:gd name="T109" fmla="*/ 2147483647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31" name="矩形 13"/>
          <p:cNvSpPr>
            <a:spLocks noChangeArrowheads="1"/>
          </p:cNvSpPr>
          <p:nvPr/>
        </p:nvSpPr>
        <p:spPr bwMode="auto">
          <a:xfrm>
            <a:off x="8761413" y="3543300"/>
            <a:ext cx="2592387"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Clr>
                <a:schemeClr val="accent1"/>
              </a:buClr>
            </a:pPr>
            <a:r>
              <a:rPr lang="zh-CN" altLang="en-US" sz="2000" b="1">
                <a:solidFill>
                  <a:schemeClr val="bg1"/>
                </a:solidFill>
                <a:latin typeface="微软雅黑" pitchFamily="34" charset="-122"/>
                <a:ea typeface="微软雅黑" pitchFamily="34" charset="-122"/>
                <a:sym typeface="微软雅黑" pitchFamily="34" charset="-122"/>
              </a:rPr>
              <a:t>点击添加标题</a:t>
            </a:r>
            <a:endParaRPr lang="en-US" sz="2000" b="1">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p:txBody>
      </p:sp>
      <p:sp>
        <p:nvSpPr>
          <p:cNvPr id="30732" name="TextBox 15"/>
          <p:cNvSpPr>
            <a:spLocks noChangeArrowheads="1"/>
          </p:cNvSpPr>
          <p:nvPr/>
        </p:nvSpPr>
        <p:spPr bwMode="auto">
          <a:xfrm>
            <a:off x="1243013" y="5057775"/>
            <a:ext cx="97043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
        <p:nvSpPr>
          <p:cNvPr id="30733" name="矩形 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0734" name="矩形 8"/>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17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7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1752"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02247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393382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02247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393382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矩形 5"/>
          <p:cNvSpPr>
            <a:spLocks noChangeArrowheads="1"/>
          </p:cNvSpPr>
          <p:nvPr/>
        </p:nvSpPr>
        <p:spPr bwMode="auto">
          <a:xfrm>
            <a:off x="0" y="3933825"/>
            <a:ext cx="3008313"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57" name="矩形 6"/>
          <p:cNvSpPr>
            <a:spLocks noChangeArrowheads="1"/>
          </p:cNvSpPr>
          <p:nvPr/>
        </p:nvSpPr>
        <p:spPr bwMode="auto">
          <a:xfrm>
            <a:off x="3060700" y="2022475"/>
            <a:ext cx="3008313"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8" name="矩形 7"/>
          <p:cNvSpPr>
            <a:spLocks noChangeArrowheads="1"/>
          </p:cNvSpPr>
          <p:nvPr/>
        </p:nvSpPr>
        <p:spPr bwMode="auto">
          <a:xfrm>
            <a:off x="6122988" y="3933825"/>
            <a:ext cx="3008312"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9" name="矩形 8"/>
          <p:cNvSpPr>
            <a:spLocks noChangeArrowheads="1"/>
          </p:cNvSpPr>
          <p:nvPr/>
        </p:nvSpPr>
        <p:spPr bwMode="auto">
          <a:xfrm>
            <a:off x="9183688" y="2022475"/>
            <a:ext cx="3008312"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60" name="矩形 1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1761" name="矩形 14"/>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27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2776" name="任意多边形 4"/>
          <p:cNvSpPr>
            <a:spLocks noChangeArrowheads="1"/>
          </p:cNvSpPr>
          <p:nvPr/>
        </p:nvSpPr>
        <p:spPr bwMode="auto">
          <a:xfrm>
            <a:off x="1082675" y="4830763"/>
            <a:ext cx="10026650" cy="1341437"/>
          </a:xfrm>
          <a:custGeom>
            <a:avLst/>
            <a:gdLst>
              <a:gd name="T0" fmla="*/ 0 w 11343473"/>
              <a:gd name="T1" fmla="*/ 118576 h 1517550"/>
              <a:gd name="T2" fmla="*/ 118566 w 11343473"/>
              <a:gd name="T3" fmla="*/ 0 h 1517550"/>
              <a:gd name="T4" fmla="*/ 8744126 w 11343473"/>
              <a:gd name="T5" fmla="*/ 0 h 1517550"/>
              <a:gd name="T6" fmla="*/ 8862692 w 11343473"/>
              <a:gd name="T7" fmla="*/ 118576 h 1517550"/>
              <a:gd name="T8" fmla="*/ 8862692 w 11343473"/>
              <a:gd name="T9" fmla="*/ 1067186 h 1517550"/>
              <a:gd name="T10" fmla="*/ 8744126 w 11343473"/>
              <a:gd name="T11" fmla="*/ 1185762 h 1517550"/>
              <a:gd name="T12" fmla="*/ 118566 w 11343473"/>
              <a:gd name="T13" fmla="*/ 1185762 h 1517550"/>
              <a:gd name="T14" fmla="*/ 0 w 11343473"/>
              <a:gd name="T15" fmla="*/ 1067186 h 1517550"/>
              <a:gd name="T16" fmla="*/ 0 w 11343473"/>
              <a:gd name="T17" fmla="*/ 11857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7" name="任意多边形 5"/>
          <p:cNvSpPr>
            <a:spLocks noChangeArrowheads="1"/>
          </p:cNvSpPr>
          <p:nvPr/>
        </p:nvSpPr>
        <p:spPr bwMode="auto">
          <a:xfrm>
            <a:off x="1082675" y="3263900"/>
            <a:ext cx="10026650" cy="1341438"/>
          </a:xfrm>
          <a:custGeom>
            <a:avLst/>
            <a:gdLst>
              <a:gd name="T0" fmla="*/ 0 w 11343473"/>
              <a:gd name="T1" fmla="*/ 118577 h 1517550"/>
              <a:gd name="T2" fmla="*/ 118566 w 11343473"/>
              <a:gd name="T3" fmla="*/ 0 h 1517550"/>
              <a:gd name="T4" fmla="*/ 8744126 w 11343473"/>
              <a:gd name="T5" fmla="*/ 0 h 1517550"/>
              <a:gd name="T6" fmla="*/ 8862692 w 11343473"/>
              <a:gd name="T7" fmla="*/ 118577 h 1517550"/>
              <a:gd name="T8" fmla="*/ 8862692 w 11343473"/>
              <a:gd name="T9" fmla="*/ 1067187 h 1517550"/>
              <a:gd name="T10" fmla="*/ 8744126 w 11343473"/>
              <a:gd name="T11" fmla="*/ 1185764 h 1517550"/>
              <a:gd name="T12" fmla="*/ 118566 w 11343473"/>
              <a:gd name="T13" fmla="*/ 1185764 h 1517550"/>
              <a:gd name="T14" fmla="*/ 0 w 11343473"/>
              <a:gd name="T15" fmla="*/ 1067187 h 1517550"/>
              <a:gd name="T16" fmla="*/ 0 w 11343473"/>
              <a:gd name="T17" fmla="*/ 118577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8" name="任意多边形 6"/>
          <p:cNvSpPr>
            <a:spLocks noChangeArrowheads="1"/>
          </p:cNvSpPr>
          <p:nvPr/>
        </p:nvSpPr>
        <p:spPr bwMode="auto">
          <a:xfrm>
            <a:off x="1082675" y="1698625"/>
            <a:ext cx="10026650" cy="1339850"/>
          </a:xfrm>
          <a:custGeom>
            <a:avLst/>
            <a:gdLst>
              <a:gd name="T0" fmla="*/ 0 w 11343473"/>
              <a:gd name="T1" fmla="*/ 118296 h 1517550"/>
              <a:gd name="T2" fmla="*/ 118566 w 11343473"/>
              <a:gd name="T3" fmla="*/ 0 h 1517550"/>
              <a:gd name="T4" fmla="*/ 8744126 w 11343473"/>
              <a:gd name="T5" fmla="*/ 0 h 1517550"/>
              <a:gd name="T6" fmla="*/ 8862692 w 11343473"/>
              <a:gd name="T7" fmla="*/ 118296 h 1517550"/>
              <a:gd name="T8" fmla="*/ 8862692 w 11343473"/>
              <a:gd name="T9" fmla="*/ 1064662 h 1517550"/>
              <a:gd name="T10" fmla="*/ 8744126 w 11343473"/>
              <a:gd name="T11" fmla="*/ 1182958 h 1517550"/>
              <a:gd name="T12" fmla="*/ 118566 w 11343473"/>
              <a:gd name="T13" fmla="*/ 1182958 h 1517550"/>
              <a:gd name="T14" fmla="*/ 0 w 11343473"/>
              <a:gd name="T15" fmla="*/ 1064662 h 1517550"/>
              <a:gd name="T16" fmla="*/ 0 w 11343473"/>
              <a:gd name="T17" fmla="*/ 11829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9" name="任意多边形 7"/>
          <p:cNvSpPr>
            <a:spLocks noChangeArrowheads="1"/>
          </p:cNvSpPr>
          <p:nvPr/>
        </p:nvSpPr>
        <p:spPr bwMode="auto">
          <a:xfrm>
            <a:off x="7346950" y="1809750"/>
            <a:ext cx="1685925" cy="1125538"/>
          </a:xfrm>
          <a:custGeom>
            <a:avLst/>
            <a:gdLst>
              <a:gd name="T0" fmla="*/ 0 w 1908118"/>
              <a:gd name="T1" fmla="*/ 99588 h 1272078"/>
              <a:gd name="T2" fmla="*/ 99307 w 1908118"/>
              <a:gd name="T3" fmla="*/ 0 h 1272078"/>
              <a:gd name="T4" fmla="*/ 1390298 w 1908118"/>
              <a:gd name="T5" fmla="*/ 0 h 1272078"/>
              <a:gd name="T6" fmla="*/ 1489606 w 1908118"/>
              <a:gd name="T7" fmla="*/ 99588 h 1272078"/>
              <a:gd name="T8" fmla="*/ 1489606 w 1908118"/>
              <a:gd name="T9" fmla="*/ 896291 h 1272078"/>
              <a:gd name="T10" fmla="*/ 1390298 w 1908118"/>
              <a:gd name="T11" fmla="*/ 995879 h 1272078"/>
              <a:gd name="T12" fmla="*/ 99307 w 1908118"/>
              <a:gd name="T13" fmla="*/ 995879 h 1272078"/>
              <a:gd name="T14" fmla="*/ 0 w 1908118"/>
              <a:gd name="T15" fmla="*/ 896291 h 1272078"/>
              <a:gd name="T16" fmla="*/ 0 w 1908118"/>
              <a:gd name="T17" fmla="*/ 9958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23948" tIns="223948" rIns="223948" bIns="223948" anchor="ctr"/>
          <a:lstStyle/>
          <a:p>
            <a:endParaRPr lang="zh-CN" altLang="en-US"/>
          </a:p>
        </p:txBody>
      </p:sp>
      <p:sp>
        <p:nvSpPr>
          <p:cNvPr id="32780" name="任意多边形 8"/>
          <p:cNvSpPr>
            <a:spLocks/>
          </p:cNvSpPr>
          <p:nvPr/>
        </p:nvSpPr>
        <p:spPr bwMode="auto">
          <a:xfrm>
            <a:off x="6545263" y="2935288"/>
            <a:ext cx="1644650" cy="449262"/>
          </a:xfrm>
          <a:custGeom>
            <a:avLst/>
            <a:gdLst>
              <a:gd name="T0" fmla="*/ 1860415 w 1644650"/>
              <a:gd name="T1" fmla="*/ 0 h 449580"/>
              <a:gd name="T2" fmla="*/ 1860415 w 1644650"/>
              <a:gd name="T3" fmla="*/ 254055 h 449580"/>
              <a:gd name="T4" fmla="*/ 0 w 1644650"/>
              <a:gd name="T5" fmla="*/ 254055 h 449580"/>
              <a:gd name="T6" fmla="*/ 0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1860415" y="0"/>
                </a:moveTo>
                <a:lnTo>
                  <a:pt x="1860415"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1" name="任意多边形 9"/>
          <p:cNvSpPr>
            <a:spLocks noChangeArrowheads="1"/>
          </p:cNvSpPr>
          <p:nvPr/>
        </p:nvSpPr>
        <p:spPr bwMode="auto">
          <a:xfrm>
            <a:off x="57023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2" name="任意多边形 10"/>
          <p:cNvSpPr>
            <a:spLocks/>
          </p:cNvSpPr>
          <p:nvPr/>
        </p:nvSpPr>
        <p:spPr bwMode="auto">
          <a:xfrm>
            <a:off x="5334000" y="4508500"/>
            <a:ext cx="1095375" cy="450850"/>
          </a:xfrm>
          <a:custGeom>
            <a:avLst/>
            <a:gdLst>
              <a:gd name="T0" fmla="*/ 1238839 w 1096010"/>
              <a:gd name="T1" fmla="*/ 0 h 449580"/>
              <a:gd name="T2" fmla="*/ 1238839 w 1096010"/>
              <a:gd name="T3" fmla="*/ 255855 h 449580"/>
              <a:gd name="T4" fmla="*/ 0 w 1096010"/>
              <a:gd name="T5" fmla="*/ 255855 h 449580"/>
              <a:gd name="T6" fmla="*/ 0 w 1096010"/>
              <a:gd name="T7" fmla="*/ 511709 h 449580"/>
              <a:gd name="T8" fmla="*/ 0 60000 65536"/>
              <a:gd name="T9" fmla="*/ 0 60000 65536"/>
              <a:gd name="T10" fmla="*/ 0 60000 65536"/>
              <a:gd name="T11" fmla="*/ 0 60000 65536"/>
              <a:gd name="T12" fmla="*/ 0 w 1096010"/>
              <a:gd name="T13" fmla="*/ 0 h 449580"/>
              <a:gd name="T14" fmla="*/ 1096010 w 1096010"/>
              <a:gd name="T15" fmla="*/ 449580 h 449580"/>
            </a:gdLst>
            <a:ahLst/>
            <a:cxnLst>
              <a:cxn ang="T8">
                <a:pos x="T0" y="T1"/>
              </a:cxn>
              <a:cxn ang="T9">
                <a:pos x="T2" y="T3"/>
              </a:cxn>
              <a:cxn ang="T10">
                <a:pos x="T4" y="T5"/>
              </a:cxn>
              <a:cxn ang="T11">
                <a:pos x="T6" y="T7"/>
              </a:cxn>
            </a:cxnLst>
            <a:rect l="T12" t="T13" r="T14" b="T15"/>
            <a:pathLst>
              <a:path w="1096010" h="449580">
                <a:moveTo>
                  <a:pt x="1240276" y="0"/>
                </a:moveTo>
                <a:lnTo>
                  <a:pt x="1240276"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3" name="任意多边形 11"/>
          <p:cNvSpPr>
            <a:spLocks noChangeArrowheads="1"/>
          </p:cNvSpPr>
          <p:nvPr/>
        </p:nvSpPr>
        <p:spPr bwMode="auto">
          <a:xfrm>
            <a:off x="4606925"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4" name="任意多边形 12"/>
          <p:cNvSpPr>
            <a:spLocks/>
          </p:cNvSpPr>
          <p:nvPr/>
        </p:nvSpPr>
        <p:spPr bwMode="auto">
          <a:xfrm>
            <a:off x="6577013" y="4516438"/>
            <a:ext cx="1004887" cy="449262"/>
          </a:xfrm>
          <a:custGeom>
            <a:avLst/>
            <a:gdLst>
              <a:gd name="T0" fmla="*/ 0 w 1004570"/>
              <a:gd name="T1" fmla="*/ 0 h 449580"/>
              <a:gd name="T2" fmla="*/ 0 w 1004570"/>
              <a:gd name="T3" fmla="*/ 254055 h 449580"/>
              <a:gd name="T4" fmla="*/ 1241059 w 1004570"/>
              <a:gd name="T5" fmla="*/ 254055 h 449580"/>
              <a:gd name="T6" fmla="*/ 1241059 w 1004570"/>
              <a:gd name="T7" fmla="*/ 508111 h 449580"/>
              <a:gd name="T8" fmla="*/ 0 60000 65536"/>
              <a:gd name="T9" fmla="*/ 0 60000 65536"/>
              <a:gd name="T10" fmla="*/ 0 60000 65536"/>
              <a:gd name="T11" fmla="*/ 0 60000 65536"/>
              <a:gd name="T12" fmla="*/ 0 w 1004570"/>
              <a:gd name="T13" fmla="*/ 0 h 449580"/>
              <a:gd name="T14" fmla="*/ 1004570 w 1004570"/>
              <a:gd name="T15" fmla="*/ 449580 h 449580"/>
            </a:gdLst>
            <a:ahLst/>
            <a:cxnLst>
              <a:cxn ang="T8">
                <a:pos x="T0" y="T1"/>
              </a:cxn>
              <a:cxn ang="T9">
                <a:pos x="T2" y="T3"/>
              </a:cxn>
              <a:cxn ang="T10">
                <a:pos x="T4" y="T5"/>
              </a:cxn>
              <a:cxn ang="T11">
                <a:pos x="T6" y="T7"/>
              </a:cxn>
            </a:cxnLst>
            <a:rect l="T12" t="T13" r="T14" b="T15"/>
            <a:pathLst>
              <a:path w="1004570" h="449580">
                <a:moveTo>
                  <a:pt x="0" y="0"/>
                </a:moveTo>
                <a:lnTo>
                  <a:pt x="0" y="254415"/>
                </a:lnTo>
                <a:lnTo>
                  <a:pt x="1240276" y="254415"/>
                </a:lnTo>
                <a:lnTo>
                  <a:pt x="1240276"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5" name="任意多边形 13"/>
          <p:cNvSpPr>
            <a:spLocks noChangeArrowheads="1"/>
          </p:cNvSpPr>
          <p:nvPr/>
        </p:nvSpPr>
        <p:spPr bwMode="auto">
          <a:xfrm>
            <a:off x="6797675" y="4959350"/>
            <a:ext cx="1687513" cy="1123950"/>
          </a:xfrm>
          <a:custGeom>
            <a:avLst/>
            <a:gdLst>
              <a:gd name="T0" fmla="*/ 0 w 1908118"/>
              <a:gd name="T1" fmla="*/ 99307 h 1272078"/>
              <a:gd name="T2" fmla="*/ 99494 w 1908118"/>
              <a:gd name="T3" fmla="*/ 0 h 1272078"/>
              <a:gd name="T4" fmla="*/ 1392919 w 1908118"/>
              <a:gd name="T5" fmla="*/ 0 h 1272078"/>
              <a:gd name="T6" fmla="*/ 1492413 w 1908118"/>
              <a:gd name="T7" fmla="*/ 99307 h 1272078"/>
              <a:gd name="T8" fmla="*/ 1492413 w 1908118"/>
              <a:gd name="T9" fmla="*/ 893764 h 1272078"/>
              <a:gd name="T10" fmla="*/ 1392919 w 1908118"/>
              <a:gd name="T11" fmla="*/ 993071 h 1272078"/>
              <a:gd name="T12" fmla="*/ 99494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6" name="任意多边形 14"/>
          <p:cNvSpPr>
            <a:spLocks/>
          </p:cNvSpPr>
          <p:nvPr/>
        </p:nvSpPr>
        <p:spPr bwMode="auto">
          <a:xfrm>
            <a:off x="8189913" y="2935288"/>
            <a:ext cx="1644650" cy="449262"/>
          </a:xfrm>
          <a:custGeom>
            <a:avLst/>
            <a:gdLst>
              <a:gd name="T0" fmla="*/ 0 w 1644650"/>
              <a:gd name="T1" fmla="*/ 0 h 449580"/>
              <a:gd name="T2" fmla="*/ 0 w 1644650"/>
              <a:gd name="T3" fmla="*/ 254055 h 449580"/>
              <a:gd name="T4" fmla="*/ 1860415 w 1644650"/>
              <a:gd name="T5" fmla="*/ 254055 h 449580"/>
              <a:gd name="T6" fmla="*/ 1860415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0" y="0"/>
                </a:moveTo>
                <a:lnTo>
                  <a:pt x="0" y="254415"/>
                </a:lnTo>
                <a:lnTo>
                  <a:pt x="1860415" y="254415"/>
                </a:lnTo>
                <a:lnTo>
                  <a:pt x="1860415"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7" name="任意多边形 15"/>
          <p:cNvSpPr>
            <a:spLocks noChangeArrowheads="1"/>
          </p:cNvSpPr>
          <p:nvPr/>
        </p:nvSpPr>
        <p:spPr bwMode="auto">
          <a:xfrm>
            <a:off x="89916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8" name="任意多边形 16"/>
          <p:cNvSpPr>
            <a:spLocks/>
          </p:cNvSpPr>
          <p:nvPr/>
        </p:nvSpPr>
        <p:spPr bwMode="auto">
          <a:xfrm>
            <a:off x="9793288" y="4508500"/>
            <a:ext cx="80962" cy="450850"/>
          </a:xfrm>
          <a:custGeom>
            <a:avLst/>
            <a:gdLst>
              <a:gd name="T0" fmla="*/ 46080 w 80645"/>
              <a:gd name="T1" fmla="*/ 0 h 449580"/>
              <a:gd name="T2" fmla="*/ 46080 w 80645"/>
              <a:gd name="T3" fmla="*/ 511709 h 449580"/>
              <a:gd name="T4" fmla="*/ 0 60000 65536"/>
              <a:gd name="T5" fmla="*/ 0 60000 65536"/>
              <a:gd name="T6" fmla="*/ 0 w 80645"/>
              <a:gd name="T7" fmla="*/ 0 h 449580"/>
              <a:gd name="T8" fmla="*/ 80645 w 80645"/>
              <a:gd name="T9" fmla="*/ 449580 h 449580"/>
            </a:gdLst>
            <a:ahLst/>
            <a:cxnLst>
              <a:cxn ang="T4">
                <a:pos x="T0" y="T1"/>
              </a:cxn>
              <a:cxn ang="T5">
                <a:pos x="T2" y="T3"/>
              </a:cxn>
            </a:cxnLst>
            <a:rect l="T6" t="T7" r="T8" b="T9"/>
            <a:pathLst>
              <a:path w="80645" h="449580">
                <a:moveTo>
                  <a:pt x="45720" y="0"/>
                </a:moveTo>
                <a:lnTo>
                  <a:pt x="4572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9" name="任意多边形 17"/>
          <p:cNvSpPr>
            <a:spLocks noChangeArrowheads="1"/>
          </p:cNvSpPr>
          <p:nvPr/>
        </p:nvSpPr>
        <p:spPr bwMode="auto">
          <a:xfrm>
            <a:off x="8991600"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90" name="KSO_Shape"/>
          <p:cNvSpPr>
            <a:spLocks noChangeArrowheads="1"/>
          </p:cNvSpPr>
          <p:nvPr/>
        </p:nvSpPr>
        <p:spPr bwMode="auto">
          <a:xfrm>
            <a:off x="1347788" y="2078038"/>
            <a:ext cx="487362" cy="487362"/>
          </a:xfrm>
          <a:custGeom>
            <a:avLst/>
            <a:gdLst>
              <a:gd name="T0" fmla="*/ 183028 w 742418"/>
              <a:gd name="T1" fmla="*/ 88865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6 h 742418"/>
              <a:gd name="T12" fmla="*/ 252697 w 742418"/>
              <a:gd name="T13" fmla="*/ 159941 h 742418"/>
              <a:gd name="T14" fmla="*/ 251099 w 742418"/>
              <a:gd name="T15" fmla="*/ 167985 h 742418"/>
              <a:gd name="T16" fmla="*/ 250488 w 742418"/>
              <a:gd name="T17" fmla="*/ 169405 h 742418"/>
              <a:gd name="T18" fmla="*/ 249674 w 742418"/>
              <a:gd name="T19" fmla="*/ 170439 h 742418"/>
              <a:gd name="T20" fmla="*/ 247329 w 742418"/>
              <a:gd name="T21" fmla="*/ 172867 h 742418"/>
              <a:gd name="T22" fmla="*/ 193756 w 742418"/>
              <a:gd name="T23" fmla="*/ 226439 h 742418"/>
              <a:gd name="T24" fmla="*/ 171424 w 742418"/>
              <a:gd name="T25" fmla="*/ 226439 h 742418"/>
              <a:gd name="T26" fmla="*/ 171424 w 742418"/>
              <a:gd name="T27" fmla="*/ 204107 h 742418"/>
              <a:gd name="T28" fmla="*/ 199453 w 742418"/>
              <a:gd name="T29" fmla="*/ 176079 h 742418"/>
              <a:gd name="T30" fmla="*/ 83025 w 742418"/>
              <a:gd name="T31" fmla="*/ 176079 h 742418"/>
              <a:gd name="T32" fmla="*/ 67233 w 742418"/>
              <a:gd name="T33" fmla="*/ 160287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5 h 742418"/>
              <a:gd name="T44" fmla="*/ 159965 w 742418"/>
              <a:gd name="T45" fmla="*/ 29296 h 742418"/>
              <a:gd name="T46" fmla="*/ 29296 w 742418"/>
              <a:gd name="T47" fmla="*/ 159965 h 742418"/>
              <a:gd name="T48" fmla="*/ 159965 w 742418"/>
              <a:gd name="T49" fmla="*/ 290634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0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1" name="KSO_Shape"/>
          <p:cNvSpPr>
            <a:spLocks noChangeArrowheads="1"/>
          </p:cNvSpPr>
          <p:nvPr/>
        </p:nvSpPr>
        <p:spPr bwMode="auto">
          <a:xfrm>
            <a:off x="1347788" y="3676650"/>
            <a:ext cx="487362" cy="488950"/>
          </a:xfrm>
          <a:custGeom>
            <a:avLst/>
            <a:gdLst>
              <a:gd name="T0" fmla="*/ 183028 w 742418"/>
              <a:gd name="T1" fmla="*/ 89445 h 742418"/>
              <a:gd name="T2" fmla="*/ 194194 w 742418"/>
              <a:gd name="T3" fmla="*/ 94101 h 742418"/>
              <a:gd name="T4" fmla="*/ 247767 w 742418"/>
              <a:gd name="T5" fmla="*/ 148023 h 742418"/>
              <a:gd name="T6" fmla="*/ 249839 w 742418"/>
              <a:gd name="T7" fmla="*/ 150541 h 742418"/>
              <a:gd name="T8" fmla="*/ 250091 w 742418"/>
              <a:gd name="T9" fmla="*/ 150999 h 742418"/>
              <a:gd name="T10" fmla="*/ 251099 w 742418"/>
              <a:gd name="T11" fmla="*/ 152888 h 742418"/>
              <a:gd name="T12" fmla="*/ 252697 w 742418"/>
              <a:gd name="T13" fmla="*/ 160985 h 742418"/>
              <a:gd name="T14" fmla="*/ 251099 w 742418"/>
              <a:gd name="T15" fmla="*/ 169082 h 742418"/>
              <a:gd name="T16" fmla="*/ 250488 w 742418"/>
              <a:gd name="T17" fmla="*/ 170511 h 742418"/>
              <a:gd name="T18" fmla="*/ 249674 w 742418"/>
              <a:gd name="T19" fmla="*/ 171551 h 742418"/>
              <a:gd name="T20" fmla="*/ 247329 w 742418"/>
              <a:gd name="T21" fmla="*/ 173995 h 742418"/>
              <a:gd name="T22" fmla="*/ 193756 w 742418"/>
              <a:gd name="T23" fmla="*/ 227917 h 742418"/>
              <a:gd name="T24" fmla="*/ 171424 w 742418"/>
              <a:gd name="T25" fmla="*/ 227917 h 742418"/>
              <a:gd name="T26" fmla="*/ 171424 w 742418"/>
              <a:gd name="T27" fmla="*/ 205439 h 742418"/>
              <a:gd name="T28" fmla="*/ 199453 w 742418"/>
              <a:gd name="T29" fmla="*/ 177228 h 742418"/>
              <a:gd name="T30" fmla="*/ 83025 w 742418"/>
              <a:gd name="T31" fmla="*/ 177228 h 742418"/>
              <a:gd name="T32" fmla="*/ 67233 w 742418"/>
              <a:gd name="T33" fmla="*/ 161334 h 742418"/>
              <a:gd name="T34" fmla="*/ 83025 w 742418"/>
              <a:gd name="T35" fmla="*/ 145439 h 742418"/>
              <a:gd name="T36" fmla="*/ 200534 w 742418"/>
              <a:gd name="T37" fmla="*/ 145439 h 742418"/>
              <a:gd name="T38" fmla="*/ 171862 w 742418"/>
              <a:gd name="T39" fmla="*/ 116579 h 742418"/>
              <a:gd name="T40" fmla="*/ 171862 w 742418"/>
              <a:gd name="T41" fmla="*/ 94101 h 742418"/>
              <a:gd name="T42" fmla="*/ 183028 w 742418"/>
              <a:gd name="T43" fmla="*/ 89445 h 742418"/>
              <a:gd name="T44" fmla="*/ 159965 w 742418"/>
              <a:gd name="T45" fmla="*/ 29487 h 742418"/>
              <a:gd name="T46" fmla="*/ 29296 w 742418"/>
              <a:gd name="T47" fmla="*/ 161009 h 742418"/>
              <a:gd name="T48" fmla="*/ 159965 w 742418"/>
              <a:gd name="T49" fmla="*/ 292531 h 742418"/>
              <a:gd name="T50" fmla="*/ 290634 w 742418"/>
              <a:gd name="T51" fmla="*/ 161009 h 742418"/>
              <a:gd name="T52" fmla="*/ 159965 w 742418"/>
              <a:gd name="T53" fmla="*/ 29487 h 742418"/>
              <a:gd name="T54" fmla="*/ 159965 w 742418"/>
              <a:gd name="T55" fmla="*/ 0 h 742418"/>
              <a:gd name="T56" fmla="*/ 319930 w 742418"/>
              <a:gd name="T57" fmla="*/ 161009 h 742418"/>
              <a:gd name="T58" fmla="*/ 159965 w 742418"/>
              <a:gd name="T59" fmla="*/ 322018 h 742418"/>
              <a:gd name="T60" fmla="*/ 0 w 742418"/>
              <a:gd name="T61" fmla="*/ 161009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2" name="KSO_Shape"/>
          <p:cNvSpPr>
            <a:spLocks noChangeArrowheads="1"/>
          </p:cNvSpPr>
          <p:nvPr/>
        </p:nvSpPr>
        <p:spPr bwMode="auto">
          <a:xfrm>
            <a:off x="1347788" y="5276850"/>
            <a:ext cx="487362" cy="487363"/>
          </a:xfrm>
          <a:custGeom>
            <a:avLst/>
            <a:gdLst>
              <a:gd name="T0" fmla="*/ 183028 w 742418"/>
              <a:gd name="T1" fmla="*/ 88866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7 h 742418"/>
              <a:gd name="T12" fmla="*/ 252697 w 742418"/>
              <a:gd name="T13" fmla="*/ 159942 h 742418"/>
              <a:gd name="T14" fmla="*/ 251099 w 742418"/>
              <a:gd name="T15" fmla="*/ 167986 h 742418"/>
              <a:gd name="T16" fmla="*/ 250488 w 742418"/>
              <a:gd name="T17" fmla="*/ 169406 h 742418"/>
              <a:gd name="T18" fmla="*/ 249674 w 742418"/>
              <a:gd name="T19" fmla="*/ 170440 h 742418"/>
              <a:gd name="T20" fmla="*/ 247329 w 742418"/>
              <a:gd name="T21" fmla="*/ 172868 h 742418"/>
              <a:gd name="T22" fmla="*/ 193756 w 742418"/>
              <a:gd name="T23" fmla="*/ 226440 h 742418"/>
              <a:gd name="T24" fmla="*/ 171424 w 742418"/>
              <a:gd name="T25" fmla="*/ 226440 h 742418"/>
              <a:gd name="T26" fmla="*/ 171424 w 742418"/>
              <a:gd name="T27" fmla="*/ 204108 h 742418"/>
              <a:gd name="T28" fmla="*/ 199453 w 742418"/>
              <a:gd name="T29" fmla="*/ 176079 h 742418"/>
              <a:gd name="T30" fmla="*/ 83025 w 742418"/>
              <a:gd name="T31" fmla="*/ 176079 h 742418"/>
              <a:gd name="T32" fmla="*/ 67233 w 742418"/>
              <a:gd name="T33" fmla="*/ 160288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6 h 742418"/>
              <a:gd name="T44" fmla="*/ 159965 w 742418"/>
              <a:gd name="T45" fmla="*/ 29296 h 742418"/>
              <a:gd name="T46" fmla="*/ 29296 w 742418"/>
              <a:gd name="T47" fmla="*/ 159965 h 742418"/>
              <a:gd name="T48" fmla="*/ 159965 w 742418"/>
              <a:gd name="T49" fmla="*/ 290635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1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3" name="KSO_Shape"/>
          <p:cNvSpPr>
            <a:spLocks noChangeArrowheads="1"/>
          </p:cNvSpPr>
          <p:nvPr/>
        </p:nvSpPr>
        <p:spPr bwMode="auto">
          <a:xfrm>
            <a:off x="6235700" y="3760788"/>
            <a:ext cx="558800" cy="476250"/>
          </a:xfrm>
          <a:custGeom>
            <a:avLst/>
            <a:gdLst>
              <a:gd name="T0" fmla="*/ 346806 w 4999037"/>
              <a:gd name="T1" fmla="*/ 401398 h 4260141"/>
              <a:gd name="T2" fmla="*/ 348740 w 4999037"/>
              <a:gd name="T3" fmla="*/ 412674 h 4260141"/>
              <a:gd name="T4" fmla="*/ 351103 w 4999037"/>
              <a:gd name="T5" fmla="*/ 421373 h 4260141"/>
              <a:gd name="T6" fmla="*/ 354003 w 4999037"/>
              <a:gd name="T7" fmla="*/ 429964 h 4260141"/>
              <a:gd name="T8" fmla="*/ 357763 w 4999037"/>
              <a:gd name="T9" fmla="*/ 438126 h 4260141"/>
              <a:gd name="T10" fmla="*/ 362275 w 4999037"/>
              <a:gd name="T11" fmla="*/ 445428 h 4260141"/>
              <a:gd name="T12" fmla="*/ 367646 w 4999037"/>
              <a:gd name="T13" fmla="*/ 451872 h 4260141"/>
              <a:gd name="T14" fmla="*/ 372372 w 4999037"/>
              <a:gd name="T15" fmla="*/ 456060 h 4260141"/>
              <a:gd name="T16" fmla="*/ 376991 w 4999037"/>
              <a:gd name="T17" fmla="*/ 459067 h 4260141"/>
              <a:gd name="T18" fmla="*/ 382040 w 4999037"/>
              <a:gd name="T19" fmla="*/ 461430 h 4260141"/>
              <a:gd name="T20" fmla="*/ 387626 w 4999037"/>
              <a:gd name="T21" fmla="*/ 463148 h 4260141"/>
              <a:gd name="T22" fmla="*/ 393856 w 4999037"/>
              <a:gd name="T23" fmla="*/ 464115 h 4260141"/>
              <a:gd name="T24" fmla="*/ 398475 w 4999037"/>
              <a:gd name="T25" fmla="*/ 476250 h 4260141"/>
              <a:gd name="T26" fmla="*/ 162688 w 4999037"/>
              <a:gd name="T27" fmla="*/ 464222 h 4260141"/>
              <a:gd name="T28" fmla="*/ 169133 w 4999037"/>
              <a:gd name="T29" fmla="*/ 463470 h 4260141"/>
              <a:gd name="T30" fmla="*/ 174934 w 4999037"/>
              <a:gd name="T31" fmla="*/ 462074 h 4260141"/>
              <a:gd name="T32" fmla="*/ 180197 w 4999037"/>
              <a:gd name="T33" fmla="*/ 459926 h 4260141"/>
              <a:gd name="T34" fmla="*/ 184816 w 4999037"/>
              <a:gd name="T35" fmla="*/ 457134 h 4260141"/>
              <a:gd name="T36" fmla="*/ 189113 w 4999037"/>
              <a:gd name="T37" fmla="*/ 453698 h 4260141"/>
              <a:gd name="T38" fmla="*/ 192980 w 4999037"/>
              <a:gd name="T39" fmla="*/ 449939 h 4260141"/>
              <a:gd name="T40" fmla="*/ 198566 w 4999037"/>
              <a:gd name="T41" fmla="*/ 442314 h 4260141"/>
              <a:gd name="T42" fmla="*/ 203937 w 4999037"/>
              <a:gd name="T43" fmla="*/ 431897 h 4260141"/>
              <a:gd name="T44" fmla="*/ 207912 w 4999037"/>
              <a:gd name="T45" fmla="*/ 420513 h 4260141"/>
              <a:gd name="T46" fmla="*/ 210705 w 4999037"/>
              <a:gd name="T47" fmla="*/ 408915 h 4260141"/>
              <a:gd name="T48" fmla="*/ 212423 w 4999037"/>
              <a:gd name="T49" fmla="*/ 397746 h 4260141"/>
              <a:gd name="T50" fmla="*/ 520344 w 4999037"/>
              <a:gd name="T51" fmla="*/ 339467 h 4260141"/>
              <a:gd name="T52" fmla="*/ 15898 w 4999037"/>
              <a:gd name="T53" fmla="*/ 0 h 4260141"/>
              <a:gd name="T54" fmla="*/ 546124 w 4999037"/>
              <a:gd name="T55" fmla="*/ 322 h 4260141"/>
              <a:gd name="T56" fmla="*/ 550529 w 4999037"/>
              <a:gd name="T57" fmla="*/ 1933 h 4260141"/>
              <a:gd name="T58" fmla="*/ 554181 w 4999037"/>
              <a:gd name="T59" fmla="*/ 4725 h 4260141"/>
              <a:gd name="T60" fmla="*/ 556974 w 4999037"/>
              <a:gd name="T61" fmla="*/ 8269 h 4260141"/>
              <a:gd name="T62" fmla="*/ 558478 w 4999037"/>
              <a:gd name="T63" fmla="*/ 12672 h 4260141"/>
              <a:gd name="T64" fmla="*/ 558800 w 4999037"/>
              <a:gd name="T65" fmla="*/ 362019 h 4260141"/>
              <a:gd name="T66" fmla="*/ 558155 w 4999037"/>
              <a:gd name="T67" fmla="*/ 366852 h 4260141"/>
              <a:gd name="T68" fmla="*/ 556222 w 4999037"/>
              <a:gd name="T69" fmla="*/ 371040 h 4260141"/>
              <a:gd name="T70" fmla="*/ 552999 w 4999037"/>
              <a:gd name="T71" fmla="*/ 374477 h 4260141"/>
              <a:gd name="T72" fmla="*/ 549240 w 4999037"/>
              <a:gd name="T73" fmla="*/ 376732 h 4260141"/>
              <a:gd name="T74" fmla="*/ 544621 w 4999037"/>
              <a:gd name="T75" fmla="*/ 377913 h 4260141"/>
              <a:gd name="T76" fmla="*/ 14287 w 4999037"/>
              <a:gd name="T77" fmla="*/ 377913 h 4260141"/>
              <a:gd name="T78" fmla="*/ 9668 w 4999037"/>
              <a:gd name="T79" fmla="*/ 376732 h 4260141"/>
              <a:gd name="T80" fmla="*/ 5801 w 4999037"/>
              <a:gd name="T81" fmla="*/ 374477 h 4260141"/>
              <a:gd name="T82" fmla="*/ 2686 w 4999037"/>
              <a:gd name="T83" fmla="*/ 371040 h 4260141"/>
              <a:gd name="T84" fmla="*/ 752 w 4999037"/>
              <a:gd name="T85" fmla="*/ 366852 h 4260141"/>
              <a:gd name="T86" fmla="*/ 0 w 4999037"/>
              <a:gd name="T87" fmla="*/ 362019 h 4260141"/>
              <a:gd name="T88" fmla="*/ 322 w 4999037"/>
              <a:gd name="T89" fmla="*/ 12672 h 4260141"/>
              <a:gd name="T90" fmla="*/ 1934 w 4999037"/>
              <a:gd name="T91" fmla="*/ 8269 h 4260141"/>
              <a:gd name="T92" fmla="*/ 4726 w 4999037"/>
              <a:gd name="T93" fmla="*/ 4725 h 4260141"/>
              <a:gd name="T94" fmla="*/ 8271 w 4999037"/>
              <a:gd name="T95" fmla="*/ 1933 h 4260141"/>
              <a:gd name="T96" fmla="*/ 12676 w 4999037"/>
              <a:gd name="T97" fmla="*/ 322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4" name="KSO_Shape"/>
          <p:cNvSpPr>
            <a:spLocks noChangeArrowheads="1"/>
          </p:cNvSpPr>
          <p:nvPr/>
        </p:nvSpPr>
        <p:spPr bwMode="auto">
          <a:xfrm>
            <a:off x="9513888" y="3708400"/>
            <a:ext cx="558800" cy="517525"/>
          </a:xfrm>
          <a:custGeom>
            <a:avLst/>
            <a:gdLst>
              <a:gd name="T0" fmla="*/ 2147483647 w 4477"/>
              <a:gd name="T1" fmla="*/ 260122741 h 4133"/>
              <a:gd name="T2" fmla="*/ 2147483647 w 4477"/>
              <a:gd name="T3" fmla="*/ 120057786 h 4133"/>
              <a:gd name="T4" fmla="*/ 2147483647 w 4477"/>
              <a:gd name="T5" fmla="*/ 33350248 h 4133"/>
              <a:gd name="T6" fmla="*/ 2147483647 w 4477"/>
              <a:gd name="T7" fmla="*/ 0 h 4133"/>
              <a:gd name="T8" fmla="*/ 2147483647 w 4477"/>
              <a:gd name="T9" fmla="*/ 20007043 h 4133"/>
              <a:gd name="T10" fmla="*/ 2147483647 w 4477"/>
              <a:gd name="T11" fmla="*/ 86707538 h 4133"/>
              <a:gd name="T12" fmla="*/ 2147483647 w 4477"/>
              <a:gd name="T13" fmla="*/ 200101611 h 4133"/>
              <a:gd name="T14" fmla="*/ 2147483647 w 4477"/>
              <a:gd name="T15" fmla="*/ 360173483 h 4133"/>
              <a:gd name="T16" fmla="*/ 2147483647 w 4477"/>
              <a:gd name="T17" fmla="*/ 566938933 h 4133"/>
              <a:gd name="T18" fmla="*/ 2147483647 w 4477"/>
              <a:gd name="T19" fmla="*/ 807054630 h 4133"/>
              <a:gd name="T20" fmla="*/ 2147483647 w 4477"/>
              <a:gd name="T21" fmla="*/ 1193914523 h 4133"/>
              <a:gd name="T22" fmla="*/ 2147483647 w 4477"/>
              <a:gd name="T23" fmla="*/ 2147483647 h 4133"/>
              <a:gd name="T24" fmla="*/ 2147483647 w 4477"/>
              <a:gd name="T25" fmla="*/ 2147483647 h 4133"/>
              <a:gd name="T26" fmla="*/ 2147483647 w 4477"/>
              <a:gd name="T27" fmla="*/ 2147483647 h 4133"/>
              <a:gd name="T28" fmla="*/ 2147483647 w 4477"/>
              <a:gd name="T29" fmla="*/ 2147483647 h 4133"/>
              <a:gd name="T30" fmla="*/ 2147483647 w 4477"/>
              <a:gd name="T31" fmla="*/ 2147483647 h 4133"/>
              <a:gd name="T32" fmla="*/ 2147483647 w 4477"/>
              <a:gd name="T33" fmla="*/ 2147483647 h 4133"/>
              <a:gd name="T34" fmla="*/ 2147483647 w 4477"/>
              <a:gd name="T35" fmla="*/ 2147483647 h 4133"/>
              <a:gd name="T36" fmla="*/ 2147483647 w 4477"/>
              <a:gd name="T37" fmla="*/ 2147483647 h 4133"/>
              <a:gd name="T38" fmla="*/ 2147483647 w 4477"/>
              <a:gd name="T39" fmla="*/ 2147483647 h 4133"/>
              <a:gd name="T40" fmla="*/ 2147483647 w 4477"/>
              <a:gd name="T41" fmla="*/ 2147483647 h 4133"/>
              <a:gd name="T42" fmla="*/ 2147483647 w 4477"/>
              <a:gd name="T43" fmla="*/ 2147483647 h 4133"/>
              <a:gd name="T44" fmla="*/ 2147483647 w 4477"/>
              <a:gd name="T45" fmla="*/ 2147483647 h 4133"/>
              <a:gd name="T46" fmla="*/ 2147483647 w 4477"/>
              <a:gd name="T47" fmla="*/ 2147483647 h 4133"/>
              <a:gd name="T48" fmla="*/ 2147483647 w 4477"/>
              <a:gd name="T49" fmla="*/ 2147483647 h 4133"/>
              <a:gd name="T50" fmla="*/ 2147483647 w 4477"/>
              <a:gd name="T51" fmla="*/ 2147483647 h 4133"/>
              <a:gd name="T52" fmla="*/ 2147483647 w 4477"/>
              <a:gd name="T53" fmla="*/ 2147483647 h 4133"/>
              <a:gd name="T54" fmla="*/ 2147483647 w 4477"/>
              <a:gd name="T55" fmla="*/ 2067669649 h 4133"/>
              <a:gd name="T56" fmla="*/ 2147483647 w 4477"/>
              <a:gd name="T57" fmla="*/ 753697214 h 4133"/>
              <a:gd name="T58" fmla="*/ 2147483647 w 4477"/>
              <a:gd name="T59" fmla="*/ 2147483647 h 4133"/>
              <a:gd name="T60" fmla="*/ 2147483647 w 4477"/>
              <a:gd name="T61" fmla="*/ 2147483647 h 4133"/>
              <a:gd name="T62" fmla="*/ 2147483647 w 4477"/>
              <a:gd name="T63" fmla="*/ 2147483647 h 4133"/>
              <a:gd name="T64" fmla="*/ 1259512608 w 4477"/>
              <a:gd name="T65" fmla="*/ 2147483647 h 4133"/>
              <a:gd name="T66" fmla="*/ 0 w 4477"/>
              <a:gd name="T67" fmla="*/ 2147483647 h 4133"/>
              <a:gd name="T68" fmla="*/ 2147483647 w 4477"/>
              <a:gd name="T69" fmla="*/ 2147483647 h 4133"/>
              <a:gd name="T70" fmla="*/ 2147483647 w 4477"/>
              <a:gd name="T71" fmla="*/ 2147483647 h 4133"/>
              <a:gd name="T72" fmla="*/ 2147483647 w 4477"/>
              <a:gd name="T73" fmla="*/ 2147483647 h 4133"/>
              <a:gd name="T74" fmla="*/ 2147483647 w 4477"/>
              <a:gd name="T75" fmla="*/ 2147483647 h 4133"/>
              <a:gd name="T76" fmla="*/ 2147483647 w 4477"/>
              <a:gd name="T77" fmla="*/ 2147483647 h 4133"/>
              <a:gd name="T78" fmla="*/ 2147483647 w 4477"/>
              <a:gd name="T79" fmla="*/ 2147483647 h 4133"/>
              <a:gd name="T80" fmla="*/ 2147483647 w 4477"/>
              <a:gd name="T81" fmla="*/ 2147483647 h 4133"/>
              <a:gd name="T82" fmla="*/ 2147483647 w 4477"/>
              <a:gd name="T83" fmla="*/ 2147483647 h 4133"/>
              <a:gd name="T84" fmla="*/ 2147483647 w 4477"/>
              <a:gd name="T85" fmla="*/ 2147483647 h 4133"/>
              <a:gd name="T86" fmla="*/ 2147483647 w 4477"/>
              <a:gd name="T87" fmla="*/ 2147483647 h 4133"/>
              <a:gd name="T88" fmla="*/ 2147483647 w 4477"/>
              <a:gd name="T89" fmla="*/ 2147483647 h 4133"/>
              <a:gd name="T90" fmla="*/ 2147483647 w 4477"/>
              <a:gd name="T91" fmla="*/ 2147483647 h 4133"/>
              <a:gd name="T92" fmla="*/ 2147483647 w 4477"/>
              <a:gd name="T93" fmla="*/ 2147483647 h 4133"/>
              <a:gd name="T94" fmla="*/ 2147483647 w 4477"/>
              <a:gd name="T95" fmla="*/ 2147483647 h 4133"/>
              <a:gd name="T96" fmla="*/ 2147483647 w 4477"/>
              <a:gd name="T97" fmla="*/ 2147483647 h 4133"/>
              <a:gd name="T98" fmla="*/ 2147483647 w 4477"/>
              <a:gd name="T99" fmla="*/ 2147483647 h 4133"/>
              <a:gd name="T100" fmla="*/ 2147483647 w 4477"/>
              <a:gd name="T101" fmla="*/ 2147483647 h 4133"/>
              <a:gd name="T102" fmla="*/ 2147483647 w 4477"/>
              <a:gd name="T103" fmla="*/ 2147483647 h 4133"/>
              <a:gd name="T104" fmla="*/ 2147483647 w 4477"/>
              <a:gd name="T105" fmla="*/ 2147483647 h 4133"/>
              <a:gd name="T106" fmla="*/ 2147483647 w 4477"/>
              <a:gd name="T107" fmla="*/ 2147483647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5"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32796"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32797"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32798" name="KSO_Shape"/>
          <p:cNvSpPr>
            <a:spLocks noChangeArrowheads="1"/>
          </p:cNvSpPr>
          <p:nvPr/>
        </p:nvSpPr>
        <p:spPr bwMode="auto">
          <a:xfrm>
            <a:off x="7878763" y="1957388"/>
            <a:ext cx="622300" cy="846137"/>
          </a:xfrm>
          <a:custGeom>
            <a:avLst/>
            <a:gdLst>
              <a:gd name="T0" fmla="*/ 2147483647 w 4676"/>
              <a:gd name="T1" fmla="*/ 2147483647 h 6235"/>
              <a:gd name="T2" fmla="*/ 2147483647 w 4676"/>
              <a:gd name="T3" fmla="*/ 2147483647 h 6235"/>
              <a:gd name="T4" fmla="*/ 2147483647 w 4676"/>
              <a:gd name="T5" fmla="*/ 2147483647 h 6235"/>
              <a:gd name="T6" fmla="*/ 2147483647 w 4676"/>
              <a:gd name="T7" fmla="*/ 2147483647 h 6235"/>
              <a:gd name="T8" fmla="*/ 2147483647 w 4676"/>
              <a:gd name="T9" fmla="*/ 2147483647 h 6235"/>
              <a:gd name="T10" fmla="*/ 2147483647 w 4676"/>
              <a:gd name="T11" fmla="*/ 2147483647 h 6235"/>
              <a:gd name="T12" fmla="*/ 2147483647 w 4676"/>
              <a:gd name="T13" fmla="*/ 2147483647 h 6235"/>
              <a:gd name="T14" fmla="*/ 2147483647 w 4676"/>
              <a:gd name="T15" fmla="*/ 2147483647 h 6235"/>
              <a:gd name="T16" fmla="*/ 2147483647 w 4676"/>
              <a:gd name="T17" fmla="*/ 2147483647 h 6235"/>
              <a:gd name="T18" fmla="*/ 2147483647 w 4676"/>
              <a:gd name="T19" fmla="*/ 2147483647 h 6235"/>
              <a:gd name="T20" fmla="*/ 2147483647 w 4676"/>
              <a:gd name="T21" fmla="*/ 2147483647 h 6235"/>
              <a:gd name="T22" fmla="*/ 2147483647 w 4676"/>
              <a:gd name="T23" fmla="*/ 2147483647 h 6235"/>
              <a:gd name="T24" fmla="*/ 2147483647 w 4676"/>
              <a:gd name="T25" fmla="*/ 2147483647 h 6235"/>
              <a:gd name="T26" fmla="*/ 2147483647 w 4676"/>
              <a:gd name="T27" fmla="*/ 2147483647 h 6235"/>
              <a:gd name="T28" fmla="*/ 2147483647 w 4676"/>
              <a:gd name="T29" fmla="*/ 2147483647 h 6235"/>
              <a:gd name="T30" fmla="*/ 2147483647 w 4676"/>
              <a:gd name="T31" fmla="*/ 2147483647 h 6235"/>
              <a:gd name="T32" fmla="*/ 2147483647 w 4676"/>
              <a:gd name="T33" fmla="*/ 2147483647 h 6235"/>
              <a:gd name="T34" fmla="*/ 2147483647 w 4676"/>
              <a:gd name="T35" fmla="*/ 2147483647 h 6235"/>
              <a:gd name="T36" fmla="*/ 2147483647 w 4676"/>
              <a:gd name="T37" fmla="*/ 2147483647 h 6235"/>
              <a:gd name="T38" fmla="*/ 2147483647 w 4676"/>
              <a:gd name="T39" fmla="*/ 2147483647 h 6235"/>
              <a:gd name="T40" fmla="*/ 2147483647 w 4676"/>
              <a:gd name="T41" fmla="*/ 2147483647 h 6235"/>
              <a:gd name="T42" fmla="*/ 2147483647 w 4676"/>
              <a:gd name="T43" fmla="*/ 2147483647 h 6235"/>
              <a:gd name="T44" fmla="*/ 2147483647 w 4676"/>
              <a:gd name="T45" fmla="*/ 2147483647 h 6235"/>
              <a:gd name="T46" fmla="*/ 2147483647 w 4676"/>
              <a:gd name="T47" fmla="*/ 2147483647 h 6235"/>
              <a:gd name="T48" fmla="*/ 2147483647 w 4676"/>
              <a:gd name="T49" fmla="*/ 2147483647 h 6235"/>
              <a:gd name="T50" fmla="*/ 2147483647 w 4676"/>
              <a:gd name="T51" fmla="*/ 2147483647 h 6235"/>
              <a:gd name="T52" fmla="*/ 2147483647 w 4676"/>
              <a:gd name="T53" fmla="*/ 2147483647 h 6235"/>
              <a:gd name="T54" fmla="*/ 2147483647 w 4676"/>
              <a:gd name="T55" fmla="*/ 2147483647 h 6235"/>
              <a:gd name="T56" fmla="*/ 2147483647 w 4676"/>
              <a:gd name="T57" fmla="*/ 2147483647 h 6235"/>
              <a:gd name="T58" fmla="*/ 2147483647 w 4676"/>
              <a:gd name="T59" fmla="*/ 2147483647 h 6235"/>
              <a:gd name="T60" fmla="*/ 2147483647 w 4676"/>
              <a:gd name="T61" fmla="*/ 2147483647 h 6235"/>
              <a:gd name="T62" fmla="*/ 2147483647 w 4676"/>
              <a:gd name="T63" fmla="*/ 2147483647 h 6235"/>
              <a:gd name="T64" fmla="*/ 2147483647 w 4676"/>
              <a:gd name="T65" fmla="*/ 2147483647 h 6235"/>
              <a:gd name="T66" fmla="*/ 2147483647 w 4676"/>
              <a:gd name="T67" fmla="*/ 2147483647 h 6235"/>
              <a:gd name="T68" fmla="*/ 2147483647 w 4676"/>
              <a:gd name="T69" fmla="*/ 2147483647 h 6235"/>
              <a:gd name="T70" fmla="*/ 2147483647 w 4676"/>
              <a:gd name="T71" fmla="*/ 2147483647 h 6235"/>
              <a:gd name="T72" fmla="*/ 2147483647 w 4676"/>
              <a:gd name="T73" fmla="*/ 2147483647 h 6235"/>
              <a:gd name="T74" fmla="*/ 2147483647 w 4676"/>
              <a:gd name="T75" fmla="*/ 2147483647 h 6235"/>
              <a:gd name="T76" fmla="*/ 2147483647 w 4676"/>
              <a:gd name="T77" fmla="*/ 2147483647 h 6235"/>
              <a:gd name="T78" fmla="*/ 2147483647 w 4676"/>
              <a:gd name="T79" fmla="*/ 2147483647 h 6235"/>
              <a:gd name="T80" fmla="*/ 2147483647 w 4676"/>
              <a:gd name="T81" fmla="*/ 2147483647 h 6235"/>
              <a:gd name="T82" fmla="*/ 2147483647 w 4676"/>
              <a:gd name="T83" fmla="*/ 2147483647 h 6235"/>
              <a:gd name="T84" fmla="*/ 2147483647 w 4676"/>
              <a:gd name="T85" fmla="*/ 2147483647 h 6235"/>
              <a:gd name="T86" fmla="*/ 2147483647 w 4676"/>
              <a:gd name="T87" fmla="*/ 2147483647 h 6235"/>
              <a:gd name="T88" fmla="*/ 2147483647 w 4676"/>
              <a:gd name="T89" fmla="*/ 2147483647 h 6235"/>
              <a:gd name="T90" fmla="*/ 2147483647 w 4676"/>
              <a:gd name="T91" fmla="*/ 2147483647 h 6235"/>
              <a:gd name="T92" fmla="*/ 2147483647 w 4676"/>
              <a:gd name="T93" fmla="*/ 2147483647 h 6235"/>
              <a:gd name="T94" fmla="*/ 2147483647 w 4676"/>
              <a:gd name="T95" fmla="*/ 2147483647 h 6235"/>
              <a:gd name="T96" fmla="*/ 2147483647 w 4676"/>
              <a:gd name="T97" fmla="*/ 2147483647 h 6235"/>
              <a:gd name="T98" fmla="*/ 2147483647 w 4676"/>
              <a:gd name="T99" fmla="*/ 2147483647 h 6235"/>
              <a:gd name="T100" fmla="*/ 2147483647 w 4676"/>
              <a:gd name="T101" fmla="*/ 2147483647 h 6235"/>
              <a:gd name="T102" fmla="*/ 2147483647 w 4676"/>
              <a:gd name="T103" fmla="*/ 2147483647 h 6235"/>
              <a:gd name="T104" fmla="*/ 2147483647 w 4676"/>
              <a:gd name="T105" fmla="*/ 2147483647 h 6235"/>
              <a:gd name="T106" fmla="*/ 2147483647 w 4676"/>
              <a:gd name="T107" fmla="*/ 2147483647 h 6235"/>
              <a:gd name="T108" fmla="*/ 2147483647 w 4676"/>
              <a:gd name="T109" fmla="*/ 2147483647 h 6235"/>
              <a:gd name="T110" fmla="*/ 2147483647 w 4676"/>
              <a:gd name="T111" fmla="*/ 2147483647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9"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2800" name="矩形 31"/>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37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7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3800" name="KSO_Shape"/>
          <p:cNvGrpSpPr>
            <a:grpSpLocks/>
          </p:cNvGrpSpPr>
          <p:nvPr/>
        </p:nvGrpSpPr>
        <p:grpSpPr bwMode="auto">
          <a:xfrm>
            <a:off x="349250" y="1236663"/>
            <a:ext cx="5975350" cy="4932362"/>
            <a:chOff x="0" y="0"/>
            <a:chExt cx="5832647" cy="4819363"/>
          </a:xfrm>
        </p:grpSpPr>
        <p:sp>
          <p:nvSpPr>
            <p:cNvPr id="33815" name="内蒙古"/>
            <p:cNvSpPr>
              <a:spLocks noChangeArrowheads="1"/>
            </p:cNvSpPr>
            <p:nvPr/>
          </p:nvSpPr>
          <p:spPr bwMode="auto">
            <a:xfrm>
              <a:off x="2449067" y="53708"/>
              <a:ext cx="2556482" cy="2180529"/>
            </a:xfrm>
            <a:custGeom>
              <a:avLst/>
              <a:gdLst>
                <a:gd name="T0" fmla="*/ 2147483647 w 1428"/>
                <a:gd name="T1" fmla="*/ 2147483647 h 1218"/>
                <a:gd name="T2" fmla="*/ 2147483647 w 1428"/>
                <a:gd name="T3" fmla="*/ 2147483647 h 1218"/>
                <a:gd name="T4" fmla="*/ 2147483647 w 1428"/>
                <a:gd name="T5" fmla="*/ 2147483647 h 1218"/>
                <a:gd name="T6" fmla="*/ 2147483647 w 1428"/>
                <a:gd name="T7" fmla="*/ 2147483647 h 1218"/>
                <a:gd name="T8" fmla="*/ 2147483647 w 1428"/>
                <a:gd name="T9" fmla="*/ 2147483647 h 1218"/>
                <a:gd name="T10" fmla="*/ 2147483647 w 1428"/>
                <a:gd name="T11" fmla="*/ 2147483647 h 1218"/>
                <a:gd name="T12" fmla="*/ 2147483647 w 1428"/>
                <a:gd name="T13" fmla="*/ 2147483647 h 1218"/>
                <a:gd name="T14" fmla="*/ 2147483647 w 1428"/>
                <a:gd name="T15" fmla="*/ 2147483647 h 1218"/>
                <a:gd name="T16" fmla="*/ 2147483647 w 1428"/>
                <a:gd name="T17" fmla="*/ 2147483647 h 1218"/>
                <a:gd name="T18" fmla="*/ 2147483647 w 1428"/>
                <a:gd name="T19" fmla="*/ 2147483647 h 1218"/>
                <a:gd name="T20" fmla="*/ 2147483647 w 1428"/>
                <a:gd name="T21" fmla="*/ 2147483647 h 1218"/>
                <a:gd name="T22" fmla="*/ 2147483647 w 1428"/>
                <a:gd name="T23" fmla="*/ 2147483647 h 1218"/>
                <a:gd name="T24" fmla="*/ 2147483647 w 1428"/>
                <a:gd name="T25" fmla="*/ 2147483647 h 1218"/>
                <a:gd name="T26" fmla="*/ 2147483647 w 1428"/>
                <a:gd name="T27" fmla="*/ 2147483647 h 1218"/>
                <a:gd name="T28" fmla="*/ 2147483647 w 1428"/>
                <a:gd name="T29" fmla="*/ 2147483647 h 1218"/>
                <a:gd name="T30" fmla="*/ 2147483647 w 1428"/>
                <a:gd name="T31" fmla="*/ 2147483647 h 1218"/>
                <a:gd name="T32" fmla="*/ 2147483647 w 1428"/>
                <a:gd name="T33" fmla="*/ 2147483647 h 1218"/>
                <a:gd name="T34" fmla="*/ 2147483647 w 1428"/>
                <a:gd name="T35" fmla="*/ 2147483647 h 1218"/>
                <a:gd name="T36" fmla="*/ 2147483647 w 1428"/>
                <a:gd name="T37" fmla="*/ 2147483647 h 1218"/>
                <a:gd name="T38" fmla="*/ 2147483647 w 1428"/>
                <a:gd name="T39" fmla="*/ 2147483647 h 1218"/>
                <a:gd name="T40" fmla="*/ 2147483647 w 1428"/>
                <a:gd name="T41" fmla="*/ 2147483647 h 1218"/>
                <a:gd name="T42" fmla="*/ 2147483647 w 1428"/>
                <a:gd name="T43" fmla="*/ 2147483647 h 1218"/>
                <a:gd name="T44" fmla="*/ 0 w 1428"/>
                <a:gd name="T45" fmla="*/ 2147483647 h 1218"/>
                <a:gd name="T46" fmla="*/ 2147483647 w 1428"/>
                <a:gd name="T47" fmla="*/ 2147483647 h 1218"/>
                <a:gd name="T48" fmla="*/ 2147483647 w 1428"/>
                <a:gd name="T49" fmla="*/ 2147483647 h 1218"/>
                <a:gd name="T50" fmla="*/ 2147483647 w 1428"/>
                <a:gd name="T51" fmla="*/ 2147483647 h 1218"/>
                <a:gd name="T52" fmla="*/ 2147483647 w 1428"/>
                <a:gd name="T53" fmla="*/ 2147483647 h 1218"/>
                <a:gd name="T54" fmla="*/ 2147483647 w 1428"/>
                <a:gd name="T55" fmla="*/ 2147483647 h 1218"/>
                <a:gd name="T56" fmla="*/ 2147483647 w 1428"/>
                <a:gd name="T57" fmla="*/ 2147483647 h 1218"/>
                <a:gd name="T58" fmla="*/ 2147483647 w 1428"/>
                <a:gd name="T59" fmla="*/ 2147483647 h 1218"/>
                <a:gd name="T60" fmla="*/ 2147483647 w 1428"/>
                <a:gd name="T61" fmla="*/ 2147483647 h 1218"/>
                <a:gd name="T62" fmla="*/ 2147483647 w 1428"/>
                <a:gd name="T63" fmla="*/ 2147483647 h 1218"/>
                <a:gd name="T64" fmla="*/ 2147483647 w 1428"/>
                <a:gd name="T65" fmla="*/ 2147483647 h 1218"/>
                <a:gd name="T66" fmla="*/ 2147483647 w 1428"/>
                <a:gd name="T67" fmla="*/ 2147483647 h 1218"/>
                <a:gd name="T68" fmla="*/ 2147483647 w 1428"/>
                <a:gd name="T69" fmla="*/ 2147483647 h 1218"/>
                <a:gd name="T70" fmla="*/ 2147483647 w 1428"/>
                <a:gd name="T71" fmla="*/ 2147483647 h 1218"/>
                <a:gd name="T72" fmla="*/ 2147483647 w 1428"/>
                <a:gd name="T73" fmla="*/ 2147483647 h 1218"/>
                <a:gd name="T74" fmla="*/ 2147483647 w 1428"/>
                <a:gd name="T75" fmla="*/ 2147483647 h 1218"/>
                <a:gd name="T76" fmla="*/ 2147483647 w 1428"/>
                <a:gd name="T77" fmla="*/ 2147483647 h 1218"/>
                <a:gd name="T78" fmla="*/ 2147483647 w 1428"/>
                <a:gd name="T79" fmla="*/ 2147483647 h 1218"/>
                <a:gd name="T80" fmla="*/ 2147483647 w 1428"/>
                <a:gd name="T81" fmla="*/ 2147483647 h 1218"/>
                <a:gd name="T82" fmla="*/ 2147483647 w 1428"/>
                <a:gd name="T83" fmla="*/ 2147483647 h 1218"/>
                <a:gd name="T84" fmla="*/ 2147483647 w 1428"/>
                <a:gd name="T85" fmla="*/ 2147483647 h 1218"/>
                <a:gd name="T86" fmla="*/ 2147483647 w 1428"/>
                <a:gd name="T87" fmla="*/ 2147483647 h 1218"/>
                <a:gd name="T88" fmla="*/ 2147483647 w 1428"/>
                <a:gd name="T89" fmla="*/ 2147483647 h 1218"/>
                <a:gd name="T90" fmla="*/ 2147483647 w 1428"/>
                <a:gd name="T91" fmla="*/ 2147483647 h 1218"/>
                <a:gd name="T92" fmla="*/ 2147483647 w 1428"/>
                <a:gd name="T93" fmla="*/ 2147483647 h 1218"/>
                <a:gd name="T94" fmla="*/ 2147483647 w 1428"/>
                <a:gd name="T95" fmla="*/ 2147483647 h 1218"/>
                <a:gd name="T96" fmla="*/ 2147483647 w 1428"/>
                <a:gd name="T97" fmla="*/ 2147483647 h 1218"/>
                <a:gd name="T98" fmla="*/ 2147483647 w 1428"/>
                <a:gd name="T99" fmla="*/ 2147483647 h 1218"/>
                <a:gd name="T100" fmla="*/ 2147483647 w 1428"/>
                <a:gd name="T101" fmla="*/ 2147483647 h 1218"/>
                <a:gd name="T102" fmla="*/ 2147483647 w 1428"/>
                <a:gd name="T103" fmla="*/ 2147483647 h 1218"/>
                <a:gd name="T104" fmla="*/ 2147483647 w 1428"/>
                <a:gd name="T105" fmla="*/ 2147483647 h 1218"/>
                <a:gd name="T106" fmla="*/ 2147483647 w 1428"/>
                <a:gd name="T107" fmla="*/ 2147483647 h 1218"/>
                <a:gd name="T108" fmla="*/ 2147483647 w 1428"/>
                <a:gd name="T109" fmla="*/ 2147483647 h 1218"/>
                <a:gd name="T110" fmla="*/ 2147483647 w 1428"/>
                <a:gd name="T111" fmla="*/ 2147483647 h 1218"/>
                <a:gd name="T112" fmla="*/ 2147483647 w 1428"/>
                <a:gd name="T113" fmla="*/ 2147483647 h 1218"/>
                <a:gd name="T114" fmla="*/ 2147483647 w 1428"/>
                <a:gd name="T115" fmla="*/ 2147483647 h 1218"/>
                <a:gd name="T116" fmla="*/ 2147483647 w 1428"/>
                <a:gd name="T117" fmla="*/ 2147483647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6" name="甘肃"/>
            <p:cNvSpPr>
              <a:spLocks noChangeArrowheads="1"/>
            </p:cNvSpPr>
            <p:nvPr/>
          </p:nvSpPr>
          <p:spPr bwMode="auto">
            <a:xfrm>
              <a:off x="1958538" y="1528877"/>
              <a:ext cx="1632711" cy="1382076"/>
            </a:xfrm>
            <a:custGeom>
              <a:avLst/>
              <a:gdLst>
                <a:gd name="T0" fmla="*/ 2147483647 w 912"/>
                <a:gd name="T1" fmla="*/ 2147483647 h 772"/>
                <a:gd name="T2" fmla="*/ 2147483647 w 912"/>
                <a:gd name="T3" fmla="*/ 2147483647 h 772"/>
                <a:gd name="T4" fmla="*/ 2147483647 w 912"/>
                <a:gd name="T5" fmla="*/ 2147483647 h 772"/>
                <a:gd name="T6" fmla="*/ 2147483647 w 912"/>
                <a:gd name="T7" fmla="*/ 2147483647 h 772"/>
                <a:gd name="T8" fmla="*/ 2147483647 w 912"/>
                <a:gd name="T9" fmla="*/ 2147483647 h 772"/>
                <a:gd name="T10" fmla="*/ 2147483647 w 912"/>
                <a:gd name="T11" fmla="*/ 2147483647 h 772"/>
                <a:gd name="T12" fmla="*/ 2147483647 w 912"/>
                <a:gd name="T13" fmla="*/ 2147483647 h 772"/>
                <a:gd name="T14" fmla="*/ 2147483647 w 912"/>
                <a:gd name="T15" fmla="*/ 2147483647 h 772"/>
                <a:gd name="T16" fmla="*/ 2147483647 w 912"/>
                <a:gd name="T17" fmla="*/ 2147483647 h 772"/>
                <a:gd name="T18" fmla="*/ 2147483647 w 912"/>
                <a:gd name="T19" fmla="*/ 2147483647 h 772"/>
                <a:gd name="T20" fmla="*/ 2147483647 w 912"/>
                <a:gd name="T21" fmla="*/ 2147483647 h 772"/>
                <a:gd name="T22" fmla="*/ 2147483647 w 912"/>
                <a:gd name="T23" fmla="*/ 2147483647 h 772"/>
                <a:gd name="T24" fmla="*/ 2147483647 w 912"/>
                <a:gd name="T25" fmla="*/ 2147483647 h 772"/>
                <a:gd name="T26" fmla="*/ 2147483647 w 912"/>
                <a:gd name="T27" fmla="*/ 2147483647 h 772"/>
                <a:gd name="T28" fmla="*/ 2147483647 w 912"/>
                <a:gd name="T29" fmla="*/ 2147483647 h 772"/>
                <a:gd name="T30" fmla="*/ 2147483647 w 912"/>
                <a:gd name="T31" fmla="*/ 2147483647 h 772"/>
                <a:gd name="T32" fmla="*/ 2147483647 w 912"/>
                <a:gd name="T33" fmla="*/ 2147483647 h 772"/>
                <a:gd name="T34" fmla="*/ 2147483647 w 912"/>
                <a:gd name="T35" fmla="*/ 2147483647 h 772"/>
                <a:gd name="T36" fmla="*/ 2147483647 w 912"/>
                <a:gd name="T37" fmla="*/ 2147483647 h 772"/>
                <a:gd name="T38" fmla="*/ 2147483647 w 912"/>
                <a:gd name="T39" fmla="*/ 2147483647 h 772"/>
                <a:gd name="T40" fmla="*/ 2147483647 w 912"/>
                <a:gd name="T41" fmla="*/ 2147483647 h 772"/>
                <a:gd name="T42" fmla="*/ 2147483647 w 912"/>
                <a:gd name="T43" fmla="*/ 2147483647 h 772"/>
                <a:gd name="T44" fmla="*/ 2147483647 w 912"/>
                <a:gd name="T45" fmla="*/ 2147483647 h 772"/>
                <a:gd name="T46" fmla="*/ 2147483647 w 912"/>
                <a:gd name="T47" fmla="*/ 2147483647 h 772"/>
                <a:gd name="T48" fmla="*/ 2147483647 w 912"/>
                <a:gd name="T49" fmla="*/ 2147483647 h 772"/>
                <a:gd name="T50" fmla="*/ 2147483647 w 912"/>
                <a:gd name="T51" fmla="*/ 2147483647 h 772"/>
                <a:gd name="T52" fmla="*/ 2147483647 w 912"/>
                <a:gd name="T53" fmla="*/ 2147483647 h 772"/>
                <a:gd name="T54" fmla="*/ 2147483647 w 912"/>
                <a:gd name="T55" fmla="*/ 2147483647 h 772"/>
                <a:gd name="T56" fmla="*/ 2147483647 w 912"/>
                <a:gd name="T57" fmla="*/ 2147483647 h 772"/>
                <a:gd name="T58" fmla="*/ 2147483647 w 912"/>
                <a:gd name="T59" fmla="*/ 2147483647 h 772"/>
                <a:gd name="T60" fmla="*/ 2147483647 w 912"/>
                <a:gd name="T61" fmla="*/ 2147483647 h 772"/>
                <a:gd name="T62" fmla="*/ 2147483647 w 912"/>
                <a:gd name="T63" fmla="*/ 2147483647 h 772"/>
                <a:gd name="T64" fmla="*/ 2147483647 w 912"/>
                <a:gd name="T65" fmla="*/ 2147483647 h 772"/>
                <a:gd name="T66" fmla="*/ 2147483647 w 912"/>
                <a:gd name="T67" fmla="*/ 2147483647 h 772"/>
                <a:gd name="T68" fmla="*/ 2147483647 w 912"/>
                <a:gd name="T69" fmla="*/ 2147483647 h 772"/>
                <a:gd name="T70" fmla="*/ 2147483647 w 912"/>
                <a:gd name="T71" fmla="*/ 2147483647 h 772"/>
                <a:gd name="T72" fmla="*/ 2147483647 w 912"/>
                <a:gd name="T73" fmla="*/ 2147483647 h 772"/>
                <a:gd name="T74" fmla="*/ 2147483647 w 912"/>
                <a:gd name="T75" fmla="*/ 2147483647 h 772"/>
                <a:gd name="T76" fmla="*/ 2147483647 w 912"/>
                <a:gd name="T77" fmla="*/ 2147483647 h 772"/>
                <a:gd name="T78" fmla="*/ 2147483647 w 912"/>
                <a:gd name="T79" fmla="*/ 2147483647 h 772"/>
                <a:gd name="T80" fmla="*/ 2147483647 w 912"/>
                <a:gd name="T81" fmla="*/ 2147483647 h 772"/>
                <a:gd name="T82" fmla="*/ 2147483647 w 912"/>
                <a:gd name="T83" fmla="*/ 2147483647 h 772"/>
                <a:gd name="T84" fmla="*/ 2147483647 w 912"/>
                <a:gd name="T85" fmla="*/ 2147483647 h 772"/>
                <a:gd name="T86" fmla="*/ 2147483647 w 912"/>
                <a:gd name="T87" fmla="*/ 2147483647 h 772"/>
                <a:gd name="T88" fmla="*/ 2147483647 w 912"/>
                <a:gd name="T89" fmla="*/ 2147483647 h 772"/>
                <a:gd name="T90" fmla="*/ 2147483647 w 912"/>
                <a:gd name="T91" fmla="*/ 2147483647 h 772"/>
                <a:gd name="T92" fmla="*/ 2147483647 w 912"/>
                <a:gd name="T93" fmla="*/ 2147483647 h 772"/>
                <a:gd name="T94" fmla="*/ 2147483647 w 912"/>
                <a:gd name="T95" fmla="*/ 2147483647 h 772"/>
                <a:gd name="T96" fmla="*/ 2147483647 w 912"/>
                <a:gd name="T97" fmla="*/ 2147483647 h 772"/>
                <a:gd name="T98" fmla="*/ 2147483647 w 912"/>
                <a:gd name="T99" fmla="*/ 2147483647 h 772"/>
                <a:gd name="T100" fmla="*/ 2147483647 w 912"/>
                <a:gd name="T101" fmla="*/ 2147483647 h 772"/>
                <a:gd name="T102" fmla="*/ 2147483647 w 912"/>
                <a:gd name="T103" fmla="*/ 2147483647 h 772"/>
                <a:gd name="T104" fmla="*/ 2147483647 w 912"/>
                <a:gd name="T105" fmla="*/ 2147483647 h 772"/>
                <a:gd name="T106" fmla="*/ 2147483647 w 912"/>
                <a:gd name="T107" fmla="*/ 2147483647 h 772"/>
                <a:gd name="T108" fmla="*/ 2147483647 w 912"/>
                <a:gd name="T109" fmla="*/ 2147483647 h 772"/>
                <a:gd name="T110" fmla="*/ 2147483647 w 912"/>
                <a:gd name="T111" fmla="*/ 2147483647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7" name="宁夏"/>
            <p:cNvSpPr>
              <a:spLocks noChangeArrowheads="1"/>
            </p:cNvSpPr>
            <p:nvPr/>
          </p:nvSpPr>
          <p:spPr bwMode="auto">
            <a:xfrm>
              <a:off x="3118622" y="2008665"/>
              <a:ext cx="329407" cy="544237"/>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2147483647 w 184"/>
                <a:gd name="T91" fmla="*/ 2147483647 h 304"/>
                <a:gd name="T92" fmla="*/ 2147483647 w 184"/>
                <a:gd name="T93" fmla="*/ 2147483647 h 304"/>
                <a:gd name="T94" fmla="*/ 2147483647 w 184"/>
                <a:gd name="T95" fmla="*/ 2147483647 h 304"/>
                <a:gd name="T96" fmla="*/ 2147483647 w 184"/>
                <a:gd name="T97" fmla="*/ 2147483647 h 304"/>
                <a:gd name="T98" fmla="*/ 2147483647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8" name="新疆"/>
            <p:cNvSpPr>
              <a:spLocks noChangeArrowheads="1"/>
            </p:cNvSpPr>
            <p:nvPr/>
          </p:nvSpPr>
          <p:spPr bwMode="auto">
            <a:xfrm>
              <a:off x="0" y="576462"/>
              <a:ext cx="2334491" cy="1765190"/>
            </a:xfrm>
            <a:custGeom>
              <a:avLst/>
              <a:gdLst>
                <a:gd name="T0" fmla="*/ 2147483647 w 1304"/>
                <a:gd name="T1" fmla="*/ 2147483647 h 986"/>
                <a:gd name="T2" fmla="*/ 2147483647 w 1304"/>
                <a:gd name="T3" fmla="*/ 2147483647 h 986"/>
                <a:gd name="T4" fmla="*/ 2147483647 w 1304"/>
                <a:gd name="T5" fmla="*/ 2147483647 h 986"/>
                <a:gd name="T6" fmla="*/ 2147483647 w 1304"/>
                <a:gd name="T7" fmla="*/ 2147483647 h 986"/>
                <a:gd name="T8" fmla="*/ 2147483647 w 1304"/>
                <a:gd name="T9" fmla="*/ 2147483647 h 986"/>
                <a:gd name="T10" fmla="*/ 2147483647 w 1304"/>
                <a:gd name="T11" fmla="*/ 2147483647 h 986"/>
                <a:gd name="T12" fmla="*/ 2147483647 w 1304"/>
                <a:gd name="T13" fmla="*/ 2147483647 h 986"/>
                <a:gd name="T14" fmla="*/ 2147483647 w 1304"/>
                <a:gd name="T15" fmla="*/ 2147483647 h 986"/>
                <a:gd name="T16" fmla="*/ 2147483647 w 1304"/>
                <a:gd name="T17" fmla="*/ 2147483647 h 986"/>
                <a:gd name="T18" fmla="*/ 2147483647 w 1304"/>
                <a:gd name="T19" fmla="*/ 2147483647 h 986"/>
                <a:gd name="T20" fmla="*/ 2147483647 w 1304"/>
                <a:gd name="T21" fmla="*/ 2147483647 h 986"/>
                <a:gd name="T22" fmla="*/ 2147483647 w 1304"/>
                <a:gd name="T23" fmla="*/ 2147483647 h 986"/>
                <a:gd name="T24" fmla="*/ 2147483647 w 1304"/>
                <a:gd name="T25" fmla="*/ 2147483647 h 986"/>
                <a:gd name="T26" fmla="*/ 2147483647 w 1304"/>
                <a:gd name="T27" fmla="*/ 2147483647 h 986"/>
                <a:gd name="T28" fmla="*/ 2147483647 w 1304"/>
                <a:gd name="T29" fmla="*/ 2147483647 h 986"/>
                <a:gd name="T30" fmla="*/ 2147483647 w 1304"/>
                <a:gd name="T31" fmla="*/ 2147483647 h 986"/>
                <a:gd name="T32" fmla="*/ 2147483647 w 1304"/>
                <a:gd name="T33" fmla="*/ 2147483647 h 986"/>
                <a:gd name="T34" fmla="*/ 2147483647 w 1304"/>
                <a:gd name="T35" fmla="*/ 2147483647 h 986"/>
                <a:gd name="T36" fmla="*/ 2147483647 w 1304"/>
                <a:gd name="T37" fmla="*/ 2147483647 h 986"/>
                <a:gd name="T38" fmla="*/ 2147483647 w 1304"/>
                <a:gd name="T39" fmla="*/ 2147483647 h 986"/>
                <a:gd name="T40" fmla="*/ 2147483647 w 1304"/>
                <a:gd name="T41" fmla="*/ 2147483647 h 986"/>
                <a:gd name="T42" fmla="*/ 2147483647 w 1304"/>
                <a:gd name="T43" fmla="*/ 2147483647 h 986"/>
                <a:gd name="T44" fmla="*/ 2147483647 w 1304"/>
                <a:gd name="T45" fmla="*/ 2147483647 h 986"/>
                <a:gd name="T46" fmla="*/ 2147483647 w 1304"/>
                <a:gd name="T47" fmla="*/ 2147483647 h 986"/>
                <a:gd name="T48" fmla="*/ 2147483647 w 1304"/>
                <a:gd name="T49" fmla="*/ 2147483647 h 986"/>
                <a:gd name="T50" fmla="*/ 2147483647 w 1304"/>
                <a:gd name="T51" fmla="*/ 2147483647 h 986"/>
                <a:gd name="T52" fmla="*/ 2147483647 w 1304"/>
                <a:gd name="T53" fmla="*/ 2147483647 h 986"/>
                <a:gd name="T54" fmla="*/ 2147483647 w 1304"/>
                <a:gd name="T55" fmla="*/ 2147483647 h 986"/>
                <a:gd name="T56" fmla="*/ 2147483647 w 1304"/>
                <a:gd name="T57" fmla="*/ 2147483647 h 986"/>
                <a:gd name="T58" fmla="*/ 2147483647 w 1304"/>
                <a:gd name="T59" fmla="*/ 2147483647 h 986"/>
                <a:gd name="T60" fmla="*/ 2147483647 w 1304"/>
                <a:gd name="T61" fmla="*/ 2147483647 h 986"/>
                <a:gd name="T62" fmla="*/ 2147483647 w 1304"/>
                <a:gd name="T63" fmla="*/ 2147483647 h 986"/>
                <a:gd name="T64" fmla="*/ 2147483647 w 1304"/>
                <a:gd name="T65" fmla="*/ 2147483647 h 986"/>
                <a:gd name="T66" fmla="*/ 2147483647 w 1304"/>
                <a:gd name="T67" fmla="*/ 2147483647 h 986"/>
                <a:gd name="T68" fmla="*/ 2147483647 w 1304"/>
                <a:gd name="T69" fmla="*/ 2147483647 h 986"/>
                <a:gd name="T70" fmla="*/ 2147483647 w 1304"/>
                <a:gd name="T71" fmla="*/ 2147483647 h 986"/>
                <a:gd name="T72" fmla="*/ 2147483647 w 1304"/>
                <a:gd name="T73" fmla="*/ 2147483647 h 986"/>
                <a:gd name="T74" fmla="*/ 2147483647 w 1304"/>
                <a:gd name="T75" fmla="*/ 2147483647 h 986"/>
                <a:gd name="T76" fmla="*/ 2147483647 w 1304"/>
                <a:gd name="T77" fmla="*/ 2147483647 h 986"/>
                <a:gd name="T78" fmla="*/ 2147483647 w 1304"/>
                <a:gd name="T79" fmla="*/ 2147483647 h 986"/>
                <a:gd name="T80" fmla="*/ 2147483647 w 1304"/>
                <a:gd name="T81" fmla="*/ 2147483647 h 986"/>
                <a:gd name="T82" fmla="*/ 2147483647 w 1304"/>
                <a:gd name="T83" fmla="*/ 2147483647 h 986"/>
                <a:gd name="T84" fmla="*/ 2147483647 w 1304"/>
                <a:gd name="T85" fmla="*/ 2147483647 h 986"/>
                <a:gd name="T86" fmla="*/ 2147483647 w 1304"/>
                <a:gd name="T87" fmla="*/ 2147483647 h 986"/>
                <a:gd name="T88" fmla="*/ 2147483647 w 1304"/>
                <a:gd name="T89" fmla="*/ 2147483647 h 986"/>
                <a:gd name="T90" fmla="*/ 2147483647 w 1304"/>
                <a:gd name="T91" fmla="*/ 2147483647 h 986"/>
                <a:gd name="T92" fmla="*/ 2147483647 w 1304"/>
                <a:gd name="T93" fmla="*/ 2147483647 h 986"/>
                <a:gd name="T94" fmla="*/ 2147483647 w 1304"/>
                <a:gd name="T95" fmla="*/ 2147483647 h 986"/>
                <a:gd name="T96" fmla="*/ 2147483647 w 1304"/>
                <a:gd name="T97" fmla="*/ 2147483647 h 986"/>
                <a:gd name="T98" fmla="*/ 2147483647 w 1304"/>
                <a:gd name="T99" fmla="*/ 2147483647 h 986"/>
                <a:gd name="T100" fmla="*/ 2147483647 w 1304"/>
                <a:gd name="T101" fmla="*/ 2147483647 h 986"/>
                <a:gd name="T102" fmla="*/ 2147483647 w 1304"/>
                <a:gd name="T103" fmla="*/ 2147483647 h 986"/>
                <a:gd name="T104" fmla="*/ 2147483647 w 1304"/>
                <a:gd name="T105" fmla="*/ 2147483647 h 986"/>
                <a:gd name="T106" fmla="*/ 2147483647 w 1304"/>
                <a:gd name="T107" fmla="*/ 2147483647 h 986"/>
                <a:gd name="T108" fmla="*/ 2147483647 w 1304"/>
                <a:gd name="T109" fmla="*/ 2147483647 h 986"/>
                <a:gd name="T110" fmla="*/ 2147483647 w 1304"/>
                <a:gd name="T111" fmla="*/ 2147483647 h 986"/>
                <a:gd name="T112" fmla="*/ 2147483647 w 1304"/>
                <a:gd name="T113" fmla="*/ 2147483647 h 986"/>
                <a:gd name="T114" fmla="*/ 2147483647 w 1304"/>
                <a:gd name="T115" fmla="*/ 2147483647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9" name="青海"/>
            <p:cNvSpPr>
              <a:spLocks noChangeArrowheads="1"/>
            </p:cNvSpPr>
            <p:nvPr/>
          </p:nvSpPr>
          <p:spPr bwMode="auto">
            <a:xfrm>
              <a:off x="1514555" y="1962118"/>
              <a:ext cx="1453686" cy="1041928"/>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0" name="四川"/>
            <p:cNvSpPr>
              <a:spLocks noChangeArrowheads="1"/>
            </p:cNvSpPr>
            <p:nvPr/>
          </p:nvSpPr>
          <p:spPr bwMode="auto">
            <a:xfrm>
              <a:off x="2348813" y="2692542"/>
              <a:ext cx="1256758" cy="1102796"/>
            </a:xfrm>
            <a:custGeom>
              <a:avLst/>
              <a:gdLst>
                <a:gd name="T0" fmla="*/ 2147483647 w 702"/>
                <a:gd name="T1" fmla="*/ 2147483647 h 616"/>
                <a:gd name="T2" fmla="*/ 2147483647 w 702"/>
                <a:gd name="T3" fmla="*/ 2147483647 h 616"/>
                <a:gd name="T4" fmla="*/ 2147483647 w 702"/>
                <a:gd name="T5" fmla="*/ 2147483647 h 616"/>
                <a:gd name="T6" fmla="*/ 2147483647 w 702"/>
                <a:gd name="T7" fmla="*/ 2147483647 h 616"/>
                <a:gd name="T8" fmla="*/ 2147483647 w 702"/>
                <a:gd name="T9" fmla="*/ 2147483647 h 616"/>
                <a:gd name="T10" fmla="*/ 2147483647 w 702"/>
                <a:gd name="T11" fmla="*/ 2147483647 h 616"/>
                <a:gd name="T12" fmla="*/ 2147483647 w 702"/>
                <a:gd name="T13" fmla="*/ 2147483647 h 616"/>
                <a:gd name="T14" fmla="*/ 2147483647 w 702"/>
                <a:gd name="T15" fmla="*/ 2147483647 h 616"/>
                <a:gd name="T16" fmla="*/ 2147483647 w 702"/>
                <a:gd name="T17" fmla="*/ 2147483647 h 616"/>
                <a:gd name="T18" fmla="*/ 2147483647 w 702"/>
                <a:gd name="T19" fmla="*/ 2147483647 h 616"/>
                <a:gd name="T20" fmla="*/ 2147483647 w 702"/>
                <a:gd name="T21" fmla="*/ 2147483647 h 616"/>
                <a:gd name="T22" fmla="*/ 2147483647 w 702"/>
                <a:gd name="T23" fmla="*/ 2147483647 h 616"/>
                <a:gd name="T24" fmla="*/ 2147483647 w 702"/>
                <a:gd name="T25" fmla="*/ 2147483647 h 616"/>
                <a:gd name="T26" fmla="*/ 2147483647 w 702"/>
                <a:gd name="T27" fmla="*/ 2147483647 h 616"/>
                <a:gd name="T28" fmla="*/ 2147483647 w 702"/>
                <a:gd name="T29" fmla="*/ 2147483647 h 616"/>
                <a:gd name="T30" fmla="*/ 2147483647 w 702"/>
                <a:gd name="T31" fmla="*/ 2147483647 h 616"/>
                <a:gd name="T32" fmla="*/ 2147483647 w 702"/>
                <a:gd name="T33" fmla="*/ 2147483647 h 616"/>
                <a:gd name="T34" fmla="*/ 2147483647 w 702"/>
                <a:gd name="T35" fmla="*/ 2147483647 h 616"/>
                <a:gd name="T36" fmla="*/ 2147483647 w 702"/>
                <a:gd name="T37" fmla="*/ 2147483647 h 616"/>
                <a:gd name="T38" fmla="*/ 2147483647 w 702"/>
                <a:gd name="T39" fmla="*/ 2147483647 h 616"/>
                <a:gd name="T40" fmla="*/ 2147483647 w 702"/>
                <a:gd name="T41" fmla="*/ 2147483647 h 616"/>
                <a:gd name="T42" fmla="*/ 2147483647 w 702"/>
                <a:gd name="T43" fmla="*/ 2147483647 h 616"/>
                <a:gd name="T44" fmla="*/ 2147483647 w 702"/>
                <a:gd name="T45" fmla="*/ 2147483647 h 616"/>
                <a:gd name="T46" fmla="*/ 2147483647 w 702"/>
                <a:gd name="T47" fmla="*/ 2147483647 h 616"/>
                <a:gd name="T48" fmla="*/ 2147483647 w 702"/>
                <a:gd name="T49" fmla="*/ 2147483647 h 616"/>
                <a:gd name="T50" fmla="*/ 2147483647 w 702"/>
                <a:gd name="T51" fmla="*/ 2147483647 h 616"/>
                <a:gd name="T52" fmla="*/ 2147483647 w 702"/>
                <a:gd name="T53" fmla="*/ 2147483647 h 616"/>
                <a:gd name="T54" fmla="*/ 2147483647 w 702"/>
                <a:gd name="T55" fmla="*/ 2147483647 h 616"/>
                <a:gd name="T56" fmla="*/ 2147483647 w 702"/>
                <a:gd name="T57" fmla="*/ 2147483647 h 616"/>
                <a:gd name="T58" fmla="*/ 2147483647 w 702"/>
                <a:gd name="T59" fmla="*/ 2147483647 h 616"/>
                <a:gd name="T60" fmla="*/ 2147483647 w 702"/>
                <a:gd name="T61" fmla="*/ 2147483647 h 616"/>
                <a:gd name="T62" fmla="*/ 2147483647 w 702"/>
                <a:gd name="T63" fmla="*/ 2147483647 h 616"/>
                <a:gd name="T64" fmla="*/ 2147483647 w 702"/>
                <a:gd name="T65" fmla="*/ 2147483647 h 616"/>
                <a:gd name="T66" fmla="*/ 2147483647 w 702"/>
                <a:gd name="T67" fmla="*/ 2147483647 h 616"/>
                <a:gd name="T68" fmla="*/ 2147483647 w 702"/>
                <a:gd name="T69" fmla="*/ 2147483647 h 616"/>
                <a:gd name="T70" fmla="*/ 2147483647 w 702"/>
                <a:gd name="T71" fmla="*/ 2147483647 h 616"/>
                <a:gd name="T72" fmla="*/ 2147483647 w 702"/>
                <a:gd name="T73" fmla="*/ 2147483647 h 616"/>
                <a:gd name="T74" fmla="*/ 2147483647 w 702"/>
                <a:gd name="T75" fmla="*/ 2147483647 h 616"/>
                <a:gd name="T76" fmla="*/ 2147483647 w 702"/>
                <a:gd name="T77" fmla="*/ 2147483647 h 616"/>
                <a:gd name="T78" fmla="*/ 2147483647 w 702"/>
                <a:gd name="T79" fmla="*/ 2147483647 h 616"/>
                <a:gd name="T80" fmla="*/ 2147483647 w 702"/>
                <a:gd name="T81" fmla="*/ 2147483647 h 616"/>
                <a:gd name="T82" fmla="*/ 2147483647 w 702"/>
                <a:gd name="T83" fmla="*/ 2147483647 h 616"/>
                <a:gd name="T84" fmla="*/ 2147483647 w 702"/>
                <a:gd name="T85" fmla="*/ 2147483647 h 616"/>
                <a:gd name="T86" fmla="*/ 2147483647 w 702"/>
                <a:gd name="T87" fmla="*/ 2147483647 h 616"/>
                <a:gd name="T88" fmla="*/ 2147483647 w 702"/>
                <a:gd name="T89" fmla="*/ 2147483647 h 616"/>
                <a:gd name="T90" fmla="*/ 2147483647 w 702"/>
                <a:gd name="T91" fmla="*/ 2147483647 h 616"/>
                <a:gd name="T92" fmla="*/ 2147483647 w 702"/>
                <a:gd name="T93" fmla="*/ 2147483647 h 616"/>
                <a:gd name="T94" fmla="*/ 2147483647 w 702"/>
                <a:gd name="T95" fmla="*/ 2147483647 h 616"/>
                <a:gd name="T96" fmla="*/ 2147483647 w 702"/>
                <a:gd name="T97" fmla="*/ 2147483647 h 616"/>
                <a:gd name="T98" fmla="*/ 2147483647 w 702"/>
                <a:gd name="T99" fmla="*/ 0 h 616"/>
                <a:gd name="T100" fmla="*/ 2147483647 w 702"/>
                <a:gd name="T101" fmla="*/ 2147483647 h 616"/>
                <a:gd name="T102" fmla="*/ 2147483647 w 702"/>
                <a:gd name="T103" fmla="*/ 2147483647 h 616"/>
                <a:gd name="T104" fmla="*/ 2147483647 w 702"/>
                <a:gd name="T105" fmla="*/ 2147483647 h 616"/>
                <a:gd name="T106" fmla="*/ 2147483647 w 702"/>
                <a:gd name="T107" fmla="*/ 2147483647 h 616"/>
                <a:gd name="T108" fmla="*/ 2147483647 w 702"/>
                <a:gd name="T109" fmla="*/ 2147483647 h 616"/>
                <a:gd name="T110" fmla="*/ 2147483647 w 702"/>
                <a:gd name="T111" fmla="*/ 2147483647 h 616"/>
                <a:gd name="T112" fmla="*/ 2147483647 w 702"/>
                <a:gd name="T113" fmla="*/ 2147483647 h 616"/>
                <a:gd name="T114" fmla="*/ 2147483647 w 702"/>
                <a:gd name="T115" fmla="*/ 2147483647 h 616"/>
                <a:gd name="T116" fmla="*/ 2147483647 w 702"/>
                <a:gd name="T117" fmla="*/ 2147483647 h 616"/>
                <a:gd name="T118" fmla="*/ 2147483647 w 702"/>
                <a:gd name="T119" fmla="*/ 2147483647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1" name="西藏"/>
            <p:cNvSpPr>
              <a:spLocks noChangeArrowheads="1"/>
            </p:cNvSpPr>
            <p:nvPr/>
          </p:nvSpPr>
          <p:spPr bwMode="auto">
            <a:xfrm>
              <a:off x="261377" y="2244978"/>
              <a:ext cx="2248559" cy="1367754"/>
            </a:xfrm>
            <a:custGeom>
              <a:avLst/>
              <a:gdLst>
                <a:gd name="T0" fmla="*/ 2147483647 w 1256"/>
                <a:gd name="T1" fmla="*/ 2147483647 h 764"/>
                <a:gd name="T2" fmla="*/ 2147483647 w 1256"/>
                <a:gd name="T3" fmla="*/ 2147483647 h 764"/>
                <a:gd name="T4" fmla="*/ 2147483647 w 1256"/>
                <a:gd name="T5" fmla="*/ 2147483647 h 764"/>
                <a:gd name="T6" fmla="*/ 2147483647 w 1256"/>
                <a:gd name="T7" fmla="*/ 2147483647 h 764"/>
                <a:gd name="T8" fmla="*/ 2147483647 w 1256"/>
                <a:gd name="T9" fmla="*/ 2147483647 h 764"/>
                <a:gd name="T10" fmla="*/ 2147483647 w 1256"/>
                <a:gd name="T11" fmla="*/ 2147483647 h 764"/>
                <a:gd name="T12" fmla="*/ 2147483647 w 1256"/>
                <a:gd name="T13" fmla="*/ 2147483647 h 764"/>
                <a:gd name="T14" fmla="*/ 2147483647 w 1256"/>
                <a:gd name="T15" fmla="*/ 2147483647 h 764"/>
                <a:gd name="T16" fmla="*/ 2147483647 w 1256"/>
                <a:gd name="T17" fmla="*/ 2147483647 h 764"/>
                <a:gd name="T18" fmla="*/ 2147483647 w 1256"/>
                <a:gd name="T19" fmla="*/ 2147483647 h 764"/>
                <a:gd name="T20" fmla="*/ 2147483647 w 1256"/>
                <a:gd name="T21" fmla="*/ 2147483647 h 764"/>
                <a:gd name="T22" fmla="*/ 2147483647 w 1256"/>
                <a:gd name="T23" fmla="*/ 2147483647 h 764"/>
                <a:gd name="T24" fmla="*/ 2147483647 w 1256"/>
                <a:gd name="T25" fmla="*/ 2147483647 h 764"/>
                <a:gd name="T26" fmla="*/ 2147483647 w 1256"/>
                <a:gd name="T27" fmla="*/ 2147483647 h 764"/>
                <a:gd name="T28" fmla="*/ 2147483647 w 1256"/>
                <a:gd name="T29" fmla="*/ 2147483647 h 764"/>
                <a:gd name="T30" fmla="*/ 2147483647 w 1256"/>
                <a:gd name="T31" fmla="*/ 2147483647 h 764"/>
                <a:gd name="T32" fmla="*/ 2147483647 w 1256"/>
                <a:gd name="T33" fmla="*/ 2147483647 h 764"/>
                <a:gd name="T34" fmla="*/ 2147483647 w 1256"/>
                <a:gd name="T35" fmla="*/ 2147483647 h 764"/>
                <a:gd name="T36" fmla="*/ 2147483647 w 1256"/>
                <a:gd name="T37" fmla="*/ 2147483647 h 764"/>
                <a:gd name="T38" fmla="*/ 2147483647 w 1256"/>
                <a:gd name="T39" fmla="*/ 2147483647 h 764"/>
                <a:gd name="T40" fmla="*/ 2147483647 w 1256"/>
                <a:gd name="T41" fmla="*/ 2147483647 h 764"/>
                <a:gd name="T42" fmla="*/ 2147483647 w 1256"/>
                <a:gd name="T43" fmla="*/ 2147483647 h 764"/>
                <a:gd name="T44" fmla="*/ 2147483647 w 1256"/>
                <a:gd name="T45" fmla="*/ 2147483647 h 764"/>
                <a:gd name="T46" fmla="*/ 2147483647 w 1256"/>
                <a:gd name="T47" fmla="*/ 2147483647 h 764"/>
                <a:gd name="T48" fmla="*/ 2147483647 w 1256"/>
                <a:gd name="T49" fmla="*/ 2147483647 h 764"/>
                <a:gd name="T50" fmla="*/ 2147483647 w 1256"/>
                <a:gd name="T51" fmla="*/ 2147483647 h 764"/>
                <a:gd name="T52" fmla="*/ 2147483647 w 1256"/>
                <a:gd name="T53" fmla="*/ 2147483647 h 764"/>
                <a:gd name="T54" fmla="*/ 2147483647 w 1256"/>
                <a:gd name="T55" fmla="*/ 2147483647 h 764"/>
                <a:gd name="T56" fmla="*/ 2147483647 w 1256"/>
                <a:gd name="T57" fmla="*/ 2147483647 h 764"/>
                <a:gd name="T58" fmla="*/ 2147483647 w 1256"/>
                <a:gd name="T59" fmla="*/ 2147483647 h 764"/>
                <a:gd name="T60" fmla="*/ 2147483647 w 1256"/>
                <a:gd name="T61" fmla="*/ 2147483647 h 764"/>
                <a:gd name="T62" fmla="*/ 2147483647 w 1256"/>
                <a:gd name="T63" fmla="*/ 2147483647 h 764"/>
                <a:gd name="T64" fmla="*/ 2147483647 w 1256"/>
                <a:gd name="T65" fmla="*/ 2147483647 h 764"/>
                <a:gd name="T66" fmla="*/ 2147483647 w 1256"/>
                <a:gd name="T67" fmla="*/ 2147483647 h 764"/>
                <a:gd name="T68" fmla="*/ 2147483647 w 1256"/>
                <a:gd name="T69" fmla="*/ 2147483647 h 764"/>
                <a:gd name="T70" fmla="*/ 2147483647 w 1256"/>
                <a:gd name="T71" fmla="*/ 2147483647 h 764"/>
                <a:gd name="T72" fmla="*/ 2147483647 w 1256"/>
                <a:gd name="T73" fmla="*/ 2147483647 h 764"/>
                <a:gd name="T74" fmla="*/ 2147483647 w 1256"/>
                <a:gd name="T75" fmla="*/ 2147483647 h 764"/>
                <a:gd name="T76" fmla="*/ 2147483647 w 1256"/>
                <a:gd name="T77" fmla="*/ 2147483647 h 764"/>
                <a:gd name="T78" fmla="*/ 2147483647 w 1256"/>
                <a:gd name="T79" fmla="*/ 2147483647 h 764"/>
                <a:gd name="T80" fmla="*/ 2147483647 w 1256"/>
                <a:gd name="T81" fmla="*/ 2147483647 h 764"/>
                <a:gd name="T82" fmla="*/ 2147483647 w 1256"/>
                <a:gd name="T83" fmla="*/ 2147483647 h 764"/>
                <a:gd name="T84" fmla="*/ 2147483647 w 1256"/>
                <a:gd name="T85" fmla="*/ 2147483647 h 764"/>
                <a:gd name="T86" fmla="*/ 2147483647 w 1256"/>
                <a:gd name="T87" fmla="*/ 2147483647 h 764"/>
                <a:gd name="T88" fmla="*/ 2147483647 w 1256"/>
                <a:gd name="T89" fmla="*/ 2147483647 h 764"/>
                <a:gd name="T90" fmla="*/ 2147483647 w 1256"/>
                <a:gd name="T91" fmla="*/ 2147483647 h 764"/>
                <a:gd name="T92" fmla="*/ 2147483647 w 1256"/>
                <a:gd name="T93" fmla="*/ 2147483647 h 764"/>
                <a:gd name="T94" fmla="*/ 2147483647 w 1256"/>
                <a:gd name="T95" fmla="*/ 2147483647 h 764"/>
                <a:gd name="T96" fmla="*/ 2147483647 w 1256"/>
                <a:gd name="T97" fmla="*/ 2147483647 h 764"/>
                <a:gd name="T98" fmla="*/ 2147483647 w 1256"/>
                <a:gd name="T99" fmla="*/ 2147483647 h 764"/>
                <a:gd name="T100" fmla="*/ 2147483647 w 1256"/>
                <a:gd name="T101" fmla="*/ 2147483647 h 764"/>
                <a:gd name="T102" fmla="*/ 2147483647 w 1256"/>
                <a:gd name="T103" fmla="*/ 2147483647 h 764"/>
                <a:gd name="T104" fmla="*/ 2147483647 w 1256"/>
                <a:gd name="T105" fmla="*/ 2147483647 h 764"/>
                <a:gd name="T106" fmla="*/ 2147483647 w 1256"/>
                <a:gd name="T107" fmla="*/ 2147483647 h 764"/>
                <a:gd name="T108" fmla="*/ 2147483647 w 1256"/>
                <a:gd name="T109" fmla="*/ 2147483647 h 764"/>
                <a:gd name="T110" fmla="*/ 2147483647 w 1256"/>
                <a:gd name="T111" fmla="*/ 2147483647 h 764"/>
                <a:gd name="T112" fmla="*/ 2147483647 w 1256"/>
                <a:gd name="T113" fmla="*/ 2147483647 h 764"/>
                <a:gd name="T114" fmla="*/ 2147483647 w 1256"/>
                <a:gd name="T115" fmla="*/ 2147483647 h 764"/>
                <a:gd name="T116" fmla="*/ 2147483647 w 1256"/>
                <a:gd name="T117" fmla="*/ 2147483647 h 764"/>
                <a:gd name="T118" fmla="*/ 2147483647 w 1256"/>
                <a:gd name="T119" fmla="*/ 2147483647 h 764"/>
                <a:gd name="T120" fmla="*/ 2147483647 w 1256"/>
                <a:gd name="T121" fmla="*/ 2147483647 h 764"/>
                <a:gd name="T122" fmla="*/ 2147483647 w 1256"/>
                <a:gd name="T123" fmla="*/ 2147483647 h 764"/>
                <a:gd name="T124" fmla="*/ 2147483647 w 1256"/>
                <a:gd name="T125" fmla="*/ 2147483647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2" name="云南"/>
            <p:cNvSpPr>
              <a:spLocks noChangeArrowheads="1"/>
            </p:cNvSpPr>
            <p:nvPr/>
          </p:nvSpPr>
          <p:spPr bwMode="auto">
            <a:xfrm>
              <a:off x="2309427" y="3383580"/>
              <a:ext cx="1016864" cy="1059830"/>
            </a:xfrm>
            <a:custGeom>
              <a:avLst/>
              <a:gdLst>
                <a:gd name="T0" fmla="*/ 2147483647 w 568"/>
                <a:gd name="T1" fmla="*/ 2147483647 h 592"/>
                <a:gd name="T2" fmla="*/ 2147483647 w 568"/>
                <a:gd name="T3" fmla="*/ 2147483647 h 592"/>
                <a:gd name="T4" fmla="*/ 2147483647 w 568"/>
                <a:gd name="T5" fmla="*/ 2147483647 h 592"/>
                <a:gd name="T6" fmla="*/ 2147483647 w 568"/>
                <a:gd name="T7" fmla="*/ 2147483647 h 592"/>
                <a:gd name="T8" fmla="*/ 2147483647 w 568"/>
                <a:gd name="T9" fmla="*/ 2147483647 h 592"/>
                <a:gd name="T10" fmla="*/ 2147483647 w 568"/>
                <a:gd name="T11" fmla="*/ 2147483647 h 592"/>
                <a:gd name="T12" fmla="*/ 2147483647 w 568"/>
                <a:gd name="T13" fmla="*/ 2147483647 h 592"/>
                <a:gd name="T14" fmla="*/ 2147483647 w 568"/>
                <a:gd name="T15" fmla="*/ 2147483647 h 592"/>
                <a:gd name="T16" fmla="*/ 2147483647 w 568"/>
                <a:gd name="T17" fmla="*/ 2147483647 h 592"/>
                <a:gd name="T18" fmla="*/ 2147483647 w 568"/>
                <a:gd name="T19" fmla="*/ 2147483647 h 592"/>
                <a:gd name="T20" fmla="*/ 2147483647 w 568"/>
                <a:gd name="T21" fmla="*/ 2147483647 h 592"/>
                <a:gd name="T22" fmla="*/ 2147483647 w 568"/>
                <a:gd name="T23" fmla="*/ 2147483647 h 592"/>
                <a:gd name="T24" fmla="*/ 2147483647 w 568"/>
                <a:gd name="T25" fmla="*/ 2147483647 h 592"/>
                <a:gd name="T26" fmla="*/ 2147483647 w 568"/>
                <a:gd name="T27" fmla="*/ 2147483647 h 592"/>
                <a:gd name="T28" fmla="*/ 2147483647 w 568"/>
                <a:gd name="T29" fmla="*/ 2147483647 h 592"/>
                <a:gd name="T30" fmla="*/ 2147483647 w 568"/>
                <a:gd name="T31" fmla="*/ 2147483647 h 592"/>
                <a:gd name="T32" fmla="*/ 2147483647 w 568"/>
                <a:gd name="T33" fmla="*/ 2147483647 h 592"/>
                <a:gd name="T34" fmla="*/ 2147483647 w 568"/>
                <a:gd name="T35" fmla="*/ 2147483647 h 592"/>
                <a:gd name="T36" fmla="*/ 2147483647 w 568"/>
                <a:gd name="T37" fmla="*/ 2147483647 h 592"/>
                <a:gd name="T38" fmla="*/ 2147483647 w 568"/>
                <a:gd name="T39" fmla="*/ 2147483647 h 592"/>
                <a:gd name="T40" fmla="*/ 2147483647 w 568"/>
                <a:gd name="T41" fmla="*/ 2147483647 h 592"/>
                <a:gd name="T42" fmla="*/ 2147483647 w 568"/>
                <a:gd name="T43" fmla="*/ 2147483647 h 592"/>
                <a:gd name="T44" fmla="*/ 2147483647 w 568"/>
                <a:gd name="T45" fmla="*/ 2147483647 h 592"/>
                <a:gd name="T46" fmla="*/ 2147483647 w 568"/>
                <a:gd name="T47" fmla="*/ 2147483647 h 592"/>
                <a:gd name="T48" fmla="*/ 2147483647 w 568"/>
                <a:gd name="T49" fmla="*/ 2147483647 h 592"/>
                <a:gd name="T50" fmla="*/ 2147483647 w 568"/>
                <a:gd name="T51" fmla="*/ 2147483647 h 592"/>
                <a:gd name="T52" fmla="*/ 2147483647 w 568"/>
                <a:gd name="T53" fmla="*/ 2147483647 h 592"/>
                <a:gd name="T54" fmla="*/ 2147483647 w 568"/>
                <a:gd name="T55" fmla="*/ 2147483647 h 592"/>
                <a:gd name="T56" fmla="*/ 2147483647 w 568"/>
                <a:gd name="T57" fmla="*/ 2147483647 h 592"/>
                <a:gd name="T58" fmla="*/ 2147483647 w 568"/>
                <a:gd name="T59" fmla="*/ 2147483647 h 592"/>
                <a:gd name="T60" fmla="*/ 2147483647 w 568"/>
                <a:gd name="T61" fmla="*/ 2147483647 h 592"/>
                <a:gd name="T62" fmla="*/ 2147483647 w 568"/>
                <a:gd name="T63" fmla="*/ 2147483647 h 592"/>
                <a:gd name="T64" fmla="*/ 2147483647 w 568"/>
                <a:gd name="T65" fmla="*/ 2147483647 h 592"/>
                <a:gd name="T66" fmla="*/ 2147483647 w 568"/>
                <a:gd name="T67" fmla="*/ 2147483647 h 592"/>
                <a:gd name="T68" fmla="*/ 2147483647 w 568"/>
                <a:gd name="T69" fmla="*/ 2147483647 h 592"/>
                <a:gd name="T70" fmla="*/ 2147483647 w 568"/>
                <a:gd name="T71" fmla="*/ 2147483647 h 592"/>
                <a:gd name="T72" fmla="*/ 2147483647 w 568"/>
                <a:gd name="T73" fmla="*/ 2147483647 h 592"/>
                <a:gd name="T74" fmla="*/ 2147483647 w 568"/>
                <a:gd name="T75" fmla="*/ 2147483647 h 592"/>
                <a:gd name="T76" fmla="*/ 2147483647 w 568"/>
                <a:gd name="T77" fmla="*/ 2147483647 h 592"/>
                <a:gd name="T78" fmla="*/ 2147483647 w 568"/>
                <a:gd name="T79" fmla="*/ 2147483647 h 592"/>
                <a:gd name="T80" fmla="*/ 2147483647 w 568"/>
                <a:gd name="T81" fmla="*/ 2147483647 h 592"/>
                <a:gd name="T82" fmla="*/ 2147483647 w 568"/>
                <a:gd name="T83" fmla="*/ 2147483647 h 592"/>
                <a:gd name="T84" fmla="*/ 2147483647 w 568"/>
                <a:gd name="T85" fmla="*/ 2147483647 h 592"/>
                <a:gd name="T86" fmla="*/ 2147483647 w 568"/>
                <a:gd name="T87" fmla="*/ 2147483647 h 592"/>
                <a:gd name="T88" fmla="*/ 2147483647 w 568"/>
                <a:gd name="T89" fmla="*/ 2147483647 h 592"/>
                <a:gd name="T90" fmla="*/ 2147483647 w 568"/>
                <a:gd name="T91" fmla="*/ 2147483647 h 592"/>
                <a:gd name="T92" fmla="*/ 2147483647 w 568"/>
                <a:gd name="T93" fmla="*/ 2147483647 h 592"/>
                <a:gd name="T94" fmla="*/ 2147483647 w 568"/>
                <a:gd name="T95" fmla="*/ 2147483647 h 592"/>
                <a:gd name="T96" fmla="*/ 2147483647 w 568"/>
                <a:gd name="T97" fmla="*/ 2147483647 h 592"/>
                <a:gd name="T98" fmla="*/ 2147483647 w 568"/>
                <a:gd name="T99" fmla="*/ 2147483647 h 592"/>
                <a:gd name="T100" fmla="*/ 2147483647 w 568"/>
                <a:gd name="T101" fmla="*/ 2147483647 h 592"/>
                <a:gd name="T102" fmla="*/ 2147483647 w 568"/>
                <a:gd name="T103" fmla="*/ 2147483647 h 592"/>
                <a:gd name="T104" fmla="*/ 2147483647 w 568"/>
                <a:gd name="T105" fmla="*/ 2147483647 h 592"/>
                <a:gd name="T106" fmla="*/ 2147483647 w 568"/>
                <a:gd name="T107" fmla="*/ 2147483647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3" name="贵州"/>
            <p:cNvSpPr>
              <a:spLocks noChangeArrowheads="1"/>
            </p:cNvSpPr>
            <p:nvPr/>
          </p:nvSpPr>
          <p:spPr bwMode="auto">
            <a:xfrm>
              <a:off x="3039851" y="3369257"/>
              <a:ext cx="687457" cy="594364"/>
            </a:xfrm>
            <a:custGeom>
              <a:avLst/>
              <a:gdLst>
                <a:gd name="T0" fmla="*/ 2147483647 w 384"/>
                <a:gd name="T1" fmla="*/ 2147483647 h 332"/>
                <a:gd name="T2" fmla="*/ 2147483647 w 384"/>
                <a:gd name="T3" fmla="*/ 2147483647 h 332"/>
                <a:gd name="T4" fmla="*/ 2147483647 w 384"/>
                <a:gd name="T5" fmla="*/ 2147483647 h 332"/>
                <a:gd name="T6" fmla="*/ 2147483647 w 384"/>
                <a:gd name="T7" fmla="*/ 2147483647 h 332"/>
                <a:gd name="T8" fmla="*/ 2147483647 w 384"/>
                <a:gd name="T9" fmla="*/ 2147483647 h 332"/>
                <a:gd name="T10" fmla="*/ 2147483647 w 384"/>
                <a:gd name="T11" fmla="*/ 2147483647 h 332"/>
                <a:gd name="T12" fmla="*/ 2147483647 w 384"/>
                <a:gd name="T13" fmla="*/ 2147483647 h 332"/>
                <a:gd name="T14" fmla="*/ 2147483647 w 384"/>
                <a:gd name="T15" fmla="*/ 2147483647 h 332"/>
                <a:gd name="T16" fmla="*/ 2147483647 w 384"/>
                <a:gd name="T17" fmla="*/ 2147483647 h 332"/>
                <a:gd name="T18" fmla="*/ 2147483647 w 384"/>
                <a:gd name="T19" fmla="*/ 2147483647 h 332"/>
                <a:gd name="T20" fmla="*/ 2147483647 w 384"/>
                <a:gd name="T21" fmla="*/ 2147483647 h 332"/>
                <a:gd name="T22" fmla="*/ 2147483647 w 384"/>
                <a:gd name="T23" fmla="*/ 2147483647 h 332"/>
                <a:gd name="T24" fmla="*/ 2147483647 w 384"/>
                <a:gd name="T25" fmla="*/ 2147483647 h 332"/>
                <a:gd name="T26" fmla="*/ 2147483647 w 384"/>
                <a:gd name="T27" fmla="*/ 2147483647 h 332"/>
                <a:gd name="T28" fmla="*/ 2147483647 w 384"/>
                <a:gd name="T29" fmla="*/ 2147483647 h 332"/>
                <a:gd name="T30" fmla="*/ 2147483647 w 384"/>
                <a:gd name="T31" fmla="*/ 2147483647 h 332"/>
                <a:gd name="T32" fmla="*/ 2147483647 w 384"/>
                <a:gd name="T33" fmla="*/ 2147483647 h 332"/>
                <a:gd name="T34" fmla="*/ 2147483647 w 384"/>
                <a:gd name="T35" fmla="*/ 2147483647 h 332"/>
                <a:gd name="T36" fmla="*/ 2147483647 w 384"/>
                <a:gd name="T37" fmla="*/ 2147483647 h 332"/>
                <a:gd name="T38" fmla="*/ 2147483647 w 384"/>
                <a:gd name="T39" fmla="*/ 2147483647 h 332"/>
                <a:gd name="T40" fmla="*/ 2147483647 w 384"/>
                <a:gd name="T41" fmla="*/ 2147483647 h 332"/>
                <a:gd name="T42" fmla="*/ 0 w 384"/>
                <a:gd name="T43" fmla="*/ 2147483647 h 332"/>
                <a:gd name="T44" fmla="*/ 2147483647 w 384"/>
                <a:gd name="T45" fmla="*/ 2147483647 h 332"/>
                <a:gd name="T46" fmla="*/ 2147483647 w 384"/>
                <a:gd name="T47" fmla="*/ 2147483647 h 332"/>
                <a:gd name="T48" fmla="*/ 2147483647 w 384"/>
                <a:gd name="T49" fmla="*/ 2147483647 h 332"/>
                <a:gd name="T50" fmla="*/ 2147483647 w 384"/>
                <a:gd name="T51" fmla="*/ 2147483647 h 332"/>
                <a:gd name="T52" fmla="*/ 2147483647 w 384"/>
                <a:gd name="T53" fmla="*/ 2147483647 h 332"/>
                <a:gd name="T54" fmla="*/ 2147483647 w 384"/>
                <a:gd name="T55" fmla="*/ 2147483647 h 332"/>
                <a:gd name="T56" fmla="*/ 2147483647 w 384"/>
                <a:gd name="T57" fmla="*/ 2147483647 h 332"/>
                <a:gd name="T58" fmla="*/ 2147483647 w 384"/>
                <a:gd name="T59" fmla="*/ 2147483647 h 332"/>
                <a:gd name="T60" fmla="*/ 2147483647 w 384"/>
                <a:gd name="T61" fmla="*/ 2147483647 h 332"/>
                <a:gd name="T62" fmla="*/ 2147483647 w 384"/>
                <a:gd name="T63" fmla="*/ 2147483647 h 332"/>
                <a:gd name="T64" fmla="*/ 2147483647 w 384"/>
                <a:gd name="T65" fmla="*/ 2147483647 h 332"/>
                <a:gd name="T66" fmla="*/ 2147483647 w 384"/>
                <a:gd name="T67" fmla="*/ 2147483647 h 332"/>
                <a:gd name="T68" fmla="*/ 2147483647 w 384"/>
                <a:gd name="T69" fmla="*/ 2147483647 h 332"/>
                <a:gd name="T70" fmla="*/ 2147483647 w 384"/>
                <a:gd name="T71" fmla="*/ 2147483647 h 332"/>
                <a:gd name="T72" fmla="*/ 2147483647 w 384"/>
                <a:gd name="T73" fmla="*/ 2147483647 h 332"/>
                <a:gd name="T74" fmla="*/ 2147483647 w 384"/>
                <a:gd name="T75" fmla="*/ 2147483647 h 332"/>
                <a:gd name="T76" fmla="*/ 2147483647 w 384"/>
                <a:gd name="T77" fmla="*/ 2147483647 h 332"/>
                <a:gd name="T78" fmla="*/ 2147483647 w 384"/>
                <a:gd name="T79" fmla="*/ 2147483647 h 332"/>
                <a:gd name="T80" fmla="*/ 2147483647 w 384"/>
                <a:gd name="T81" fmla="*/ 2147483647 h 332"/>
                <a:gd name="T82" fmla="*/ 2147483647 w 384"/>
                <a:gd name="T83" fmla="*/ 2147483647 h 332"/>
                <a:gd name="T84" fmla="*/ 2147483647 w 384"/>
                <a:gd name="T85" fmla="*/ 2147483647 h 332"/>
                <a:gd name="T86" fmla="*/ 2147483647 w 384"/>
                <a:gd name="T87" fmla="*/ 2147483647 h 332"/>
                <a:gd name="T88" fmla="*/ 2147483647 w 384"/>
                <a:gd name="T89" fmla="*/ 2147483647 h 332"/>
                <a:gd name="T90" fmla="*/ 2147483647 w 384"/>
                <a:gd name="T91" fmla="*/ 2147483647 h 332"/>
                <a:gd name="T92" fmla="*/ 2147483647 w 384"/>
                <a:gd name="T93" fmla="*/ 2147483647 h 332"/>
                <a:gd name="T94" fmla="*/ 2147483647 w 384"/>
                <a:gd name="T95" fmla="*/ 2147483647 h 332"/>
                <a:gd name="T96" fmla="*/ 2147483647 w 384"/>
                <a:gd name="T97" fmla="*/ 2147483647 h 332"/>
                <a:gd name="T98" fmla="*/ 2147483647 w 384"/>
                <a:gd name="T99" fmla="*/ 2147483647 h 332"/>
                <a:gd name="T100" fmla="*/ 2147483647 w 384"/>
                <a:gd name="T101" fmla="*/ 2147483647 h 332"/>
                <a:gd name="T102" fmla="*/ 2147483647 w 384"/>
                <a:gd name="T103" fmla="*/ 2147483647 h 332"/>
                <a:gd name="T104" fmla="*/ 2147483647 w 384"/>
                <a:gd name="T105" fmla="*/ 2147483647 h 332"/>
                <a:gd name="T106" fmla="*/ 2147483647 w 384"/>
                <a:gd name="T107" fmla="*/ 2147483647 h 332"/>
                <a:gd name="T108" fmla="*/ 2147483647 w 384"/>
                <a:gd name="T109" fmla="*/ 2147483647 h 332"/>
                <a:gd name="T110" fmla="*/ 2147483647 w 384"/>
                <a:gd name="T111" fmla="*/ 2147483647 h 332"/>
                <a:gd name="T112" fmla="*/ 2147483647 w 384"/>
                <a:gd name="T113" fmla="*/ 2147483647 h 332"/>
                <a:gd name="T114" fmla="*/ 2147483647 w 384"/>
                <a:gd name="T115" fmla="*/ 2147483647 h 332"/>
                <a:gd name="T116" fmla="*/ 2147483647 w 384"/>
                <a:gd name="T117" fmla="*/ 2147483647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24" name="广西"/>
            <p:cNvSpPr>
              <a:spLocks noChangeArrowheads="1"/>
            </p:cNvSpPr>
            <p:nvPr/>
          </p:nvSpPr>
          <p:spPr bwMode="auto">
            <a:xfrm>
              <a:off x="3150847" y="3734469"/>
              <a:ext cx="898707" cy="683877"/>
            </a:xfrm>
            <a:custGeom>
              <a:avLst/>
              <a:gdLst>
                <a:gd name="T0" fmla="*/ 2147483647 w 502"/>
                <a:gd name="T1" fmla="*/ 2147483647 h 382"/>
                <a:gd name="T2" fmla="*/ 2147483647 w 502"/>
                <a:gd name="T3" fmla="*/ 2147483647 h 382"/>
                <a:gd name="T4" fmla="*/ 2147483647 w 502"/>
                <a:gd name="T5" fmla="*/ 2147483647 h 382"/>
                <a:gd name="T6" fmla="*/ 2147483647 w 502"/>
                <a:gd name="T7" fmla="*/ 2147483647 h 382"/>
                <a:gd name="T8" fmla="*/ 2147483647 w 502"/>
                <a:gd name="T9" fmla="*/ 2147483647 h 382"/>
                <a:gd name="T10" fmla="*/ 2147483647 w 502"/>
                <a:gd name="T11" fmla="*/ 2147483647 h 382"/>
                <a:gd name="T12" fmla="*/ 2147483647 w 502"/>
                <a:gd name="T13" fmla="*/ 2147483647 h 382"/>
                <a:gd name="T14" fmla="*/ 2147483647 w 502"/>
                <a:gd name="T15" fmla="*/ 2147483647 h 382"/>
                <a:gd name="T16" fmla="*/ 2147483647 w 502"/>
                <a:gd name="T17" fmla="*/ 2147483647 h 382"/>
                <a:gd name="T18" fmla="*/ 2147483647 w 502"/>
                <a:gd name="T19" fmla="*/ 2147483647 h 382"/>
                <a:gd name="T20" fmla="*/ 2147483647 w 502"/>
                <a:gd name="T21" fmla="*/ 2147483647 h 382"/>
                <a:gd name="T22" fmla="*/ 2147483647 w 502"/>
                <a:gd name="T23" fmla="*/ 2147483647 h 382"/>
                <a:gd name="T24" fmla="*/ 2147483647 w 502"/>
                <a:gd name="T25" fmla="*/ 2147483647 h 382"/>
                <a:gd name="T26" fmla="*/ 2147483647 w 502"/>
                <a:gd name="T27" fmla="*/ 2147483647 h 382"/>
                <a:gd name="T28" fmla="*/ 2147483647 w 502"/>
                <a:gd name="T29" fmla="*/ 2147483647 h 382"/>
                <a:gd name="T30" fmla="*/ 2147483647 w 502"/>
                <a:gd name="T31" fmla="*/ 2147483647 h 382"/>
                <a:gd name="T32" fmla="*/ 2147483647 w 502"/>
                <a:gd name="T33" fmla="*/ 2147483647 h 382"/>
                <a:gd name="T34" fmla="*/ 2147483647 w 502"/>
                <a:gd name="T35" fmla="*/ 2147483647 h 382"/>
                <a:gd name="T36" fmla="*/ 2147483647 w 502"/>
                <a:gd name="T37" fmla="*/ 2147483647 h 382"/>
                <a:gd name="T38" fmla="*/ 2147483647 w 502"/>
                <a:gd name="T39" fmla="*/ 2147483647 h 382"/>
                <a:gd name="T40" fmla="*/ 2147483647 w 502"/>
                <a:gd name="T41" fmla="*/ 2147483647 h 382"/>
                <a:gd name="T42" fmla="*/ 2147483647 w 502"/>
                <a:gd name="T43" fmla="*/ 2147483647 h 382"/>
                <a:gd name="T44" fmla="*/ 2147483647 w 502"/>
                <a:gd name="T45" fmla="*/ 2147483647 h 382"/>
                <a:gd name="T46" fmla="*/ 2147483647 w 502"/>
                <a:gd name="T47" fmla="*/ 2147483647 h 382"/>
                <a:gd name="T48" fmla="*/ 2147483647 w 502"/>
                <a:gd name="T49" fmla="*/ 2147483647 h 382"/>
                <a:gd name="T50" fmla="*/ 2147483647 w 502"/>
                <a:gd name="T51" fmla="*/ 2147483647 h 382"/>
                <a:gd name="T52" fmla="*/ 2147483647 w 502"/>
                <a:gd name="T53" fmla="*/ 2147483647 h 382"/>
                <a:gd name="T54" fmla="*/ 2147483647 w 502"/>
                <a:gd name="T55" fmla="*/ 2147483647 h 382"/>
                <a:gd name="T56" fmla="*/ 2147483647 w 502"/>
                <a:gd name="T57" fmla="*/ 2147483647 h 382"/>
                <a:gd name="T58" fmla="*/ 2147483647 w 502"/>
                <a:gd name="T59" fmla="*/ 2147483647 h 382"/>
                <a:gd name="T60" fmla="*/ 2147483647 w 502"/>
                <a:gd name="T61" fmla="*/ 2147483647 h 382"/>
                <a:gd name="T62" fmla="*/ 2147483647 w 502"/>
                <a:gd name="T63" fmla="*/ 2147483647 h 382"/>
                <a:gd name="T64" fmla="*/ 2147483647 w 502"/>
                <a:gd name="T65" fmla="*/ 2147483647 h 382"/>
                <a:gd name="T66" fmla="*/ 2147483647 w 502"/>
                <a:gd name="T67" fmla="*/ 2147483647 h 382"/>
                <a:gd name="T68" fmla="*/ 2147483647 w 502"/>
                <a:gd name="T69" fmla="*/ 2147483647 h 382"/>
                <a:gd name="T70" fmla="*/ 2147483647 w 502"/>
                <a:gd name="T71" fmla="*/ 2147483647 h 382"/>
                <a:gd name="T72" fmla="*/ 2147483647 w 502"/>
                <a:gd name="T73" fmla="*/ 2147483647 h 382"/>
                <a:gd name="T74" fmla="*/ 2147483647 w 502"/>
                <a:gd name="T75" fmla="*/ 2147483647 h 382"/>
                <a:gd name="T76" fmla="*/ 2147483647 w 502"/>
                <a:gd name="T77" fmla="*/ 2147483647 h 382"/>
                <a:gd name="T78" fmla="*/ 2147483647 w 502"/>
                <a:gd name="T79" fmla="*/ 2147483647 h 382"/>
                <a:gd name="T80" fmla="*/ 2147483647 w 502"/>
                <a:gd name="T81" fmla="*/ 2147483647 h 382"/>
                <a:gd name="T82" fmla="*/ 2147483647 w 502"/>
                <a:gd name="T83" fmla="*/ 2147483647 h 382"/>
                <a:gd name="T84" fmla="*/ 2147483647 w 502"/>
                <a:gd name="T85" fmla="*/ 2147483647 h 382"/>
                <a:gd name="T86" fmla="*/ 2147483647 w 502"/>
                <a:gd name="T87" fmla="*/ 2147483647 h 382"/>
                <a:gd name="T88" fmla="*/ 2147483647 w 502"/>
                <a:gd name="T89" fmla="*/ 2147483647 h 382"/>
                <a:gd name="T90" fmla="*/ 2147483647 w 502"/>
                <a:gd name="T91" fmla="*/ 2147483647 h 382"/>
                <a:gd name="T92" fmla="*/ 2147483647 w 502"/>
                <a:gd name="T93" fmla="*/ 2147483647 h 382"/>
                <a:gd name="T94" fmla="*/ 2147483647 w 502"/>
                <a:gd name="T95" fmla="*/ 2147483647 h 382"/>
                <a:gd name="T96" fmla="*/ 2147483647 w 502"/>
                <a:gd name="T97" fmla="*/ 2147483647 h 382"/>
                <a:gd name="T98" fmla="*/ 2147483647 w 502"/>
                <a:gd name="T99" fmla="*/ 2147483647 h 382"/>
                <a:gd name="T100" fmla="*/ 2147483647 w 502"/>
                <a:gd name="T101" fmla="*/ 2147483647 h 382"/>
                <a:gd name="T102" fmla="*/ 2147483647 w 502"/>
                <a:gd name="T103" fmla="*/ 2147483647 h 382"/>
                <a:gd name="T104" fmla="*/ 2147483647 w 502"/>
                <a:gd name="T105" fmla="*/ 2147483647 h 382"/>
                <a:gd name="T106" fmla="*/ 2147483647 w 502"/>
                <a:gd name="T107" fmla="*/ 2147483647 h 382"/>
                <a:gd name="T108" fmla="*/ 2147483647 w 502"/>
                <a:gd name="T109" fmla="*/ 2147483647 h 382"/>
                <a:gd name="T110" fmla="*/ 2147483647 w 502"/>
                <a:gd name="T111" fmla="*/ 2147483647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5" name="重庆"/>
            <p:cNvSpPr>
              <a:spLocks noChangeArrowheads="1"/>
            </p:cNvSpPr>
            <p:nvPr/>
          </p:nvSpPr>
          <p:spPr bwMode="auto">
            <a:xfrm>
              <a:off x="3276165" y="2982563"/>
              <a:ext cx="508432" cy="515593"/>
            </a:xfrm>
            <a:custGeom>
              <a:avLst/>
              <a:gdLst>
                <a:gd name="T0" fmla="*/ 2147483647 w 284"/>
                <a:gd name="T1" fmla="*/ 2147483647 h 288"/>
                <a:gd name="T2" fmla="*/ 2147483647 w 284"/>
                <a:gd name="T3" fmla="*/ 2147483647 h 288"/>
                <a:gd name="T4" fmla="*/ 2147483647 w 284"/>
                <a:gd name="T5" fmla="*/ 2147483647 h 288"/>
                <a:gd name="T6" fmla="*/ 2147483647 w 284"/>
                <a:gd name="T7" fmla="*/ 2147483647 h 288"/>
                <a:gd name="T8" fmla="*/ 2147483647 w 284"/>
                <a:gd name="T9" fmla="*/ 2147483647 h 288"/>
                <a:gd name="T10" fmla="*/ 2147483647 w 284"/>
                <a:gd name="T11" fmla="*/ 2147483647 h 288"/>
                <a:gd name="T12" fmla="*/ 2147483647 w 284"/>
                <a:gd name="T13" fmla="*/ 2147483647 h 288"/>
                <a:gd name="T14" fmla="*/ 2147483647 w 284"/>
                <a:gd name="T15" fmla="*/ 2147483647 h 288"/>
                <a:gd name="T16" fmla="*/ 2147483647 w 284"/>
                <a:gd name="T17" fmla="*/ 2147483647 h 288"/>
                <a:gd name="T18" fmla="*/ 2147483647 w 284"/>
                <a:gd name="T19" fmla="*/ 2147483647 h 288"/>
                <a:gd name="T20" fmla="*/ 2147483647 w 284"/>
                <a:gd name="T21" fmla="*/ 2147483647 h 288"/>
                <a:gd name="T22" fmla="*/ 2147483647 w 284"/>
                <a:gd name="T23" fmla="*/ 2147483647 h 288"/>
                <a:gd name="T24" fmla="*/ 2147483647 w 284"/>
                <a:gd name="T25" fmla="*/ 2147483647 h 288"/>
                <a:gd name="T26" fmla="*/ 2147483647 w 284"/>
                <a:gd name="T27" fmla="*/ 2147483647 h 288"/>
                <a:gd name="T28" fmla="*/ 2147483647 w 284"/>
                <a:gd name="T29" fmla="*/ 2147483647 h 288"/>
                <a:gd name="T30" fmla="*/ 2147483647 w 284"/>
                <a:gd name="T31" fmla="*/ 2147483647 h 288"/>
                <a:gd name="T32" fmla="*/ 2147483647 w 284"/>
                <a:gd name="T33" fmla="*/ 2147483647 h 288"/>
                <a:gd name="T34" fmla="*/ 2147483647 w 284"/>
                <a:gd name="T35" fmla="*/ 2147483647 h 288"/>
                <a:gd name="T36" fmla="*/ 2147483647 w 284"/>
                <a:gd name="T37" fmla="*/ 2147483647 h 288"/>
                <a:gd name="T38" fmla="*/ 2147483647 w 284"/>
                <a:gd name="T39" fmla="*/ 2147483647 h 288"/>
                <a:gd name="T40" fmla="*/ 2147483647 w 284"/>
                <a:gd name="T41" fmla="*/ 2147483647 h 288"/>
                <a:gd name="T42" fmla="*/ 2147483647 w 284"/>
                <a:gd name="T43" fmla="*/ 2147483647 h 288"/>
                <a:gd name="T44" fmla="*/ 2147483647 w 284"/>
                <a:gd name="T45" fmla="*/ 2147483647 h 288"/>
                <a:gd name="T46" fmla="*/ 2147483647 w 284"/>
                <a:gd name="T47" fmla="*/ 2147483647 h 288"/>
                <a:gd name="T48" fmla="*/ 2147483647 w 284"/>
                <a:gd name="T49" fmla="*/ 2147483647 h 288"/>
                <a:gd name="T50" fmla="*/ 2147483647 w 284"/>
                <a:gd name="T51" fmla="*/ 2147483647 h 288"/>
                <a:gd name="T52" fmla="*/ 2147483647 w 284"/>
                <a:gd name="T53" fmla="*/ 2147483647 h 288"/>
                <a:gd name="T54" fmla="*/ 2147483647 w 284"/>
                <a:gd name="T55" fmla="*/ 2147483647 h 288"/>
                <a:gd name="T56" fmla="*/ 2147483647 w 284"/>
                <a:gd name="T57" fmla="*/ 2147483647 h 288"/>
                <a:gd name="T58" fmla="*/ 2147483647 w 284"/>
                <a:gd name="T59" fmla="*/ 2147483647 h 288"/>
                <a:gd name="T60" fmla="*/ 2147483647 w 284"/>
                <a:gd name="T61" fmla="*/ 2147483647 h 288"/>
                <a:gd name="T62" fmla="*/ 2147483647 w 284"/>
                <a:gd name="T63" fmla="*/ 2147483647 h 288"/>
                <a:gd name="T64" fmla="*/ 2147483647 w 284"/>
                <a:gd name="T65" fmla="*/ 2147483647 h 288"/>
                <a:gd name="T66" fmla="*/ 2147483647 w 284"/>
                <a:gd name="T67" fmla="*/ 2147483647 h 288"/>
                <a:gd name="T68" fmla="*/ 2147483647 w 284"/>
                <a:gd name="T69" fmla="*/ 2147483647 h 288"/>
                <a:gd name="T70" fmla="*/ 2147483647 w 284"/>
                <a:gd name="T71" fmla="*/ 2147483647 h 288"/>
                <a:gd name="T72" fmla="*/ 2147483647 w 284"/>
                <a:gd name="T73" fmla="*/ 2147483647 h 288"/>
                <a:gd name="T74" fmla="*/ 2147483647 w 284"/>
                <a:gd name="T75" fmla="*/ 2147483647 h 288"/>
                <a:gd name="T76" fmla="*/ 2147483647 w 284"/>
                <a:gd name="T77" fmla="*/ 2147483647 h 288"/>
                <a:gd name="T78" fmla="*/ 2147483647 w 284"/>
                <a:gd name="T79" fmla="*/ 2147483647 h 288"/>
                <a:gd name="T80" fmla="*/ 2147483647 w 284"/>
                <a:gd name="T81" fmla="*/ 2147483647 h 288"/>
                <a:gd name="T82" fmla="*/ 2147483647 w 284"/>
                <a:gd name="T83" fmla="*/ 2147483647 h 288"/>
                <a:gd name="T84" fmla="*/ 2147483647 w 284"/>
                <a:gd name="T85" fmla="*/ 2147483647 h 288"/>
                <a:gd name="T86" fmla="*/ 2147483647 w 284"/>
                <a:gd name="T87" fmla="*/ 2147483647 h 288"/>
                <a:gd name="T88" fmla="*/ 2147483647 w 284"/>
                <a:gd name="T89" fmla="*/ 2147483647 h 288"/>
                <a:gd name="T90" fmla="*/ 2147483647 w 284"/>
                <a:gd name="T91" fmla="*/ 2147483647 h 288"/>
                <a:gd name="T92" fmla="*/ 2147483647 w 284"/>
                <a:gd name="T93" fmla="*/ 2147483647 h 288"/>
                <a:gd name="T94" fmla="*/ 2147483647 w 284"/>
                <a:gd name="T95" fmla="*/ 2147483647 h 288"/>
                <a:gd name="T96" fmla="*/ 2147483647 w 284"/>
                <a:gd name="T97" fmla="*/ 2147483647 h 288"/>
                <a:gd name="T98" fmla="*/ 2147483647 w 284"/>
                <a:gd name="T99" fmla="*/ 2147483647 h 288"/>
                <a:gd name="T100" fmla="*/ 2147483647 w 284"/>
                <a:gd name="T101" fmla="*/ 2147483647 h 288"/>
                <a:gd name="T102" fmla="*/ 2147483647 w 284"/>
                <a:gd name="T103" fmla="*/ 2147483647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6" name="陕西"/>
            <p:cNvSpPr>
              <a:spLocks noChangeArrowheads="1"/>
            </p:cNvSpPr>
            <p:nvPr/>
          </p:nvSpPr>
          <p:spPr bwMode="auto">
            <a:xfrm>
              <a:off x="3276165" y="1980021"/>
              <a:ext cx="580042" cy="1034767"/>
            </a:xfrm>
            <a:custGeom>
              <a:avLst/>
              <a:gdLst>
                <a:gd name="T0" fmla="*/ 2147483647 w 324"/>
                <a:gd name="T1" fmla="*/ 2147483647 h 578"/>
                <a:gd name="T2" fmla="*/ 2147483647 w 324"/>
                <a:gd name="T3" fmla="*/ 2147483647 h 578"/>
                <a:gd name="T4" fmla="*/ 2147483647 w 324"/>
                <a:gd name="T5" fmla="*/ 2147483647 h 578"/>
                <a:gd name="T6" fmla="*/ 2147483647 w 324"/>
                <a:gd name="T7" fmla="*/ 2147483647 h 578"/>
                <a:gd name="T8" fmla="*/ 2147483647 w 324"/>
                <a:gd name="T9" fmla="*/ 2147483647 h 578"/>
                <a:gd name="T10" fmla="*/ 2147483647 w 324"/>
                <a:gd name="T11" fmla="*/ 2147483647 h 578"/>
                <a:gd name="T12" fmla="*/ 2147483647 w 324"/>
                <a:gd name="T13" fmla="*/ 2147483647 h 578"/>
                <a:gd name="T14" fmla="*/ 2147483647 w 324"/>
                <a:gd name="T15" fmla="*/ 2147483647 h 578"/>
                <a:gd name="T16" fmla="*/ 2147483647 w 324"/>
                <a:gd name="T17" fmla="*/ 2147483647 h 578"/>
                <a:gd name="T18" fmla="*/ 2147483647 w 324"/>
                <a:gd name="T19" fmla="*/ 2147483647 h 578"/>
                <a:gd name="T20" fmla="*/ 2147483647 w 324"/>
                <a:gd name="T21" fmla="*/ 2147483647 h 578"/>
                <a:gd name="T22" fmla="*/ 2147483647 w 324"/>
                <a:gd name="T23" fmla="*/ 2147483647 h 578"/>
                <a:gd name="T24" fmla="*/ 2147483647 w 324"/>
                <a:gd name="T25" fmla="*/ 2147483647 h 578"/>
                <a:gd name="T26" fmla="*/ 2147483647 w 324"/>
                <a:gd name="T27" fmla="*/ 2147483647 h 578"/>
                <a:gd name="T28" fmla="*/ 2147483647 w 324"/>
                <a:gd name="T29" fmla="*/ 2147483647 h 578"/>
                <a:gd name="T30" fmla="*/ 2147483647 w 324"/>
                <a:gd name="T31" fmla="*/ 2147483647 h 578"/>
                <a:gd name="T32" fmla="*/ 2147483647 w 324"/>
                <a:gd name="T33" fmla="*/ 2147483647 h 578"/>
                <a:gd name="T34" fmla="*/ 2147483647 w 324"/>
                <a:gd name="T35" fmla="*/ 2147483647 h 578"/>
                <a:gd name="T36" fmla="*/ 2147483647 w 324"/>
                <a:gd name="T37" fmla="*/ 2147483647 h 578"/>
                <a:gd name="T38" fmla="*/ 2147483647 w 324"/>
                <a:gd name="T39" fmla="*/ 2147483647 h 578"/>
                <a:gd name="T40" fmla="*/ 2147483647 w 324"/>
                <a:gd name="T41" fmla="*/ 2147483647 h 578"/>
                <a:gd name="T42" fmla="*/ 2147483647 w 324"/>
                <a:gd name="T43" fmla="*/ 2147483647 h 578"/>
                <a:gd name="T44" fmla="*/ 2147483647 w 324"/>
                <a:gd name="T45" fmla="*/ 2147483647 h 578"/>
                <a:gd name="T46" fmla="*/ 2147483647 w 324"/>
                <a:gd name="T47" fmla="*/ 2147483647 h 578"/>
                <a:gd name="T48" fmla="*/ 2147483647 w 324"/>
                <a:gd name="T49" fmla="*/ 2147483647 h 578"/>
                <a:gd name="T50" fmla="*/ 2147483647 w 324"/>
                <a:gd name="T51" fmla="*/ 2147483647 h 578"/>
                <a:gd name="T52" fmla="*/ 2147483647 w 324"/>
                <a:gd name="T53" fmla="*/ 2147483647 h 578"/>
                <a:gd name="T54" fmla="*/ 2147483647 w 324"/>
                <a:gd name="T55" fmla="*/ 2147483647 h 578"/>
                <a:gd name="T56" fmla="*/ 2147483647 w 324"/>
                <a:gd name="T57" fmla="*/ 2147483647 h 578"/>
                <a:gd name="T58" fmla="*/ 2147483647 w 324"/>
                <a:gd name="T59" fmla="*/ 2147483647 h 578"/>
                <a:gd name="T60" fmla="*/ 2147483647 w 324"/>
                <a:gd name="T61" fmla="*/ 2147483647 h 578"/>
                <a:gd name="T62" fmla="*/ 2147483647 w 324"/>
                <a:gd name="T63" fmla="*/ 2147483647 h 578"/>
                <a:gd name="T64" fmla="*/ 2147483647 w 324"/>
                <a:gd name="T65" fmla="*/ 2147483647 h 578"/>
                <a:gd name="T66" fmla="*/ 2147483647 w 324"/>
                <a:gd name="T67" fmla="*/ 2147483647 h 578"/>
                <a:gd name="T68" fmla="*/ 2147483647 w 324"/>
                <a:gd name="T69" fmla="*/ 2147483647 h 578"/>
                <a:gd name="T70" fmla="*/ 2147483647 w 324"/>
                <a:gd name="T71" fmla="*/ 2147483647 h 578"/>
                <a:gd name="T72" fmla="*/ 2147483647 w 324"/>
                <a:gd name="T73" fmla="*/ 2147483647 h 578"/>
                <a:gd name="T74" fmla="*/ 2147483647 w 324"/>
                <a:gd name="T75" fmla="*/ 2147483647 h 578"/>
                <a:gd name="T76" fmla="*/ 2147483647 w 324"/>
                <a:gd name="T77" fmla="*/ 2147483647 h 578"/>
                <a:gd name="T78" fmla="*/ 2147483647 w 324"/>
                <a:gd name="T79" fmla="*/ 2147483647 h 578"/>
                <a:gd name="T80" fmla="*/ 2147483647 w 324"/>
                <a:gd name="T81" fmla="*/ 2147483647 h 578"/>
                <a:gd name="T82" fmla="*/ 2147483647 w 324"/>
                <a:gd name="T83" fmla="*/ 2147483647 h 578"/>
                <a:gd name="T84" fmla="*/ 2147483647 w 324"/>
                <a:gd name="T85" fmla="*/ 2147483647 h 578"/>
                <a:gd name="T86" fmla="*/ 2147483647 w 324"/>
                <a:gd name="T87" fmla="*/ 2147483647 h 578"/>
                <a:gd name="T88" fmla="*/ 2147483647 w 324"/>
                <a:gd name="T89" fmla="*/ 2147483647 h 578"/>
                <a:gd name="T90" fmla="*/ 2147483647 w 324"/>
                <a:gd name="T91" fmla="*/ 2147483647 h 578"/>
                <a:gd name="T92" fmla="*/ 2147483647 w 324"/>
                <a:gd name="T93" fmla="*/ 2147483647 h 578"/>
                <a:gd name="T94" fmla="*/ 2147483647 w 324"/>
                <a:gd name="T95" fmla="*/ 2147483647 h 578"/>
                <a:gd name="T96" fmla="*/ 2147483647 w 324"/>
                <a:gd name="T97" fmla="*/ 2147483647 h 578"/>
                <a:gd name="T98" fmla="*/ 2147483647 w 324"/>
                <a:gd name="T99" fmla="*/ 2147483647 h 578"/>
                <a:gd name="T100" fmla="*/ 2147483647 w 324"/>
                <a:gd name="T101" fmla="*/ 2147483647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7" name="山西"/>
            <p:cNvSpPr>
              <a:spLocks noChangeArrowheads="1"/>
            </p:cNvSpPr>
            <p:nvPr/>
          </p:nvSpPr>
          <p:spPr bwMode="auto">
            <a:xfrm>
              <a:off x="3777436" y="1786673"/>
              <a:ext cx="386695" cy="848580"/>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8" name="湖南"/>
            <p:cNvSpPr>
              <a:spLocks noChangeArrowheads="1"/>
            </p:cNvSpPr>
            <p:nvPr/>
          </p:nvSpPr>
          <p:spPr bwMode="auto">
            <a:xfrm>
              <a:off x="3677181" y="3233198"/>
              <a:ext cx="615847" cy="716101"/>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9" name="湖北"/>
            <p:cNvSpPr>
              <a:spLocks noChangeArrowheads="1"/>
            </p:cNvSpPr>
            <p:nvPr/>
          </p:nvSpPr>
          <p:spPr bwMode="auto">
            <a:xfrm>
              <a:off x="3605571" y="2821440"/>
              <a:ext cx="873644" cy="547818"/>
            </a:xfrm>
            <a:custGeom>
              <a:avLst/>
              <a:gdLst>
                <a:gd name="T0" fmla="*/ 2147483647 w 488"/>
                <a:gd name="T1" fmla="*/ 2147483647 h 306"/>
                <a:gd name="T2" fmla="*/ 2147483647 w 488"/>
                <a:gd name="T3" fmla="*/ 2147483647 h 306"/>
                <a:gd name="T4" fmla="*/ 2147483647 w 488"/>
                <a:gd name="T5" fmla="*/ 2147483647 h 306"/>
                <a:gd name="T6" fmla="*/ 2147483647 w 488"/>
                <a:gd name="T7" fmla="*/ 2147483647 h 306"/>
                <a:gd name="T8" fmla="*/ 2147483647 w 488"/>
                <a:gd name="T9" fmla="*/ 2147483647 h 306"/>
                <a:gd name="T10" fmla="*/ 2147483647 w 488"/>
                <a:gd name="T11" fmla="*/ 2147483647 h 306"/>
                <a:gd name="T12" fmla="*/ 2147483647 w 488"/>
                <a:gd name="T13" fmla="*/ 2147483647 h 306"/>
                <a:gd name="T14" fmla="*/ 2147483647 w 488"/>
                <a:gd name="T15" fmla="*/ 2147483647 h 306"/>
                <a:gd name="T16" fmla="*/ 2147483647 w 488"/>
                <a:gd name="T17" fmla="*/ 2147483647 h 306"/>
                <a:gd name="T18" fmla="*/ 2147483647 w 488"/>
                <a:gd name="T19" fmla="*/ 2147483647 h 306"/>
                <a:gd name="T20" fmla="*/ 2147483647 w 488"/>
                <a:gd name="T21" fmla="*/ 2147483647 h 306"/>
                <a:gd name="T22" fmla="*/ 2147483647 w 488"/>
                <a:gd name="T23" fmla="*/ 2147483647 h 306"/>
                <a:gd name="T24" fmla="*/ 2147483647 w 488"/>
                <a:gd name="T25" fmla="*/ 2147483647 h 306"/>
                <a:gd name="T26" fmla="*/ 2147483647 w 488"/>
                <a:gd name="T27" fmla="*/ 2147483647 h 306"/>
                <a:gd name="T28" fmla="*/ 2147483647 w 488"/>
                <a:gd name="T29" fmla="*/ 2147483647 h 306"/>
                <a:gd name="T30" fmla="*/ 2147483647 w 488"/>
                <a:gd name="T31" fmla="*/ 2147483647 h 306"/>
                <a:gd name="T32" fmla="*/ 2147483647 w 488"/>
                <a:gd name="T33" fmla="*/ 2147483647 h 306"/>
                <a:gd name="T34" fmla="*/ 2147483647 w 488"/>
                <a:gd name="T35" fmla="*/ 2147483647 h 306"/>
                <a:gd name="T36" fmla="*/ 2147483647 w 488"/>
                <a:gd name="T37" fmla="*/ 2147483647 h 306"/>
                <a:gd name="T38" fmla="*/ 2147483647 w 488"/>
                <a:gd name="T39" fmla="*/ 2147483647 h 306"/>
                <a:gd name="T40" fmla="*/ 2147483647 w 488"/>
                <a:gd name="T41" fmla="*/ 2147483647 h 306"/>
                <a:gd name="T42" fmla="*/ 2147483647 w 488"/>
                <a:gd name="T43" fmla="*/ 2147483647 h 306"/>
                <a:gd name="T44" fmla="*/ 2147483647 w 488"/>
                <a:gd name="T45" fmla="*/ 2147483647 h 306"/>
                <a:gd name="T46" fmla="*/ 2147483647 w 488"/>
                <a:gd name="T47" fmla="*/ 2147483647 h 306"/>
                <a:gd name="T48" fmla="*/ 2147483647 w 488"/>
                <a:gd name="T49" fmla="*/ 2147483647 h 306"/>
                <a:gd name="T50" fmla="*/ 2147483647 w 488"/>
                <a:gd name="T51" fmla="*/ 2147483647 h 306"/>
                <a:gd name="T52" fmla="*/ 2147483647 w 488"/>
                <a:gd name="T53" fmla="*/ 2147483647 h 306"/>
                <a:gd name="T54" fmla="*/ 2147483647 w 488"/>
                <a:gd name="T55" fmla="*/ 2147483647 h 306"/>
                <a:gd name="T56" fmla="*/ 2147483647 w 488"/>
                <a:gd name="T57" fmla="*/ 2147483647 h 306"/>
                <a:gd name="T58" fmla="*/ 2147483647 w 488"/>
                <a:gd name="T59" fmla="*/ 2147483647 h 306"/>
                <a:gd name="T60" fmla="*/ 2147483647 w 488"/>
                <a:gd name="T61" fmla="*/ 2147483647 h 306"/>
                <a:gd name="T62" fmla="*/ 2147483647 w 488"/>
                <a:gd name="T63" fmla="*/ 2147483647 h 306"/>
                <a:gd name="T64" fmla="*/ 2147483647 w 488"/>
                <a:gd name="T65" fmla="*/ 2147483647 h 306"/>
                <a:gd name="T66" fmla="*/ 2147483647 w 488"/>
                <a:gd name="T67" fmla="*/ 2147483647 h 306"/>
                <a:gd name="T68" fmla="*/ 2147483647 w 488"/>
                <a:gd name="T69" fmla="*/ 2147483647 h 306"/>
                <a:gd name="T70" fmla="*/ 2147483647 w 488"/>
                <a:gd name="T71" fmla="*/ 2147483647 h 306"/>
                <a:gd name="T72" fmla="*/ 2147483647 w 488"/>
                <a:gd name="T73" fmla="*/ 2147483647 h 306"/>
                <a:gd name="T74" fmla="*/ 2147483647 w 488"/>
                <a:gd name="T75" fmla="*/ 2147483647 h 306"/>
                <a:gd name="T76" fmla="*/ 2147483647 w 488"/>
                <a:gd name="T77" fmla="*/ 2147483647 h 306"/>
                <a:gd name="T78" fmla="*/ 2147483647 w 488"/>
                <a:gd name="T79" fmla="*/ 2147483647 h 306"/>
                <a:gd name="T80" fmla="*/ 2147483647 w 488"/>
                <a:gd name="T81" fmla="*/ 2147483647 h 306"/>
                <a:gd name="T82" fmla="*/ 2147483647 w 488"/>
                <a:gd name="T83" fmla="*/ 2147483647 h 306"/>
                <a:gd name="T84" fmla="*/ 2147483647 w 488"/>
                <a:gd name="T85" fmla="*/ 2147483647 h 306"/>
                <a:gd name="T86" fmla="*/ 2147483647 w 488"/>
                <a:gd name="T87" fmla="*/ 2147483647 h 306"/>
                <a:gd name="T88" fmla="*/ 2147483647 w 488"/>
                <a:gd name="T89" fmla="*/ 2147483647 h 306"/>
                <a:gd name="T90" fmla="*/ 2147483647 w 488"/>
                <a:gd name="T91" fmla="*/ 2147483647 h 306"/>
                <a:gd name="T92" fmla="*/ 2147483647 w 488"/>
                <a:gd name="T93" fmla="*/ 2147483647 h 306"/>
                <a:gd name="T94" fmla="*/ 2147483647 w 488"/>
                <a:gd name="T95" fmla="*/ 2147483647 h 306"/>
                <a:gd name="T96" fmla="*/ 2147483647 w 488"/>
                <a:gd name="T97" fmla="*/ 2147483647 h 306"/>
                <a:gd name="T98" fmla="*/ 2147483647 w 488"/>
                <a:gd name="T99" fmla="*/ 2147483647 h 306"/>
                <a:gd name="T100" fmla="*/ 2147483647 w 488"/>
                <a:gd name="T101" fmla="*/ 2147483647 h 306"/>
                <a:gd name="T102" fmla="*/ 2147483647 w 488"/>
                <a:gd name="T103" fmla="*/ 2147483647 h 306"/>
                <a:gd name="T104" fmla="*/ 2147483647 w 488"/>
                <a:gd name="T105" fmla="*/ 2147483647 h 306"/>
                <a:gd name="T106" fmla="*/ 2147483647 w 488"/>
                <a:gd name="T107" fmla="*/ 2147483647 h 306"/>
                <a:gd name="T108" fmla="*/ 2147483647 w 488"/>
                <a:gd name="T109" fmla="*/ 2147483647 h 306"/>
                <a:gd name="T110" fmla="*/ 2147483647 w 488"/>
                <a:gd name="T111" fmla="*/ 2147483647 h 306"/>
                <a:gd name="T112" fmla="*/ 2147483647 w 488"/>
                <a:gd name="T113" fmla="*/ 2147483647 h 306"/>
                <a:gd name="T114" fmla="*/ 2147483647 w 488"/>
                <a:gd name="T115" fmla="*/ 214748364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0" name="广东"/>
            <p:cNvSpPr>
              <a:spLocks noChangeArrowheads="1"/>
            </p:cNvSpPr>
            <p:nvPr/>
          </p:nvSpPr>
          <p:spPr bwMode="auto">
            <a:xfrm>
              <a:off x="3798919" y="3827562"/>
              <a:ext cx="909449" cy="719682"/>
            </a:xfrm>
            <a:custGeom>
              <a:avLst/>
              <a:gdLst>
                <a:gd name="T0" fmla="*/ 2147483647 w 508"/>
                <a:gd name="T1" fmla="*/ 2147483647 h 402"/>
                <a:gd name="T2" fmla="*/ 2147483647 w 508"/>
                <a:gd name="T3" fmla="*/ 2147483647 h 402"/>
                <a:gd name="T4" fmla="*/ 2147483647 w 508"/>
                <a:gd name="T5" fmla="*/ 2147483647 h 402"/>
                <a:gd name="T6" fmla="*/ 2147483647 w 508"/>
                <a:gd name="T7" fmla="*/ 2147483647 h 402"/>
                <a:gd name="T8" fmla="*/ 2147483647 w 508"/>
                <a:gd name="T9" fmla="*/ 2147483647 h 402"/>
                <a:gd name="T10" fmla="*/ 2147483647 w 508"/>
                <a:gd name="T11" fmla="*/ 2147483647 h 402"/>
                <a:gd name="T12" fmla="*/ 2147483647 w 508"/>
                <a:gd name="T13" fmla="*/ 2147483647 h 402"/>
                <a:gd name="T14" fmla="*/ 2147483647 w 508"/>
                <a:gd name="T15" fmla="*/ 2147483647 h 402"/>
                <a:gd name="T16" fmla="*/ 2147483647 w 508"/>
                <a:gd name="T17" fmla="*/ 2147483647 h 402"/>
                <a:gd name="T18" fmla="*/ 2147483647 w 508"/>
                <a:gd name="T19" fmla="*/ 2147483647 h 402"/>
                <a:gd name="T20" fmla="*/ 2147483647 w 508"/>
                <a:gd name="T21" fmla="*/ 2147483647 h 402"/>
                <a:gd name="T22" fmla="*/ 2147483647 w 508"/>
                <a:gd name="T23" fmla="*/ 2147483647 h 402"/>
                <a:gd name="T24" fmla="*/ 2147483647 w 508"/>
                <a:gd name="T25" fmla="*/ 2147483647 h 402"/>
                <a:gd name="T26" fmla="*/ 2147483647 w 508"/>
                <a:gd name="T27" fmla="*/ 2147483647 h 402"/>
                <a:gd name="T28" fmla="*/ 2147483647 w 508"/>
                <a:gd name="T29" fmla="*/ 2147483647 h 402"/>
                <a:gd name="T30" fmla="*/ 2147483647 w 508"/>
                <a:gd name="T31" fmla="*/ 2147483647 h 402"/>
                <a:gd name="T32" fmla="*/ 2147483647 w 508"/>
                <a:gd name="T33" fmla="*/ 2147483647 h 402"/>
                <a:gd name="T34" fmla="*/ 2147483647 w 508"/>
                <a:gd name="T35" fmla="*/ 2147483647 h 402"/>
                <a:gd name="T36" fmla="*/ 2147483647 w 508"/>
                <a:gd name="T37" fmla="*/ 2147483647 h 402"/>
                <a:gd name="T38" fmla="*/ 2147483647 w 508"/>
                <a:gd name="T39" fmla="*/ 2147483647 h 402"/>
                <a:gd name="T40" fmla="*/ 2147483647 w 508"/>
                <a:gd name="T41" fmla="*/ 2147483647 h 402"/>
                <a:gd name="T42" fmla="*/ 2147483647 w 508"/>
                <a:gd name="T43" fmla="*/ 2147483647 h 402"/>
                <a:gd name="T44" fmla="*/ 2147483647 w 508"/>
                <a:gd name="T45" fmla="*/ 2147483647 h 402"/>
                <a:gd name="T46" fmla="*/ 2147483647 w 508"/>
                <a:gd name="T47" fmla="*/ 2147483647 h 402"/>
                <a:gd name="T48" fmla="*/ 2147483647 w 508"/>
                <a:gd name="T49" fmla="*/ 2147483647 h 402"/>
                <a:gd name="T50" fmla="*/ 2147483647 w 508"/>
                <a:gd name="T51" fmla="*/ 2147483647 h 402"/>
                <a:gd name="T52" fmla="*/ 2147483647 w 508"/>
                <a:gd name="T53" fmla="*/ 2147483647 h 402"/>
                <a:gd name="T54" fmla="*/ 2147483647 w 508"/>
                <a:gd name="T55" fmla="*/ 2147483647 h 402"/>
                <a:gd name="T56" fmla="*/ 2147483647 w 508"/>
                <a:gd name="T57" fmla="*/ 2147483647 h 402"/>
                <a:gd name="T58" fmla="*/ 2147483647 w 508"/>
                <a:gd name="T59" fmla="*/ 2147483647 h 402"/>
                <a:gd name="T60" fmla="*/ 2147483647 w 508"/>
                <a:gd name="T61" fmla="*/ 2147483647 h 402"/>
                <a:gd name="T62" fmla="*/ 2147483647 w 508"/>
                <a:gd name="T63" fmla="*/ 2147483647 h 402"/>
                <a:gd name="T64" fmla="*/ 2147483647 w 508"/>
                <a:gd name="T65" fmla="*/ 2147483647 h 402"/>
                <a:gd name="T66" fmla="*/ 2147483647 w 508"/>
                <a:gd name="T67" fmla="*/ 2147483647 h 402"/>
                <a:gd name="T68" fmla="*/ 2147483647 w 508"/>
                <a:gd name="T69" fmla="*/ 2147483647 h 402"/>
                <a:gd name="T70" fmla="*/ 2147483647 w 508"/>
                <a:gd name="T71" fmla="*/ 2147483647 h 402"/>
                <a:gd name="T72" fmla="*/ 2147483647 w 508"/>
                <a:gd name="T73" fmla="*/ 2147483647 h 402"/>
                <a:gd name="T74" fmla="*/ 2147483647 w 508"/>
                <a:gd name="T75" fmla="*/ 2147483647 h 402"/>
                <a:gd name="T76" fmla="*/ 2147483647 w 508"/>
                <a:gd name="T77" fmla="*/ 2147483647 h 402"/>
                <a:gd name="T78" fmla="*/ 2147483647 w 508"/>
                <a:gd name="T79" fmla="*/ 2147483647 h 402"/>
                <a:gd name="T80" fmla="*/ 2147483647 w 508"/>
                <a:gd name="T81" fmla="*/ 2147483647 h 402"/>
                <a:gd name="T82" fmla="*/ 2147483647 w 508"/>
                <a:gd name="T83" fmla="*/ 2147483647 h 402"/>
                <a:gd name="T84" fmla="*/ 2147483647 w 508"/>
                <a:gd name="T85" fmla="*/ 2147483647 h 402"/>
                <a:gd name="T86" fmla="*/ 2147483647 w 508"/>
                <a:gd name="T87" fmla="*/ 2147483647 h 402"/>
                <a:gd name="T88" fmla="*/ 2147483647 w 508"/>
                <a:gd name="T89" fmla="*/ 2147483647 h 402"/>
                <a:gd name="T90" fmla="*/ 2147483647 w 508"/>
                <a:gd name="T91" fmla="*/ 2147483647 h 402"/>
                <a:gd name="T92" fmla="*/ 2147483647 w 508"/>
                <a:gd name="T93" fmla="*/ 2147483647 h 402"/>
                <a:gd name="T94" fmla="*/ 2147483647 w 508"/>
                <a:gd name="T95" fmla="*/ 2147483647 h 402"/>
                <a:gd name="T96" fmla="*/ 2147483647 w 508"/>
                <a:gd name="T97" fmla="*/ 2147483647 h 402"/>
                <a:gd name="T98" fmla="*/ 2147483647 w 508"/>
                <a:gd name="T99" fmla="*/ 2147483647 h 402"/>
                <a:gd name="T100" fmla="*/ 2147483647 w 508"/>
                <a:gd name="T101" fmla="*/ 2147483647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1" name="江西"/>
            <p:cNvSpPr>
              <a:spLocks noChangeArrowheads="1"/>
            </p:cNvSpPr>
            <p:nvPr/>
          </p:nvSpPr>
          <p:spPr bwMode="auto">
            <a:xfrm>
              <a:off x="4228580" y="3204554"/>
              <a:ext cx="544237" cy="741165"/>
            </a:xfrm>
            <a:custGeom>
              <a:avLst/>
              <a:gdLst>
                <a:gd name="T0" fmla="*/ 2147483647 w 304"/>
                <a:gd name="T1" fmla="*/ 0 h 414"/>
                <a:gd name="T2" fmla="*/ 2147483647 w 304"/>
                <a:gd name="T3" fmla="*/ 2147483647 h 414"/>
                <a:gd name="T4" fmla="*/ 2147483647 w 304"/>
                <a:gd name="T5" fmla="*/ 2147483647 h 414"/>
                <a:gd name="T6" fmla="*/ 2147483647 w 304"/>
                <a:gd name="T7" fmla="*/ 2147483647 h 414"/>
                <a:gd name="T8" fmla="*/ 2147483647 w 304"/>
                <a:gd name="T9" fmla="*/ 2147483647 h 414"/>
                <a:gd name="T10" fmla="*/ 2147483647 w 304"/>
                <a:gd name="T11" fmla="*/ 2147483647 h 414"/>
                <a:gd name="T12" fmla="*/ 2147483647 w 304"/>
                <a:gd name="T13" fmla="*/ 2147483647 h 414"/>
                <a:gd name="T14" fmla="*/ 2147483647 w 304"/>
                <a:gd name="T15" fmla="*/ 2147483647 h 414"/>
                <a:gd name="T16" fmla="*/ 2147483647 w 304"/>
                <a:gd name="T17" fmla="*/ 2147483647 h 414"/>
                <a:gd name="T18" fmla="*/ 2147483647 w 304"/>
                <a:gd name="T19" fmla="*/ 2147483647 h 414"/>
                <a:gd name="T20" fmla="*/ 2147483647 w 304"/>
                <a:gd name="T21" fmla="*/ 2147483647 h 414"/>
                <a:gd name="T22" fmla="*/ 2147483647 w 304"/>
                <a:gd name="T23" fmla="*/ 2147483647 h 414"/>
                <a:gd name="T24" fmla="*/ 2147483647 w 304"/>
                <a:gd name="T25" fmla="*/ 2147483647 h 414"/>
                <a:gd name="T26" fmla="*/ 2147483647 w 304"/>
                <a:gd name="T27" fmla="*/ 2147483647 h 414"/>
                <a:gd name="T28" fmla="*/ 0 w 304"/>
                <a:gd name="T29" fmla="*/ 2147483647 h 414"/>
                <a:gd name="T30" fmla="*/ 2147483647 w 304"/>
                <a:gd name="T31" fmla="*/ 2147483647 h 414"/>
                <a:gd name="T32" fmla="*/ 2147483647 w 304"/>
                <a:gd name="T33" fmla="*/ 2147483647 h 414"/>
                <a:gd name="T34" fmla="*/ 2147483647 w 304"/>
                <a:gd name="T35" fmla="*/ 2147483647 h 414"/>
                <a:gd name="T36" fmla="*/ 2147483647 w 304"/>
                <a:gd name="T37" fmla="*/ 2147483647 h 414"/>
                <a:gd name="T38" fmla="*/ 2147483647 w 304"/>
                <a:gd name="T39" fmla="*/ 2147483647 h 414"/>
                <a:gd name="T40" fmla="*/ 2147483647 w 304"/>
                <a:gd name="T41" fmla="*/ 2147483647 h 414"/>
                <a:gd name="T42" fmla="*/ 2147483647 w 304"/>
                <a:gd name="T43" fmla="*/ 2147483647 h 414"/>
                <a:gd name="T44" fmla="*/ 2147483647 w 304"/>
                <a:gd name="T45" fmla="*/ 2147483647 h 414"/>
                <a:gd name="T46" fmla="*/ 2147483647 w 304"/>
                <a:gd name="T47" fmla="*/ 2147483647 h 414"/>
                <a:gd name="T48" fmla="*/ 2147483647 w 304"/>
                <a:gd name="T49" fmla="*/ 2147483647 h 414"/>
                <a:gd name="T50" fmla="*/ 2147483647 w 304"/>
                <a:gd name="T51" fmla="*/ 2147483647 h 414"/>
                <a:gd name="T52" fmla="*/ 2147483647 w 304"/>
                <a:gd name="T53" fmla="*/ 2147483647 h 414"/>
                <a:gd name="T54" fmla="*/ 2147483647 w 304"/>
                <a:gd name="T55" fmla="*/ 2147483647 h 414"/>
                <a:gd name="T56" fmla="*/ 2147483647 w 304"/>
                <a:gd name="T57" fmla="*/ 2147483647 h 414"/>
                <a:gd name="T58" fmla="*/ 2147483647 w 304"/>
                <a:gd name="T59" fmla="*/ 2147483647 h 414"/>
                <a:gd name="T60" fmla="*/ 2147483647 w 304"/>
                <a:gd name="T61" fmla="*/ 2147483647 h 414"/>
                <a:gd name="T62" fmla="*/ 2147483647 w 304"/>
                <a:gd name="T63" fmla="*/ 2147483647 h 414"/>
                <a:gd name="T64" fmla="*/ 2147483647 w 304"/>
                <a:gd name="T65" fmla="*/ 2147483647 h 414"/>
                <a:gd name="T66" fmla="*/ 2147483647 w 304"/>
                <a:gd name="T67" fmla="*/ 2147483647 h 414"/>
                <a:gd name="T68" fmla="*/ 2147483647 w 304"/>
                <a:gd name="T69" fmla="*/ 2147483647 h 414"/>
                <a:gd name="T70" fmla="*/ 2147483647 w 304"/>
                <a:gd name="T71" fmla="*/ 2147483647 h 414"/>
                <a:gd name="T72" fmla="*/ 2147483647 w 304"/>
                <a:gd name="T73" fmla="*/ 2147483647 h 414"/>
                <a:gd name="T74" fmla="*/ 2147483647 w 304"/>
                <a:gd name="T75" fmla="*/ 2147483647 h 414"/>
                <a:gd name="T76" fmla="*/ 2147483647 w 304"/>
                <a:gd name="T77" fmla="*/ 2147483647 h 414"/>
                <a:gd name="T78" fmla="*/ 2147483647 w 304"/>
                <a:gd name="T79" fmla="*/ 2147483647 h 414"/>
                <a:gd name="T80" fmla="*/ 2147483647 w 304"/>
                <a:gd name="T81" fmla="*/ 2147483647 h 414"/>
                <a:gd name="T82" fmla="*/ 2147483647 w 304"/>
                <a:gd name="T83" fmla="*/ 2147483647 h 414"/>
                <a:gd name="T84" fmla="*/ 2147483647 w 304"/>
                <a:gd name="T85" fmla="*/ 2147483647 h 414"/>
                <a:gd name="T86" fmla="*/ 2147483647 w 304"/>
                <a:gd name="T87" fmla="*/ 2147483647 h 414"/>
                <a:gd name="T88" fmla="*/ 2147483647 w 304"/>
                <a:gd name="T89" fmla="*/ 2147483647 h 414"/>
                <a:gd name="T90" fmla="*/ 2147483647 w 304"/>
                <a:gd name="T91" fmla="*/ 2147483647 h 414"/>
                <a:gd name="T92" fmla="*/ 2147483647 w 304"/>
                <a:gd name="T93" fmla="*/ 2147483647 h 414"/>
                <a:gd name="T94" fmla="*/ 2147483647 w 304"/>
                <a:gd name="T95" fmla="*/ 2147483647 h 414"/>
                <a:gd name="T96" fmla="*/ 2147483647 w 304"/>
                <a:gd name="T97" fmla="*/ 2147483647 h 414"/>
                <a:gd name="T98" fmla="*/ 2147483647 w 304"/>
                <a:gd name="T99" fmla="*/ 2147483647 h 414"/>
                <a:gd name="T100" fmla="*/ 2147483647 w 304"/>
                <a:gd name="T101" fmla="*/ 2147483647 h 414"/>
                <a:gd name="T102" fmla="*/ 2147483647 w 304"/>
                <a:gd name="T103" fmla="*/ 2147483647 h 414"/>
                <a:gd name="T104" fmla="*/ 2147483647 w 304"/>
                <a:gd name="T105" fmla="*/ 2147483647 h 414"/>
                <a:gd name="T106" fmla="*/ 2147483647 w 304"/>
                <a:gd name="T107" fmla="*/ 2147483647 h 414"/>
                <a:gd name="T108" fmla="*/ 2147483647 w 304"/>
                <a:gd name="T109" fmla="*/ 2147483647 h 414"/>
                <a:gd name="T110" fmla="*/ 2147483647 w 304"/>
                <a:gd name="T111" fmla="*/ 2147483647 h 414"/>
                <a:gd name="T112" fmla="*/ 2147483647 w 304"/>
                <a:gd name="T113" fmla="*/ 2147483647 h 414"/>
                <a:gd name="T114" fmla="*/ 2147483647 w 304"/>
                <a:gd name="T115" fmla="*/ 2147483647 h 414"/>
                <a:gd name="T116" fmla="*/ 2147483647 w 304"/>
                <a:gd name="T117" fmla="*/ 2147483647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2" name="福建"/>
            <p:cNvSpPr>
              <a:spLocks noChangeArrowheads="1"/>
            </p:cNvSpPr>
            <p:nvPr/>
          </p:nvSpPr>
          <p:spPr bwMode="auto">
            <a:xfrm>
              <a:off x="4511440" y="3401482"/>
              <a:ext cx="504852" cy="615847"/>
            </a:xfrm>
            <a:custGeom>
              <a:avLst/>
              <a:gdLst>
                <a:gd name="T0" fmla="*/ 2147483647 w 282"/>
                <a:gd name="T1" fmla="*/ 2147483647 h 344"/>
                <a:gd name="T2" fmla="*/ 2147483647 w 282"/>
                <a:gd name="T3" fmla="*/ 2147483647 h 344"/>
                <a:gd name="T4" fmla="*/ 2147483647 w 282"/>
                <a:gd name="T5" fmla="*/ 2147483647 h 344"/>
                <a:gd name="T6" fmla="*/ 2147483647 w 282"/>
                <a:gd name="T7" fmla="*/ 2147483647 h 344"/>
                <a:gd name="T8" fmla="*/ 2147483647 w 282"/>
                <a:gd name="T9" fmla="*/ 2147483647 h 344"/>
                <a:gd name="T10" fmla="*/ 2147483647 w 282"/>
                <a:gd name="T11" fmla="*/ 2147483647 h 344"/>
                <a:gd name="T12" fmla="*/ 2147483647 w 282"/>
                <a:gd name="T13" fmla="*/ 2147483647 h 344"/>
                <a:gd name="T14" fmla="*/ 2147483647 w 282"/>
                <a:gd name="T15" fmla="*/ 2147483647 h 344"/>
                <a:gd name="T16" fmla="*/ 2147483647 w 282"/>
                <a:gd name="T17" fmla="*/ 2147483647 h 344"/>
                <a:gd name="T18" fmla="*/ 2147483647 w 282"/>
                <a:gd name="T19" fmla="*/ 2147483647 h 344"/>
                <a:gd name="T20" fmla="*/ 2147483647 w 282"/>
                <a:gd name="T21" fmla="*/ 2147483647 h 344"/>
                <a:gd name="T22" fmla="*/ 2147483647 w 282"/>
                <a:gd name="T23" fmla="*/ 2147483647 h 344"/>
                <a:gd name="T24" fmla="*/ 2147483647 w 282"/>
                <a:gd name="T25" fmla="*/ 2147483647 h 344"/>
                <a:gd name="T26" fmla="*/ 2147483647 w 282"/>
                <a:gd name="T27" fmla="*/ 2147483647 h 344"/>
                <a:gd name="T28" fmla="*/ 2147483647 w 282"/>
                <a:gd name="T29" fmla="*/ 2147483647 h 344"/>
                <a:gd name="T30" fmla="*/ 2147483647 w 282"/>
                <a:gd name="T31" fmla="*/ 2147483647 h 344"/>
                <a:gd name="T32" fmla="*/ 2147483647 w 282"/>
                <a:gd name="T33" fmla="*/ 2147483647 h 344"/>
                <a:gd name="T34" fmla="*/ 0 w 282"/>
                <a:gd name="T35" fmla="*/ 2147483647 h 344"/>
                <a:gd name="T36" fmla="*/ 2147483647 w 282"/>
                <a:gd name="T37" fmla="*/ 2147483647 h 344"/>
                <a:gd name="T38" fmla="*/ 2147483647 w 282"/>
                <a:gd name="T39" fmla="*/ 2147483647 h 344"/>
                <a:gd name="T40" fmla="*/ 2147483647 w 282"/>
                <a:gd name="T41" fmla="*/ 2147483647 h 344"/>
                <a:gd name="T42" fmla="*/ 2147483647 w 282"/>
                <a:gd name="T43" fmla="*/ 2147483647 h 344"/>
                <a:gd name="T44" fmla="*/ 2147483647 w 282"/>
                <a:gd name="T45" fmla="*/ 2147483647 h 344"/>
                <a:gd name="T46" fmla="*/ 2147483647 w 282"/>
                <a:gd name="T47" fmla="*/ 2147483647 h 344"/>
                <a:gd name="T48" fmla="*/ 2147483647 w 282"/>
                <a:gd name="T49" fmla="*/ 2147483647 h 344"/>
                <a:gd name="T50" fmla="*/ 2147483647 w 282"/>
                <a:gd name="T51" fmla="*/ 2147483647 h 344"/>
                <a:gd name="T52" fmla="*/ 2147483647 w 282"/>
                <a:gd name="T53" fmla="*/ 2147483647 h 344"/>
                <a:gd name="T54" fmla="*/ 2147483647 w 282"/>
                <a:gd name="T55" fmla="*/ 2147483647 h 344"/>
                <a:gd name="T56" fmla="*/ 2147483647 w 282"/>
                <a:gd name="T57" fmla="*/ 2147483647 h 344"/>
                <a:gd name="T58" fmla="*/ 2147483647 w 282"/>
                <a:gd name="T59" fmla="*/ 2147483647 h 344"/>
                <a:gd name="T60" fmla="*/ 2147483647 w 282"/>
                <a:gd name="T61" fmla="*/ 2147483647 h 344"/>
                <a:gd name="T62" fmla="*/ 2147483647 w 282"/>
                <a:gd name="T63" fmla="*/ 2147483647 h 344"/>
                <a:gd name="T64" fmla="*/ 2147483647 w 282"/>
                <a:gd name="T65" fmla="*/ 2147483647 h 344"/>
                <a:gd name="T66" fmla="*/ 2147483647 w 282"/>
                <a:gd name="T67" fmla="*/ 2147483647 h 344"/>
                <a:gd name="T68" fmla="*/ 2147483647 w 282"/>
                <a:gd name="T69" fmla="*/ 2147483647 h 344"/>
                <a:gd name="T70" fmla="*/ 2147483647 w 282"/>
                <a:gd name="T71" fmla="*/ 2147483647 h 344"/>
                <a:gd name="T72" fmla="*/ 2147483647 w 282"/>
                <a:gd name="T73" fmla="*/ 2147483647 h 344"/>
                <a:gd name="T74" fmla="*/ 2147483647 w 282"/>
                <a:gd name="T75" fmla="*/ 2147483647 h 344"/>
                <a:gd name="T76" fmla="*/ 2147483647 w 282"/>
                <a:gd name="T77" fmla="*/ 2147483647 h 344"/>
                <a:gd name="T78" fmla="*/ 2147483647 w 282"/>
                <a:gd name="T79" fmla="*/ 2147483647 h 344"/>
                <a:gd name="T80" fmla="*/ 2147483647 w 282"/>
                <a:gd name="T81" fmla="*/ 2147483647 h 344"/>
                <a:gd name="T82" fmla="*/ 2147483647 w 282"/>
                <a:gd name="T83" fmla="*/ 2147483647 h 344"/>
                <a:gd name="T84" fmla="*/ 2147483647 w 282"/>
                <a:gd name="T85" fmla="*/ 2147483647 h 344"/>
                <a:gd name="T86" fmla="*/ 2147483647 w 282"/>
                <a:gd name="T87" fmla="*/ 2147483647 h 344"/>
                <a:gd name="T88" fmla="*/ 2147483647 w 282"/>
                <a:gd name="T89" fmla="*/ 2147483647 h 344"/>
                <a:gd name="T90" fmla="*/ 2147483647 w 282"/>
                <a:gd name="T91" fmla="*/ 2147483647 h 344"/>
                <a:gd name="T92" fmla="*/ 2147483647 w 282"/>
                <a:gd name="T93" fmla="*/ 2147483647 h 344"/>
                <a:gd name="T94" fmla="*/ 2147483647 w 282"/>
                <a:gd name="T95" fmla="*/ 2147483647 h 344"/>
                <a:gd name="T96" fmla="*/ 2147483647 w 282"/>
                <a:gd name="T97" fmla="*/ 2147483647 h 344"/>
                <a:gd name="T98" fmla="*/ 2147483647 w 282"/>
                <a:gd name="T99" fmla="*/ 2147483647 h 344"/>
                <a:gd name="T100" fmla="*/ 2147483647 w 282"/>
                <a:gd name="T101" fmla="*/ 2147483647 h 344"/>
                <a:gd name="T102" fmla="*/ 2147483647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3" name="浙江"/>
            <p:cNvSpPr>
              <a:spLocks noChangeArrowheads="1"/>
            </p:cNvSpPr>
            <p:nvPr/>
          </p:nvSpPr>
          <p:spPr bwMode="auto">
            <a:xfrm>
              <a:off x="4737012" y="3011207"/>
              <a:ext cx="433241" cy="501271"/>
            </a:xfrm>
            <a:custGeom>
              <a:avLst/>
              <a:gdLst>
                <a:gd name="T0" fmla="*/ 2147483647 w 242"/>
                <a:gd name="T1" fmla="*/ 2147483647 h 280"/>
                <a:gd name="T2" fmla="*/ 2147483647 w 242"/>
                <a:gd name="T3" fmla="*/ 2147483647 h 280"/>
                <a:gd name="T4" fmla="*/ 2147483647 w 242"/>
                <a:gd name="T5" fmla="*/ 2147483647 h 280"/>
                <a:gd name="T6" fmla="*/ 2147483647 w 242"/>
                <a:gd name="T7" fmla="*/ 2147483647 h 280"/>
                <a:gd name="T8" fmla="*/ 2147483647 w 242"/>
                <a:gd name="T9" fmla="*/ 2147483647 h 280"/>
                <a:gd name="T10" fmla="*/ 2147483647 w 242"/>
                <a:gd name="T11" fmla="*/ 2147483647 h 280"/>
                <a:gd name="T12" fmla="*/ 2147483647 w 242"/>
                <a:gd name="T13" fmla="*/ 2147483647 h 280"/>
                <a:gd name="T14" fmla="*/ 2147483647 w 242"/>
                <a:gd name="T15" fmla="*/ 2147483647 h 280"/>
                <a:gd name="T16" fmla="*/ 2147483647 w 242"/>
                <a:gd name="T17" fmla="*/ 2147483647 h 280"/>
                <a:gd name="T18" fmla="*/ 0 w 242"/>
                <a:gd name="T19" fmla="*/ 2147483647 h 280"/>
                <a:gd name="T20" fmla="*/ 2147483647 w 242"/>
                <a:gd name="T21" fmla="*/ 2147483647 h 280"/>
                <a:gd name="T22" fmla="*/ 2147483647 w 242"/>
                <a:gd name="T23" fmla="*/ 2147483647 h 280"/>
                <a:gd name="T24" fmla="*/ 2147483647 w 242"/>
                <a:gd name="T25" fmla="*/ 2147483647 h 280"/>
                <a:gd name="T26" fmla="*/ 2147483647 w 242"/>
                <a:gd name="T27" fmla="*/ 2147483647 h 280"/>
                <a:gd name="T28" fmla="*/ 2147483647 w 242"/>
                <a:gd name="T29" fmla="*/ 2147483647 h 280"/>
                <a:gd name="T30" fmla="*/ 2147483647 w 242"/>
                <a:gd name="T31" fmla="*/ 2147483647 h 280"/>
                <a:gd name="T32" fmla="*/ 2147483647 w 242"/>
                <a:gd name="T33" fmla="*/ 2147483647 h 280"/>
                <a:gd name="T34" fmla="*/ 2147483647 w 242"/>
                <a:gd name="T35" fmla="*/ 2147483647 h 280"/>
                <a:gd name="T36" fmla="*/ 2147483647 w 242"/>
                <a:gd name="T37" fmla="*/ 2147483647 h 280"/>
                <a:gd name="T38" fmla="*/ 2147483647 w 242"/>
                <a:gd name="T39" fmla="*/ 2147483647 h 280"/>
                <a:gd name="T40" fmla="*/ 2147483647 w 242"/>
                <a:gd name="T41" fmla="*/ 2147483647 h 280"/>
                <a:gd name="T42" fmla="*/ 2147483647 w 242"/>
                <a:gd name="T43" fmla="*/ 2147483647 h 280"/>
                <a:gd name="T44" fmla="*/ 2147483647 w 242"/>
                <a:gd name="T45" fmla="*/ 2147483647 h 280"/>
                <a:gd name="T46" fmla="*/ 2147483647 w 242"/>
                <a:gd name="T47" fmla="*/ 2147483647 h 280"/>
                <a:gd name="T48" fmla="*/ 2147483647 w 242"/>
                <a:gd name="T49" fmla="*/ 2147483647 h 280"/>
                <a:gd name="T50" fmla="*/ 2147483647 w 242"/>
                <a:gd name="T51" fmla="*/ 2147483647 h 280"/>
                <a:gd name="T52" fmla="*/ 2147483647 w 242"/>
                <a:gd name="T53" fmla="*/ 2147483647 h 280"/>
                <a:gd name="T54" fmla="*/ 2147483647 w 242"/>
                <a:gd name="T55" fmla="*/ 2147483647 h 280"/>
                <a:gd name="T56" fmla="*/ 2147483647 w 242"/>
                <a:gd name="T57" fmla="*/ 2147483647 h 280"/>
                <a:gd name="T58" fmla="*/ 2147483647 w 242"/>
                <a:gd name="T59" fmla="*/ 2147483647 h 280"/>
                <a:gd name="T60" fmla="*/ 2147483647 w 242"/>
                <a:gd name="T61" fmla="*/ 2147483647 h 280"/>
                <a:gd name="T62" fmla="*/ 2147483647 w 242"/>
                <a:gd name="T63" fmla="*/ 2147483647 h 280"/>
                <a:gd name="T64" fmla="*/ 2147483647 w 242"/>
                <a:gd name="T65" fmla="*/ 2147483647 h 280"/>
                <a:gd name="T66" fmla="*/ 2147483647 w 242"/>
                <a:gd name="T67" fmla="*/ 2147483647 h 280"/>
                <a:gd name="T68" fmla="*/ 2147483647 w 242"/>
                <a:gd name="T69" fmla="*/ 2147483647 h 280"/>
                <a:gd name="T70" fmla="*/ 2147483647 w 242"/>
                <a:gd name="T71" fmla="*/ 2147483647 h 280"/>
                <a:gd name="T72" fmla="*/ 2147483647 w 242"/>
                <a:gd name="T73" fmla="*/ 2147483647 h 280"/>
                <a:gd name="T74" fmla="*/ 2147483647 w 242"/>
                <a:gd name="T75" fmla="*/ 2147483647 h 280"/>
                <a:gd name="T76" fmla="*/ 2147483647 w 242"/>
                <a:gd name="T77" fmla="*/ 2147483647 h 280"/>
                <a:gd name="T78" fmla="*/ 2147483647 w 242"/>
                <a:gd name="T79" fmla="*/ 2147483647 h 280"/>
                <a:gd name="T80" fmla="*/ 2147483647 w 242"/>
                <a:gd name="T81" fmla="*/ 2147483647 h 280"/>
                <a:gd name="T82" fmla="*/ 2147483647 w 242"/>
                <a:gd name="T83" fmla="*/ 2147483647 h 280"/>
                <a:gd name="T84" fmla="*/ 2147483647 w 242"/>
                <a:gd name="T85" fmla="*/ 2147483647 h 280"/>
                <a:gd name="T86" fmla="*/ 2147483647 w 242"/>
                <a:gd name="T87" fmla="*/ 2147483647 h 280"/>
                <a:gd name="T88" fmla="*/ 2147483647 w 242"/>
                <a:gd name="T89" fmla="*/ 2147483647 h 280"/>
                <a:gd name="T90" fmla="*/ 2147483647 w 242"/>
                <a:gd name="T91" fmla="*/ 2147483647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4" name="安徽"/>
            <p:cNvSpPr>
              <a:spLocks noChangeArrowheads="1"/>
            </p:cNvSpPr>
            <p:nvPr/>
          </p:nvSpPr>
          <p:spPr bwMode="auto">
            <a:xfrm>
              <a:off x="4314512" y="2577965"/>
              <a:ext cx="547818" cy="669555"/>
            </a:xfrm>
            <a:custGeom>
              <a:avLst/>
              <a:gdLst>
                <a:gd name="T0" fmla="*/ 2147483647 w 306"/>
                <a:gd name="T1" fmla="*/ 2147483647 h 374"/>
                <a:gd name="T2" fmla="*/ 2147483647 w 306"/>
                <a:gd name="T3" fmla="*/ 2147483647 h 374"/>
                <a:gd name="T4" fmla="*/ 2147483647 w 306"/>
                <a:gd name="T5" fmla="*/ 2147483647 h 374"/>
                <a:gd name="T6" fmla="*/ 2147483647 w 306"/>
                <a:gd name="T7" fmla="*/ 2147483647 h 374"/>
                <a:gd name="T8" fmla="*/ 2147483647 w 306"/>
                <a:gd name="T9" fmla="*/ 2147483647 h 374"/>
                <a:gd name="T10" fmla="*/ 2147483647 w 306"/>
                <a:gd name="T11" fmla="*/ 2147483647 h 374"/>
                <a:gd name="T12" fmla="*/ 2147483647 w 306"/>
                <a:gd name="T13" fmla="*/ 2147483647 h 374"/>
                <a:gd name="T14" fmla="*/ 2147483647 w 306"/>
                <a:gd name="T15" fmla="*/ 2147483647 h 374"/>
                <a:gd name="T16" fmla="*/ 2147483647 w 306"/>
                <a:gd name="T17" fmla="*/ 2147483647 h 374"/>
                <a:gd name="T18" fmla="*/ 2147483647 w 306"/>
                <a:gd name="T19" fmla="*/ 2147483647 h 374"/>
                <a:gd name="T20" fmla="*/ 2147483647 w 306"/>
                <a:gd name="T21" fmla="*/ 2147483647 h 374"/>
                <a:gd name="T22" fmla="*/ 2147483647 w 306"/>
                <a:gd name="T23" fmla="*/ 2147483647 h 374"/>
                <a:gd name="T24" fmla="*/ 2147483647 w 306"/>
                <a:gd name="T25" fmla="*/ 2147483647 h 374"/>
                <a:gd name="T26" fmla="*/ 2147483647 w 306"/>
                <a:gd name="T27" fmla="*/ 2147483647 h 374"/>
                <a:gd name="T28" fmla="*/ 2147483647 w 306"/>
                <a:gd name="T29" fmla="*/ 2147483647 h 374"/>
                <a:gd name="T30" fmla="*/ 2147483647 w 306"/>
                <a:gd name="T31" fmla="*/ 2147483647 h 374"/>
                <a:gd name="T32" fmla="*/ 2147483647 w 306"/>
                <a:gd name="T33" fmla="*/ 2147483647 h 374"/>
                <a:gd name="T34" fmla="*/ 2147483647 w 306"/>
                <a:gd name="T35" fmla="*/ 2147483647 h 374"/>
                <a:gd name="T36" fmla="*/ 2147483647 w 306"/>
                <a:gd name="T37" fmla="*/ 2147483647 h 374"/>
                <a:gd name="T38" fmla="*/ 2147483647 w 306"/>
                <a:gd name="T39" fmla="*/ 2147483647 h 374"/>
                <a:gd name="T40" fmla="*/ 2147483647 w 306"/>
                <a:gd name="T41" fmla="*/ 2147483647 h 374"/>
                <a:gd name="T42" fmla="*/ 2147483647 w 306"/>
                <a:gd name="T43" fmla="*/ 2147483647 h 374"/>
                <a:gd name="T44" fmla="*/ 2147483647 w 306"/>
                <a:gd name="T45" fmla="*/ 2147483647 h 374"/>
                <a:gd name="T46" fmla="*/ 2147483647 w 306"/>
                <a:gd name="T47" fmla="*/ 2147483647 h 374"/>
                <a:gd name="T48" fmla="*/ 2147483647 w 306"/>
                <a:gd name="T49" fmla="*/ 2147483647 h 374"/>
                <a:gd name="T50" fmla="*/ 2147483647 w 306"/>
                <a:gd name="T51" fmla="*/ 2147483647 h 374"/>
                <a:gd name="T52" fmla="*/ 2147483647 w 306"/>
                <a:gd name="T53" fmla="*/ 2147483647 h 374"/>
                <a:gd name="T54" fmla="*/ 2147483647 w 306"/>
                <a:gd name="T55" fmla="*/ 2147483647 h 374"/>
                <a:gd name="T56" fmla="*/ 2147483647 w 306"/>
                <a:gd name="T57" fmla="*/ 2147483647 h 374"/>
                <a:gd name="T58" fmla="*/ 2147483647 w 306"/>
                <a:gd name="T59" fmla="*/ 2147483647 h 374"/>
                <a:gd name="T60" fmla="*/ 2147483647 w 306"/>
                <a:gd name="T61" fmla="*/ 2147483647 h 374"/>
                <a:gd name="T62" fmla="*/ 2147483647 w 306"/>
                <a:gd name="T63" fmla="*/ 2147483647 h 374"/>
                <a:gd name="T64" fmla="*/ 2147483647 w 306"/>
                <a:gd name="T65" fmla="*/ 2147483647 h 374"/>
                <a:gd name="T66" fmla="*/ 2147483647 w 306"/>
                <a:gd name="T67" fmla="*/ 2147483647 h 374"/>
                <a:gd name="T68" fmla="*/ 2147483647 w 306"/>
                <a:gd name="T69" fmla="*/ 2147483647 h 374"/>
                <a:gd name="T70" fmla="*/ 2147483647 w 306"/>
                <a:gd name="T71" fmla="*/ 2147483647 h 374"/>
                <a:gd name="T72" fmla="*/ 2147483647 w 306"/>
                <a:gd name="T73" fmla="*/ 2147483647 h 374"/>
                <a:gd name="T74" fmla="*/ 2147483647 w 306"/>
                <a:gd name="T75" fmla="*/ 2147483647 h 374"/>
                <a:gd name="T76" fmla="*/ 2147483647 w 306"/>
                <a:gd name="T77" fmla="*/ 2147483647 h 374"/>
                <a:gd name="T78" fmla="*/ 2147483647 w 306"/>
                <a:gd name="T79" fmla="*/ 2147483647 h 374"/>
                <a:gd name="T80" fmla="*/ 2147483647 w 306"/>
                <a:gd name="T81" fmla="*/ 2147483647 h 374"/>
                <a:gd name="T82" fmla="*/ 2147483647 w 306"/>
                <a:gd name="T83" fmla="*/ 2147483647 h 374"/>
                <a:gd name="T84" fmla="*/ 2147483647 w 306"/>
                <a:gd name="T85" fmla="*/ 2147483647 h 374"/>
                <a:gd name="T86" fmla="*/ 2147483647 w 306"/>
                <a:gd name="T87" fmla="*/ 2147483647 h 374"/>
                <a:gd name="T88" fmla="*/ 2147483647 w 306"/>
                <a:gd name="T89" fmla="*/ 2147483647 h 374"/>
                <a:gd name="T90" fmla="*/ 2147483647 w 306"/>
                <a:gd name="T91" fmla="*/ 2147483647 h 374"/>
                <a:gd name="T92" fmla="*/ 2147483647 w 306"/>
                <a:gd name="T93" fmla="*/ 2147483647 h 374"/>
                <a:gd name="T94" fmla="*/ 2147483647 w 306"/>
                <a:gd name="T95" fmla="*/ 2147483647 h 374"/>
                <a:gd name="T96" fmla="*/ 2147483647 w 306"/>
                <a:gd name="T97" fmla="*/ 2147483647 h 374"/>
                <a:gd name="T98" fmla="*/ 2147483647 w 306"/>
                <a:gd name="T99" fmla="*/ 2147483647 h 374"/>
                <a:gd name="T100" fmla="*/ 2147483647 w 306"/>
                <a:gd name="T101" fmla="*/ 2147483647 h 374"/>
                <a:gd name="T102" fmla="*/ 2147483647 w 306"/>
                <a:gd name="T103" fmla="*/ 2147483647 h 374"/>
                <a:gd name="T104" fmla="*/ 2147483647 w 306"/>
                <a:gd name="T105" fmla="*/ 2147483647 h 374"/>
                <a:gd name="T106" fmla="*/ 2147483647 w 306"/>
                <a:gd name="T107" fmla="*/ 2147483647 h 374"/>
                <a:gd name="T108" fmla="*/ 2147483647 w 306"/>
                <a:gd name="T109" fmla="*/ 2147483647 h 374"/>
                <a:gd name="T110" fmla="*/ 2147483647 w 306"/>
                <a:gd name="T111" fmla="*/ 2147483647 h 374"/>
                <a:gd name="T112" fmla="*/ 2147483647 w 306"/>
                <a:gd name="T113" fmla="*/ 2147483647 h 374"/>
                <a:gd name="T114" fmla="*/ 2147483647 w 306"/>
                <a:gd name="T115" fmla="*/ 2147483647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5" name="天津"/>
            <p:cNvSpPr>
              <a:spLocks noChangeArrowheads="1"/>
            </p:cNvSpPr>
            <p:nvPr/>
          </p:nvSpPr>
          <p:spPr bwMode="auto">
            <a:xfrm>
              <a:off x="4421927" y="1804576"/>
              <a:ext cx="143220" cy="207669"/>
            </a:xfrm>
            <a:custGeom>
              <a:avLst/>
              <a:gdLst>
                <a:gd name="T0" fmla="*/ 2147483647 w 80"/>
                <a:gd name="T1" fmla="*/ 2147483647 h 116"/>
                <a:gd name="T2" fmla="*/ 2147483647 w 80"/>
                <a:gd name="T3" fmla="*/ 0 h 116"/>
                <a:gd name="T4" fmla="*/ 2147483647 w 80"/>
                <a:gd name="T5" fmla="*/ 0 h 116"/>
                <a:gd name="T6" fmla="*/ 2147483647 w 80"/>
                <a:gd name="T7" fmla="*/ 2147483647 h 116"/>
                <a:gd name="T8" fmla="*/ 2147483647 w 80"/>
                <a:gd name="T9" fmla="*/ 2147483647 h 116"/>
                <a:gd name="T10" fmla="*/ 2147483647 w 80"/>
                <a:gd name="T11" fmla="*/ 2147483647 h 116"/>
                <a:gd name="T12" fmla="*/ 2147483647 w 80"/>
                <a:gd name="T13" fmla="*/ 2147483647 h 116"/>
                <a:gd name="T14" fmla="*/ 2147483647 w 80"/>
                <a:gd name="T15" fmla="*/ 2147483647 h 116"/>
                <a:gd name="T16" fmla="*/ 2147483647 w 80"/>
                <a:gd name="T17" fmla="*/ 2147483647 h 116"/>
                <a:gd name="T18" fmla="*/ 2147483647 w 80"/>
                <a:gd name="T19" fmla="*/ 2147483647 h 116"/>
                <a:gd name="T20" fmla="*/ 2147483647 w 80"/>
                <a:gd name="T21" fmla="*/ 2147483647 h 116"/>
                <a:gd name="T22" fmla="*/ 2147483647 w 80"/>
                <a:gd name="T23" fmla="*/ 2147483647 h 116"/>
                <a:gd name="T24" fmla="*/ 2147483647 w 80"/>
                <a:gd name="T25" fmla="*/ 2147483647 h 116"/>
                <a:gd name="T26" fmla="*/ 2147483647 w 80"/>
                <a:gd name="T27" fmla="*/ 2147483647 h 116"/>
                <a:gd name="T28" fmla="*/ 2147483647 w 80"/>
                <a:gd name="T29" fmla="*/ 2147483647 h 116"/>
                <a:gd name="T30" fmla="*/ 2147483647 w 80"/>
                <a:gd name="T31" fmla="*/ 2147483647 h 116"/>
                <a:gd name="T32" fmla="*/ 2147483647 w 80"/>
                <a:gd name="T33" fmla="*/ 2147483647 h 116"/>
                <a:gd name="T34" fmla="*/ 0 w 80"/>
                <a:gd name="T35" fmla="*/ 2147483647 h 116"/>
                <a:gd name="T36" fmla="*/ 0 w 80"/>
                <a:gd name="T37" fmla="*/ 2147483647 h 116"/>
                <a:gd name="T38" fmla="*/ 0 w 80"/>
                <a:gd name="T39" fmla="*/ 2147483647 h 116"/>
                <a:gd name="T40" fmla="*/ 0 w 80"/>
                <a:gd name="T41" fmla="*/ 2147483647 h 116"/>
                <a:gd name="T42" fmla="*/ 2147483647 w 80"/>
                <a:gd name="T43" fmla="*/ 2147483647 h 116"/>
                <a:gd name="T44" fmla="*/ 2147483647 w 80"/>
                <a:gd name="T45" fmla="*/ 2147483647 h 116"/>
                <a:gd name="T46" fmla="*/ 2147483647 w 80"/>
                <a:gd name="T47" fmla="*/ 2147483647 h 116"/>
                <a:gd name="T48" fmla="*/ 2147483647 w 80"/>
                <a:gd name="T49" fmla="*/ 2147483647 h 116"/>
                <a:gd name="T50" fmla="*/ 2147483647 w 80"/>
                <a:gd name="T51" fmla="*/ 2147483647 h 116"/>
                <a:gd name="T52" fmla="*/ 2147483647 w 80"/>
                <a:gd name="T53" fmla="*/ 2147483647 h 116"/>
                <a:gd name="T54" fmla="*/ 2147483647 w 80"/>
                <a:gd name="T55" fmla="*/ 2147483647 h 116"/>
                <a:gd name="T56" fmla="*/ 2147483647 w 80"/>
                <a:gd name="T57" fmla="*/ 2147483647 h 116"/>
                <a:gd name="T58" fmla="*/ 2147483647 w 80"/>
                <a:gd name="T59" fmla="*/ 2147483647 h 116"/>
                <a:gd name="T60" fmla="*/ 2147483647 w 80"/>
                <a:gd name="T61" fmla="*/ 2147483647 h 116"/>
                <a:gd name="T62" fmla="*/ 2147483647 w 80"/>
                <a:gd name="T63" fmla="*/ 2147483647 h 116"/>
                <a:gd name="T64" fmla="*/ 2147483647 w 80"/>
                <a:gd name="T65" fmla="*/ 2147483647 h 116"/>
                <a:gd name="T66" fmla="*/ 2147483647 w 80"/>
                <a:gd name="T67" fmla="*/ 2147483647 h 116"/>
                <a:gd name="T68" fmla="*/ 2147483647 w 80"/>
                <a:gd name="T69" fmla="*/ 2147483647 h 116"/>
                <a:gd name="T70" fmla="*/ 2147483647 w 80"/>
                <a:gd name="T71" fmla="*/ 2147483647 h 116"/>
                <a:gd name="T72" fmla="*/ 2147483647 w 80"/>
                <a:gd name="T73" fmla="*/ 2147483647 h 116"/>
                <a:gd name="T74" fmla="*/ 2147483647 w 80"/>
                <a:gd name="T75" fmla="*/ 2147483647 h 116"/>
                <a:gd name="T76" fmla="*/ 2147483647 w 80"/>
                <a:gd name="T77" fmla="*/ 2147483647 h 116"/>
                <a:gd name="T78" fmla="*/ 2147483647 w 80"/>
                <a:gd name="T79" fmla="*/ 2147483647 h 116"/>
                <a:gd name="T80" fmla="*/ 2147483647 w 80"/>
                <a:gd name="T81" fmla="*/ 2147483647 h 116"/>
                <a:gd name="T82" fmla="*/ 2147483647 w 80"/>
                <a:gd name="T83" fmla="*/ 2147483647 h 116"/>
                <a:gd name="T84" fmla="*/ 2147483647 w 80"/>
                <a:gd name="T85" fmla="*/ 2147483647 h 116"/>
                <a:gd name="T86" fmla="*/ 2147483647 w 80"/>
                <a:gd name="T87" fmla="*/ 2147483647 h 116"/>
                <a:gd name="T88" fmla="*/ 2147483647 w 80"/>
                <a:gd name="T89" fmla="*/ 2147483647 h 116"/>
                <a:gd name="T90" fmla="*/ 2147483647 w 80"/>
                <a:gd name="T91" fmla="*/ 2147483647 h 116"/>
                <a:gd name="T92" fmla="*/ 2147483647 w 80"/>
                <a:gd name="T93" fmla="*/ 2147483647 h 116"/>
                <a:gd name="T94" fmla="*/ 2147483647 w 80"/>
                <a:gd name="T95" fmla="*/ 2147483647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6" name="北京"/>
            <p:cNvSpPr>
              <a:spLocks noChangeArrowheads="1"/>
            </p:cNvSpPr>
            <p:nvPr/>
          </p:nvSpPr>
          <p:spPr bwMode="auto">
            <a:xfrm>
              <a:off x="4278707" y="1711483"/>
              <a:ext cx="189767" cy="204089"/>
            </a:xfrm>
            <a:custGeom>
              <a:avLst/>
              <a:gdLst>
                <a:gd name="T0" fmla="*/ 2147483647 w 106"/>
                <a:gd name="T1" fmla="*/ 2147483647 h 114"/>
                <a:gd name="T2" fmla="*/ 2147483647 w 106"/>
                <a:gd name="T3" fmla="*/ 2147483647 h 114"/>
                <a:gd name="T4" fmla="*/ 2147483647 w 106"/>
                <a:gd name="T5" fmla="*/ 2147483647 h 114"/>
                <a:gd name="T6" fmla="*/ 2147483647 w 106"/>
                <a:gd name="T7" fmla="*/ 2147483647 h 114"/>
                <a:gd name="T8" fmla="*/ 2147483647 w 106"/>
                <a:gd name="T9" fmla="*/ 2147483647 h 114"/>
                <a:gd name="T10" fmla="*/ 2147483647 w 106"/>
                <a:gd name="T11" fmla="*/ 2147483647 h 114"/>
                <a:gd name="T12" fmla="*/ 2147483647 w 106"/>
                <a:gd name="T13" fmla="*/ 2147483647 h 114"/>
                <a:gd name="T14" fmla="*/ 2147483647 w 106"/>
                <a:gd name="T15" fmla="*/ 2147483647 h 114"/>
                <a:gd name="T16" fmla="*/ 2147483647 w 106"/>
                <a:gd name="T17" fmla="*/ 2147483647 h 114"/>
                <a:gd name="T18" fmla="*/ 0 w 106"/>
                <a:gd name="T19" fmla="*/ 2147483647 h 114"/>
                <a:gd name="T20" fmla="*/ 2147483647 w 106"/>
                <a:gd name="T21" fmla="*/ 2147483647 h 114"/>
                <a:gd name="T22" fmla="*/ 2147483647 w 106"/>
                <a:gd name="T23" fmla="*/ 2147483647 h 114"/>
                <a:gd name="T24" fmla="*/ 2147483647 w 106"/>
                <a:gd name="T25" fmla="*/ 2147483647 h 114"/>
                <a:gd name="T26" fmla="*/ 2147483647 w 106"/>
                <a:gd name="T27" fmla="*/ 2147483647 h 114"/>
                <a:gd name="T28" fmla="*/ 2147483647 w 106"/>
                <a:gd name="T29" fmla="*/ 2147483647 h 114"/>
                <a:gd name="T30" fmla="*/ 2147483647 w 106"/>
                <a:gd name="T31" fmla="*/ 2147483647 h 114"/>
                <a:gd name="T32" fmla="*/ 2147483647 w 106"/>
                <a:gd name="T33" fmla="*/ 2147483647 h 114"/>
                <a:gd name="T34" fmla="*/ 2147483647 w 106"/>
                <a:gd name="T35" fmla="*/ 2147483647 h 114"/>
                <a:gd name="T36" fmla="*/ 2147483647 w 106"/>
                <a:gd name="T37" fmla="*/ 2147483647 h 114"/>
                <a:gd name="T38" fmla="*/ 2147483647 w 106"/>
                <a:gd name="T39" fmla="*/ 2147483647 h 114"/>
                <a:gd name="T40" fmla="*/ 2147483647 w 106"/>
                <a:gd name="T41" fmla="*/ 2147483647 h 114"/>
                <a:gd name="T42" fmla="*/ 2147483647 w 106"/>
                <a:gd name="T43" fmla="*/ 2147483647 h 114"/>
                <a:gd name="T44" fmla="*/ 2147483647 w 106"/>
                <a:gd name="T45" fmla="*/ 2147483647 h 114"/>
                <a:gd name="T46" fmla="*/ 2147483647 w 106"/>
                <a:gd name="T47" fmla="*/ 2147483647 h 114"/>
                <a:gd name="T48" fmla="*/ 2147483647 w 106"/>
                <a:gd name="T49" fmla="*/ 2147483647 h 114"/>
                <a:gd name="T50" fmla="*/ 2147483647 w 106"/>
                <a:gd name="T51" fmla="*/ 2147483647 h 114"/>
                <a:gd name="T52" fmla="*/ 2147483647 w 106"/>
                <a:gd name="T53" fmla="*/ 2147483647 h 114"/>
                <a:gd name="T54" fmla="*/ 2147483647 w 106"/>
                <a:gd name="T55" fmla="*/ 2147483647 h 114"/>
                <a:gd name="T56" fmla="*/ 2147483647 w 106"/>
                <a:gd name="T57" fmla="*/ 2147483647 h 114"/>
                <a:gd name="T58" fmla="*/ 2147483647 w 106"/>
                <a:gd name="T59" fmla="*/ 2147483647 h 114"/>
                <a:gd name="T60" fmla="*/ 2147483647 w 106"/>
                <a:gd name="T61" fmla="*/ 2147483647 h 114"/>
                <a:gd name="T62" fmla="*/ 2147483647 w 106"/>
                <a:gd name="T63" fmla="*/ 2147483647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7" name="辽宁"/>
            <p:cNvSpPr>
              <a:spLocks noChangeArrowheads="1"/>
            </p:cNvSpPr>
            <p:nvPr/>
          </p:nvSpPr>
          <p:spPr bwMode="auto">
            <a:xfrm>
              <a:off x="4600952" y="1306885"/>
              <a:ext cx="673135" cy="640911"/>
            </a:xfrm>
            <a:custGeom>
              <a:avLst/>
              <a:gdLst>
                <a:gd name="T0" fmla="*/ 2147483647 w 376"/>
                <a:gd name="T1" fmla="*/ 2147483647 h 358"/>
                <a:gd name="T2" fmla="*/ 2147483647 w 376"/>
                <a:gd name="T3" fmla="*/ 2147483647 h 358"/>
                <a:gd name="T4" fmla="*/ 2147483647 w 376"/>
                <a:gd name="T5" fmla="*/ 2147483647 h 358"/>
                <a:gd name="T6" fmla="*/ 2147483647 w 376"/>
                <a:gd name="T7" fmla="*/ 2147483647 h 358"/>
                <a:gd name="T8" fmla="*/ 2147483647 w 376"/>
                <a:gd name="T9" fmla="*/ 2147483647 h 358"/>
                <a:gd name="T10" fmla="*/ 2147483647 w 376"/>
                <a:gd name="T11" fmla="*/ 2147483647 h 358"/>
                <a:gd name="T12" fmla="*/ 2147483647 w 376"/>
                <a:gd name="T13" fmla="*/ 2147483647 h 358"/>
                <a:gd name="T14" fmla="*/ 2147483647 w 376"/>
                <a:gd name="T15" fmla="*/ 2147483647 h 358"/>
                <a:gd name="T16" fmla="*/ 2147483647 w 376"/>
                <a:gd name="T17" fmla="*/ 2147483647 h 358"/>
                <a:gd name="T18" fmla="*/ 2147483647 w 376"/>
                <a:gd name="T19" fmla="*/ 2147483647 h 358"/>
                <a:gd name="T20" fmla="*/ 2147483647 w 376"/>
                <a:gd name="T21" fmla="*/ 2147483647 h 358"/>
                <a:gd name="T22" fmla="*/ 2147483647 w 376"/>
                <a:gd name="T23" fmla="*/ 2147483647 h 358"/>
                <a:gd name="T24" fmla="*/ 2147483647 w 376"/>
                <a:gd name="T25" fmla="*/ 2147483647 h 358"/>
                <a:gd name="T26" fmla="*/ 2147483647 w 376"/>
                <a:gd name="T27" fmla="*/ 2147483647 h 358"/>
                <a:gd name="T28" fmla="*/ 2147483647 w 376"/>
                <a:gd name="T29" fmla="*/ 2147483647 h 358"/>
                <a:gd name="T30" fmla="*/ 2147483647 w 376"/>
                <a:gd name="T31" fmla="*/ 2147483647 h 358"/>
                <a:gd name="T32" fmla="*/ 2147483647 w 376"/>
                <a:gd name="T33" fmla="*/ 2147483647 h 358"/>
                <a:gd name="T34" fmla="*/ 2147483647 w 376"/>
                <a:gd name="T35" fmla="*/ 2147483647 h 358"/>
                <a:gd name="T36" fmla="*/ 2147483647 w 376"/>
                <a:gd name="T37" fmla="*/ 2147483647 h 358"/>
                <a:gd name="T38" fmla="*/ 2147483647 w 376"/>
                <a:gd name="T39" fmla="*/ 2147483647 h 358"/>
                <a:gd name="T40" fmla="*/ 2147483647 w 376"/>
                <a:gd name="T41" fmla="*/ 2147483647 h 358"/>
                <a:gd name="T42" fmla="*/ 2147483647 w 376"/>
                <a:gd name="T43" fmla="*/ 2147483647 h 358"/>
                <a:gd name="T44" fmla="*/ 2147483647 w 376"/>
                <a:gd name="T45" fmla="*/ 2147483647 h 358"/>
                <a:gd name="T46" fmla="*/ 2147483647 w 376"/>
                <a:gd name="T47" fmla="*/ 2147483647 h 358"/>
                <a:gd name="T48" fmla="*/ 2147483647 w 376"/>
                <a:gd name="T49" fmla="*/ 2147483647 h 358"/>
                <a:gd name="T50" fmla="*/ 2147483647 w 376"/>
                <a:gd name="T51" fmla="*/ 2147483647 h 358"/>
                <a:gd name="T52" fmla="*/ 2147483647 w 376"/>
                <a:gd name="T53" fmla="*/ 2147483647 h 358"/>
                <a:gd name="T54" fmla="*/ 2147483647 w 376"/>
                <a:gd name="T55" fmla="*/ 2147483647 h 358"/>
                <a:gd name="T56" fmla="*/ 2147483647 w 376"/>
                <a:gd name="T57" fmla="*/ 2147483647 h 358"/>
                <a:gd name="T58" fmla="*/ 2147483647 w 376"/>
                <a:gd name="T59" fmla="*/ 2147483647 h 358"/>
                <a:gd name="T60" fmla="*/ 2147483647 w 376"/>
                <a:gd name="T61" fmla="*/ 2147483647 h 358"/>
                <a:gd name="T62" fmla="*/ 2147483647 w 376"/>
                <a:gd name="T63" fmla="*/ 2147483647 h 358"/>
                <a:gd name="T64" fmla="*/ 2147483647 w 376"/>
                <a:gd name="T65" fmla="*/ 2147483647 h 358"/>
                <a:gd name="T66" fmla="*/ 2147483647 w 376"/>
                <a:gd name="T67" fmla="*/ 2147483647 h 358"/>
                <a:gd name="T68" fmla="*/ 2147483647 w 376"/>
                <a:gd name="T69" fmla="*/ 2147483647 h 358"/>
                <a:gd name="T70" fmla="*/ 2147483647 w 376"/>
                <a:gd name="T71" fmla="*/ 2147483647 h 358"/>
                <a:gd name="T72" fmla="*/ 2147483647 w 376"/>
                <a:gd name="T73" fmla="*/ 2147483647 h 358"/>
                <a:gd name="T74" fmla="*/ 2147483647 w 376"/>
                <a:gd name="T75" fmla="*/ 2147483647 h 358"/>
                <a:gd name="T76" fmla="*/ 2147483647 w 376"/>
                <a:gd name="T77" fmla="*/ 2147483647 h 358"/>
                <a:gd name="T78" fmla="*/ 2147483647 w 376"/>
                <a:gd name="T79" fmla="*/ 2147483647 h 358"/>
                <a:gd name="T80" fmla="*/ 2147483647 w 376"/>
                <a:gd name="T81" fmla="*/ 2147483647 h 358"/>
                <a:gd name="T82" fmla="*/ 2147483647 w 376"/>
                <a:gd name="T83" fmla="*/ 2147483647 h 358"/>
                <a:gd name="T84" fmla="*/ 2147483647 w 376"/>
                <a:gd name="T85" fmla="*/ 2147483647 h 358"/>
                <a:gd name="T86" fmla="*/ 2147483647 w 376"/>
                <a:gd name="T87" fmla="*/ 2147483647 h 358"/>
                <a:gd name="T88" fmla="*/ 2147483647 w 376"/>
                <a:gd name="T89" fmla="*/ 2147483647 h 358"/>
                <a:gd name="T90" fmla="*/ 2147483647 w 376"/>
                <a:gd name="T91" fmla="*/ 2147483647 h 358"/>
                <a:gd name="T92" fmla="*/ 2147483647 w 376"/>
                <a:gd name="T93" fmla="*/ 2147483647 h 358"/>
                <a:gd name="T94" fmla="*/ 2147483647 w 376"/>
                <a:gd name="T95" fmla="*/ 2147483647 h 358"/>
                <a:gd name="T96" fmla="*/ 2147483647 w 376"/>
                <a:gd name="T97" fmla="*/ 2147483647 h 358"/>
                <a:gd name="T98" fmla="*/ 2147483647 w 376"/>
                <a:gd name="T99" fmla="*/ 2147483647 h 358"/>
                <a:gd name="T100" fmla="*/ 2147483647 w 376"/>
                <a:gd name="T101" fmla="*/ 2147483647 h 358"/>
                <a:gd name="T102" fmla="*/ 2147483647 w 376"/>
                <a:gd name="T103" fmla="*/ 2147483647 h 358"/>
                <a:gd name="T104" fmla="*/ 2147483647 w 376"/>
                <a:gd name="T105" fmla="*/ 0 h 358"/>
                <a:gd name="T106" fmla="*/ 2147483647 w 376"/>
                <a:gd name="T107" fmla="*/ 2147483647 h 358"/>
                <a:gd name="T108" fmla="*/ 2147483647 w 376"/>
                <a:gd name="T109" fmla="*/ 2147483647 h 358"/>
                <a:gd name="T110" fmla="*/ 2147483647 w 376"/>
                <a:gd name="T111" fmla="*/ 2147483647 h 358"/>
                <a:gd name="T112" fmla="*/ 2147483647 w 376"/>
                <a:gd name="T113" fmla="*/ 21474836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8" name="吉林"/>
            <p:cNvSpPr>
              <a:spLocks noChangeArrowheads="1"/>
            </p:cNvSpPr>
            <p:nvPr/>
          </p:nvSpPr>
          <p:spPr bwMode="auto">
            <a:xfrm>
              <a:off x="4751334" y="920190"/>
              <a:ext cx="959576" cy="651652"/>
            </a:xfrm>
            <a:custGeom>
              <a:avLst/>
              <a:gdLst>
                <a:gd name="T0" fmla="*/ 2147483647 w 536"/>
                <a:gd name="T1" fmla="*/ 2147483647 h 364"/>
                <a:gd name="T2" fmla="*/ 2147483647 w 536"/>
                <a:gd name="T3" fmla="*/ 2147483647 h 364"/>
                <a:gd name="T4" fmla="*/ 2147483647 w 536"/>
                <a:gd name="T5" fmla="*/ 2147483647 h 364"/>
                <a:gd name="T6" fmla="*/ 2147483647 w 536"/>
                <a:gd name="T7" fmla="*/ 2147483647 h 364"/>
                <a:gd name="T8" fmla="*/ 2147483647 w 536"/>
                <a:gd name="T9" fmla="*/ 2147483647 h 364"/>
                <a:gd name="T10" fmla="*/ 2147483647 w 536"/>
                <a:gd name="T11" fmla="*/ 2147483647 h 364"/>
                <a:gd name="T12" fmla="*/ 2147483647 w 536"/>
                <a:gd name="T13" fmla="*/ 2147483647 h 364"/>
                <a:gd name="T14" fmla="*/ 2147483647 w 536"/>
                <a:gd name="T15" fmla="*/ 2147483647 h 364"/>
                <a:gd name="T16" fmla="*/ 2147483647 w 536"/>
                <a:gd name="T17" fmla="*/ 2147483647 h 364"/>
                <a:gd name="T18" fmla="*/ 2147483647 w 536"/>
                <a:gd name="T19" fmla="*/ 2147483647 h 364"/>
                <a:gd name="T20" fmla="*/ 2147483647 w 536"/>
                <a:gd name="T21" fmla="*/ 2147483647 h 364"/>
                <a:gd name="T22" fmla="*/ 2147483647 w 536"/>
                <a:gd name="T23" fmla="*/ 2147483647 h 364"/>
                <a:gd name="T24" fmla="*/ 2147483647 w 536"/>
                <a:gd name="T25" fmla="*/ 2147483647 h 364"/>
                <a:gd name="T26" fmla="*/ 2147483647 w 536"/>
                <a:gd name="T27" fmla="*/ 2147483647 h 364"/>
                <a:gd name="T28" fmla="*/ 2147483647 w 536"/>
                <a:gd name="T29" fmla="*/ 2147483647 h 364"/>
                <a:gd name="T30" fmla="*/ 2147483647 w 536"/>
                <a:gd name="T31" fmla="*/ 2147483647 h 364"/>
                <a:gd name="T32" fmla="*/ 2147483647 w 536"/>
                <a:gd name="T33" fmla="*/ 2147483647 h 364"/>
                <a:gd name="T34" fmla="*/ 2147483647 w 536"/>
                <a:gd name="T35" fmla="*/ 2147483647 h 364"/>
                <a:gd name="T36" fmla="*/ 2147483647 w 536"/>
                <a:gd name="T37" fmla="*/ 2147483647 h 364"/>
                <a:gd name="T38" fmla="*/ 2147483647 w 536"/>
                <a:gd name="T39" fmla="*/ 2147483647 h 364"/>
                <a:gd name="T40" fmla="*/ 2147483647 w 536"/>
                <a:gd name="T41" fmla="*/ 2147483647 h 364"/>
                <a:gd name="T42" fmla="*/ 2147483647 w 536"/>
                <a:gd name="T43" fmla="*/ 2147483647 h 364"/>
                <a:gd name="T44" fmla="*/ 2147483647 w 536"/>
                <a:gd name="T45" fmla="*/ 2147483647 h 364"/>
                <a:gd name="T46" fmla="*/ 2147483647 w 536"/>
                <a:gd name="T47" fmla="*/ 2147483647 h 364"/>
                <a:gd name="T48" fmla="*/ 2147483647 w 536"/>
                <a:gd name="T49" fmla="*/ 2147483647 h 364"/>
                <a:gd name="T50" fmla="*/ 2147483647 w 536"/>
                <a:gd name="T51" fmla="*/ 2147483647 h 364"/>
                <a:gd name="T52" fmla="*/ 2147483647 w 536"/>
                <a:gd name="T53" fmla="*/ 2147483647 h 364"/>
                <a:gd name="T54" fmla="*/ 2147483647 w 536"/>
                <a:gd name="T55" fmla="*/ 2147483647 h 364"/>
                <a:gd name="T56" fmla="*/ 2147483647 w 536"/>
                <a:gd name="T57" fmla="*/ 2147483647 h 364"/>
                <a:gd name="T58" fmla="*/ 2147483647 w 536"/>
                <a:gd name="T59" fmla="*/ 2147483647 h 364"/>
                <a:gd name="T60" fmla="*/ 2147483647 w 536"/>
                <a:gd name="T61" fmla="*/ 2147483647 h 364"/>
                <a:gd name="T62" fmla="*/ 2147483647 w 536"/>
                <a:gd name="T63" fmla="*/ 2147483647 h 364"/>
                <a:gd name="T64" fmla="*/ 2147483647 w 536"/>
                <a:gd name="T65" fmla="*/ 2147483647 h 364"/>
                <a:gd name="T66" fmla="*/ 2147483647 w 536"/>
                <a:gd name="T67" fmla="*/ 2147483647 h 364"/>
                <a:gd name="T68" fmla="*/ 2147483647 w 536"/>
                <a:gd name="T69" fmla="*/ 2147483647 h 364"/>
                <a:gd name="T70" fmla="*/ 2147483647 w 536"/>
                <a:gd name="T71" fmla="*/ 2147483647 h 364"/>
                <a:gd name="T72" fmla="*/ 2147483647 w 536"/>
                <a:gd name="T73" fmla="*/ 2147483647 h 364"/>
                <a:gd name="T74" fmla="*/ 2147483647 w 536"/>
                <a:gd name="T75" fmla="*/ 2147483647 h 364"/>
                <a:gd name="T76" fmla="*/ 2147483647 w 536"/>
                <a:gd name="T77" fmla="*/ 2147483647 h 364"/>
                <a:gd name="T78" fmla="*/ 2147483647 w 536"/>
                <a:gd name="T79" fmla="*/ 2147483647 h 364"/>
                <a:gd name="T80" fmla="*/ 2147483647 w 536"/>
                <a:gd name="T81" fmla="*/ 2147483647 h 364"/>
                <a:gd name="T82" fmla="*/ 2147483647 w 536"/>
                <a:gd name="T83" fmla="*/ 2147483647 h 364"/>
                <a:gd name="T84" fmla="*/ 2147483647 w 536"/>
                <a:gd name="T85" fmla="*/ 2147483647 h 364"/>
                <a:gd name="T86" fmla="*/ 2147483647 w 536"/>
                <a:gd name="T87" fmla="*/ 2147483647 h 364"/>
                <a:gd name="T88" fmla="*/ 2147483647 w 536"/>
                <a:gd name="T89" fmla="*/ 2147483647 h 364"/>
                <a:gd name="T90" fmla="*/ 2147483647 w 536"/>
                <a:gd name="T91" fmla="*/ 2147483647 h 364"/>
                <a:gd name="T92" fmla="*/ 2147483647 w 536"/>
                <a:gd name="T93" fmla="*/ 2147483647 h 364"/>
                <a:gd name="T94" fmla="*/ 2147483647 w 536"/>
                <a:gd name="T95" fmla="*/ 2147483647 h 364"/>
                <a:gd name="T96" fmla="*/ 2147483647 w 536"/>
                <a:gd name="T97" fmla="*/ 2147483647 h 364"/>
                <a:gd name="T98" fmla="*/ 2147483647 w 536"/>
                <a:gd name="T99" fmla="*/ 2147483647 h 364"/>
                <a:gd name="T100" fmla="*/ 2147483647 w 536"/>
                <a:gd name="T101" fmla="*/ 2147483647 h 364"/>
                <a:gd name="T102" fmla="*/ 2147483647 w 536"/>
                <a:gd name="T103" fmla="*/ 2147483647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9" name="黑龙江"/>
            <p:cNvSpPr>
              <a:spLocks noChangeArrowheads="1"/>
            </p:cNvSpPr>
            <p:nvPr/>
          </p:nvSpPr>
          <p:spPr bwMode="auto">
            <a:xfrm>
              <a:off x="4547245" y="0"/>
              <a:ext cx="1285402" cy="1167245"/>
            </a:xfrm>
            <a:custGeom>
              <a:avLst/>
              <a:gdLst>
                <a:gd name="T0" fmla="*/ 2147483647 w 718"/>
                <a:gd name="T1" fmla="*/ 2147483647 h 652"/>
                <a:gd name="T2" fmla="*/ 2147483647 w 718"/>
                <a:gd name="T3" fmla="*/ 2147483647 h 652"/>
                <a:gd name="T4" fmla="*/ 2147483647 w 718"/>
                <a:gd name="T5" fmla="*/ 2147483647 h 652"/>
                <a:gd name="T6" fmla="*/ 2147483647 w 718"/>
                <a:gd name="T7" fmla="*/ 2147483647 h 652"/>
                <a:gd name="T8" fmla="*/ 2147483647 w 718"/>
                <a:gd name="T9" fmla="*/ 2147483647 h 652"/>
                <a:gd name="T10" fmla="*/ 2147483647 w 718"/>
                <a:gd name="T11" fmla="*/ 2147483647 h 652"/>
                <a:gd name="T12" fmla="*/ 2147483647 w 718"/>
                <a:gd name="T13" fmla="*/ 2147483647 h 652"/>
                <a:gd name="T14" fmla="*/ 2147483647 w 718"/>
                <a:gd name="T15" fmla="*/ 2147483647 h 652"/>
                <a:gd name="T16" fmla="*/ 2147483647 w 718"/>
                <a:gd name="T17" fmla="*/ 2147483647 h 652"/>
                <a:gd name="T18" fmla="*/ 2147483647 w 718"/>
                <a:gd name="T19" fmla="*/ 2147483647 h 652"/>
                <a:gd name="T20" fmla="*/ 2147483647 w 718"/>
                <a:gd name="T21" fmla="*/ 2147483647 h 652"/>
                <a:gd name="T22" fmla="*/ 2147483647 w 718"/>
                <a:gd name="T23" fmla="*/ 2147483647 h 652"/>
                <a:gd name="T24" fmla="*/ 2147483647 w 718"/>
                <a:gd name="T25" fmla="*/ 2147483647 h 652"/>
                <a:gd name="T26" fmla="*/ 2147483647 w 718"/>
                <a:gd name="T27" fmla="*/ 0 h 652"/>
                <a:gd name="T28" fmla="*/ 2147483647 w 718"/>
                <a:gd name="T29" fmla="*/ 2147483647 h 652"/>
                <a:gd name="T30" fmla="*/ 2147483647 w 718"/>
                <a:gd name="T31" fmla="*/ 2147483647 h 652"/>
                <a:gd name="T32" fmla="*/ 0 w 718"/>
                <a:gd name="T33" fmla="*/ 2147483647 h 652"/>
                <a:gd name="T34" fmla="*/ 2147483647 w 718"/>
                <a:gd name="T35" fmla="*/ 2147483647 h 652"/>
                <a:gd name="T36" fmla="*/ 2147483647 w 718"/>
                <a:gd name="T37" fmla="*/ 2147483647 h 652"/>
                <a:gd name="T38" fmla="*/ 2147483647 w 718"/>
                <a:gd name="T39" fmla="*/ 2147483647 h 652"/>
                <a:gd name="T40" fmla="*/ 2147483647 w 718"/>
                <a:gd name="T41" fmla="*/ 2147483647 h 652"/>
                <a:gd name="T42" fmla="*/ 2147483647 w 718"/>
                <a:gd name="T43" fmla="*/ 2147483647 h 652"/>
                <a:gd name="T44" fmla="*/ 2147483647 w 718"/>
                <a:gd name="T45" fmla="*/ 2147483647 h 652"/>
                <a:gd name="T46" fmla="*/ 2147483647 w 718"/>
                <a:gd name="T47" fmla="*/ 2147483647 h 652"/>
                <a:gd name="T48" fmla="*/ 2147483647 w 718"/>
                <a:gd name="T49" fmla="*/ 2147483647 h 652"/>
                <a:gd name="T50" fmla="*/ 2147483647 w 718"/>
                <a:gd name="T51" fmla="*/ 2147483647 h 652"/>
                <a:gd name="T52" fmla="*/ 2147483647 w 718"/>
                <a:gd name="T53" fmla="*/ 2147483647 h 652"/>
                <a:gd name="T54" fmla="*/ 2147483647 w 718"/>
                <a:gd name="T55" fmla="*/ 2147483647 h 652"/>
                <a:gd name="T56" fmla="*/ 2147483647 w 718"/>
                <a:gd name="T57" fmla="*/ 2147483647 h 652"/>
                <a:gd name="T58" fmla="*/ 2147483647 w 718"/>
                <a:gd name="T59" fmla="*/ 2147483647 h 652"/>
                <a:gd name="T60" fmla="*/ 2147483647 w 718"/>
                <a:gd name="T61" fmla="*/ 2147483647 h 652"/>
                <a:gd name="T62" fmla="*/ 2147483647 w 718"/>
                <a:gd name="T63" fmla="*/ 2147483647 h 652"/>
                <a:gd name="T64" fmla="*/ 2147483647 w 718"/>
                <a:gd name="T65" fmla="*/ 2147483647 h 652"/>
                <a:gd name="T66" fmla="*/ 2147483647 w 718"/>
                <a:gd name="T67" fmla="*/ 2147483647 h 652"/>
                <a:gd name="T68" fmla="*/ 2147483647 w 718"/>
                <a:gd name="T69" fmla="*/ 2147483647 h 652"/>
                <a:gd name="T70" fmla="*/ 2147483647 w 718"/>
                <a:gd name="T71" fmla="*/ 2147483647 h 652"/>
                <a:gd name="T72" fmla="*/ 2147483647 w 718"/>
                <a:gd name="T73" fmla="*/ 2147483647 h 652"/>
                <a:gd name="T74" fmla="*/ 2147483647 w 718"/>
                <a:gd name="T75" fmla="*/ 2147483647 h 652"/>
                <a:gd name="T76" fmla="*/ 2147483647 w 718"/>
                <a:gd name="T77" fmla="*/ 2147483647 h 652"/>
                <a:gd name="T78" fmla="*/ 2147483647 w 718"/>
                <a:gd name="T79" fmla="*/ 2147483647 h 652"/>
                <a:gd name="T80" fmla="*/ 2147483647 w 718"/>
                <a:gd name="T81" fmla="*/ 2147483647 h 652"/>
                <a:gd name="T82" fmla="*/ 2147483647 w 718"/>
                <a:gd name="T83" fmla="*/ 2147483647 h 652"/>
                <a:gd name="T84" fmla="*/ 2147483647 w 718"/>
                <a:gd name="T85" fmla="*/ 2147483647 h 652"/>
                <a:gd name="T86" fmla="*/ 2147483647 w 718"/>
                <a:gd name="T87" fmla="*/ 2147483647 h 652"/>
                <a:gd name="T88" fmla="*/ 2147483647 w 718"/>
                <a:gd name="T89" fmla="*/ 2147483647 h 652"/>
                <a:gd name="T90" fmla="*/ 2147483647 w 718"/>
                <a:gd name="T91" fmla="*/ 2147483647 h 652"/>
                <a:gd name="T92" fmla="*/ 2147483647 w 718"/>
                <a:gd name="T93" fmla="*/ 2147483647 h 652"/>
                <a:gd name="T94" fmla="*/ 2147483647 w 718"/>
                <a:gd name="T95" fmla="*/ 2147483647 h 652"/>
                <a:gd name="T96" fmla="*/ 2147483647 w 718"/>
                <a:gd name="T97" fmla="*/ 2147483647 h 652"/>
                <a:gd name="T98" fmla="*/ 2147483647 w 718"/>
                <a:gd name="T99" fmla="*/ 2147483647 h 652"/>
                <a:gd name="T100" fmla="*/ 2147483647 w 718"/>
                <a:gd name="T101" fmla="*/ 2147483647 h 652"/>
                <a:gd name="T102" fmla="*/ 2147483647 w 718"/>
                <a:gd name="T103" fmla="*/ 2147483647 h 652"/>
                <a:gd name="T104" fmla="*/ 2147483647 w 718"/>
                <a:gd name="T105" fmla="*/ 2147483647 h 652"/>
                <a:gd name="T106" fmla="*/ 2147483647 w 718"/>
                <a:gd name="T107" fmla="*/ 2147483647 h 652"/>
                <a:gd name="T108" fmla="*/ 2147483647 w 718"/>
                <a:gd name="T109" fmla="*/ 2147483647 h 652"/>
                <a:gd name="T110" fmla="*/ 2147483647 w 718"/>
                <a:gd name="T111" fmla="*/ 2147483647 h 652"/>
                <a:gd name="T112" fmla="*/ 2147483647 w 718"/>
                <a:gd name="T113" fmla="*/ 2147483647 h 652"/>
                <a:gd name="T114" fmla="*/ 2147483647 w 718"/>
                <a:gd name="T115" fmla="*/ 2147483647 h 652"/>
                <a:gd name="T116" fmla="*/ 2147483647 w 718"/>
                <a:gd name="T117" fmla="*/ 2147483647 h 652"/>
                <a:gd name="T118" fmla="*/ 2147483647 w 718"/>
                <a:gd name="T119" fmla="*/ 2147483647 h 652"/>
                <a:gd name="T120" fmla="*/ 2147483647 w 718"/>
                <a:gd name="T121" fmla="*/ 2147483647 h 652"/>
                <a:gd name="T122" fmla="*/ 2147483647 w 718"/>
                <a:gd name="T123" fmla="*/ 2147483647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0" name="山东"/>
            <p:cNvSpPr>
              <a:spLocks noChangeArrowheads="1"/>
            </p:cNvSpPr>
            <p:nvPr/>
          </p:nvSpPr>
          <p:spPr bwMode="auto">
            <a:xfrm>
              <a:off x="4293029" y="2094597"/>
              <a:ext cx="776970" cy="486949"/>
            </a:xfrm>
            <a:custGeom>
              <a:avLst/>
              <a:gdLst>
                <a:gd name="T0" fmla="*/ 2147483647 w 434"/>
                <a:gd name="T1" fmla="*/ 2147483647 h 272"/>
                <a:gd name="T2" fmla="*/ 2147483647 w 434"/>
                <a:gd name="T3" fmla="*/ 2147483647 h 272"/>
                <a:gd name="T4" fmla="*/ 2147483647 w 434"/>
                <a:gd name="T5" fmla="*/ 0 h 272"/>
                <a:gd name="T6" fmla="*/ 2147483647 w 434"/>
                <a:gd name="T7" fmla="*/ 2147483647 h 272"/>
                <a:gd name="T8" fmla="*/ 2147483647 w 434"/>
                <a:gd name="T9" fmla="*/ 2147483647 h 272"/>
                <a:gd name="T10" fmla="*/ 2147483647 w 434"/>
                <a:gd name="T11" fmla="*/ 2147483647 h 272"/>
                <a:gd name="T12" fmla="*/ 2147483647 w 434"/>
                <a:gd name="T13" fmla="*/ 2147483647 h 272"/>
                <a:gd name="T14" fmla="*/ 2147483647 w 434"/>
                <a:gd name="T15" fmla="*/ 2147483647 h 272"/>
                <a:gd name="T16" fmla="*/ 2147483647 w 434"/>
                <a:gd name="T17" fmla="*/ 0 h 272"/>
                <a:gd name="T18" fmla="*/ 2147483647 w 434"/>
                <a:gd name="T19" fmla="*/ 2147483647 h 272"/>
                <a:gd name="T20" fmla="*/ 2147483647 w 434"/>
                <a:gd name="T21" fmla="*/ 2147483647 h 272"/>
                <a:gd name="T22" fmla="*/ 2147483647 w 434"/>
                <a:gd name="T23" fmla="*/ 2147483647 h 272"/>
                <a:gd name="T24" fmla="*/ 2147483647 w 434"/>
                <a:gd name="T25" fmla="*/ 2147483647 h 272"/>
                <a:gd name="T26" fmla="*/ 2147483647 w 434"/>
                <a:gd name="T27" fmla="*/ 2147483647 h 272"/>
                <a:gd name="T28" fmla="*/ 2147483647 w 434"/>
                <a:gd name="T29" fmla="*/ 2147483647 h 272"/>
                <a:gd name="T30" fmla="*/ 2147483647 w 434"/>
                <a:gd name="T31" fmla="*/ 2147483647 h 272"/>
                <a:gd name="T32" fmla="*/ 0 w 434"/>
                <a:gd name="T33" fmla="*/ 2147483647 h 272"/>
                <a:gd name="T34" fmla="*/ 2147483647 w 434"/>
                <a:gd name="T35" fmla="*/ 2147483647 h 272"/>
                <a:gd name="T36" fmla="*/ 2147483647 w 434"/>
                <a:gd name="T37" fmla="*/ 2147483647 h 272"/>
                <a:gd name="T38" fmla="*/ 2147483647 w 434"/>
                <a:gd name="T39" fmla="*/ 2147483647 h 272"/>
                <a:gd name="T40" fmla="*/ 2147483647 w 434"/>
                <a:gd name="T41" fmla="*/ 2147483647 h 272"/>
                <a:gd name="T42" fmla="*/ 2147483647 w 434"/>
                <a:gd name="T43" fmla="*/ 2147483647 h 272"/>
                <a:gd name="T44" fmla="*/ 2147483647 w 434"/>
                <a:gd name="T45" fmla="*/ 2147483647 h 272"/>
                <a:gd name="T46" fmla="*/ 2147483647 w 434"/>
                <a:gd name="T47" fmla="*/ 2147483647 h 272"/>
                <a:gd name="T48" fmla="*/ 2147483647 w 434"/>
                <a:gd name="T49" fmla="*/ 2147483647 h 272"/>
                <a:gd name="T50" fmla="*/ 2147483647 w 434"/>
                <a:gd name="T51" fmla="*/ 2147483647 h 272"/>
                <a:gd name="T52" fmla="*/ 2147483647 w 434"/>
                <a:gd name="T53" fmla="*/ 2147483647 h 272"/>
                <a:gd name="T54" fmla="*/ 2147483647 w 434"/>
                <a:gd name="T55" fmla="*/ 2147483647 h 272"/>
                <a:gd name="T56" fmla="*/ 2147483647 w 434"/>
                <a:gd name="T57" fmla="*/ 2147483647 h 272"/>
                <a:gd name="T58" fmla="*/ 2147483647 w 434"/>
                <a:gd name="T59" fmla="*/ 2147483647 h 272"/>
                <a:gd name="T60" fmla="*/ 2147483647 w 434"/>
                <a:gd name="T61" fmla="*/ 2147483647 h 272"/>
                <a:gd name="T62" fmla="*/ 2147483647 w 434"/>
                <a:gd name="T63" fmla="*/ 2147483647 h 272"/>
                <a:gd name="T64" fmla="*/ 2147483647 w 434"/>
                <a:gd name="T65" fmla="*/ 2147483647 h 272"/>
                <a:gd name="T66" fmla="*/ 2147483647 w 434"/>
                <a:gd name="T67" fmla="*/ 2147483647 h 272"/>
                <a:gd name="T68" fmla="*/ 2147483647 w 434"/>
                <a:gd name="T69" fmla="*/ 2147483647 h 272"/>
                <a:gd name="T70" fmla="*/ 2147483647 w 434"/>
                <a:gd name="T71" fmla="*/ 2147483647 h 272"/>
                <a:gd name="T72" fmla="*/ 2147483647 w 434"/>
                <a:gd name="T73" fmla="*/ 2147483647 h 272"/>
                <a:gd name="T74" fmla="*/ 2147483647 w 434"/>
                <a:gd name="T75" fmla="*/ 2147483647 h 272"/>
                <a:gd name="T76" fmla="*/ 2147483647 w 434"/>
                <a:gd name="T77" fmla="*/ 2147483647 h 272"/>
                <a:gd name="T78" fmla="*/ 2147483647 w 434"/>
                <a:gd name="T79" fmla="*/ 2147483647 h 272"/>
                <a:gd name="T80" fmla="*/ 2147483647 w 434"/>
                <a:gd name="T81" fmla="*/ 2147483647 h 272"/>
                <a:gd name="T82" fmla="*/ 2147483647 w 434"/>
                <a:gd name="T83" fmla="*/ 2147483647 h 272"/>
                <a:gd name="T84" fmla="*/ 2147483647 w 434"/>
                <a:gd name="T85" fmla="*/ 2147483647 h 272"/>
                <a:gd name="T86" fmla="*/ 2147483647 w 434"/>
                <a:gd name="T87" fmla="*/ 2147483647 h 272"/>
                <a:gd name="T88" fmla="*/ 2147483647 w 434"/>
                <a:gd name="T89" fmla="*/ 2147483647 h 272"/>
                <a:gd name="T90" fmla="*/ 2147483647 w 434"/>
                <a:gd name="T91" fmla="*/ 2147483647 h 272"/>
                <a:gd name="T92" fmla="*/ 2147483647 w 434"/>
                <a:gd name="T93" fmla="*/ 2147483647 h 272"/>
                <a:gd name="T94" fmla="*/ 2147483647 w 434"/>
                <a:gd name="T95" fmla="*/ 2147483647 h 272"/>
                <a:gd name="T96" fmla="*/ 2147483647 w 434"/>
                <a:gd name="T97" fmla="*/ 2147483647 h 272"/>
                <a:gd name="T98" fmla="*/ 2147483647 w 434"/>
                <a:gd name="T99" fmla="*/ 2147483647 h 272"/>
                <a:gd name="T100" fmla="*/ 2147483647 w 434"/>
                <a:gd name="T101" fmla="*/ 2147483647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1" name="上海"/>
            <p:cNvSpPr>
              <a:spLocks noChangeArrowheads="1"/>
            </p:cNvSpPr>
            <p:nvPr/>
          </p:nvSpPr>
          <p:spPr bwMode="auto">
            <a:xfrm>
              <a:off x="5019872" y="2903792"/>
              <a:ext cx="121737" cy="107415"/>
            </a:xfrm>
            <a:custGeom>
              <a:avLst/>
              <a:gdLst>
                <a:gd name="T0" fmla="*/ 2147483647 w 68"/>
                <a:gd name="T1" fmla="*/ 2147483647 h 60"/>
                <a:gd name="T2" fmla="*/ 2147483647 w 68"/>
                <a:gd name="T3" fmla="*/ 2147483647 h 60"/>
                <a:gd name="T4" fmla="*/ 2147483647 w 68"/>
                <a:gd name="T5" fmla="*/ 2147483647 h 60"/>
                <a:gd name="T6" fmla="*/ 2147483647 w 68"/>
                <a:gd name="T7" fmla="*/ 2147483647 h 60"/>
                <a:gd name="T8" fmla="*/ 2147483647 w 68"/>
                <a:gd name="T9" fmla="*/ 2147483647 h 60"/>
                <a:gd name="T10" fmla="*/ 2147483647 w 68"/>
                <a:gd name="T11" fmla="*/ 2147483647 h 60"/>
                <a:gd name="T12" fmla="*/ 2147483647 w 68"/>
                <a:gd name="T13" fmla="*/ 2147483647 h 60"/>
                <a:gd name="T14" fmla="*/ 2147483647 w 68"/>
                <a:gd name="T15" fmla="*/ 2147483647 h 60"/>
                <a:gd name="T16" fmla="*/ 2147483647 w 68"/>
                <a:gd name="T17" fmla="*/ 0 h 60"/>
                <a:gd name="T18" fmla="*/ 2147483647 w 68"/>
                <a:gd name="T19" fmla="*/ 0 h 60"/>
                <a:gd name="T20" fmla="*/ 2147483647 w 68"/>
                <a:gd name="T21" fmla="*/ 0 h 60"/>
                <a:gd name="T22" fmla="*/ 2147483647 w 68"/>
                <a:gd name="T23" fmla="*/ 2147483647 h 60"/>
                <a:gd name="T24" fmla="*/ 2147483647 w 68"/>
                <a:gd name="T25" fmla="*/ 2147483647 h 60"/>
                <a:gd name="T26" fmla="*/ 2147483647 w 68"/>
                <a:gd name="T27" fmla="*/ 2147483647 h 60"/>
                <a:gd name="T28" fmla="*/ 2147483647 w 68"/>
                <a:gd name="T29" fmla="*/ 2147483647 h 60"/>
                <a:gd name="T30" fmla="*/ 2147483647 w 68"/>
                <a:gd name="T31" fmla="*/ 2147483647 h 60"/>
                <a:gd name="T32" fmla="*/ 0 w 68"/>
                <a:gd name="T33" fmla="*/ 2147483647 h 60"/>
                <a:gd name="T34" fmla="*/ 2147483647 w 68"/>
                <a:gd name="T35" fmla="*/ 2147483647 h 60"/>
                <a:gd name="T36" fmla="*/ 2147483647 w 68"/>
                <a:gd name="T37" fmla="*/ 2147483647 h 60"/>
                <a:gd name="T38" fmla="*/ 2147483647 w 68"/>
                <a:gd name="T39" fmla="*/ 2147483647 h 60"/>
                <a:gd name="T40" fmla="*/ 2147483647 w 68"/>
                <a:gd name="T41" fmla="*/ 2147483647 h 60"/>
                <a:gd name="T42" fmla="*/ 2147483647 w 68"/>
                <a:gd name="T43" fmla="*/ 2147483647 h 60"/>
                <a:gd name="T44" fmla="*/ 2147483647 w 68"/>
                <a:gd name="T45" fmla="*/ 2147483647 h 60"/>
                <a:gd name="T46" fmla="*/ 2147483647 w 68"/>
                <a:gd name="T47" fmla="*/ 2147483647 h 60"/>
                <a:gd name="T48" fmla="*/ 2147483647 w 68"/>
                <a:gd name="T49" fmla="*/ 2147483647 h 60"/>
                <a:gd name="T50" fmla="*/ 2147483647 w 68"/>
                <a:gd name="T51" fmla="*/ 2147483647 h 60"/>
                <a:gd name="T52" fmla="*/ 2147483647 w 68"/>
                <a:gd name="T53" fmla="*/ 2147483647 h 60"/>
                <a:gd name="T54" fmla="*/ 2147483647 w 68"/>
                <a:gd name="T55" fmla="*/ 2147483647 h 60"/>
                <a:gd name="T56" fmla="*/ 2147483647 w 68"/>
                <a:gd name="T57" fmla="*/ 2147483647 h 60"/>
                <a:gd name="T58" fmla="*/ 2147483647 w 68"/>
                <a:gd name="T59" fmla="*/ 2147483647 h 60"/>
                <a:gd name="T60" fmla="*/ 2147483647 w 68"/>
                <a:gd name="T61" fmla="*/ 2147483647 h 60"/>
                <a:gd name="T62" fmla="*/ 2147483647 w 68"/>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2" name="江苏"/>
            <p:cNvSpPr>
              <a:spLocks noChangeArrowheads="1"/>
            </p:cNvSpPr>
            <p:nvPr/>
          </p:nvSpPr>
          <p:spPr bwMode="auto">
            <a:xfrm>
              <a:off x="4450571" y="2492033"/>
              <a:ext cx="676716" cy="522754"/>
            </a:xfrm>
            <a:custGeom>
              <a:avLst/>
              <a:gdLst>
                <a:gd name="T0" fmla="*/ 2147483647 w 378"/>
                <a:gd name="T1" fmla="*/ 2147483647 h 292"/>
                <a:gd name="T2" fmla="*/ 2147483647 w 378"/>
                <a:gd name="T3" fmla="*/ 2147483647 h 292"/>
                <a:gd name="T4" fmla="*/ 2147483647 w 378"/>
                <a:gd name="T5" fmla="*/ 2147483647 h 292"/>
                <a:gd name="T6" fmla="*/ 2147483647 w 378"/>
                <a:gd name="T7" fmla="*/ 2147483647 h 292"/>
                <a:gd name="T8" fmla="*/ 2147483647 w 378"/>
                <a:gd name="T9" fmla="*/ 2147483647 h 292"/>
                <a:gd name="T10" fmla="*/ 2147483647 w 378"/>
                <a:gd name="T11" fmla="*/ 0 h 292"/>
                <a:gd name="T12" fmla="*/ 2147483647 w 378"/>
                <a:gd name="T13" fmla="*/ 2147483647 h 292"/>
                <a:gd name="T14" fmla="*/ 2147483647 w 378"/>
                <a:gd name="T15" fmla="*/ 2147483647 h 292"/>
                <a:gd name="T16" fmla="*/ 2147483647 w 378"/>
                <a:gd name="T17" fmla="*/ 2147483647 h 292"/>
                <a:gd name="T18" fmla="*/ 2147483647 w 378"/>
                <a:gd name="T19" fmla="*/ 2147483647 h 292"/>
                <a:gd name="T20" fmla="*/ 2147483647 w 378"/>
                <a:gd name="T21" fmla="*/ 2147483647 h 292"/>
                <a:gd name="T22" fmla="*/ 2147483647 w 378"/>
                <a:gd name="T23" fmla="*/ 2147483647 h 292"/>
                <a:gd name="T24" fmla="*/ 2147483647 w 378"/>
                <a:gd name="T25" fmla="*/ 2147483647 h 292"/>
                <a:gd name="T26" fmla="*/ 2147483647 w 378"/>
                <a:gd name="T27" fmla="*/ 2147483647 h 292"/>
                <a:gd name="T28" fmla="*/ 2147483647 w 378"/>
                <a:gd name="T29" fmla="*/ 2147483647 h 292"/>
                <a:gd name="T30" fmla="*/ 2147483647 w 378"/>
                <a:gd name="T31" fmla="*/ 2147483647 h 292"/>
                <a:gd name="T32" fmla="*/ 2147483647 w 378"/>
                <a:gd name="T33" fmla="*/ 2147483647 h 292"/>
                <a:gd name="T34" fmla="*/ 2147483647 w 378"/>
                <a:gd name="T35" fmla="*/ 2147483647 h 292"/>
                <a:gd name="T36" fmla="*/ 2147483647 w 378"/>
                <a:gd name="T37" fmla="*/ 2147483647 h 292"/>
                <a:gd name="T38" fmla="*/ 2147483647 w 378"/>
                <a:gd name="T39" fmla="*/ 2147483647 h 292"/>
                <a:gd name="T40" fmla="*/ 2147483647 w 378"/>
                <a:gd name="T41" fmla="*/ 2147483647 h 292"/>
                <a:gd name="T42" fmla="*/ 2147483647 w 378"/>
                <a:gd name="T43" fmla="*/ 2147483647 h 292"/>
                <a:gd name="T44" fmla="*/ 2147483647 w 378"/>
                <a:gd name="T45" fmla="*/ 2147483647 h 292"/>
                <a:gd name="T46" fmla="*/ 2147483647 w 378"/>
                <a:gd name="T47" fmla="*/ 2147483647 h 292"/>
                <a:gd name="T48" fmla="*/ 2147483647 w 378"/>
                <a:gd name="T49" fmla="*/ 2147483647 h 292"/>
                <a:gd name="T50" fmla="*/ 2147483647 w 378"/>
                <a:gd name="T51" fmla="*/ 2147483647 h 292"/>
                <a:gd name="T52" fmla="*/ 2147483647 w 378"/>
                <a:gd name="T53" fmla="*/ 2147483647 h 292"/>
                <a:gd name="T54" fmla="*/ 2147483647 w 378"/>
                <a:gd name="T55" fmla="*/ 2147483647 h 292"/>
                <a:gd name="T56" fmla="*/ 2147483647 w 378"/>
                <a:gd name="T57" fmla="*/ 2147483647 h 292"/>
                <a:gd name="T58" fmla="*/ 2147483647 w 378"/>
                <a:gd name="T59" fmla="*/ 2147483647 h 292"/>
                <a:gd name="T60" fmla="*/ 2147483647 w 378"/>
                <a:gd name="T61" fmla="*/ 2147483647 h 292"/>
                <a:gd name="T62" fmla="*/ 2147483647 w 378"/>
                <a:gd name="T63" fmla="*/ 2147483647 h 292"/>
                <a:gd name="T64" fmla="*/ 2147483647 w 378"/>
                <a:gd name="T65" fmla="*/ 2147483647 h 292"/>
                <a:gd name="T66" fmla="*/ 2147483647 w 378"/>
                <a:gd name="T67" fmla="*/ 2147483647 h 292"/>
                <a:gd name="T68" fmla="*/ 2147483647 w 378"/>
                <a:gd name="T69" fmla="*/ 2147483647 h 292"/>
                <a:gd name="T70" fmla="*/ 2147483647 w 378"/>
                <a:gd name="T71" fmla="*/ 2147483647 h 292"/>
                <a:gd name="T72" fmla="*/ 2147483647 w 378"/>
                <a:gd name="T73" fmla="*/ 2147483647 h 292"/>
                <a:gd name="T74" fmla="*/ 2147483647 w 378"/>
                <a:gd name="T75" fmla="*/ 2147483647 h 292"/>
                <a:gd name="T76" fmla="*/ 2147483647 w 378"/>
                <a:gd name="T77" fmla="*/ 2147483647 h 292"/>
                <a:gd name="T78" fmla="*/ 2147483647 w 378"/>
                <a:gd name="T79" fmla="*/ 2147483647 h 292"/>
                <a:gd name="T80" fmla="*/ 2147483647 w 378"/>
                <a:gd name="T81" fmla="*/ 2147483647 h 292"/>
                <a:gd name="T82" fmla="*/ 2147483647 w 378"/>
                <a:gd name="T83" fmla="*/ 2147483647 h 292"/>
                <a:gd name="T84" fmla="*/ 2147483647 w 378"/>
                <a:gd name="T85" fmla="*/ 2147483647 h 292"/>
                <a:gd name="T86" fmla="*/ 2147483647 w 378"/>
                <a:gd name="T87" fmla="*/ 2147483647 h 292"/>
                <a:gd name="T88" fmla="*/ 2147483647 w 378"/>
                <a:gd name="T89" fmla="*/ 2147483647 h 292"/>
                <a:gd name="T90" fmla="*/ 2147483647 w 378"/>
                <a:gd name="T91" fmla="*/ 2147483647 h 292"/>
                <a:gd name="T92" fmla="*/ 2147483647 w 378"/>
                <a:gd name="T93" fmla="*/ 2147483647 h 292"/>
                <a:gd name="T94" fmla="*/ 2147483647 w 378"/>
                <a:gd name="T95" fmla="*/ 2147483647 h 292"/>
                <a:gd name="T96" fmla="*/ 2147483647 w 378"/>
                <a:gd name="T97" fmla="*/ 2147483647 h 292"/>
                <a:gd name="T98" fmla="*/ 2147483647 w 378"/>
                <a:gd name="T99" fmla="*/ 2147483647 h 292"/>
                <a:gd name="T100" fmla="*/ 2147483647 w 378"/>
                <a:gd name="T101" fmla="*/ 2147483647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3" name="河北"/>
            <p:cNvSpPr>
              <a:spLocks noChangeArrowheads="1"/>
            </p:cNvSpPr>
            <p:nvPr/>
          </p:nvSpPr>
          <p:spPr bwMode="auto">
            <a:xfrm>
              <a:off x="4096101" y="1493072"/>
              <a:ext cx="630169" cy="898707"/>
            </a:xfrm>
            <a:custGeom>
              <a:avLst/>
              <a:gdLst>
                <a:gd name="T0" fmla="*/ 2147483647 w 352"/>
                <a:gd name="T1" fmla="*/ 2147483647 h 502"/>
                <a:gd name="T2" fmla="*/ 2147483647 w 352"/>
                <a:gd name="T3" fmla="*/ 2147483647 h 502"/>
                <a:gd name="T4" fmla="*/ 2147483647 w 352"/>
                <a:gd name="T5" fmla="*/ 2147483647 h 502"/>
                <a:gd name="T6" fmla="*/ 2147483647 w 352"/>
                <a:gd name="T7" fmla="*/ 2147483647 h 502"/>
                <a:gd name="T8" fmla="*/ 2147483647 w 352"/>
                <a:gd name="T9" fmla="*/ 2147483647 h 502"/>
                <a:gd name="T10" fmla="*/ 2147483647 w 352"/>
                <a:gd name="T11" fmla="*/ 2147483647 h 502"/>
                <a:gd name="T12" fmla="*/ 2147483647 w 352"/>
                <a:gd name="T13" fmla="*/ 2147483647 h 502"/>
                <a:gd name="T14" fmla="*/ 2147483647 w 352"/>
                <a:gd name="T15" fmla="*/ 2147483647 h 502"/>
                <a:gd name="T16" fmla="*/ 2147483647 w 352"/>
                <a:gd name="T17" fmla="*/ 2147483647 h 502"/>
                <a:gd name="T18" fmla="*/ 2147483647 w 352"/>
                <a:gd name="T19" fmla="*/ 2147483647 h 502"/>
                <a:gd name="T20" fmla="*/ 2147483647 w 352"/>
                <a:gd name="T21" fmla="*/ 2147483647 h 502"/>
                <a:gd name="T22" fmla="*/ 2147483647 w 352"/>
                <a:gd name="T23" fmla="*/ 2147483647 h 502"/>
                <a:gd name="T24" fmla="*/ 2147483647 w 352"/>
                <a:gd name="T25" fmla="*/ 2147483647 h 502"/>
                <a:gd name="T26" fmla="*/ 2147483647 w 352"/>
                <a:gd name="T27" fmla="*/ 2147483647 h 502"/>
                <a:gd name="T28" fmla="*/ 2147483647 w 352"/>
                <a:gd name="T29" fmla="*/ 2147483647 h 502"/>
                <a:gd name="T30" fmla="*/ 2147483647 w 352"/>
                <a:gd name="T31" fmla="*/ 2147483647 h 502"/>
                <a:gd name="T32" fmla="*/ 2147483647 w 352"/>
                <a:gd name="T33" fmla="*/ 2147483647 h 502"/>
                <a:gd name="T34" fmla="*/ 2147483647 w 352"/>
                <a:gd name="T35" fmla="*/ 2147483647 h 502"/>
                <a:gd name="T36" fmla="*/ 2147483647 w 352"/>
                <a:gd name="T37" fmla="*/ 2147483647 h 502"/>
                <a:gd name="T38" fmla="*/ 2147483647 w 352"/>
                <a:gd name="T39" fmla="*/ 2147483647 h 502"/>
                <a:gd name="T40" fmla="*/ 2147483647 w 352"/>
                <a:gd name="T41" fmla="*/ 2147483647 h 502"/>
                <a:gd name="T42" fmla="*/ 2147483647 w 352"/>
                <a:gd name="T43" fmla="*/ 2147483647 h 502"/>
                <a:gd name="T44" fmla="*/ 2147483647 w 352"/>
                <a:gd name="T45" fmla="*/ 2147483647 h 502"/>
                <a:gd name="T46" fmla="*/ 2147483647 w 352"/>
                <a:gd name="T47" fmla="*/ 2147483647 h 502"/>
                <a:gd name="T48" fmla="*/ 2147483647 w 352"/>
                <a:gd name="T49" fmla="*/ 2147483647 h 502"/>
                <a:gd name="T50" fmla="*/ 2147483647 w 352"/>
                <a:gd name="T51" fmla="*/ 2147483647 h 502"/>
                <a:gd name="T52" fmla="*/ 2147483647 w 352"/>
                <a:gd name="T53" fmla="*/ 2147483647 h 502"/>
                <a:gd name="T54" fmla="*/ 2147483647 w 352"/>
                <a:gd name="T55" fmla="*/ 2147483647 h 502"/>
                <a:gd name="T56" fmla="*/ 2147483647 w 352"/>
                <a:gd name="T57" fmla="*/ 2147483647 h 502"/>
                <a:gd name="T58" fmla="*/ 2147483647 w 352"/>
                <a:gd name="T59" fmla="*/ 2147483647 h 502"/>
                <a:gd name="T60" fmla="*/ 2147483647 w 352"/>
                <a:gd name="T61" fmla="*/ 2147483647 h 502"/>
                <a:gd name="T62" fmla="*/ 2147483647 w 352"/>
                <a:gd name="T63" fmla="*/ 2147483647 h 502"/>
                <a:gd name="T64" fmla="*/ 2147483647 w 352"/>
                <a:gd name="T65" fmla="*/ 2147483647 h 502"/>
                <a:gd name="T66" fmla="*/ 2147483647 w 352"/>
                <a:gd name="T67" fmla="*/ 2147483647 h 502"/>
                <a:gd name="T68" fmla="*/ 2147483647 w 352"/>
                <a:gd name="T69" fmla="*/ 2147483647 h 502"/>
                <a:gd name="T70" fmla="*/ 2147483647 w 352"/>
                <a:gd name="T71" fmla="*/ 2147483647 h 502"/>
                <a:gd name="T72" fmla="*/ 2147483647 w 352"/>
                <a:gd name="T73" fmla="*/ 2147483647 h 502"/>
                <a:gd name="T74" fmla="*/ 2147483647 w 352"/>
                <a:gd name="T75" fmla="*/ 2147483647 h 502"/>
                <a:gd name="T76" fmla="*/ 2147483647 w 352"/>
                <a:gd name="T77" fmla="*/ 2147483647 h 502"/>
                <a:gd name="T78" fmla="*/ 2147483647 w 352"/>
                <a:gd name="T79" fmla="*/ 2147483647 h 502"/>
                <a:gd name="T80" fmla="*/ 2147483647 w 352"/>
                <a:gd name="T81" fmla="*/ 2147483647 h 502"/>
                <a:gd name="T82" fmla="*/ 2147483647 w 352"/>
                <a:gd name="T83" fmla="*/ 2147483647 h 502"/>
                <a:gd name="T84" fmla="*/ 2147483647 w 352"/>
                <a:gd name="T85" fmla="*/ 2147483647 h 502"/>
                <a:gd name="T86" fmla="*/ 2147483647 w 352"/>
                <a:gd name="T87" fmla="*/ 2147483647 h 502"/>
                <a:gd name="T88" fmla="*/ 2147483647 w 352"/>
                <a:gd name="T89" fmla="*/ 2147483647 h 502"/>
                <a:gd name="T90" fmla="*/ 2147483647 w 352"/>
                <a:gd name="T91" fmla="*/ 2147483647 h 502"/>
                <a:gd name="T92" fmla="*/ 2147483647 w 352"/>
                <a:gd name="T93" fmla="*/ 2147483647 h 502"/>
                <a:gd name="T94" fmla="*/ 2147483647 w 352"/>
                <a:gd name="T95" fmla="*/ 2147483647 h 502"/>
                <a:gd name="T96" fmla="*/ 2147483647 w 352"/>
                <a:gd name="T97" fmla="*/ 2147483647 h 502"/>
                <a:gd name="T98" fmla="*/ 2147483647 w 352"/>
                <a:gd name="T99" fmla="*/ 2147483647 h 502"/>
                <a:gd name="T100" fmla="*/ 2147483647 w 352"/>
                <a:gd name="T101" fmla="*/ 2147483647 h 502"/>
                <a:gd name="T102" fmla="*/ 2147483647 w 352"/>
                <a:gd name="T103" fmla="*/ 2147483647 h 502"/>
                <a:gd name="T104" fmla="*/ 2147483647 w 352"/>
                <a:gd name="T105" fmla="*/ 2147483647 h 502"/>
                <a:gd name="T106" fmla="*/ 2147483647 w 352"/>
                <a:gd name="T107" fmla="*/ 2147483647 h 502"/>
                <a:gd name="T108" fmla="*/ 2147483647 w 352"/>
                <a:gd name="T109" fmla="*/ 2147483647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4" name="河南"/>
            <p:cNvSpPr>
              <a:spLocks noChangeArrowheads="1"/>
            </p:cNvSpPr>
            <p:nvPr/>
          </p:nvSpPr>
          <p:spPr bwMode="auto">
            <a:xfrm>
              <a:off x="3809660" y="2355974"/>
              <a:ext cx="662394" cy="655233"/>
            </a:xfrm>
            <a:custGeom>
              <a:avLst/>
              <a:gdLst>
                <a:gd name="T0" fmla="*/ 2147483647 w 370"/>
                <a:gd name="T1" fmla="*/ 2147483647 h 366"/>
                <a:gd name="T2" fmla="*/ 0 w 370"/>
                <a:gd name="T3" fmla="*/ 2147483647 h 366"/>
                <a:gd name="T4" fmla="*/ 2147483647 w 370"/>
                <a:gd name="T5" fmla="*/ 2147483647 h 366"/>
                <a:gd name="T6" fmla="*/ 2147483647 w 370"/>
                <a:gd name="T7" fmla="*/ 2147483647 h 366"/>
                <a:gd name="T8" fmla="*/ 2147483647 w 370"/>
                <a:gd name="T9" fmla="*/ 2147483647 h 366"/>
                <a:gd name="T10" fmla="*/ 2147483647 w 370"/>
                <a:gd name="T11" fmla="*/ 2147483647 h 366"/>
                <a:gd name="T12" fmla="*/ 2147483647 w 370"/>
                <a:gd name="T13" fmla="*/ 2147483647 h 366"/>
                <a:gd name="T14" fmla="*/ 2147483647 w 370"/>
                <a:gd name="T15" fmla="*/ 2147483647 h 366"/>
                <a:gd name="T16" fmla="*/ 2147483647 w 370"/>
                <a:gd name="T17" fmla="*/ 2147483647 h 366"/>
                <a:gd name="T18" fmla="*/ 2147483647 w 370"/>
                <a:gd name="T19" fmla="*/ 2147483647 h 366"/>
                <a:gd name="T20" fmla="*/ 2147483647 w 370"/>
                <a:gd name="T21" fmla="*/ 2147483647 h 366"/>
                <a:gd name="T22" fmla="*/ 2147483647 w 370"/>
                <a:gd name="T23" fmla="*/ 2147483647 h 366"/>
                <a:gd name="T24" fmla="*/ 2147483647 w 370"/>
                <a:gd name="T25" fmla="*/ 2147483647 h 366"/>
                <a:gd name="T26" fmla="*/ 2147483647 w 370"/>
                <a:gd name="T27" fmla="*/ 2147483647 h 366"/>
                <a:gd name="T28" fmla="*/ 2147483647 w 370"/>
                <a:gd name="T29" fmla="*/ 2147483647 h 366"/>
                <a:gd name="T30" fmla="*/ 2147483647 w 370"/>
                <a:gd name="T31" fmla="*/ 2147483647 h 366"/>
                <a:gd name="T32" fmla="*/ 2147483647 w 370"/>
                <a:gd name="T33" fmla="*/ 2147483647 h 366"/>
                <a:gd name="T34" fmla="*/ 2147483647 w 370"/>
                <a:gd name="T35" fmla="*/ 2147483647 h 366"/>
                <a:gd name="T36" fmla="*/ 2147483647 w 370"/>
                <a:gd name="T37" fmla="*/ 2147483647 h 366"/>
                <a:gd name="T38" fmla="*/ 2147483647 w 370"/>
                <a:gd name="T39" fmla="*/ 2147483647 h 366"/>
                <a:gd name="T40" fmla="*/ 2147483647 w 370"/>
                <a:gd name="T41" fmla="*/ 2147483647 h 366"/>
                <a:gd name="T42" fmla="*/ 2147483647 w 370"/>
                <a:gd name="T43" fmla="*/ 2147483647 h 366"/>
                <a:gd name="T44" fmla="*/ 2147483647 w 370"/>
                <a:gd name="T45" fmla="*/ 2147483647 h 366"/>
                <a:gd name="T46" fmla="*/ 2147483647 w 370"/>
                <a:gd name="T47" fmla="*/ 2147483647 h 366"/>
                <a:gd name="T48" fmla="*/ 2147483647 w 370"/>
                <a:gd name="T49" fmla="*/ 2147483647 h 366"/>
                <a:gd name="T50" fmla="*/ 2147483647 w 370"/>
                <a:gd name="T51" fmla="*/ 2147483647 h 366"/>
                <a:gd name="T52" fmla="*/ 2147483647 w 370"/>
                <a:gd name="T53" fmla="*/ 2147483647 h 366"/>
                <a:gd name="T54" fmla="*/ 2147483647 w 370"/>
                <a:gd name="T55" fmla="*/ 2147483647 h 366"/>
                <a:gd name="T56" fmla="*/ 2147483647 w 370"/>
                <a:gd name="T57" fmla="*/ 2147483647 h 366"/>
                <a:gd name="T58" fmla="*/ 2147483647 w 370"/>
                <a:gd name="T59" fmla="*/ 2147483647 h 366"/>
                <a:gd name="T60" fmla="*/ 2147483647 w 370"/>
                <a:gd name="T61" fmla="*/ 2147483647 h 366"/>
                <a:gd name="T62" fmla="*/ 2147483647 w 370"/>
                <a:gd name="T63" fmla="*/ 2147483647 h 366"/>
                <a:gd name="T64" fmla="*/ 2147483647 w 370"/>
                <a:gd name="T65" fmla="*/ 2147483647 h 366"/>
                <a:gd name="T66" fmla="*/ 2147483647 w 370"/>
                <a:gd name="T67" fmla="*/ 2147483647 h 366"/>
                <a:gd name="T68" fmla="*/ 2147483647 w 370"/>
                <a:gd name="T69" fmla="*/ 2147483647 h 366"/>
                <a:gd name="T70" fmla="*/ 2147483647 w 370"/>
                <a:gd name="T71" fmla="*/ 2147483647 h 366"/>
                <a:gd name="T72" fmla="*/ 2147483647 w 370"/>
                <a:gd name="T73" fmla="*/ 2147483647 h 366"/>
                <a:gd name="T74" fmla="*/ 2147483647 w 370"/>
                <a:gd name="T75" fmla="*/ 2147483647 h 366"/>
                <a:gd name="T76" fmla="*/ 2147483647 w 370"/>
                <a:gd name="T77" fmla="*/ 2147483647 h 366"/>
                <a:gd name="T78" fmla="*/ 2147483647 w 370"/>
                <a:gd name="T79" fmla="*/ 2147483647 h 366"/>
                <a:gd name="T80" fmla="*/ 2147483647 w 370"/>
                <a:gd name="T81" fmla="*/ 2147483647 h 366"/>
                <a:gd name="T82" fmla="*/ 2147483647 w 370"/>
                <a:gd name="T83" fmla="*/ 2147483647 h 366"/>
                <a:gd name="T84" fmla="*/ 2147483647 w 370"/>
                <a:gd name="T85" fmla="*/ 2147483647 h 366"/>
                <a:gd name="T86" fmla="*/ 2147483647 w 370"/>
                <a:gd name="T87" fmla="*/ 2147483647 h 366"/>
                <a:gd name="T88" fmla="*/ 2147483647 w 370"/>
                <a:gd name="T89" fmla="*/ 2147483647 h 366"/>
                <a:gd name="T90" fmla="*/ 2147483647 w 370"/>
                <a:gd name="T91" fmla="*/ 2147483647 h 366"/>
                <a:gd name="T92" fmla="*/ 2147483647 w 370"/>
                <a:gd name="T93" fmla="*/ 2147483647 h 366"/>
                <a:gd name="T94" fmla="*/ 2147483647 w 370"/>
                <a:gd name="T95" fmla="*/ 0 h 366"/>
                <a:gd name="T96" fmla="*/ 2147483647 w 370"/>
                <a:gd name="T97" fmla="*/ 2147483647 h 366"/>
                <a:gd name="T98" fmla="*/ 2147483647 w 370"/>
                <a:gd name="T99" fmla="*/ 2147483647 h 366"/>
                <a:gd name="T100" fmla="*/ 2147483647 w 370"/>
                <a:gd name="T101" fmla="*/ 2147483647 h 366"/>
                <a:gd name="T102" fmla="*/ 2147483647 w 370"/>
                <a:gd name="T103" fmla="*/ 2147483647 h 366"/>
                <a:gd name="T104" fmla="*/ 2147483647 w 370"/>
                <a:gd name="T105" fmla="*/ 2147483647 h 366"/>
                <a:gd name="T106" fmla="*/ 2147483647 w 370"/>
                <a:gd name="T107" fmla="*/ 2147483647 h 366"/>
                <a:gd name="T108" fmla="*/ 2147483647 w 370"/>
                <a:gd name="T109" fmla="*/ 2147483647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5" name="台湾"/>
            <p:cNvSpPr>
              <a:spLocks noChangeArrowheads="1"/>
            </p:cNvSpPr>
            <p:nvPr/>
          </p:nvSpPr>
          <p:spPr bwMode="auto">
            <a:xfrm>
              <a:off x="5055677" y="3755952"/>
              <a:ext cx="189767" cy="458305"/>
            </a:xfrm>
            <a:custGeom>
              <a:avLst/>
              <a:gdLst>
                <a:gd name="T0" fmla="*/ 2147483647 w 106"/>
                <a:gd name="T1" fmla="*/ 0 h 256"/>
                <a:gd name="T2" fmla="*/ 2147483647 w 106"/>
                <a:gd name="T3" fmla="*/ 0 h 256"/>
                <a:gd name="T4" fmla="*/ 2147483647 w 106"/>
                <a:gd name="T5" fmla="*/ 2147483647 h 256"/>
                <a:gd name="T6" fmla="*/ 2147483647 w 106"/>
                <a:gd name="T7" fmla="*/ 2147483647 h 256"/>
                <a:gd name="T8" fmla="*/ 2147483647 w 106"/>
                <a:gd name="T9" fmla="*/ 2147483647 h 256"/>
                <a:gd name="T10" fmla="*/ 2147483647 w 106"/>
                <a:gd name="T11" fmla="*/ 2147483647 h 256"/>
                <a:gd name="T12" fmla="*/ 2147483647 w 106"/>
                <a:gd name="T13" fmla="*/ 2147483647 h 256"/>
                <a:gd name="T14" fmla="*/ 2147483647 w 106"/>
                <a:gd name="T15" fmla="*/ 2147483647 h 256"/>
                <a:gd name="T16" fmla="*/ 2147483647 w 106"/>
                <a:gd name="T17" fmla="*/ 2147483647 h 256"/>
                <a:gd name="T18" fmla="*/ 0 w 106"/>
                <a:gd name="T19" fmla="*/ 2147483647 h 256"/>
                <a:gd name="T20" fmla="*/ 2147483647 w 106"/>
                <a:gd name="T21" fmla="*/ 2147483647 h 256"/>
                <a:gd name="T22" fmla="*/ 2147483647 w 106"/>
                <a:gd name="T23" fmla="*/ 2147483647 h 256"/>
                <a:gd name="T24" fmla="*/ 2147483647 w 106"/>
                <a:gd name="T25" fmla="*/ 2147483647 h 256"/>
                <a:gd name="T26" fmla="*/ 2147483647 w 106"/>
                <a:gd name="T27" fmla="*/ 2147483647 h 256"/>
                <a:gd name="T28" fmla="*/ 2147483647 w 106"/>
                <a:gd name="T29" fmla="*/ 2147483647 h 256"/>
                <a:gd name="T30" fmla="*/ 2147483647 w 106"/>
                <a:gd name="T31" fmla="*/ 2147483647 h 256"/>
                <a:gd name="T32" fmla="*/ 2147483647 w 106"/>
                <a:gd name="T33" fmla="*/ 2147483647 h 256"/>
                <a:gd name="T34" fmla="*/ 2147483647 w 106"/>
                <a:gd name="T35" fmla="*/ 2147483647 h 256"/>
                <a:gd name="T36" fmla="*/ 2147483647 w 106"/>
                <a:gd name="T37" fmla="*/ 2147483647 h 256"/>
                <a:gd name="T38" fmla="*/ 2147483647 w 106"/>
                <a:gd name="T39" fmla="*/ 2147483647 h 256"/>
                <a:gd name="T40" fmla="*/ 2147483647 w 106"/>
                <a:gd name="T41" fmla="*/ 2147483647 h 256"/>
                <a:gd name="T42" fmla="*/ 2147483647 w 106"/>
                <a:gd name="T43" fmla="*/ 2147483647 h 256"/>
                <a:gd name="T44" fmla="*/ 2147483647 w 106"/>
                <a:gd name="T45" fmla="*/ 2147483647 h 256"/>
                <a:gd name="T46" fmla="*/ 2147483647 w 106"/>
                <a:gd name="T47" fmla="*/ 2147483647 h 256"/>
                <a:gd name="T48" fmla="*/ 2147483647 w 106"/>
                <a:gd name="T49" fmla="*/ 2147483647 h 256"/>
                <a:gd name="T50" fmla="*/ 2147483647 w 106"/>
                <a:gd name="T51" fmla="*/ 2147483647 h 256"/>
                <a:gd name="T52" fmla="*/ 2147483647 w 106"/>
                <a:gd name="T53" fmla="*/ 2147483647 h 256"/>
                <a:gd name="T54" fmla="*/ 2147483647 w 106"/>
                <a:gd name="T55" fmla="*/ 2147483647 h 256"/>
                <a:gd name="T56" fmla="*/ 2147483647 w 106"/>
                <a:gd name="T57" fmla="*/ 2147483647 h 256"/>
                <a:gd name="T58" fmla="*/ 2147483647 w 106"/>
                <a:gd name="T59" fmla="*/ 2147483647 h 256"/>
                <a:gd name="T60" fmla="*/ 2147483647 w 106"/>
                <a:gd name="T61" fmla="*/ 2147483647 h 256"/>
                <a:gd name="T62" fmla="*/ 2147483647 w 106"/>
                <a:gd name="T63" fmla="*/ 2147483647 h 256"/>
                <a:gd name="T64" fmla="*/ 2147483647 w 106"/>
                <a:gd name="T65" fmla="*/ 2147483647 h 256"/>
                <a:gd name="T66" fmla="*/ 2147483647 w 106"/>
                <a:gd name="T67" fmla="*/ 2147483647 h 256"/>
                <a:gd name="T68" fmla="*/ 2147483647 w 106"/>
                <a:gd name="T69" fmla="*/ 2147483647 h 256"/>
                <a:gd name="T70" fmla="*/ 2147483647 w 106"/>
                <a:gd name="T71" fmla="*/ 2147483647 h 256"/>
                <a:gd name="T72" fmla="*/ 2147483647 w 106"/>
                <a:gd name="T73" fmla="*/ 2147483647 h 256"/>
                <a:gd name="T74" fmla="*/ 2147483647 w 106"/>
                <a:gd name="T75" fmla="*/ 2147483647 h 256"/>
                <a:gd name="T76" fmla="*/ 2147483647 w 106"/>
                <a:gd name="T77" fmla="*/ 2147483647 h 256"/>
                <a:gd name="T78" fmla="*/ 2147483647 w 106"/>
                <a:gd name="T79" fmla="*/ 2147483647 h 256"/>
                <a:gd name="T80" fmla="*/ 2147483647 w 106"/>
                <a:gd name="T81" fmla="*/ 2147483647 h 256"/>
                <a:gd name="T82" fmla="*/ 2147483647 w 106"/>
                <a:gd name="T83" fmla="*/ 2147483647 h 256"/>
                <a:gd name="T84" fmla="*/ 2147483647 w 106"/>
                <a:gd name="T85" fmla="*/ 2147483647 h 256"/>
                <a:gd name="T86" fmla="*/ 2147483647 w 106"/>
                <a:gd name="T87" fmla="*/ 2147483647 h 256"/>
                <a:gd name="T88" fmla="*/ 2147483647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6" name="海南"/>
            <p:cNvSpPr>
              <a:spLocks noChangeArrowheads="1"/>
            </p:cNvSpPr>
            <p:nvPr/>
          </p:nvSpPr>
          <p:spPr bwMode="auto">
            <a:xfrm>
              <a:off x="3659279" y="4568727"/>
              <a:ext cx="286441" cy="250636"/>
            </a:xfrm>
            <a:custGeom>
              <a:avLst/>
              <a:gdLst>
                <a:gd name="T0" fmla="*/ 2147483647 w 160"/>
                <a:gd name="T1" fmla="*/ 2147483647 h 140"/>
                <a:gd name="T2" fmla="*/ 2147483647 w 160"/>
                <a:gd name="T3" fmla="*/ 2147483647 h 140"/>
                <a:gd name="T4" fmla="*/ 2147483647 w 160"/>
                <a:gd name="T5" fmla="*/ 2147483647 h 140"/>
                <a:gd name="T6" fmla="*/ 2147483647 w 160"/>
                <a:gd name="T7" fmla="*/ 2147483647 h 140"/>
                <a:gd name="T8" fmla="*/ 2147483647 w 160"/>
                <a:gd name="T9" fmla="*/ 2147483647 h 140"/>
                <a:gd name="T10" fmla="*/ 2147483647 w 160"/>
                <a:gd name="T11" fmla="*/ 2147483647 h 140"/>
                <a:gd name="T12" fmla="*/ 2147483647 w 160"/>
                <a:gd name="T13" fmla="*/ 2147483647 h 140"/>
                <a:gd name="T14" fmla="*/ 2147483647 w 160"/>
                <a:gd name="T15" fmla="*/ 2147483647 h 140"/>
                <a:gd name="T16" fmla="*/ 2147483647 w 160"/>
                <a:gd name="T17" fmla="*/ 2147483647 h 140"/>
                <a:gd name="T18" fmla="*/ 2147483647 w 160"/>
                <a:gd name="T19" fmla="*/ 2147483647 h 140"/>
                <a:gd name="T20" fmla="*/ 2147483647 w 160"/>
                <a:gd name="T21" fmla="*/ 2147483647 h 140"/>
                <a:gd name="T22" fmla="*/ 2147483647 w 160"/>
                <a:gd name="T23" fmla="*/ 2147483647 h 140"/>
                <a:gd name="T24" fmla="*/ 2147483647 w 160"/>
                <a:gd name="T25" fmla="*/ 2147483647 h 140"/>
                <a:gd name="T26" fmla="*/ 0 w 160"/>
                <a:gd name="T27" fmla="*/ 2147483647 h 140"/>
                <a:gd name="T28" fmla="*/ 2147483647 w 160"/>
                <a:gd name="T29" fmla="*/ 2147483647 h 140"/>
                <a:gd name="T30" fmla="*/ 2147483647 w 160"/>
                <a:gd name="T31" fmla="*/ 2147483647 h 140"/>
                <a:gd name="T32" fmla="*/ 2147483647 w 160"/>
                <a:gd name="T33" fmla="*/ 2147483647 h 140"/>
                <a:gd name="T34" fmla="*/ 2147483647 w 160"/>
                <a:gd name="T35" fmla="*/ 2147483647 h 140"/>
                <a:gd name="T36" fmla="*/ 2147483647 w 160"/>
                <a:gd name="T37" fmla="*/ 2147483647 h 140"/>
                <a:gd name="T38" fmla="*/ 2147483647 w 160"/>
                <a:gd name="T39" fmla="*/ 2147483647 h 140"/>
                <a:gd name="T40" fmla="*/ 2147483647 w 160"/>
                <a:gd name="T41" fmla="*/ 2147483647 h 140"/>
                <a:gd name="T42" fmla="*/ 2147483647 w 160"/>
                <a:gd name="T43" fmla="*/ 2147483647 h 140"/>
                <a:gd name="T44" fmla="*/ 2147483647 w 160"/>
                <a:gd name="T45" fmla="*/ 2147483647 h 140"/>
                <a:gd name="T46" fmla="*/ 2147483647 w 160"/>
                <a:gd name="T47" fmla="*/ 2147483647 h 140"/>
                <a:gd name="T48" fmla="*/ 2147483647 w 160"/>
                <a:gd name="T49" fmla="*/ 2147483647 h 140"/>
                <a:gd name="T50" fmla="*/ 2147483647 w 160"/>
                <a:gd name="T51" fmla="*/ 2147483647 h 140"/>
                <a:gd name="T52" fmla="*/ 2147483647 w 160"/>
                <a:gd name="T53" fmla="*/ 2147483647 h 140"/>
                <a:gd name="T54" fmla="*/ 2147483647 w 160"/>
                <a:gd name="T55" fmla="*/ 2147483647 h 140"/>
                <a:gd name="T56" fmla="*/ 2147483647 w 160"/>
                <a:gd name="T57" fmla="*/ 2147483647 h 140"/>
                <a:gd name="T58" fmla="*/ 2147483647 w 160"/>
                <a:gd name="T59" fmla="*/ 2147483647 h 140"/>
                <a:gd name="T60" fmla="*/ 2147483647 w 160"/>
                <a:gd name="T61" fmla="*/ 2147483647 h 140"/>
                <a:gd name="T62" fmla="*/ 2147483647 w 160"/>
                <a:gd name="T63" fmla="*/ 2147483647 h 140"/>
                <a:gd name="T64" fmla="*/ 2147483647 w 160"/>
                <a:gd name="T65" fmla="*/ 2147483647 h 140"/>
                <a:gd name="T66" fmla="*/ 2147483647 w 160"/>
                <a:gd name="T67" fmla="*/ 2147483647 h 140"/>
                <a:gd name="T68" fmla="*/ 2147483647 w 160"/>
                <a:gd name="T69" fmla="*/ 2147483647 h 140"/>
                <a:gd name="T70" fmla="*/ 2147483647 w 160"/>
                <a:gd name="T71" fmla="*/ 2147483647 h 140"/>
                <a:gd name="T72" fmla="*/ 2147483647 w 160"/>
                <a:gd name="T73" fmla="*/ 2147483647 h 140"/>
                <a:gd name="T74" fmla="*/ 2147483647 w 160"/>
                <a:gd name="T75" fmla="*/ 2147483647 h 140"/>
                <a:gd name="T76" fmla="*/ 2147483647 w 160"/>
                <a:gd name="T77" fmla="*/ 2147483647 h 140"/>
                <a:gd name="T78" fmla="*/ 2147483647 w 160"/>
                <a:gd name="T79" fmla="*/ 2147483647 h 140"/>
                <a:gd name="T80" fmla="*/ 2147483647 w 160"/>
                <a:gd name="T81" fmla="*/ 2147483647 h 140"/>
                <a:gd name="T82" fmla="*/ 2147483647 w 160"/>
                <a:gd name="T83" fmla="*/ 0 h 140"/>
                <a:gd name="T84" fmla="*/ 2147483647 w 160"/>
                <a:gd name="T85" fmla="*/ 2147483647 h 140"/>
                <a:gd name="T86" fmla="*/ 2147483647 w 160"/>
                <a:gd name="T87" fmla="*/ 2147483647 h 140"/>
                <a:gd name="T88" fmla="*/ 2147483647 w 160"/>
                <a:gd name="T89" fmla="*/ 2147483647 h 140"/>
                <a:gd name="T90" fmla="*/ 2147483647 w 160"/>
                <a:gd name="T91" fmla="*/ 2147483647 h 140"/>
                <a:gd name="T92" fmla="*/ 2147483647 w 160"/>
                <a:gd name="T93" fmla="*/ 2147483647 h 140"/>
                <a:gd name="T94" fmla="*/ 2147483647 w 160"/>
                <a:gd name="T95" fmla="*/ 214748364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grpSp>
      <p:sp>
        <p:nvSpPr>
          <p:cNvPr id="3380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3" name="青海"/>
          <p:cNvSpPr>
            <a:spLocks noChangeArrowheads="1"/>
          </p:cNvSpPr>
          <p:nvPr/>
        </p:nvSpPr>
        <p:spPr bwMode="auto">
          <a:xfrm>
            <a:off x="7124700" y="2262188"/>
            <a:ext cx="893763" cy="639762"/>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4" name="山西"/>
          <p:cNvSpPr>
            <a:spLocks noChangeArrowheads="1"/>
          </p:cNvSpPr>
          <p:nvPr/>
        </p:nvSpPr>
        <p:spPr bwMode="auto">
          <a:xfrm>
            <a:off x="10788650" y="2098675"/>
            <a:ext cx="447675" cy="979488"/>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5" name="湖南"/>
          <p:cNvSpPr>
            <a:spLocks noChangeArrowheads="1"/>
          </p:cNvSpPr>
          <p:nvPr/>
        </p:nvSpPr>
        <p:spPr bwMode="auto">
          <a:xfrm>
            <a:off x="8972550" y="2212975"/>
            <a:ext cx="646113" cy="752475"/>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40%</a:t>
            </a:r>
          </a:p>
        </p:txBody>
      </p:sp>
      <p:sp>
        <p:nvSpPr>
          <p:cNvPr id="3380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10" name="直接连接符 86"/>
          <p:cNvSpPr>
            <a:spLocks noChangeShapeType="1"/>
          </p:cNvSpPr>
          <p:nvPr/>
        </p:nvSpPr>
        <p:spPr bwMode="auto">
          <a:xfrm>
            <a:off x="6867525" y="4659313"/>
            <a:ext cx="4886325" cy="0"/>
          </a:xfrm>
          <a:prstGeom prst="line">
            <a:avLst/>
          </a:prstGeom>
          <a:noFill/>
          <a:ln w="6350">
            <a:solidFill>
              <a:srgbClr val="66A30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1" name="文本框 87"/>
          <p:cNvSpPr>
            <a:spLocks noChangeArrowheads="1"/>
          </p:cNvSpPr>
          <p:nvPr/>
        </p:nvSpPr>
        <p:spPr bwMode="auto">
          <a:xfrm>
            <a:off x="6867525" y="478948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33812" name="TextBox 15"/>
          <p:cNvSpPr>
            <a:spLocks noChangeArrowheads="1"/>
          </p:cNvSpPr>
          <p:nvPr/>
        </p:nvSpPr>
        <p:spPr bwMode="auto">
          <a:xfrm>
            <a:off x="6867525" y="5089525"/>
            <a:ext cx="4816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a:t>
            </a:r>
            <a:endParaRPr lang="en-US" sz="1200">
              <a:solidFill>
                <a:srgbClr val="000000"/>
              </a:solidFill>
              <a:latin typeface="微软雅黑" pitchFamily="34" charset="-122"/>
              <a:ea typeface="微软雅黑" pitchFamily="34" charset="-122"/>
              <a:sym typeface="微软雅黑" pitchFamily="34" charset="-122"/>
            </a:endParaRPr>
          </a:p>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a:t>
            </a:r>
          </a:p>
        </p:txBody>
      </p:sp>
      <p:sp>
        <p:nvSpPr>
          <p:cNvPr id="33813" name="矩形 8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3814" name="矩形 90"/>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2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48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8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4824" name="组合 371"/>
          <p:cNvGrpSpPr>
            <a:grpSpLocks/>
          </p:cNvGrpSpPr>
          <p:nvPr/>
        </p:nvGrpSpPr>
        <p:grpSpPr bwMode="auto">
          <a:xfrm>
            <a:off x="901700" y="1073150"/>
            <a:ext cx="10388600" cy="5249863"/>
            <a:chOff x="0" y="0"/>
            <a:chExt cx="11062706" cy="5590626"/>
          </a:xfrm>
        </p:grpSpPr>
        <p:grpSp>
          <p:nvGrpSpPr>
            <p:cNvPr id="34827" name="组合 178"/>
            <p:cNvGrpSpPr>
              <a:grpSpLocks/>
            </p:cNvGrpSpPr>
            <p:nvPr/>
          </p:nvGrpSpPr>
          <p:grpSpPr bwMode="auto">
            <a:xfrm>
              <a:off x="0" y="0"/>
              <a:ext cx="11062706" cy="5590626"/>
              <a:chOff x="0" y="0"/>
              <a:chExt cx="7767638" cy="3827463"/>
            </a:xfrm>
          </p:grpSpPr>
          <p:sp>
            <p:nvSpPr>
              <p:cNvPr id="34848"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49"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0"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1"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2"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3"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4"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5"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6"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7"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8"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9"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0"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1"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2"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3"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4"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5"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6"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7"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8"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9"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0"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1"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2"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3"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4"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5"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6"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7"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8"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9"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0"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1"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2"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3"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4"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5"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6"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7"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8"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9"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0"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1"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2"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3"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4" name="Freeform 50"/>
              <p:cNvSpPr>
                <a:spLocks noChangeArrowheads="1"/>
              </p:cNvSpPr>
              <p:nvPr/>
            </p:nvSpPr>
            <p:spPr bwMode="auto">
              <a:xfrm>
                <a:off x="5532438" y="122555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5"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6"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7"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8"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9"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0"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1"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2"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3"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4"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5"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6"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7"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8"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9"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0"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1"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2"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3"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4"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5"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6"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7"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8"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9"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0"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1"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2"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3"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4"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5"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6"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7"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8"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9"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0"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1"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2"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3"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4"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5"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6"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7"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8"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9"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0"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1"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2"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3"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4"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5"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6"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7"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8"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9"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0"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51"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2"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3"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4"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5"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6"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7"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8"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9"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0"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1"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2"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3"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4"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5"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6"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7" name="Freeform 123"/>
              <p:cNvSpPr>
                <a:spLocks noEditPoints="1" noChangeArrowheads="1"/>
              </p:cNvSpPr>
              <p:nvPr/>
            </p:nvSpPr>
            <p:spPr bwMode="auto">
              <a:xfrm>
                <a:off x="2065338" y="0"/>
                <a:ext cx="1322388" cy="985838"/>
              </a:xfrm>
              <a:custGeom>
                <a:avLst/>
                <a:gdLst>
                  <a:gd name="T0" fmla="*/ 2147483647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7 w 691"/>
                  <a:gd name="T89" fmla="*/ 927140518 h 516"/>
                  <a:gd name="T90" fmla="*/ 2147483647 w 691"/>
                  <a:gd name="T91" fmla="*/ 839536584 h 516"/>
                  <a:gd name="T92" fmla="*/ 2147483647 w 691"/>
                  <a:gd name="T93" fmla="*/ 704480599 h 516"/>
                  <a:gd name="T94" fmla="*/ 2147483647 w 691"/>
                  <a:gd name="T95" fmla="*/ 649728379 h 516"/>
                  <a:gd name="T96" fmla="*/ 2147483647 w 691"/>
                  <a:gd name="T97" fmla="*/ 591325120 h 516"/>
                  <a:gd name="T98" fmla="*/ 2116846560 w 691"/>
                  <a:gd name="T99" fmla="*/ 562124445 h 516"/>
                  <a:gd name="T100" fmla="*/ 2147483647 w 691"/>
                  <a:gd name="T101" fmla="*/ 386916578 h 516"/>
                  <a:gd name="T102" fmla="*/ 2147483647 w 691"/>
                  <a:gd name="T103" fmla="*/ 343115566 h 516"/>
                  <a:gd name="T104" fmla="*/ 2147483647 w 691"/>
                  <a:gd name="T105" fmla="*/ 295663515 h 516"/>
                  <a:gd name="T106" fmla="*/ 2147483647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8" name="Freeform 124"/>
              <p:cNvSpPr>
                <a:spLocks noEditPoints="1" noChangeArrowheads="1"/>
              </p:cNvSpPr>
              <p:nvPr/>
            </p:nvSpPr>
            <p:spPr bwMode="auto">
              <a:xfrm>
                <a:off x="584200" y="17462"/>
                <a:ext cx="1920875" cy="1477963"/>
              </a:xfrm>
              <a:custGeom>
                <a:avLst/>
                <a:gdLst>
                  <a:gd name="T0" fmla="*/ 748892779 w 1005"/>
                  <a:gd name="T1" fmla="*/ 2147483647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7 w 1005"/>
                  <a:gd name="T29" fmla="*/ 802173011 h 774"/>
                  <a:gd name="T30" fmla="*/ 2118820691 w 1005"/>
                  <a:gd name="T31" fmla="*/ 550581317 h 774"/>
                  <a:gd name="T32" fmla="*/ 2147483647 w 1005"/>
                  <a:gd name="T33" fmla="*/ 302638703 h 774"/>
                  <a:gd name="T34" fmla="*/ 2144392220 w 1005"/>
                  <a:gd name="T35" fmla="*/ 240652094 h 774"/>
                  <a:gd name="T36" fmla="*/ 2147483647 w 1005"/>
                  <a:gd name="T37" fmla="*/ 437549609 h 774"/>
                  <a:gd name="T38" fmla="*/ 2147483647 w 1005"/>
                  <a:gd name="T39" fmla="*/ 656322505 h 774"/>
                  <a:gd name="T40" fmla="*/ 2147483647 w 1005"/>
                  <a:gd name="T41" fmla="*/ 317223562 h 774"/>
                  <a:gd name="T42" fmla="*/ 2147483647 w 1005"/>
                  <a:gd name="T43" fmla="*/ 32816889 h 774"/>
                  <a:gd name="T44" fmla="*/ 2078635221 w 1005"/>
                  <a:gd name="T45" fmla="*/ 167727796 h 774"/>
                  <a:gd name="T46" fmla="*/ 2147483647 w 1005"/>
                  <a:gd name="T47" fmla="*/ 1604346022 h 774"/>
                  <a:gd name="T48" fmla="*/ 2147483647 w 1005"/>
                  <a:gd name="T49" fmla="*/ 1239720711 h 774"/>
                  <a:gd name="T50" fmla="*/ 2147483647 w 1005"/>
                  <a:gd name="T51" fmla="*/ 991778096 h 774"/>
                  <a:gd name="T52" fmla="*/ 2147483647 w 1005"/>
                  <a:gd name="T53" fmla="*/ 911559459 h 774"/>
                  <a:gd name="T54" fmla="*/ 2147483647 w 1005"/>
                  <a:gd name="T55" fmla="*/ 1126687094 h 774"/>
                  <a:gd name="T56" fmla="*/ 2147483647 w 1005"/>
                  <a:gd name="T57" fmla="*/ 1491312405 h 774"/>
                  <a:gd name="T58" fmla="*/ 2147483647 w 1005"/>
                  <a:gd name="T59" fmla="*/ 1527774554 h 774"/>
                  <a:gd name="T60" fmla="*/ 2147483647 w 1005"/>
                  <a:gd name="T61" fmla="*/ 878744479 h 774"/>
                  <a:gd name="T62" fmla="*/ 2147483647 w 1005"/>
                  <a:gd name="T63" fmla="*/ 2147483647 h 774"/>
                  <a:gd name="T64" fmla="*/ 401845139 w 1005"/>
                  <a:gd name="T65" fmla="*/ 2147483647 h 774"/>
                  <a:gd name="T66" fmla="*/ 2147483647 w 1005"/>
                  <a:gd name="T67" fmla="*/ 2147483647 h 774"/>
                  <a:gd name="T68" fmla="*/ 2147483647 w 1005"/>
                  <a:gd name="T69" fmla="*/ 2147483647 h 774"/>
                  <a:gd name="T70" fmla="*/ 2147483647 w 1005"/>
                  <a:gd name="T71" fmla="*/ 2041893722 h 774"/>
                  <a:gd name="T72" fmla="*/ 2147483647 w 1005"/>
                  <a:gd name="T73" fmla="*/ 1925214845 h 774"/>
                  <a:gd name="T74" fmla="*/ 2147483647 w 1005"/>
                  <a:gd name="T75" fmla="*/ 1688208011 h 774"/>
                  <a:gd name="T76" fmla="*/ 2147483647 w 1005"/>
                  <a:gd name="T77" fmla="*/ 1979909023 h 774"/>
                  <a:gd name="T78" fmla="*/ 2147483647 w 1005"/>
                  <a:gd name="T79" fmla="*/ 2147483647 h 774"/>
                  <a:gd name="T80" fmla="*/ 1965387694 w 1005"/>
                  <a:gd name="T81" fmla="*/ 1914275245 h 774"/>
                  <a:gd name="T82" fmla="*/ 2115166250 w 1005"/>
                  <a:gd name="T83" fmla="*/ 1567883873 h 774"/>
                  <a:gd name="T84" fmla="*/ 2147483647 w 1005"/>
                  <a:gd name="T85" fmla="*/ 1411095677 h 774"/>
                  <a:gd name="T86" fmla="*/ 2147483647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7 h 774"/>
                  <a:gd name="T110" fmla="*/ 2147483647 w 1005"/>
                  <a:gd name="T111" fmla="*/ 2147483647 h 774"/>
                  <a:gd name="T112" fmla="*/ 2147483647 w 1005"/>
                  <a:gd name="T113" fmla="*/ 2147483647 h 774"/>
                  <a:gd name="T114" fmla="*/ 2147483647 w 1005"/>
                  <a:gd name="T115" fmla="*/ 2147483647 h 774"/>
                  <a:gd name="T116" fmla="*/ 887711835 w 1005"/>
                  <a:gd name="T117" fmla="*/ 1484019975 h 774"/>
                  <a:gd name="T118" fmla="*/ 880406776 w 1005"/>
                  <a:gd name="T119" fmla="*/ 1429325796 h 774"/>
                  <a:gd name="T120" fmla="*/ 1837528138 w 1005"/>
                  <a:gd name="T121" fmla="*/ 2147483647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9"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7 w 1147"/>
                  <a:gd name="T63" fmla="*/ 1615268145 h 705"/>
                  <a:gd name="T64" fmla="*/ 2147483647 w 1147"/>
                  <a:gd name="T65" fmla="*/ 1721008813 h 705"/>
                  <a:gd name="T66" fmla="*/ 2147483647 w 1147"/>
                  <a:gd name="T67" fmla="*/ 1724654055 h 705"/>
                  <a:gd name="T68" fmla="*/ 2147483647 w 1147"/>
                  <a:gd name="T69" fmla="*/ 1717361661 h 705"/>
                  <a:gd name="T70" fmla="*/ 2147483647 w 1147"/>
                  <a:gd name="T71" fmla="*/ 1553283750 h 705"/>
                  <a:gd name="T72" fmla="*/ 2147483647 w 1147"/>
                  <a:gd name="T73" fmla="*/ 1494942688 h 705"/>
                  <a:gd name="T74" fmla="*/ 2147483647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7 h 705"/>
                  <a:gd name="T86" fmla="*/ 2147483647 w 1147"/>
                  <a:gd name="T87" fmla="*/ 2147483647 h 705"/>
                  <a:gd name="T88" fmla="*/ 2147483647 w 1147"/>
                  <a:gd name="T89" fmla="*/ 2147483647 h 705"/>
                  <a:gd name="T90" fmla="*/ 2147483647 w 1147"/>
                  <a:gd name="T91" fmla="*/ 2147483647 h 705"/>
                  <a:gd name="T92" fmla="*/ 2147483647 w 1147"/>
                  <a:gd name="T93" fmla="*/ 2147483647 h 705"/>
                  <a:gd name="T94" fmla="*/ 2147483647 w 1147"/>
                  <a:gd name="T95" fmla="*/ 2147483647 h 705"/>
                  <a:gd name="T96" fmla="*/ 2147483647 w 1147"/>
                  <a:gd name="T97" fmla="*/ 2147483647 h 705"/>
                  <a:gd name="T98" fmla="*/ 2147483647 w 1147"/>
                  <a:gd name="T99" fmla="*/ 2147483647 h 705"/>
                  <a:gd name="T100" fmla="*/ 2147483647 w 1147"/>
                  <a:gd name="T101" fmla="*/ 2147483647 h 705"/>
                  <a:gd name="T102" fmla="*/ 2147483647 w 1147"/>
                  <a:gd name="T103" fmla="*/ 2147483647 h 705"/>
                  <a:gd name="T104" fmla="*/ 2147483647 w 1147"/>
                  <a:gd name="T105" fmla="*/ 2081983273 h 705"/>
                  <a:gd name="T106" fmla="*/ 2147483647 w 1147"/>
                  <a:gd name="T107" fmla="*/ 1965303059 h 705"/>
                  <a:gd name="T108" fmla="*/ 2147483647 w 1147"/>
                  <a:gd name="T109" fmla="*/ 1972595453 h 705"/>
                  <a:gd name="T110" fmla="*/ 2147483647 w 1147"/>
                  <a:gd name="T111" fmla="*/ 1819455178 h 705"/>
                  <a:gd name="T112" fmla="*/ 2147483647 w 1147"/>
                  <a:gd name="T113" fmla="*/ 1731946449 h 705"/>
                  <a:gd name="T114" fmla="*/ 2147483647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adFill rotWithShape="1">
                <a:gsLst>
                  <a:gs pos="0">
                    <a:srgbClr val="8FC33B"/>
                  </a:gs>
                  <a:gs pos="100000">
                    <a:srgbClr val="66A308"/>
                  </a:gs>
                </a:gsLst>
                <a:lin ang="5400000" scaled="1"/>
              </a:gradFill>
              <a:ln w="1" cap="flat" cmpd="sng">
                <a:solidFill>
                  <a:srgbClr val="FFFFFF"/>
                </a:solidFill>
                <a:miter lim="800000"/>
                <a:headEnd/>
                <a:tailEnd/>
              </a:ln>
            </p:spPr>
            <p:txBody>
              <a:bodyPr/>
              <a:lstStyle/>
              <a:p>
                <a:endParaRPr lang="zh-CN" altLang="en-US"/>
              </a:p>
            </p:txBody>
          </p:sp>
          <p:sp>
            <p:nvSpPr>
              <p:cNvPr id="34970"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1"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2"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3"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4"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5"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76"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7"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8"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9"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0"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1"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2"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3"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4"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5"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6" name="Freeform 142"/>
              <p:cNvSpPr>
                <a:spLocks noEditPoints="1" noChangeArrowheads="1"/>
              </p:cNvSpPr>
              <p:nvPr/>
            </p:nvSpPr>
            <p:spPr bwMode="auto">
              <a:xfrm>
                <a:off x="5240338" y="1185862"/>
                <a:ext cx="1293813" cy="896938"/>
              </a:xfrm>
              <a:custGeom>
                <a:avLst/>
                <a:gdLst>
                  <a:gd name="T0" fmla="*/ 2147483647 w 677"/>
                  <a:gd name="T1" fmla="*/ 318198796 h 469"/>
                  <a:gd name="T2" fmla="*/ 2147483647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7 w 677"/>
                  <a:gd name="T111" fmla="*/ 614452254 h 469"/>
                  <a:gd name="T112" fmla="*/ 2147483647 w 677"/>
                  <a:gd name="T113" fmla="*/ 574220090 h 469"/>
                  <a:gd name="T114" fmla="*/ 2147483647 w 677"/>
                  <a:gd name="T115" fmla="*/ 464497225 h 469"/>
                  <a:gd name="T116" fmla="*/ 2147483647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87"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8"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9"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0"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1"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2"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93"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4"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95"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6"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7"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8"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9"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0" name="Freeform 156"/>
              <p:cNvSpPr>
                <a:spLocks noEditPoints="1" noChangeArrowheads="1"/>
              </p:cNvSpPr>
              <p:nvPr/>
            </p:nvSpPr>
            <p:spPr bwMode="auto">
              <a:xfrm>
                <a:off x="4064000" y="112712"/>
                <a:ext cx="3681413" cy="1411288"/>
              </a:xfrm>
              <a:custGeom>
                <a:avLst/>
                <a:gdLst>
                  <a:gd name="T0" fmla="*/ 2147483647 w 1926"/>
                  <a:gd name="T1" fmla="*/ 43765206 h 739"/>
                  <a:gd name="T2" fmla="*/ 2147483647 w 1926"/>
                  <a:gd name="T3" fmla="*/ 164118090 h 739"/>
                  <a:gd name="T4" fmla="*/ 2147483647 w 1926"/>
                  <a:gd name="T5" fmla="*/ 222469788 h 739"/>
                  <a:gd name="T6" fmla="*/ 2147483647 w 1926"/>
                  <a:gd name="T7" fmla="*/ 102116904 h 739"/>
                  <a:gd name="T8" fmla="*/ 2147483647 w 1926"/>
                  <a:gd name="T9" fmla="*/ 612705242 h 739"/>
                  <a:gd name="T10" fmla="*/ 2147483647 w 1926"/>
                  <a:gd name="T11" fmla="*/ 722117302 h 739"/>
                  <a:gd name="T12" fmla="*/ 2147483647 w 1926"/>
                  <a:gd name="T13" fmla="*/ 2147483647 h 739"/>
                  <a:gd name="T14" fmla="*/ 1297013791 w 1926"/>
                  <a:gd name="T15" fmla="*/ 91176080 h 739"/>
                  <a:gd name="T16" fmla="*/ 2147483647 w 1926"/>
                  <a:gd name="T17" fmla="*/ 1203528837 h 739"/>
                  <a:gd name="T18" fmla="*/ 2147483647 w 1926"/>
                  <a:gd name="T19" fmla="*/ 1010233944 h 739"/>
                  <a:gd name="T20" fmla="*/ 2147483647 w 1926"/>
                  <a:gd name="T21" fmla="*/ 977411471 h 739"/>
                  <a:gd name="T22" fmla="*/ 2147483647 w 1926"/>
                  <a:gd name="T23" fmla="*/ 806000136 h 739"/>
                  <a:gd name="T24" fmla="*/ 2147483647 w 1926"/>
                  <a:gd name="T25" fmla="*/ 878940236 h 739"/>
                  <a:gd name="T26" fmla="*/ 2147483647 w 1926"/>
                  <a:gd name="T27" fmla="*/ 743998950 h 739"/>
                  <a:gd name="T28" fmla="*/ 2147483647 w 1926"/>
                  <a:gd name="T29" fmla="*/ 714822146 h 739"/>
                  <a:gd name="T30" fmla="*/ 2147483647 w 1926"/>
                  <a:gd name="T31" fmla="*/ 703881322 h 739"/>
                  <a:gd name="T32" fmla="*/ 2147483647 w 1926"/>
                  <a:gd name="T33" fmla="*/ 444941485 h 739"/>
                  <a:gd name="T34" fmla="*/ 2147483647 w 1926"/>
                  <a:gd name="T35" fmla="*/ 459529887 h 739"/>
                  <a:gd name="T36" fmla="*/ 2147483647 w 1926"/>
                  <a:gd name="T37" fmla="*/ 539765143 h 739"/>
                  <a:gd name="T38" fmla="*/ 2147483647 w 1926"/>
                  <a:gd name="T39" fmla="*/ 692940498 h 739"/>
                  <a:gd name="T40" fmla="*/ 2147483647 w 1926"/>
                  <a:gd name="T41" fmla="*/ 831529362 h 739"/>
                  <a:gd name="T42" fmla="*/ 2147483647 w 1926"/>
                  <a:gd name="T43" fmla="*/ 937293844 h 739"/>
                  <a:gd name="T44" fmla="*/ 2147483647 w 1926"/>
                  <a:gd name="T45" fmla="*/ 1137881983 h 739"/>
                  <a:gd name="T46" fmla="*/ 2147483647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7 h 739"/>
                  <a:gd name="T72" fmla="*/ 705137770 w 1926"/>
                  <a:gd name="T73" fmla="*/ 2147483647 h 739"/>
                  <a:gd name="T74" fmla="*/ 1191061348 w 1926"/>
                  <a:gd name="T75" fmla="*/ 2147483647 h 739"/>
                  <a:gd name="T76" fmla="*/ 1139911498 w 1926"/>
                  <a:gd name="T77" fmla="*/ 2147483647 h 739"/>
                  <a:gd name="T78" fmla="*/ 1552763043 w 1926"/>
                  <a:gd name="T79" fmla="*/ 2147483647 h 739"/>
                  <a:gd name="T80" fmla="*/ 1724482036 w 1926"/>
                  <a:gd name="T81" fmla="*/ 2020469797 h 739"/>
                  <a:gd name="T82" fmla="*/ 2147483647 w 1926"/>
                  <a:gd name="T83" fmla="*/ 2020469797 h 739"/>
                  <a:gd name="T84" fmla="*/ 2147483647 w 1926"/>
                  <a:gd name="T85" fmla="*/ 2147483647 h 739"/>
                  <a:gd name="T86" fmla="*/ 2147483647 w 1926"/>
                  <a:gd name="T87" fmla="*/ 2147483647 h 739"/>
                  <a:gd name="T88" fmla="*/ 2147483647 w 1926"/>
                  <a:gd name="T89" fmla="*/ 2147483647 h 739"/>
                  <a:gd name="T90" fmla="*/ 2147483647 w 1926"/>
                  <a:gd name="T91" fmla="*/ 2147483647 h 739"/>
                  <a:gd name="T92" fmla="*/ 2147483647 w 1926"/>
                  <a:gd name="T93" fmla="*/ 2147483647 h 739"/>
                  <a:gd name="T94" fmla="*/ 2147483647 w 1926"/>
                  <a:gd name="T95" fmla="*/ 2147483647 h 739"/>
                  <a:gd name="T96" fmla="*/ 2147483647 w 1926"/>
                  <a:gd name="T97" fmla="*/ 2089762319 h 739"/>
                  <a:gd name="T98" fmla="*/ 2147483647 w 1926"/>
                  <a:gd name="T99" fmla="*/ 1932939385 h 739"/>
                  <a:gd name="T100" fmla="*/ 2147483647 w 1926"/>
                  <a:gd name="T101" fmla="*/ 1725058000 h 739"/>
                  <a:gd name="T102" fmla="*/ 2147483647 w 1926"/>
                  <a:gd name="T103" fmla="*/ 1604705116 h 739"/>
                  <a:gd name="T104" fmla="*/ 2147483647 w 1926"/>
                  <a:gd name="T105" fmla="*/ 1801645677 h 739"/>
                  <a:gd name="T106" fmla="*/ 2147483647 w 1926"/>
                  <a:gd name="T107" fmla="*/ 1900116913 h 739"/>
                  <a:gd name="T108" fmla="*/ 2147483647 w 1926"/>
                  <a:gd name="T109" fmla="*/ 1670351970 h 739"/>
                  <a:gd name="T110" fmla="*/ 2147483647 w 1926"/>
                  <a:gd name="T111" fmla="*/ 1360351771 h 739"/>
                  <a:gd name="T112" fmla="*/ 2147483647 w 1926"/>
                  <a:gd name="T113" fmla="*/ 1382233419 h 739"/>
                  <a:gd name="T114" fmla="*/ 2147483647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001"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2"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3"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4"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5"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6"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7"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8"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9"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0"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1"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2"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3"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4"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5"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6"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7"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8"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9"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grpSp>
        <p:grpSp>
          <p:nvGrpSpPr>
            <p:cNvPr id="34828" name="Group 3"/>
            <p:cNvGrpSpPr>
              <a:grpSpLocks/>
            </p:cNvGrpSpPr>
            <p:nvPr/>
          </p:nvGrpSpPr>
          <p:grpSpPr bwMode="auto">
            <a:xfrm flipH="1">
              <a:off x="2507517" y="2111877"/>
              <a:ext cx="415224" cy="416644"/>
              <a:chOff x="0" y="0"/>
              <a:chExt cx="718723" cy="718723"/>
            </a:xfrm>
          </p:grpSpPr>
          <p:sp>
            <p:nvSpPr>
              <p:cNvPr id="34845"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6"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7"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29" name="Group 3"/>
            <p:cNvGrpSpPr>
              <a:grpSpLocks/>
            </p:cNvGrpSpPr>
            <p:nvPr/>
          </p:nvGrpSpPr>
          <p:grpSpPr bwMode="auto">
            <a:xfrm flipH="1">
              <a:off x="3661128" y="3652110"/>
              <a:ext cx="468354" cy="469956"/>
              <a:chOff x="0" y="0"/>
              <a:chExt cx="718723" cy="718723"/>
            </a:xfrm>
          </p:grpSpPr>
          <p:sp>
            <p:nvSpPr>
              <p:cNvPr id="34842"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3"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4"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0" name="Group 3"/>
            <p:cNvGrpSpPr>
              <a:grpSpLocks/>
            </p:cNvGrpSpPr>
            <p:nvPr/>
          </p:nvGrpSpPr>
          <p:grpSpPr bwMode="auto">
            <a:xfrm flipH="1">
              <a:off x="8738473" y="4358327"/>
              <a:ext cx="400185" cy="401554"/>
              <a:chOff x="0" y="0"/>
              <a:chExt cx="718723" cy="718723"/>
            </a:xfrm>
          </p:grpSpPr>
          <p:sp>
            <p:nvSpPr>
              <p:cNvPr id="34839"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0"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1"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1" name="Group 3"/>
            <p:cNvGrpSpPr>
              <a:grpSpLocks/>
            </p:cNvGrpSpPr>
            <p:nvPr/>
          </p:nvGrpSpPr>
          <p:grpSpPr bwMode="auto">
            <a:xfrm flipH="1">
              <a:off x="8363949" y="1966643"/>
              <a:ext cx="709144" cy="711569"/>
              <a:chOff x="0" y="0"/>
              <a:chExt cx="718723" cy="718723"/>
            </a:xfrm>
          </p:grpSpPr>
          <p:sp>
            <p:nvSpPr>
              <p:cNvPr id="34836"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7"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8"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sp>
          <p:nvSpPr>
            <p:cNvPr id="34832" name="任意多边形 367"/>
            <p:cNvSpPr>
              <a:spLocks noChangeArrowheads="1"/>
            </p:cNvSpPr>
            <p:nvPr/>
          </p:nvSpPr>
          <p:spPr bwMode="auto">
            <a:xfrm>
              <a:off x="2917656" y="1781256"/>
              <a:ext cx="5462398" cy="590512"/>
            </a:xfrm>
            <a:custGeom>
              <a:avLst/>
              <a:gdLst>
                <a:gd name="T0" fmla="*/ 0 w 5586047"/>
                <a:gd name="T1" fmla="*/ 538206 h 603879"/>
                <a:gd name="T2" fmla="*/ 5341486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3" name="任意多边形 368"/>
            <p:cNvSpPr>
              <a:spLocks noChangeArrowheads="1"/>
            </p:cNvSpPr>
            <p:nvPr/>
          </p:nvSpPr>
          <p:spPr bwMode="auto">
            <a:xfrm rot="1154146">
              <a:off x="2824867" y="2777424"/>
              <a:ext cx="6250179" cy="683196"/>
            </a:xfrm>
            <a:custGeom>
              <a:avLst/>
              <a:gdLst>
                <a:gd name="T0" fmla="*/ 0 w 5586047"/>
                <a:gd name="T1" fmla="*/ 720414 h 603879"/>
                <a:gd name="T2" fmla="*/ 6993270 w 5586047"/>
                <a:gd name="T3" fmla="*/ 77293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4" name="任意多边形 369"/>
            <p:cNvSpPr>
              <a:spLocks noChangeArrowheads="1"/>
            </p:cNvSpPr>
            <p:nvPr/>
          </p:nvSpPr>
          <p:spPr bwMode="auto">
            <a:xfrm rot="-1060770">
              <a:off x="3876677" y="2492665"/>
              <a:ext cx="4517348" cy="590512"/>
            </a:xfrm>
            <a:custGeom>
              <a:avLst/>
              <a:gdLst>
                <a:gd name="T0" fmla="*/ 0 w 5586047"/>
                <a:gd name="T1" fmla="*/ 538206 h 603879"/>
                <a:gd name="T2" fmla="*/ 3653108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5" name="任意多边形 370"/>
            <p:cNvSpPr>
              <a:spLocks noChangeArrowheads="1"/>
            </p:cNvSpPr>
            <p:nvPr/>
          </p:nvSpPr>
          <p:spPr bwMode="auto">
            <a:xfrm rot="-6120000">
              <a:off x="7382111" y="3297786"/>
              <a:ext cx="2120452" cy="288841"/>
            </a:xfrm>
            <a:custGeom>
              <a:avLst/>
              <a:gdLst>
                <a:gd name="T0" fmla="*/ 0 w 5586047"/>
                <a:gd name="T1" fmla="*/ 128768 h 603879"/>
                <a:gd name="T2" fmla="*/ 804919 w 5586047"/>
                <a:gd name="T3" fmla="*/ 138155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4825" name="矩形 37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4826" name="矩形 373"/>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58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8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5848" name="文本框 2"/>
          <p:cNvSpPr>
            <a:spLocks noChangeArrowheads="1"/>
          </p:cNvSpPr>
          <p:nvPr/>
        </p:nvSpPr>
        <p:spPr bwMode="auto">
          <a:xfrm>
            <a:off x="1055688" y="1587500"/>
            <a:ext cx="2449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目录修改：</a:t>
            </a:r>
            <a:endParaRPr lang="zh-CN" altLang="en-US"/>
          </a:p>
        </p:txBody>
      </p:sp>
      <p:sp>
        <p:nvSpPr>
          <p:cNvPr id="35849" name="文本框 3"/>
          <p:cNvSpPr>
            <a:spLocks noChangeArrowheads="1"/>
          </p:cNvSpPr>
          <p:nvPr/>
        </p:nvSpPr>
        <p:spPr bwMode="auto">
          <a:xfrm>
            <a:off x="1055688" y="3995738"/>
            <a:ext cx="24495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目录调整：</a:t>
            </a:r>
            <a:endParaRPr lang="zh-CN" altLang="en-US"/>
          </a:p>
        </p:txBody>
      </p:sp>
      <p:sp>
        <p:nvSpPr>
          <p:cNvPr id="35850"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5851" name="组合 11"/>
          <p:cNvGrpSpPr>
            <a:grpSpLocks/>
          </p:cNvGrpSpPr>
          <p:nvPr/>
        </p:nvGrpSpPr>
        <p:grpSpPr bwMode="auto">
          <a:xfrm>
            <a:off x="1652588" y="2070100"/>
            <a:ext cx="9804400" cy="1741488"/>
            <a:chOff x="0" y="0"/>
            <a:chExt cx="9804280" cy="1741613"/>
          </a:xfrm>
        </p:grpSpPr>
        <p:pic>
          <p:nvPicPr>
            <p:cNvPr id="35856"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7" name="矩形 6"/>
            <p:cNvSpPr>
              <a:spLocks noChangeArrowheads="1"/>
            </p:cNvSpPr>
            <p:nvPr/>
          </p:nvSpPr>
          <p:spPr bwMode="auto">
            <a:xfrm>
              <a:off x="6438171" y="289346"/>
              <a:ext cx="583964" cy="462120"/>
            </a:xfrm>
            <a:prstGeom prst="rect">
              <a:avLst/>
            </a:prstGeom>
            <a:solidFill>
              <a:srgbClr val="609114">
                <a:alpha val="36078"/>
              </a:srgbClr>
            </a:solidFill>
            <a:ln w="12700">
              <a:solidFill>
                <a:srgbClr val="66A30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5858" name="矩形 7"/>
            <p:cNvSpPr>
              <a:spLocks noChangeArrowheads="1"/>
            </p:cNvSpPr>
            <p:nvPr/>
          </p:nvSpPr>
          <p:spPr bwMode="auto">
            <a:xfrm>
              <a:off x="2927104" y="730052"/>
              <a:ext cx="801912" cy="812597"/>
            </a:xfrm>
            <a:prstGeom prst="rect">
              <a:avLst/>
            </a:prstGeom>
            <a:solidFill>
              <a:srgbClr val="609114">
                <a:alpha val="36078"/>
              </a:srgbClr>
            </a:solidFill>
            <a:ln w="12700">
              <a:solidFill>
                <a:srgbClr val="66A30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5859" name="椭圆 8"/>
            <p:cNvSpPr>
              <a:spLocks noChangeArrowheads="1"/>
            </p:cNvSpPr>
            <p:nvPr/>
          </p:nvSpPr>
          <p:spPr bwMode="auto">
            <a:xfrm>
              <a:off x="6560701" y="0"/>
              <a:ext cx="338903" cy="338903"/>
            </a:xfrm>
            <a:prstGeom prst="ellipse">
              <a:avLst/>
            </a:prstGeom>
            <a:solidFill>
              <a:srgbClr val="609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5860" name="椭圆 9"/>
            <p:cNvSpPr>
              <a:spLocks noChangeArrowheads="1"/>
            </p:cNvSpPr>
            <p:nvPr/>
          </p:nvSpPr>
          <p:spPr bwMode="auto">
            <a:xfrm>
              <a:off x="3158608" y="454176"/>
              <a:ext cx="338903" cy="338903"/>
            </a:xfrm>
            <a:prstGeom prst="ellipse">
              <a:avLst/>
            </a:prstGeom>
            <a:solidFill>
              <a:srgbClr val="609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5852" name="文本框 12"/>
          <p:cNvSpPr>
            <a:spLocks noChangeArrowheads="1"/>
          </p:cNvSpPr>
          <p:nvPr/>
        </p:nvSpPr>
        <p:spPr bwMode="auto">
          <a:xfrm>
            <a:off x="1055688" y="5108575"/>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字体：</a:t>
            </a:r>
            <a:endParaRPr lang="zh-CN" altLang="en-US"/>
          </a:p>
        </p:txBody>
      </p:sp>
      <p:sp>
        <p:nvSpPr>
          <p:cNvPr id="35853" name="文本框 13"/>
          <p:cNvSpPr>
            <a:spLocks noChangeArrowheads="1"/>
          </p:cNvSpPr>
          <p:nvPr/>
        </p:nvSpPr>
        <p:spPr bwMode="auto">
          <a:xfrm>
            <a:off x="1652588" y="5637213"/>
            <a:ext cx="6083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封面字体：汉字：</a:t>
            </a:r>
            <a:r>
              <a:rPr lang="zh-CN" altLang="en-US" sz="2000">
                <a:solidFill>
                  <a:srgbClr val="609114"/>
                </a:solidFill>
                <a:latin typeface="微软雅黑" pitchFamily="34" charset="-122"/>
                <a:ea typeface="微软雅黑" pitchFamily="34" charset="-122"/>
                <a:sym typeface="微软雅黑" pitchFamily="34" charset="-122"/>
              </a:rPr>
              <a:t>方正正黑简体</a:t>
            </a:r>
            <a:r>
              <a:rPr lang="zh-CN" altLang="en-US" sz="2000">
                <a:solidFill>
                  <a:srgbClr val="3EA835"/>
                </a:solidFill>
                <a:latin typeface="微软雅黑" pitchFamily="34" charset="-122"/>
                <a:ea typeface="微软雅黑" pitchFamily="34" charset="-122"/>
                <a:sym typeface="微软雅黑" pitchFamily="34" charset="-122"/>
              </a:rPr>
              <a:t>，</a:t>
            </a:r>
            <a:r>
              <a:rPr lang="zh-CN" altLang="en-US" sz="2000">
                <a:solidFill>
                  <a:srgbClr val="000000"/>
                </a:solidFill>
                <a:latin typeface="微软雅黑" pitchFamily="34" charset="-122"/>
                <a:ea typeface="微软雅黑" pitchFamily="34" charset="-122"/>
                <a:sym typeface="微软雅黑" pitchFamily="34" charset="-122"/>
              </a:rPr>
              <a:t>烦请自行下载安装</a:t>
            </a:r>
          </a:p>
        </p:txBody>
      </p:sp>
      <p:sp>
        <p:nvSpPr>
          <p:cNvPr id="3585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修改指导</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5855" name="矩形 15"/>
          <p:cNvSpPr>
            <a:spLocks noChangeArrowheads="1"/>
          </p:cNvSpPr>
          <p:nvPr/>
        </p:nvSpPr>
        <p:spPr bwMode="auto">
          <a:xfrm>
            <a:off x="4932363" y="833438"/>
            <a:ext cx="2325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Modification instruction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686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3376613"/>
            <a:ext cx="2719388"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矩形 4"/>
          <p:cNvSpPr>
            <a:spLocks noChangeArrowheads="1"/>
          </p:cNvSpPr>
          <p:nvPr/>
        </p:nvSpPr>
        <p:spPr bwMode="auto">
          <a:xfrm>
            <a:off x="4070350" y="4791075"/>
            <a:ext cx="3263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汉仪菱心体简" pitchFamily="1" charset="-122"/>
                <a:ea typeface="汉仪菱心体简" pitchFamily="1" charset="-122"/>
                <a:sym typeface="汉仪菱心体简" pitchFamily="1" charset="-122"/>
              </a:rPr>
              <a:t>给我一个机会</a:t>
            </a:r>
            <a:endParaRPr lang="en-US" sz="4000">
              <a:solidFill>
                <a:schemeClr val="bg1"/>
              </a:solidFill>
              <a:latin typeface="汉仪菱心体简" pitchFamily="1" charset="-122"/>
              <a:ea typeface="汉仪菱心体简" pitchFamily="1" charset="-122"/>
              <a:sym typeface="汉仪菱心体简" pitchFamily="1" charset="-122"/>
            </a:endParaRPr>
          </a:p>
        </p:txBody>
      </p:sp>
      <p:sp>
        <p:nvSpPr>
          <p:cNvPr id="36870" name="矩形 5"/>
          <p:cNvSpPr>
            <a:spLocks noChangeArrowheads="1"/>
          </p:cNvSpPr>
          <p:nvPr/>
        </p:nvSpPr>
        <p:spPr bwMode="auto">
          <a:xfrm>
            <a:off x="7431088" y="4864100"/>
            <a:ext cx="204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Give me a chance</a:t>
            </a:r>
            <a:endParaRPr lang="zh-CN" altLang="en-US" sz="1600">
              <a:solidFill>
                <a:schemeClr val="bg1"/>
              </a:solidFill>
              <a:latin typeface="微软雅黑" pitchFamily="34" charset="-122"/>
              <a:ea typeface="微软雅黑" pitchFamily="34" charset="-122"/>
              <a:sym typeface="微软雅黑" pitchFamily="34" charset="-122"/>
            </a:endParaRPr>
          </a:p>
          <a:p>
            <a:r>
              <a:rPr lang="en-US" altLang="zh-CN" sz="1600">
                <a:solidFill>
                  <a:schemeClr val="bg1"/>
                </a:solidFill>
                <a:latin typeface="微软雅黑" pitchFamily="34" charset="-122"/>
                <a:ea typeface="微软雅黑" pitchFamily="34" charset="-122"/>
                <a:sym typeface="微软雅黑" pitchFamily="34" charset="-122"/>
              </a:rPr>
              <a:t>Also you a surprise</a:t>
            </a:r>
            <a:endParaRPr lang="zh-CN" altLang="en-US"/>
          </a:p>
        </p:txBody>
      </p:sp>
      <p:sp>
        <p:nvSpPr>
          <p:cNvPr id="36871" name="矩形 2"/>
          <p:cNvSpPr>
            <a:spLocks noChangeArrowheads="1"/>
          </p:cNvSpPr>
          <p:nvPr/>
        </p:nvSpPr>
        <p:spPr bwMode="auto">
          <a:xfrm>
            <a:off x="3981450" y="5373688"/>
            <a:ext cx="6340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8000">
                <a:solidFill>
                  <a:schemeClr val="bg1"/>
                </a:solidFill>
                <a:latin typeface="汉仪菱心体简" pitchFamily="1" charset="-122"/>
                <a:ea typeface="汉仪菱心体简" pitchFamily="1" charset="-122"/>
                <a:sym typeface="汉仪菱心体简" pitchFamily="1" charset="-122"/>
              </a:rPr>
              <a:t>还你一个惊喜</a:t>
            </a:r>
            <a:endParaRPr lang="zh-CN" altLang="en-US"/>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41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4104" name="任意多边形 30"/>
          <p:cNvSpPr>
            <a:spLocks noChangeArrowheads="1"/>
          </p:cNvSpPr>
          <p:nvPr/>
        </p:nvSpPr>
        <p:spPr bwMode="auto">
          <a:xfrm rot="10800000">
            <a:off x="993775" y="1736725"/>
            <a:ext cx="4287838" cy="4065588"/>
          </a:xfrm>
          <a:custGeom>
            <a:avLst/>
            <a:gdLst>
              <a:gd name="T0" fmla="*/ 9768597 w 1882108"/>
              <a:gd name="T1" fmla="*/ 12913578 h 1279971"/>
              <a:gd name="T2" fmla="*/ 0 w 1882108"/>
              <a:gd name="T3" fmla="*/ 12913578 h 1279971"/>
              <a:gd name="T4" fmla="*/ 0 w 1882108"/>
              <a:gd name="T5" fmla="*/ 3688233 h 1279971"/>
              <a:gd name="T6" fmla="*/ 15150 w 1882108"/>
              <a:gd name="T7" fmla="*/ 3688233 h 1279971"/>
              <a:gd name="T8" fmla="*/ 4884299 w 1882108"/>
              <a:gd name="T9" fmla="*/ 0 h 1279971"/>
              <a:gd name="T10" fmla="*/ 9753447 w 1882108"/>
              <a:gd name="T11" fmla="*/ 3688233 h 1279971"/>
              <a:gd name="T12" fmla="*/ 9768597 w 1882108"/>
              <a:gd name="T13" fmla="*/ 3688233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5"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个人介绍</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6" name="矩形 13"/>
          <p:cNvSpPr>
            <a:spLocks noChangeArrowheads="1"/>
          </p:cNvSpPr>
          <p:nvPr/>
        </p:nvSpPr>
        <p:spPr bwMode="auto">
          <a:xfrm>
            <a:off x="5041900" y="833438"/>
            <a:ext cx="2109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introduction</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4107" name="组合 1"/>
          <p:cNvGrpSpPr>
            <a:grpSpLocks/>
          </p:cNvGrpSpPr>
          <p:nvPr/>
        </p:nvGrpSpPr>
        <p:grpSpPr bwMode="auto">
          <a:xfrm>
            <a:off x="2143125" y="2305050"/>
            <a:ext cx="2162175" cy="2170113"/>
            <a:chOff x="0" y="0"/>
            <a:chExt cx="3653045" cy="3665537"/>
          </a:xfrm>
        </p:grpSpPr>
        <p:grpSp>
          <p:nvGrpSpPr>
            <p:cNvPr id="4112" name="Group 3"/>
            <p:cNvGrpSpPr>
              <a:grpSpLocks/>
            </p:cNvGrpSpPr>
            <p:nvPr/>
          </p:nvGrpSpPr>
          <p:grpSpPr bwMode="auto">
            <a:xfrm flipH="1">
              <a:off x="0" y="0"/>
              <a:ext cx="3653045" cy="3665537"/>
              <a:chOff x="0" y="0"/>
              <a:chExt cx="718723" cy="718723"/>
            </a:xfrm>
          </p:grpSpPr>
          <p:sp>
            <p:nvSpPr>
              <p:cNvPr id="4114"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4115" name="Oval 373"/>
              <p:cNvSpPr>
                <a:spLocks noChangeArrowheads="1"/>
              </p:cNvSpPr>
              <p:nvPr/>
            </p:nvSpPr>
            <p:spPr bwMode="auto">
              <a:xfrm>
                <a:off x="57211" y="56458"/>
                <a:ext cx="604300" cy="605807"/>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pic>
          <p:nvPicPr>
            <p:cNvPr id="4113"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22" y="306368"/>
              <a:ext cx="3060000" cy="30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8" name="矩形 39"/>
          <p:cNvSpPr>
            <a:spLocks noChangeArrowheads="1"/>
          </p:cNvSpPr>
          <p:nvPr/>
        </p:nvSpPr>
        <p:spPr bwMode="auto">
          <a:xfrm>
            <a:off x="5737225" y="1831975"/>
            <a:ext cx="3340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姓名</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name</a:t>
            </a:r>
            <a:r>
              <a:rPr lang="zh-CN" altLang="en-US" sz="2800" b="1">
                <a:solidFill>
                  <a:srgbClr val="66A308"/>
                </a:solidFill>
                <a:latin typeface="方正正黑简体" pitchFamily="2" charset="-122"/>
                <a:ea typeface="方正正黑简体" pitchFamily="2" charset="-122"/>
                <a:sym typeface="方正正黑简体" pitchFamily="2" charset="-122"/>
              </a:rPr>
              <a:t>：向阳花儿</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9" name="矩形 41"/>
          <p:cNvSpPr>
            <a:spLocks noChangeArrowheads="1"/>
          </p:cNvSpPr>
          <p:nvPr/>
        </p:nvSpPr>
        <p:spPr bwMode="auto">
          <a:xfrm>
            <a:off x="5737225" y="2625725"/>
            <a:ext cx="241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性别</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Gender</a:t>
            </a:r>
            <a:r>
              <a:rPr lang="zh-CN" altLang="en-US" sz="2800" b="1">
                <a:solidFill>
                  <a:srgbClr val="66A308"/>
                </a:solidFill>
                <a:latin typeface="方正正黑简体" pitchFamily="2" charset="-122"/>
                <a:ea typeface="方正正黑简体" pitchFamily="2" charset="-122"/>
                <a:sym typeface="方正正黑简体" pitchFamily="2" charset="-122"/>
              </a:rPr>
              <a:t>：女</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0" name="矩形 42"/>
          <p:cNvSpPr>
            <a:spLocks noChangeArrowheads="1"/>
          </p:cNvSpPr>
          <p:nvPr/>
        </p:nvSpPr>
        <p:spPr bwMode="auto">
          <a:xfrm>
            <a:off x="5737225" y="3419475"/>
            <a:ext cx="4114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籍贯</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Place of origin</a:t>
            </a:r>
            <a:r>
              <a:rPr lang="zh-CN" altLang="en-US" sz="2800" b="1">
                <a:solidFill>
                  <a:srgbClr val="66A308"/>
                </a:solidFill>
                <a:latin typeface="方正正黑简体" pitchFamily="2" charset="-122"/>
                <a:ea typeface="方正正黑简体" pitchFamily="2" charset="-122"/>
                <a:sym typeface="方正正黑简体" pitchFamily="2" charset="-122"/>
              </a:rPr>
              <a:t>：四川成都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1" name="矩形 43"/>
          <p:cNvSpPr>
            <a:spLocks noChangeArrowheads="1"/>
          </p:cNvSpPr>
          <p:nvPr/>
        </p:nvSpPr>
        <p:spPr bwMode="auto">
          <a:xfrm>
            <a:off x="5737225" y="4213225"/>
            <a:ext cx="4373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求职意向</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Job intention</a:t>
            </a:r>
            <a:r>
              <a:rPr lang="zh-CN" altLang="en-US" sz="2800" b="1">
                <a:solidFill>
                  <a:srgbClr val="66A308"/>
                </a:solidFill>
                <a:latin typeface="方正正黑简体" pitchFamily="2" charset="-122"/>
                <a:ea typeface="方正正黑简体" pitchFamily="2" charset="-122"/>
                <a:sym typeface="方正正黑简体" pitchFamily="2" charset="-122"/>
              </a:rPr>
              <a:t>：设计师</a:t>
            </a:r>
            <a:endParaRPr lang="en-US" sz="2800" b="1">
              <a:solidFill>
                <a:srgbClr val="66A308"/>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51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5128" name="矩形 1"/>
          <p:cNvSpPr>
            <a:spLocks noChangeArrowheads="1"/>
          </p:cNvSpPr>
          <p:nvPr/>
        </p:nvSpPr>
        <p:spPr bwMode="auto">
          <a:xfrm>
            <a:off x="0" y="2055813"/>
            <a:ext cx="12192000" cy="308768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9"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5130"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5131" name="直接连接符 7"/>
          <p:cNvSpPr>
            <a:spLocks noChangeShapeType="1"/>
          </p:cNvSpPr>
          <p:nvPr/>
        </p:nvSpPr>
        <p:spPr bwMode="auto">
          <a:xfrm>
            <a:off x="3048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8"/>
          <p:cNvSpPr>
            <a:spLocks noChangeShapeType="1"/>
          </p:cNvSpPr>
          <p:nvPr/>
        </p:nvSpPr>
        <p:spPr bwMode="auto">
          <a:xfrm>
            <a:off x="6096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直接连接符 9"/>
          <p:cNvSpPr>
            <a:spLocks noChangeShapeType="1"/>
          </p:cNvSpPr>
          <p:nvPr/>
        </p:nvSpPr>
        <p:spPr bwMode="auto">
          <a:xfrm>
            <a:off x="9144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4" name="KSO_Shape"/>
          <p:cNvSpPr>
            <a:spLocks noChangeArrowheads="1"/>
          </p:cNvSpPr>
          <p:nvPr/>
        </p:nvSpPr>
        <p:spPr bwMode="auto">
          <a:xfrm>
            <a:off x="1162050" y="2390775"/>
            <a:ext cx="985838" cy="1316038"/>
          </a:xfrm>
          <a:custGeom>
            <a:avLst/>
            <a:gdLst>
              <a:gd name="T0" fmla="*/ 475752 w 1357313"/>
              <a:gd name="T1" fmla="*/ 589379 h 2041525"/>
              <a:gd name="T2" fmla="*/ 502590 w 1357313"/>
              <a:gd name="T3" fmla="*/ 638835 h 2041525"/>
              <a:gd name="T4" fmla="*/ 171047 w 1357313"/>
              <a:gd name="T5" fmla="*/ 623988 h 2041525"/>
              <a:gd name="T6" fmla="*/ 200489 w 1357313"/>
              <a:gd name="T7" fmla="*/ 579754 h 2041525"/>
              <a:gd name="T8" fmla="*/ 441766 w 1357313"/>
              <a:gd name="T9" fmla="*/ 220479 h 2041525"/>
              <a:gd name="T10" fmla="*/ 353406 w 1357313"/>
              <a:gd name="T11" fmla="*/ 285114 h 2041525"/>
              <a:gd name="T12" fmla="*/ 314107 w 1357313"/>
              <a:gd name="T13" fmla="*/ 285114 h 2041525"/>
              <a:gd name="T14" fmla="*/ 225746 w 1357313"/>
              <a:gd name="T15" fmla="*/ 220479 h 2041525"/>
              <a:gd name="T16" fmla="*/ 108928 w 1357313"/>
              <a:gd name="T17" fmla="*/ 168631 h 2041525"/>
              <a:gd name="T18" fmla="*/ 142285 w 1357313"/>
              <a:gd name="T19" fmla="*/ 230007 h 2041525"/>
              <a:gd name="T20" fmla="*/ 219551 w 1357313"/>
              <a:gd name="T21" fmla="*/ 303392 h 2041525"/>
              <a:gd name="T22" fmla="*/ 276360 w 1357313"/>
              <a:gd name="T23" fmla="*/ 348860 h 2041525"/>
              <a:gd name="T24" fmla="*/ 289651 w 1357313"/>
              <a:gd name="T25" fmla="*/ 398022 h 2041525"/>
              <a:gd name="T26" fmla="*/ 275057 w 1357313"/>
              <a:gd name="T27" fmla="*/ 445029 h 2041525"/>
              <a:gd name="T28" fmla="*/ 214209 w 1357313"/>
              <a:gd name="T29" fmla="*/ 492755 h 2041525"/>
              <a:gd name="T30" fmla="*/ 138766 w 1357313"/>
              <a:gd name="T31" fmla="*/ 565935 h 2041525"/>
              <a:gd name="T32" fmla="*/ 108538 w 1357313"/>
              <a:gd name="T33" fmla="*/ 624231 h 2041525"/>
              <a:gd name="T34" fmla="*/ 565620 w 1357313"/>
              <a:gd name="T35" fmla="*/ 647119 h 2041525"/>
              <a:gd name="T36" fmla="*/ 539039 w 1357313"/>
              <a:gd name="T37" fmla="*/ 579174 h 2041525"/>
              <a:gd name="T38" fmla="*/ 469330 w 1357313"/>
              <a:gd name="T39" fmla="*/ 505994 h 2041525"/>
              <a:gd name="T40" fmla="*/ 398709 w 1357313"/>
              <a:gd name="T41" fmla="*/ 451803 h 2041525"/>
              <a:gd name="T42" fmla="*/ 379816 w 1357313"/>
              <a:gd name="T43" fmla="*/ 410133 h 2041525"/>
              <a:gd name="T44" fmla="*/ 384247 w 1357313"/>
              <a:gd name="T45" fmla="*/ 365897 h 2041525"/>
              <a:gd name="T46" fmla="*/ 417211 w 1357313"/>
              <a:gd name="T47" fmla="*/ 326177 h 2041525"/>
              <a:gd name="T48" fmla="*/ 506204 w 1357313"/>
              <a:gd name="T49" fmla="*/ 251458 h 2041525"/>
              <a:gd name="T50" fmla="*/ 551939 w 1357313"/>
              <a:gd name="T51" fmla="*/ 189774 h 2041525"/>
              <a:gd name="T52" fmla="*/ 575263 w 1357313"/>
              <a:gd name="T53" fmla="*/ 86933 h 2041525"/>
              <a:gd name="T54" fmla="*/ 641844 w 1357313"/>
              <a:gd name="T55" fmla="*/ 6364 h 2041525"/>
              <a:gd name="T56" fmla="*/ 665037 w 1357313"/>
              <a:gd name="T57" fmla="*/ 28533 h 2041525"/>
              <a:gd name="T58" fmla="*/ 665427 w 1357313"/>
              <a:gd name="T59" fmla="*/ 57476 h 2041525"/>
              <a:gd name="T60" fmla="*/ 644971 w 1357313"/>
              <a:gd name="T61" fmla="*/ 78927 h 2041525"/>
              <a:gd name="T62" fmla="*/ 614742 w 1357313"/>
              <a:gd name="T63" fmla="*/ 121931 h 2041525"/>
              <a:gd name="T64" fmla="*/ 589074 w 1357313"/>
              <a:gd name="T65" fmla="*/ 218101 h 2041525"/>
              <a:gd name="T66" fmla="*/ 534218 w 1357313"/>
              <a:gd name="T67" fmla="*/ 292718 h 2041525"/>
              <a:gd name="T68" fmla="*/ 437408 w 1357313"/>
              <a:gd name="T69" fmla="*/ 369797 h 2041525"/>
              <a:gd name="T70" fmla="*/ 431023 w 1357313"/>
              <a:gd name="T71" fmla="*/ 399766 h 2041525"/>
              <a:gd name="T72" fmla="*/ 477930 w 1357313"/>
              <a:gd name="T73" fmla="*/ 450879 h 2041525"/>
              <a:gd name="T74" fmla="*/ 552981 w 1357313"/>
              <a:gd name="T75" fmla="*/ 519235 h 2041525"/>
              <a:gd name="T76" fmla="*/ 598325 w 1357313"/>
              <a:gd name="T77" fmla="*/ 595494 h 2041525"/>
              <a:gd name="T78" fmla="*/ 624384 w 1357313"/>
              <a:gd name="T79" fmla="*/ 705827 h 2041525"/>
              <a:gd name="T80" fmla="*/ 654222 w 1357313"/>
              <a:gd name="T81" fmla="*/ 719170 h 2041525"/>
              <a:gd name="T82" fmla="*/ 668033 w 1357313"/>
              <a:gd name="T83" fmla="*/ 744007 h 2041525"/>
              <a:gd name="T84" fmla="*/ 658912 w 1357313"/>
              <a:gd name="T85" fmla="*/ 772437 h 2041525"/>
              <a:gd name="T86" fmla="*/ 629596 w 1357313"/>
              <a:gd name="T87" fmla="*/ 789680 h 2041525"/>
              <a:gd name="T88" fmla="*/ 36223 w 1357313"/>
              <a:gd name="T89" fmla="*/ 788961 h 2041525"/>
              <a:gd name="T90" fmla="*/ 7948 w 1357313"/>
              <a:gd name="T91" fmla="*/ 770692 h 2041525"/>
              <a:gd name="T92" fmla="*/ 521 w 1357313"/>
              <a:gd name="T93" fmla="*/ 741955 h 2041525"/>
              <a:gd name="T94" fmla="*/ 15896 w 1357313"/>
              <a:gd name="T95" fmla="*/ 717732 h 2041525"/>
              <a:gd name="T96" fmla="*/ 46385 w 1357313"/>
              <a:gd name="T97" fmla="*/ 705417 h 2041525"/>
              <a:gd name="T98" fmla="*/ 70100 w 1357313"/>
              <a:gd name="T99" fmla="*/ 595494 h 2041525"/>
              <a:gd name="T100" fmla="*/ 115444 w 1357313"/>
              <a:gd name="T101" fmla="*/ 519235 h 2041525"/>
              <a:gd name="T102" fmla="*/ 190495 w 1357313"/>
              <a:gd name="T103" fmla="*/ 450879 h 2041525"/>
              <a:gd name="T104" fmla="*/ 237271 w 1357313"/>
              <a:gd name="T105" fmla="*/ 400896 h 2041525"/>
              <a:gd name="T106" fmla="*/ 230886 w 1357313"/>
              <a:gd name="T107" fmla="*/ 369797 h 2041525"/>
              <a:gd name="T108" fmla="*/ 134206 w 1357313"/>
              <a:gd name="T109" fmla="*/ 292718 h 2041525"/>
              <a:gd name="T110" fmla="*/ 79351 w 1357313"/>
              <a:gd name="T111" fmla="*/ 218101 h 2041525"/>
              <a:gd name="T112" fmla="*/ 52380 w 1357313"/>
              <a:gd name="T113" fmla="*/ 113310 h 2041525"/>
              <a:gd name="T114" fmla="*/ 21369 w 1357313"/>
              <a:gd name="T115" fmla="*/ 77696 h 2041525"/>
              <a:gd name="T116" fmla="*/ 2215 w 1357313"/>
              <a:gd name="T117" fmla="*/ 55629 h 2041525"/>
              <a:gd name="T118" fmla="*/ 4300 w 1357313"/>
              <a:gd name="T119" fmla="*/ 26583 h 2041525"/>
              <a:gd name="T120" fmla="*/ 28796 w 1357313"/>
              <a:gd name="T121" fmla="*/ 5234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5" name="KSO_Shape"/>
          <p:cNvSpPr>
            <a:spLocks noChangeArrowheads="1"/>
          </p:cNvSpPr>
          <p:nvPr/>
        </p:nvSpPr>
        <p:spPr bwMode="auto">
          <a:xfrm>
            <a:off x="9952038" y="2390775"/>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KSO_Shape"/>
          <p:cNvSpPr>
            <a:spLocks noChangeArrowheads="1"/>
          </p:cNvSpPr>
          <p:nvPr/>
        </p:nvSpPr>
        <p:spPr bwMode="auto">
          <a:xfrm>
            <a:off x="3925888" y="2390775"/>
            <a:ext cx="1319212" cy="1316038"/>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7" name="KSO_Shape"/>
          <p:cNvSpPr>
            <a:spLocks noChangeArrowheads="1"/>
          </p:cNvSpPr>
          <p:nvPr/>
        </p:nvSpPr>
        <p:spPr bwMode="auto">
          <a:xfrm>
            <a:off x="7021513" y="2390775"/>
            <a:ext cx="1154112" cy="1316038"/>
          </a:xfrm>
          <a:custGeom>
            <a:avLst/>
            <a:gdLst>
              <a:gd name="T0" fmla="*/ 751980 w 1282700"/>
              <a:gd name="T1" fmla="*/ 766800 h 1516063"/>
              <a:gd name="T2" fmla="*/ 772180 w 1282700"/>
              <a:gd name="T3" fmla="*/ 836054 h 1516063"/>
              <a:gd name="T4" fmla="*/ 742553 w 1282700"/>
              <a:gd name="T5" fmla="*/ 900808 h 1516063"/>
              <a:gd name="T6" fmla="*/ 581761 w 1282700"/>
              <a:gd name="T7" fmla="*/ 915309 h 1516063"/>
              <a:gd name="T8" fmla="*/ 539474 w 1282700"/>
              <a:gd name="T9" fmla="*/ 857555 h 1516063"/>
              <a:gd name="T10" fmla="*/ 544592 w 1282700"/>
              <a:gd name="T11" fmla="*/ 785552 h 1516063"/>
              <a:gd name="T12" fmla="*/ 594419 w 1282700"/>
              <a:gd name="T13" fmla="*/ 733298 h 1516063"/>
              <a:gd name="T14" fmla="*/ 545445 w 1282700"/>
              <a:gd name="T15" fmla="*/ 341650 h 1516063"/>
              <a:gd name="T16" fmla="*/ 421602 w 1282700"/>
              <a:gd name="T17" fmla="*/ 380474 h 1516063"/>
              <a:gd name="T18" fmla="*/ 313375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1 w 1282700"/>
              <a:gd name="T33" fmla="*/ 1196026 h 1516063"/>
              <a:gd name="T34" fmla="*/ 398450 w 1282700"/>
              <a:gd name="T35" fmla="*/ 1265157 h 1516063"/>
              <a:gd name="T36" fmla="*/ 519599 w 1282700"/>
              <a:gd name="T37" fmla="*/ 1309491 h 1516063"/>
              <a:gd name="T38" fmla="*/ 653135 w 1282700"/>
              <a:gd name="T39" fmla="*/ 1325020 h 1516063"/>
              <a:gd name="T40" fmla="*/ 786399 w 1282700"/>
              <a:gd name="T41" fmla="*/ 1309491 h 1516063"/>
              <a:gd name="T42" fmla="*/ 907280 w 1282700"/>
              <a:gd name="T43" fmla="*/ 1265157 h 1516063"/>
              <a:gd name="T44" fmla="*/ 1011738 w 1282700"/>
              <a:gd name="T45" fmla="*/ 1196026 h 1516063"/>
              <a:gd name="T46" fmla="*/ 1095736 w 1282700"/>
              <a:gd name="T47" fmla="*/ 1105854 h 1516063"/>
              <a:gd name="T48" fmla="*/ 1154696 w 1282700"/>
              <a:gd name="T49" fmla="*/ 998901 h 1516063"/>
              <a:gd name="T50" fmla="*/ 1184041 w 1282700"/>
              <a:gd name="T51" fmla="*/ 878921 h 1516063"/>
              <a:gd name="T52" fmla="*/ 1180810 w 1282700"/>
              <a:gd name="T53" fmla="*/ 752683 h 1516063"/>
              <a:gd name="T54" fmla="*/ 1144734 w 1282700"/>
              <a:gd name="T55" fmla="*/ 634958 h 1516063"/>
              <a:gd name="T56" fmla="*/ 1080659 w 1282700"/>
              <a:gd name="T57" fmla="*/ 531011 h 1516063"/>
              <a:gd name="T58" fmla="*/ 992355 w 1282700"/>
              <a:gd name="T59" fmla="*/ 444846 h 1516063"/>
              <a:gd name="T60" fmla="*/ 884396 w 1282700"/>
              <a:gd name="T61" fmla="*/ 380474 h 1516063"/>
              <a:gd name="T62" fmla="*/ 760284 w 1282700"/>
              <a:gd name="T63" fmla="*/ 341650 h 1516063"/>
              <a:gd name="T64" fmla="*/ 771591 w 1282700"/>
              <a:gd name="T65" fmla="*/ 0 h 1516063"/>
              <a:gd name="T66" fmla="*/ 792861 w 1282700"/>
              <a:gd name="T67" fmla="*/ 235448 h 1516063"/>
              <a:gd name="T68" fmla="*/ 901626 w 1282700"/>
              <a:gd name="T69" fmla="*/ 267008 h 1516063"/>
              <a:gd name="T70" fmla="*/ 1000970 w 1282700"/>
              <a:gd name="T71" fmla="*/ 315100 h 1516063"/>
              <a:gd name="T72" fmla="*/ 1188079 w 1282700"/>
              <a:gd name="T73" fmla="*/ 481416 h 1516063"/>
              <a:gd name="T74" fmla="*/ 1251346 w 1282700"/>
              <a:gd name="T75" fmla="*/ 586114 h 1516063"/>
              <a:gd name="T76" fmla="*/ 1291461 w 1282700"/>
              <a:gd name="T77" fmla="*/ 702838 h 1516063"/>
              <a:gd name="T78" fmla="*/ 1305729 w 1282700"/>
              <a:gd name="T79" fmla="*/ 828326 h 1516063"/>
              <a:gd name="T80" fmla="*/ 1285269 w 1282700"/>
              <a:gd name="T81" fmla="*/ 980114 h 1516063"/>
              <a:gd name="T82" fmla="*/ 1226847 w 1282700"/>
              <a:gd name="T83" fmla="*/ 1117626 h 1516063"/>
              <a:gd name="T84" fmla="*/ 1136119 w 1282700"/>
              <a:gd name="T85" fmla="*/ 1236603 h 1516063"/>
              <a:gd name="T86" fmla="*/ 1017931 w 1282700"/>
              <a:gd name="T87" fmla="*/ 1332034 h 1516063"/>
              <a:gd name="T88" fmla="*/ 877127 w 1282700"/>
              <a:gd name="T89" fmla="*/ 1398661 h 1516063"/>
              <a:gd name="T90" fmla="*/ 719633 w 1282700"/>
              <a:gd name="T91" fmla="*/ 1432476 h 1516063"/>
              <a:gd name="T92" fmla="*/ 553522 w 1282700"/>
              <a:gd name="T93" fmla="*/ 1428468 h 1516063"/>
              <a:gd name="T94" fmla="*/ 398719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3 w 1282700"/>
              <a:gd name="T111" fmla="*/ 417795 h 1516063"/>
              <a:gd name="T112" fmla="*/ 283492 w 1282700"/>
              <a:gd name="T113" fmla="*/ 327623 h 1516063"/>
              <a:gd name="T114" fmla="*/ 415141 w 1282700"/>
              <a:gd name="T115" fmla="*/ 262750 h 1516063"/>
              <a:gd name="T116" fmla="*/ 562674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8" name="矩形 16"/>
          <p:cNvSpPr>
            <a:spLocks noChangeArrowheads="1"/>
          </p:cNvSpPr>
          <p:nvPr/>
        </p:nvSpPr>
        <p:spPr bwMode="auto">
          <a:xfrm>
            <a:off x="593725" y="4041775"/>
            <a:ext cx="2120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时间管理</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Time management</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39" name="矩形 17"/>
          <p:cNvSpPr>
            <a:spLocks noChangeArrowheads="1"/>
          </p:cNvSpPr>
          <p:nvPr/>
        </p:nvSpPr>
        <p:spPr bwMode="auto">
          <a:xfrm>
            <a:off x="3479800" y="4041775"/>
            <a:ext cx="22113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管理能力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Management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0" name="矩形 18"/>
          <p:cNvSpPr>
            <a:spLocks noChangeArrowheads="1"/>
          </p:cNvSpPr>
          <p:nvPr/>
        </p:nvSpPr>
        <p:spPr bwMode="auto">
          <a:xfrm>
            <a:off x="6718300" y="4041775"/>
            <a:ext cx="16716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应变能力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Strain capacity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1" name="矩形 20"/>
          <p:cNvSpPr>
            <a:spLocks noChangeArrowheads="1"/>
          </p:cNvSpPr>
          <p:nvPr/>
        </p:nvSpPr>
        <p:spPr bwMode="auto">
          <a:xfrm>
            <a:off x="9664700" y="4049713"/>
            <a:ext cx="19288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协作能力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Teamwork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61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6152" name="Group 4"/>
          <p:cNvGrpSpPr>
            <a:grpSpLocks/>
          </p:cNvGrpSpPr>
          <p:nvPr/>
        </p:nvGrpSpPr>
        <p:grpSpPr bwMode="auto">
          <a:xfrm>
            <a:off x="2211388" y="1208088"/>
            <a:ext cx="7769225" cy="3948112"/>
            <a:chOff x="0" y="0"/>
            <a:chExt cx="795" cy="404"/>
          </a:xfrm>
        </p:grpSpPr>
        <p:sp>
          <p:nvSpPr>
            <p:cNvPr id="6163" name="Freeform 5"/>
            <p:cNvSpPr>
              <a:spLocks noChangeArrowheads="1"/>
            </p:cNvSpPr>
            <p:nvPr/>
          </p:nvSpPr>
          <p:spPr bwMode="auto">
            <a:xfrm>
              <a:off x="200" y="0"/>
              <a:ext cx="198" cy="142"/>
            </a:xfrm>
            <a:custGeom>
              <a:avLst/>
              <a:gdLst>
                <a:gd name="T0" fmla="*/ 472 w 83"/>
                <a:gd name="T1" fmla="*/ 0 h 59"/>
                <a:gd name="T2" fmla="*/ 0 w 83"/>
                <a:gd name="T3" fmla="*/ 132 h 59"/>
                <a:gd name="T4" fmla="*/ 115 w 83"/>
                <a:gd name="T5" fmla="*/ 342 h 59"/>
                <a:gd name="T6" fmla="*/ 472 w 83"/>
                <a:gd name="T7" fmla="*/ 243 h 59"/>
                <a:gd name="T8" fmla="*/ 472 w 83"/>
                <a:gd name="T9" fmla="*/ 0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6"/>
            <p:cNvSpPr>
              <a:spLocks noEditPoints="1" noChangeArrowheads="1"/>
            </p:cNvSpPr>
            <p:nvPr/>
          </p:nvSpPr>
          <p:spPr bwMode="auto">
            <a:xfrm>
              <a:off x="52" y="55"/>
              <a:ext cx="346" cy="349"/>
            </a:xfrm>
            <a:custGeom>
              <a:avLst/>
              <a:gdLst>
                <a:gd name="T0" fmla="*/ 826 w 145"/>
                <a:gd name="T1" fmla="*/ 840 h 145"/>
                <a:gd name="T2" fmla="*/ 826 w 145"/>
                <a:gd name="T3" fmla="*/ 840 h 145"/>
                <a:gd name="T4" fmla="*/ 353 w 145"/>
                <a:gd name="T5" fmla="*/ 0 h 145"/>
                <a:gd name="T6" fmla="*/ 0 w 145"/>
                <a:gd name="T7" fmla="*/ 354 h 145"/>
                <a:gd name="T8" fmla="*/ 181 w 145"/>
                <a:gd name="T9" fmla="*/ 457 h 145"/>
                <a:gd name="T10" fmla="*/ 456 w 145"/>
                <a:gd name="T11" fmla="*/ 181 h 145"/>
                <a:gd name="T12" fmla="*/ 826 w 145"/>
                <a:gd name="T13" fmla="*/ 840 h 145"/>
                <a:gd name="T14" fmla="*/ 468 w 145"/>
                <a:gd name="T15" fmla="*/ 209 h 145"/>
                <a:gd name="T16" fmla="*/ 468 w 145"/>
                <a:gd name="T17" fmla="*/ 209 h 145"/>
                <a:gd name="T18" fmla="*/ 353 w 145"/>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
                <a:gd name="T31" fmla="*/ 0 h 145"/>
                <a:gd name="T32" fmla="*/ 145 w 145"/>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7"/>
            <p:cNvSpPr>
              <a:spLocks noChangeArrowheads="1"/>
            </p:cNvSpPr>
            <p:nvPr/>
          </p:nvSpPr>
          <p:spPr bwMode="auto">
            <a:xfrm>
              <a:off x="0" y="202"/>
              <a:ext cx="398" cy="202"/>
            </a:xfrm>
            <a:custGeom>
              <a:avLst/>
              <a:gdLst>
                <a:gd name="T0" fmla="*/ 124 w 167"/>
                <a:gd name="T1" fmla="*/ 0 h 84"/>
                <a:gd name="T2" fmla="*/ 0 w 167"/>
                <a:gd name="T3" fmla="*/ 486 h 84"/>
                <a:gd name="T4" fmla="*/ 949 w 167"/>
                <a:gd name="T5" fmla="*/ 486 h 84"/>
                <a:gd name="T6" fmla="*/ 317 w 167"/>
                <a:gd name="T7" fmla="*/ 486 h 84"/>
                <a:gd name="T8" fmla="*/ 403 w 167"/>
                <a:gd name="T9" fmla="*/ 161 h 84"/>
                <a:gd name="T10" fmla="*/ 307 w 167"/>
                <a:gd name="T11" fmla="*/ 103 h 84"/>
                <a:gd name="T12" fmla="*/ 307 w 167"/>
                <a:gd name="T13" fmla="*/ 103 h 84"/>
                <a:gd name="T14" fmla="*/ 124 w 167"/>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84"/>
                <a:gd name="T26" fmla="*/ 167 w 167"/>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8"/>
            <p:cNvSpPr>
              <a:spLocks noChangeArrowheads="1"/>
            </p:cNvSpPr>
            <p:nvPr/>
          </p:nvSpPr>
          <p:spPr bwMode="auto">
            <a:xfrm>
              <a:off x="398" y="202"/>
              <a:ext cx="397" cy="202"/>
            </a:xfrm>
            <a:custGeom>
              <a:avLst/>
              <a:gdLst>
                <a:gd name="T0" fmla="*/ 820 w 167"/>
                <a:gd name="T1" fmla="*/ 0 h 84"/>
                <a:gd name="T2" fmla="*/ 549 w 167"/>
                <a:gd name="T3" fmla="*/ 161 h 84"/>
                <a:gd name="T4" fmla="*/ 549 w 167"/>
                <a:gd name="T5" fmla="*/ 161 h 84"/>
                <a:gd name="T6" fmla="*/ 0 w 167"/>
                <a:gd name="T7" fmla="*/ 486 h 84"/>
                <a:gd name="T8" fmla="*/ 616 w 167"/>
                <a:gd name="T9" fmla="*/ 123 h 84"/>
                <a:gd name="T10" fmla="*/ 706 w 167"/>
                <a:gd name="T11" fmla="*/ 486 h 84"/>
                <a:gd name="T12" fmla="*/ 0 w 167"/>
                <a:gd name="T13" fmla="*/ 486 h 84"/>
                <a:gd name="T14" fmla="*/ 944 w 167"/>
                <a:gd name="T15" fmla="*/ 486 h 84"/>
                <a:gd name="T16" fmla="*/ 820 w 167"/>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
                <a:gd name="T28" fmla="*/ 0 h 84"/>
                <a:gd name="T29" fmla="*/ 167 w 167"/>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9"/>
            <p:cNvSpPr>
              <a:spLocks noEditPoints="1" noChangeArrowheads="1"/>
            </p:cNvSpPr>
            <p:nvPr/>
          </p:nvSpPr>
          <p:spPr bwMode="auto">
            <a:xfrm>
              <a:off x="398" y="55"/>
              <a:ext cx="345" cy="349"/>
            </a:xfrm>
            <a:custGeom>
              <a:avLst/>
              <a:gdLst>
                <a:gd name="T0" fmla="*/ 0 w 145"/>
                <a:gd name="T1" fmla="*/ 840 h 145"/>
                <a:gd name="T2" fmla="*/ 0 w 145"/>
                <a:gd name="T3" fmla="*/ 840 h 145"/>
                <a:gd name="T4" fmla="*/ 476 w 145"/>
                <a:gd name="T5" fmla="*/ 0 h 145"/>
                <a:gd name="T6" fmla="*/ 407 w 145"/>
                <a:gd name="T7" fmla="*/ 116 h 145"/>
                <a:gd name="T8" fmla="*/ 407 w 145"/>
                <a:gd name="T9" fmla="*/ 116 h 145"/>
                <a:gd name="T10" fmla="*/ 316 w 145"/>
                <a:gd name="T11" fmla="*/ 279 h 145"/>
                <a:gd name="T12" fmla="*/ 550 w 145"/>
                <a:gd name="T13" fmla="*/ 515 h 145"/>
                <a:gd name="T14" fmla="*/ 821 w 145"/>
                <a:gd name="T15" fmla="*/ 354 h 145"/>
                <a:gd name="T16" fmla="*/ 476 w 145"/>
                <a:gd name="T17" fmla="*/ 0 h 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
                <a:gd name="T28" fmla="*/ 0 h 145"/>
                <a:gd name="T29" fmla="*/ 145 w 145"/>
                <a:gd name="T30" fmla="*/ 145 h 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10"/>
            <p:cNvSpPr>
              <a:spLocks noChangeArrowheads="1"/>
            </p:cNvSpPr>
            <p:nvPr/>
          </p:nvSpPr>
          <p:spPr bwMode="auto">
            <a:xfrm>
              <a:off x="398" y="0"/>
              <a:ext cx="200" cy="404"/>
            </a:xfrm>
            <a:custGeom>
              <a:avLst/>
              <a:gdLst>
                <a:gd name="T0" fmla="*/ 0 w 84"/>
                <a:gd name="T1" fmla="*/ 0 h 168"/>
                <a:gd name="T2" fmla="*/ 0 w 84"/>
                <a:gd name="T3" fmla="*/ 243 h 168"/>
                <a:gd name="T4" fmla="*/ 0 w 84"/>
                <a:gd name="T5" fmla="*/ 243 h 168"/>
                <a:gd name="T6" fmla="*/ 0 w 84"/>
                <a:gd name="T7" fmla="*/ 972 h 168"/>
                <a:gd name="T8" fmla="*/ 0 w 84"/>
                <a:gd name="T9" fmla="*/ 139 h 168"/>
                <a:gd name="T10" fmla="*/ 407 w 84"/>
                <a:gd name="T11" fmla="*/ 248 h 168"/>
                <a:gd name="T12" fmla="*/ 476 w 84"/>
                <a:gd name="T13" fmla="*/ 132 h 168"/>
                <a:gd name="T14" fmla="*/ 0 w 84"/>
                <a:gd name="T15" fmla="*/ 0 h 168"/>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168"/>
                <a:gd name="T26" fmla="*/ 84 w 84"/>
                <a:gd name="T27" fmla="*/ 168 h 1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11"/>
            <p:cNvSpPr>
              <a:spLocks noChangeArrowheads="1"/>
            </p:cNvSpPr>
            <p:nvPr/>
          </p:nvSpPr>
          <p:spPr bwMode="auto">
            <a:xfrm>
              <a:off x="248" y="101"/>
              <a:ext cx="150" cy="303"/>
            </a:xfrm>
            <a:custGeom>
              <a:avLst/>
              <a:gdLst>
                <a:gd name="T0" fmla="*/ 357 w 63"/>
                <a:gd name="T1" fmla="*/ 0 h 126"/>
                <a:gd name="T2" fmla="*/ 0 w 63"/>
                <a:gd name="T3" fmla="*/ 99 h 126"/>
                <a:gd name="T4" fmla="*/ 357 w 63"/>
                <a:gd name="T5" fmla="*/ 729 h 126"/>
                <a:gd name="T6" fmla="*/ 357 w 63"/>
                <a:gd name="T7" fmla="*/ 0 h 126"/>
                <a:gd name="T8" fmla="*/ 0 60000 65536"/>
                <a:gd name="T9" fmla="*/ 0 60000 65536"/>
                <a:gd name="T10" fmla="*/ 0 60000 65536"/>
                <a:gd name="T11" fmla="*/ 0 60000 65536"/>
                <a:gd name="T12" fmla="*/ 0 w 63"/>
                <a:gd name="T13" fmla="*/ 0 h 126"/>
                <a:gd name="T14" fmla="*/ 63 w 63"/>
                <a:gd name="T15" fmla="*/ 126 h 126"/>
              </a:gdLst>
              <a:ahLst/>
              <a:cxnLst>
                <a:cxn ang="T8">
                  <a:pos x="T0" y="T1"/>
                </a:cxn>
                <a:cxn ang="T9">
                  <a:pos x="T2" y="T3"/>
                </a:cxn>
                <a:cxn ang="T10">
                  <a:pos x="T4" y="T5"/>
                </a:cxn>
                <a:cxn ang="T11">
                  <a:pos x="T6" y="T7"/>
                </a:cxn>
              </a:cxnLst>
              <a:rect l="T12" t="T13" r="T14" b="T15"/>
              <a:pathLst>
                <a:path w="63" h="126">
                  <a:moveTo>
                    <a:pt x="63" y="0"/>
                  </a:moveTo>
                  <a:cubicBezTo>
                    <a:pt x="40" y="0"/>
                    <a:pt x="20" y="5"/>
                    <a:pt x="0" y="17"/>
                  </a:cubicBezTo>
                  <a:cubicBezTo>
                    <a:pt x="63" y="126"/>
                    <a:pt x="63" y="126"/>
                    <a:pt x="63" y="126"/>
                  </a:cubicBezTo>
                  <a:cubicBezTo>
                    <a:pt x="63" y="0"/>
                    <a:pt x="63" y="0"/>
                    <a:pt x="63"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12"/>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13"/>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14"/>
            <p:cNvSpPr>
              <a:spLocks noChangeArrowheads="1"/>
            </p:cNvSpPr>
            <p:nvPr/>
          </p:nvSpPr>
          <p:spPr bwMode="auto">
            <a:xfrm>
              <a:off x="129" y="130"/>
              <a:ext cx="269" cy="274"/>
            </a:xfrm>
            <a:custGeom>
              <a:avLst/>
              <a:gdLst>
                <a:gd name="T0" fmla="*/ 271 w 113"/>
                <a:gd name="T1" fmla="*/ 0 h 114"/>
                <a:gd name="T2" fmla="*/ 0 w 113"/>
                <a:gd name="T3" fmla="*/ 276 h 114"/>
                <a:gd name="T4" fmla="*/ 95 w 113"/>
                <a:gd name="T5" fmla="*/ 334 h 114"/>
                <a:gd name="T6" fmla="*/ 95 w 113"/>
                <a:gd name="T7" fmla="*/ 334 h 114"/>
                <a:gd name="T8" fmla="*/ 640 w 113"/>
                <a:gd name="T9" fmla="*/ 659 h 114"/>
                <a:gd name="T10" fmla="*/ 271 w 113"/>
                <a:gd name="T11" fmla="*/ 0 h 114"/>
                <a:gd name="T12" fmla="*/ 0 60000 65536"/>
                <a:gd name="T13" fmla="*/ 0 60000 65536"/>
                <a:gd name="T14" fmla="*/ 0 60000 65536"/>
                <a:gd name="T15" fmla="*/ 0 60000 65536"/>
                <a:gd name="T16" fmla="*/ 0 60000 65536"/>
                <a:gd name="T17" fmla="*/ 0 60000 65536"/>
                <a:gd name="T18" fmla="*/ 0 w 113"/>
                <a:gd name="T19" fmla="*/ 0 h 114"/>
                <a:gd name="T20" fmla="*/ 113 w 113"/>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15"/>
            <p:cNvSpPr>
              <a:spLocks noChangeArrowheads="1"/>
            </p:cNvSpPr>
            <p:nvPr/>
          </p:nvSpPr>
          <p:spPr bwMode="auto">
            <a:xfrm>
              <a:off x="129" y="246"/>
              <a:ext cx="40" cy="24"/>
            </a:xfrm>
            <a:custGeom>
              <a:avLst/>
              <a:gdLst>
                <a:gd name="T0" fmla="*/ 0 w 17"/>
                <a:gd name="T1" fmla="*/ 0 h 10"/>
                <a:gd name="T2" fmla="*/ 0 w 17"/>
                <a:gd name="T3" fmla="*/ 0 h 10"/>
                <a:gd name="T4" fmla="*/ 94 w 17"/>
                <a:gd name="T5" fmla="*/ 58 h 10"/>
                <a:gd name="T6" fmla="*/ 94 w 17"/>
                <a:gd name="T7" fmla="*/ 58 h 10"/>
                <a:gd name="T8" fmla="*/ 0 w 17"/>
                <a:gd name="T9" fmla="*/ 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16"/>
            <p:cNvSpPr>
              <a:spLocks noChangeArrowheads="1"/>
            </p:cNvSpPr>
            <p:nvPr/>
          </p:nvSpPr>
          <p:spPr bwMode="auto">
            <a:xfrm>
              <a:off x="133" y="270"/>
              <a:ext cx="265" cy="134"/>
            </a:xfrm>
            <a:custGeom>
              <a:avLst/>
              <a:gdLst>
                <a:gd name="T0" fmla="*/ 86 w 111"/>
                <a:gd name="T1" fmla="*/ 0 h 56"/>
                <a:gd name="T2" fmla="*/ 86 w 111"/>
                <a:gd name="T3" fmla="*/ 0 h 56"/>
                <a:gd name="T4" fmla="*/ 0 w 111"/>
                <a:gd name="T5" fmla="*/ 321 h 56"/>
                <a:gd name="T6" fmla="*/ 633 w 111"/>
                <a:gd name="T7" fmla="*/ 321 h 56"/>
                <a:gd name="T8" fmla="*/ 86 w 111"/>
                <a:gd name="T9" fmla="*/ 0 h 56"/>
                <a:gd name="T10" fmla="*/ 0 60000 65536"/>
                <a:gd name="T11" fmla="*/ 0 60000 65536"/>
                <a:gd name="T12" fmla="*/ 0 60000 65536"/>
                <a:gd name="T13" fmla="*/ 0 60000 65536"/>
                <a:gd name="T14" fmla="*/ 0 60000 65536"/>
                <a:gd name="T15" fmla="*/ 0 w 111"/>
                <a:gd name="T16" fmla="*/ 0 h 56"/>
                <a:gd name="T17" fmla="*/ 111 w 111"/>
                <a:gd name="T18" fmla="*/ 56 h 56"/>
              </a:gdLst>
              <a:ahLst/>
              <a:cxnLst>
                <a:cxn ang="T10">
                  <a:pos x="T0" y="T1"/>
                </a:cxn>
                <a:cxn ang="T11">
                  <a:pos x="T2" y="T3"/>
                </a:cxn>
                <a:cxn ang="T12">
                  <a:pos x="T4" y="T5"/>
                </a:cxn>
                <a:cxn ang="T13">
                  <a:pos x="T6" y="T7"/>
                </a:cxn>
                <a:cxn ang="T14">
                  <a:pos x="T8" y="T9"/>
                </a:cxn>
              </a:cxnLst>
              <a:rect l="T15" t="T16" r="T17" b="T18"/>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17"/>
            <p:cNvSpPr>
              <a:spLocks noChangeArrowheads="1"/>
            </p:cNvSpPr>
            <p:nvPr/>
          </p:nvSpPr>
          <p:spPr bwMode="auto">
            <a:xfrm>
              <a:off x="398" y="253"/>
              <a:ext cx="297" cy="151"/>
            </a:xfrm>
            <a:custGeom>
              <a:avLst/>
              <a:gdLst>
                <a:gd name="T0" fmla="*/ 615 w 125"/>
                <a:gd name="T1" fmla="*/ 0 h 63"/>
                <a:gd name="T2" fmla="*/ 0 w 125"/>
                <a:gd name="T3" fmla="*/ 362 h 63"/>
                <a:gd name="T4" fmla="*/ 706 w 125"/>
                <a:gd name="T5" fmla="*/ 362 h 63"/>
                <a:gd name="T6" fmla="*/ 615 w 125"/>
                <a:gd name="T7" fmla="*/ 0 h 63"/>
                <a:gd name="T8" fmla="*/ 0 60000 65536"/>
                <a:gd name="T9" fmla="*/ 0 60000 65536"/>
                <a:gd name="T10" fmla="*/ 0 60000 65536"/>
                <a:gd name="T11" fmla="*/ 0 60000 65536"/>
                <a:gd name="T12" fmla="*/ 0 w 125"/>
                <a:gd name="T13" fmla="*/ 0 h 63"/>
                <a:gd name="T14" fmla="*/ 125 w 125"/>
                <a:gd name="T15" fmla="*/ 63 h 63"/>
              </a:gdLst>
              <a:ahLst/>
              <a:cxnLst>
                <a:cxn ang="T8">
                  <a:pos x="T0" y="T1"/>
                </a:cxn>
                <a:cxn ang="T9">
                  <a:pos x="T2" y="T3"/>
                </a:cxn>
                <a:cxn ang="T10">
                  <a:pos x="T4" y="T5"/>
                </a:cxn>
                <a:cxn ang="T11">
                  <a:pos x="T6" y="T7"/>
                </a:cxn>
              </a:cxnLst>
              <a:rect l="T12" t="T13" r="T14" b="T15"/>
              <a:pathLst>
                <a:path w="125" h="63">
                  <a:moveTo>
                    <a:pt x="109" y="0"/>
                  </a:moveTo>
                  <a:cubicBezTo>
                    <a:pt x="0" y="63"/>
                    <a:pt x="0" y="63"/>
                    <a:pt x="0" y="63"/>
                  </a:cubicBezTo>
                  <a:cubicBezTo>
                    <a:pt x="125" y="63"/>
                    <a:pt x="125" y="63"/>
                    <a:pt x="125" y="63"/>
                  </a:cubicBezTo>
                  <a:cubicBezTo>
                    <a:pt x="125" y="39"/>
                    <a:pt x="120" y="20"/>
                    <a:pt x="109"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18"/>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19"/>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20"/>
            <p:cNvSpPr>
              <a:spLocks noChangeArrowheads="1"/>
            </p:cNvSpPr>
            <p:nvPr/>
          </p:nvSpPr>
          <p:spPr bwMode="auto">
            <a:xfrm>
              <a:off x="398" y="171"/>
              <a:ext cx="231" cy="233"/>
            </a:xfrm>
            <a:custGeom>
              <a:avLst/>
              <a:gdLst>
                <a:gd name="T0" fmla="*/ 317 w 97"/>
                <a:gd name="T1" fmla="*/ 0 h 97"/>
                <a:gd name="T2" fmla="*/ 0 w 97"/>
                <a:gd name="T3" fmla="*/ 560 h 97"/>
                <a:gd name="T4" fmla="*/ 550 w 97"/>
                <a:gd name="T5" fmla="*/ 235 h 97"/>
                <a:gd name="T6" fmla="*/ 317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56" y="0"/>
                  </a:moveTo>
                  <a:cubicBezTo>
                    <a:pt x="0" y="97"/>
                    <a:pt x="0" y="97"/>
                    <a:pt x="0" y="97"/>
                  </a:cubicBezTo>
                  <a:cubicBezTo>
                    <a:pt x="97" y="41"/>
                    <a:pt x="97" y="41"/>
                    <a:pt x="97" y="41"/>
                  </a:cubicBezTo>
                  <a:cubicBezTo>
                    <a:pt x="86" y="23"/>
                    <a:pt x="74" y="10"/>
                    <a:pt x="56"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21"/>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22"/>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23"/>
            <p:cNvSpPr>
              <a:spLocks noChangeArrowheads="1"/>
            </p:cNvSpPr>
            <p:nvPr/>
          </p:nvSpPr>
          <p:spPr bwMode="auto">
            <a:xfrm>
              <a:off x="398" y="58"/>
              <a:ext cx="171" cy="346"/>
            </a:xfrm>
            <a:custGeom>
              <a:avLst/>
              <a:gdLst>
                <a:gd name="T0" fmla="*/ 0 w 72"/>
                <a:gd name="T1" fmla="*/ 0 h 144"/>
                <a:gd name="T2" fmla="*/ 0 w 72"/>
                <a:gd name="T3" fmla="*/ 831 h 144"/>
                <a:gd name="T4" fmla="*/ 406 w 72"/>
                <a:gd name="T5" fmla="*/ 111 h 144"/>
                <a:gd name="T6" fmla="*/ 0 w 72"/>
                <a:gd name="T7" fmla="*/ 0 h 144"/>
                <a:gd name="T8" fmla="*/ 0 60000 65536"/>
                <a:gd name="T9" fmla="*/ 0 60000 65536"/>
                <a:gd name="T10" fmla="*/ 0 60000 65536"/>
                <a:gd name="T11" fmla="*/ 0 60000 65536"/>
                <a:gd name="T12" fmla="*/ 0 w 72"/>
                <a:gd name="T13" fmla="*/ 0 h 144"/>
                <a:gd name="T14" fmla="*/ 72 w 72"/>
                <a:gd name="T15" fmla="*/ 144 h 144"/>
              </a:gdLst>
              <a:ahLst/>
              <a:cxnLst>
                <a:cxn ang="T8">
                  <a:pos x="T0" y="T1"/>
                </a:cxn>
                <a:cxn ang="T9">
                  <a:pos x="T2" y="T3"/>
                </a:cxn>
                <a:cxn ang="T10">
                  <a:pos x="T4" y="T5"/>
                </a:cxn>
                <a:cxn ang="T11">
                  <a:pos x="T6" y="T7"/>
                </a:cxn>
              </a:cxnLst>
              <a:rect l="T12" t="T13" r="T14" b="T15"/>
              <a:pathLst>
                <a:path w="72" h="144">
                  <a:moveTo>
                    <a:pt x="0" y="0"/>
                  </a:moveTo>
                  <a:cubicBezTo>
                    <a:pt x="0" y="144"/>
                    <a:pt x="0" y="144"/>
                    <a:pt x="0" y="144"/>
                  </a:cubicBezTo>
                  <a:cubicBezTo>
                    <a:pt x="72" y="19"/>
                    <a:pt x="72" y="19"/>
                    <a:pt x="72" y="19"/>
                  </a:cubicBezTo>
                  <a:cubicBezTo>
                    <a:pt x="49" y="6"/>
                    <a:pt x="26" y="0"/>
                    <a:pt x="0"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53" name="矩形 54"/>
          <p:cNvSpPr>
            <a:spLocks noChangeArrowheads="1"/>
          </p:cNvSpPr>
          <p:nvPr/>
        </p:nvSpPr>
        <p:spPr bwMode="auto">
          <a:xfrm>
            <a:off x="3754438" y="5294313"/>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a:solidFill>
                  <a:srgbClr val="66A308"/>
                </a:solidFill>
                <a:latin typeface="Impact" pitchFamily="34" charset="0"/>
                <a:ea typeface="微软雅黑" pitchFamily="34" charset="-122"/>
                <a:sym typeface="Impact" pitchFamily="34" charset="0"/>
              </a:rPr>
              <a:t>Click Here To Add A Title</a:t>
            </a:r>
            <a:endParaRPr lang="zh-CN" altLang="en-US" sz="3600">
              <a:solidFill>
                <a:srgbClr val="66A308"/>
              </a:solidFill>
              <a:latin typeface="Impact" pitchFamily="34" charset="0"/>
              <a:ea typeface="微软雅黑" pitchFamily="34" charset="-122"/>
              <a:sym typeface="Impact" pitchFamily="34" charset="0"/>
            </a:endParaRPr>
          </a:p>
        </p:txBody>
      </p:sp>
      <p:sp>
        <p:nvSpPr>
          <p:cNvPr id="6154" name="矩形 55"/>
          <p:cNvSpPr>
            <a:spLocks noChangeArrowheads="1"/>
          </p:cNvSpPr>
          <p:nvPr/>
        </p:nvSpPr>
        <p:spPr bwMode="auto">
          <a:xfrm>
            <a:off x="2052638" y="5908675"/>
            <a:ext cx="8086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7F7F7F"/>
                </a:solidFill>
                <a:latin typeface="方正细圆简体" pitchFamily="1" charset="-122"/>
                <a:ea typeface="方正细圆简体" pitchFamily="1" charset="-122"/>
                <a:sym typeface="方正细圆简体" pitchFamily="1" charset="-122"/>
              </a:rPr>
              <a:t>Welcome to use WPS original template, this template by xiang yang flower ppt original</a:t>
            </a:r>
            <a:endParaRPr lang="zh-CN" altLang="en-US" sz="1600">
              <a:solidFill>
                <a:srgbClr val="7F7F7F"/>
              </a:solidFill>
              <a:latin typeface="方正细圆简体" pitchFamily="1" charset="-122"/>
              <a:ea typeface="方正细圆简体" pitchFamily="1" charset="-122"/>
              <a:sym typeface="方正细圆简体" pitchFamily="1" charset="-122"/>
            </a:endParaRPr>
          </a:p>
        </p:txBody>
      </p:sp>
      <p:sp>
        <p:nvSpPr>
          <p:cNvPr id="6155" name="矩形 1"/>
          <p:cNvSpPr>
            <a:spLocks noChangeArrowheads="1"/>
          </p:cNvSpPr>
          <p:nvPr/>
        </p:nvSpPr>
        <p:spPr bwMode="auto">
          <a:xfrm>
            <a:off x="2538413" y="43180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6" name="矩形 25"/>
          <p:cNvSpPr>
            <a:spLocks noChangeArrowheads="1"/>
          </p:cNvSpPr>
          <p:nvPr/>
        </p:nvSpPr>
        <p:spPr bwMode="auto">
          <a:xfrm>
            <a:off x="3203575" y="2506663"/>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70%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7" name="矩形 26"/>
          <p:cNvSpPr>
            <a:spLocks noChangeArrowheads="1"/>
          </p:cNvSpPr>
          <p:nvPr/>
        </p:nvSpPr>
        <p:spPr bwMode="auto">
          <a:xfrm>
            <a:off x="4857750" y="1722438"/>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8" name="矩形 27"/>
          <p:cNvSpPr>
            <a:spLocks noChangeArrowheads="1"/>
          </p:cNvSpPr>
          <p:nvPr/>
        </p:nvSpPr>
        <p:spPr bwMode="auto">
          <a:xfrm>
            <a:off x="6605588" y="136207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9" name="矩形 28"/>
          <p:cNvSpPr>
            <a:spLocks noChangeArrowheads="1"/>
          </p:cNvSpPr>
          <p:nvPr/>
        </p:nvSpPr>
        <p:spPr bwMode="auto">
          <a:xfrm>
            <a:off x="8040688" y="27019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0" name="矩形 29"/>
          <p:cNvSpPr>
            <a:spLocks noChangeArrowheads="1"/>
          </p:cNvSpPr>
          <p:nvPr/>
        </p:nvSpPr>
        <p:spPr bwMode="auto">
          <a:xfrm>
            <a:off x="9039225" y="42291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1"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6162" name="矩形 31"/>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71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7176"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7177"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7178" name="Group 15"/>
          <p:cNvGrpSpPr>
            <a:grpSpLocks/>
          </p:cNvGrpSpPr>
          <p:nvPr/>
        </p:nvGrpSpPr>
        <p:grpSpPr bwMode="auto">
          <a:xfrm rot="10800000">
            <a:off x="2146300" y="1778000"/>
            <a:ext cx="3622675" cy="1901825"/>
            <a:chOff x="0" y="0"/>
            <a:chExt cx="3508740" cy="1842368"/>
          </a:xfrm>
        </p:grpSpPr>
        <p:sp>
          <p:nvSpPr>
            <p:cNvPr id="7196" name="Rounded Rectangle 1"/>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7" name="Isosceles Triangle 2"/>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79" name="Group 16"/>
          <p:cNvGrpSpPr>
            <a:grpSpLocks/>
          </p:cNvGrpSpPr>
          <p:nvPr/>
        </p:nvGrpSpPr>
        <p:grpSpPr bwMode="auto">
          <a:xfrm rot="10800000">
            <a:off x="2146300" y="3898900"/>
            <a:ext cx="3622675" cy="1901825"/>
            <a:chOff x="0" y="0"/>
            <a:chExt cx="3508740" cy="1842368"/>
          </a:xfrm>
        </p:grpSpPr>
        <p:sp>
          <p:nvSpPr>
            <p:cNvPr id="7194" name="Rounded Rectangle 17"/>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5" name="Isosceles Triangle 18"/>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0" name="Group 26"/>
          <p:cNvGrpSpPr>
            <a:grpSpLocks/>
          </p:cNvGrpSpPr>
          <p:nvPr/>
        </p:nvGrpSpPr>
        <p:grpSpPr bwMode="auto">
          <a:xfrm rot="10800000">
            <a:off x="7894638" y="1778000"/>
            <a:ext cx="3621087" cy="1901825"/>
            <a:chOff x="0" y="0"/>
            <a:chExt cx="3508740" cy="1842368"/>
          </a:xfrm>
        </p:grpSpPr>
        <p:sp>
          <p:nvSpPr>
            <p:cNvPr id="7192" name="Rounded Rectangle 27"/>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3" name="Isosceles Triangle 28"/>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1" name="Group 29"/>
          <p:cNvGrpSpPr>
            <a:grpSpLocks/>
          </p:cNvGrpSpPr>
          <p:nvPr/>
        </p:nvGrpSpPr>
        <p:grpSpPr bwMode="auto">
          <a:xfrm rot="10800000">
            <a:off x="7894638" y="3898900"/>
            <a:ext cx="3621087" cy="1901825"/>
            <a:chOff x="0" y="0"/>
            <a:chExt cx="3508740" cy="1842368"/>
          </a:xfrm>
        </p:grpSpPr>
        <p:sp>
          <p:nvSpPr>
            <p:cNvPr id="7190" name="Rounded Rectangle 30"/>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1" name="Isosceles Triangle 31"/>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sp>
        <p:nvSpPr>
          <p:cNvPr id="7182" name="矩形 27"/>
          <p:cNvSpPr>
            <a:spLocks noChangeArrowheads="1"/>
          </p:cNvSpPr>
          <p:nvPr/>
        </p:nvSpPr>
        <p:spPr bwMode="auto">
          <a:xfrm>
            <a:off x="2543175"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3" name="矩形 28"/>
          <p:cNvSpPr>
            <a:spLocks noChangeArrowheads="1"/>
          </p:cNvSpPr>
          <p:nvPr/>
        </p:nvSpPr>
        <p:spPr bwMode="auto">
          <a:xfrm>
            <a:off x="8278813"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4" name="矩形 29"/>
          <p:cNvSpPr>
            <a:spLocks noChangeArrowheads="1"/>
          </p:cNvSpPr>
          <p:nvPr/>
        </p:nvSpPr>
        <p:spPr bwMode="auto">
          <a:xfrm>
            <a:off x="8313738" y="4191000"/>
            <a:ext cx="305593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5" name="矩形 30"/>
          <p:cNvSpPr>
            <a:spLocks noChangeArrowheads="1"/>
          </p:cNvSpPr>
          <p:nvPr/>
        </p:nvSpPr>
        <p:spPr bwMode="auto">
          <a:xfrm>
            <a:off x="2530475" y="4133850"/>
            <a:ext cx="305593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pic>
        <p:nvPicPr>
          <p:cNvPr id="7186" name="图片 3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727075" y="2008188"/>
            <a:ext cx="1349375" cy="1347787"/>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7" name="图片 32"/>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27377" t="12500" r="17122" b="12500"/>
          <a:stretch>
            <a:fillRect/>
          </a:stretch>
        </p:blipFill>
        <p:spPr bwMode="auto">
          <a:xfrm>
            <a:off x="727075" y="4181475"/>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33"/>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457950" y="2070100"/>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34"/>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6457950" y="4191000"/>
            <a:ext cx="1349375" cy="1347788"/>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81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8200" name="Group 1"/>
          <p:cNvGrpSpPr>
            <a:grpSpLocks/>
          </p:cNvGrpSpPr>
          <p:nvPr/>
        </p:nvGrpSpPr>
        <p:grpSpPr bwMode="auto">
          <a:xfrm>
            <a:off x="1693863" y="3827463"/>
            <a:ext cx="9518650" cy="684212"/>
            <a:chOff x="0" y="0"/>
            <a:chExt cx="8990214" cy="626129"/>
          </a:xfrm>
        </p:grpSpPr>
        <p:sp>
          <p:nvSpPr>
            <p:cNvPr id="8218" name="Rectangle 8"/>
            <p:cNvSpPr>
              <a:spLocks noChangeArrowheads="1"/>
            </p:cNvSpPr>
            <p:nvPr/>
          </p:nvSpPr>
          <p:spPr bwMode="auto">
            <a:xfrm>
              <a:off x="0" y="478700"/>
              <a:ext cx="8198939" cy="147429"/>
            </a:xfrm>
            <a:prstGeom prst="rect">
              <a:avLst/>
            </a:prstGeom>
            <a:gradFill rotWithShape="1">
              <a:gsLst>
                <a:gs pos="0">
                  <a:srgbClr val="111111"/>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19" name="AutoShape 4"/>
            <p:cNvSpPr>
              <a:spLocks noChangeArrowheads="1"/>
            </p:cNvSpPr>
            <p:nvPr/>
          </p:nvSpPr>
          <p:spPr bwMode="auto">
            <a:xfrm>
              <a:off x="0" y="0"/>
              <a:ext cx="8990214" cy="575448"/>
            </a:xfrm>
            <a:prstGeom prst="roundRect">
              <a:avLst>
                <a:gd name="adj" fmla="val 50000"/>
              </a:avLst>
            </a:prstGeom>
            <a:solidFill>
              <a:srgbClr val="ADAEA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grpSp>
      <p:sp>
        <p:nvSpPr>
          <p:cNvPr id="8201" name="AutoShape 5"/>
          <p:cNvSpPr>
            <a:spLocks noChangeArrowheads="1"/>
          </p:cNvSpPr>
          <p:nvPr/>
        </p:nvSpPr>
        <p:spPr bwMode="auto">
          <a:xfrm>
            <a:off x="855663" y="3827463"/>
            <a:ext cx="7573962" cy="630237"/>
          </a:xfrm>
          <a:prstGeom prst="roundRect">
            <a:avLst>
              <a:gd name="adj" fmla="val 50000"/>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02" name="Line 7"/>
          <p:cNvSpPr>
            <a:spLocks noChangeShapeType="1"/>
          </p:cNvSpPr>
          <p:nvPr/>
        </p:nvSpPr>
        <p:spPr bwMode="auto">
          <a:xfrm>
            <a:off x="2522538"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3" name="Line 8"/>
          <p:cNvSpPr>
            <a:spLocks noChangeShapeType="1"/>
          </p:cNvSpPr>
          <p:nvPr/>
        </p:nvSpPr>
        <p:spPr bwMode="auto">
          <a:xfrm>
            <a:off x="4559300"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4" name="Line 9"/>
          <p:cNvSpPr>
            <a:spLocks noChangeShapeType="1"/>
          </p:cNvSpPr>
          <p:nvPr/>
        </p:nvSpPr>
        <p:spPr bwMode="auto">
          <a:xfrm>
            <a:off x="6596063" y="2197100"/>
            <a:ext cx="1587"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5" name="Line 10"/>
          <p:cNvSpPr>
            <a:spLocks noChangeShapeType="1"/>
          </p:cNvSpPr>
          <p:nvPr/>
        </p:nvSpPr>
        <p:spPr bwMode="auto">
          <a:xfrm>
            <a:off x="8632825" y="2197100"/>
            <a:ext cx="1588"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6" name="Line 11"/>
          <p:cNvSpPr>
            <a:spLocks noChangeShapeType="1"/>
          </p:cNvSpPr>
          <p:nvPr/>
        </p:nvSpPr>
        <p:spPr bwMode="auto">
          <a:xfrm>
            <a:off x="10671175" y="2179638"/>
            <a:ext cx="0" cy="2259012"/>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7" name="Content Placeholder 7"/>
          <p:cNvSpPr>
            <a:spLocks noChangeAspect="1" noChangeArrowheads="1"/>
          </p:cNvSpPr>
          <p:nvPr/>
        </p:nvSpPr>
        <p:spPr bwMode="auto">
          <a:xfrm>
            <a:off x="1016000" y="2197100"/>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2011</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08" name="Freeform 55"/>
          <p:cNvSpPr>
            <a:spLocks noChangeAspect="1" noEditPoints="1" noChangeArrowheads="1"/>
          </p:cNvSpPr>
          <p:nvPr/>
        </p:nvSpPr>
        <p:spPr bwMode="auto">
          <a:xfrm>
            <a:off x="7762875" y="4000500"/>
            <a:ext cx="276225" cy="298450"/>
          </a:xfrm>
          <a:custGeom>
            <a:avLst/>
            <a:gdLst>
              <a:gd name="T0" fmla="*/ 380560964 w 129"/>
              <a:gd name="T1" fmla="*/ 449638138 h 135"/>
              <a:gd name="T2" fmla="*/ 582303713 w 129"/>
              <a:gd name="T3" fmla="*/ 127071167 h 135"/>
              <a:gd name="T4" fmla="*/ 582303713 w 129"/>
              <a:gd name="T5" fmla="*/ 102635850 h 135"/>
              <a:gd name="T6" fmla="*/ 536454645 w 129"/>
              <a:gd name="T7" fmla="*/ 48872846 h 135"/>
              <a:gd name="T8" fmla="*/ 513527970 w 129"/>
              <a:gd name="T9" fmla="*/ 48872846 h 135"/>
              <a:gd name="T10" fmla="*/ 490603437 w 129"/>
              <a:gd name="T11" fmla="*/ 78198321 h 135"/>
              <a:gd name="T12" fmla="*/ 463092283 w 129"/>
              <a:gd name="T13" fmla="*/ 78198321 h 135"/>
              <a:gd name="T14" fmla="*/ 463092283 w 129"/>
              <a:gd name="T15" fmla="*/ 0 h 135"/>
              <a:gd name="T16" fmla="*/ 123798049 w 129"/>
              <a:gd name="T17" fmla="*/ 0 h 135"/>
              <a:gd name="T18" fmla="*/ 123798049 w 129"/>
              <a:gd name="T19" fmla="*/ 78198321 h 135"/>
              <a:gd name="T20" fmla="*/ 100871374 w 129"/>
              <a:gd name="T21" fmla="*/ 78198321 h 135"/>
              <a:gd name="T22" fmla="*/ 77946841 w 129"/>
              <a:gd name="T23" fmla="*/ 48872846 h 135"/>
              <a:gd name="T24" fmla="*/ 55020166 w 129"/>
              <a:gd name="T25" fmla="*/ 48872846 h 135"/>
              <a:gd name="T26" fmla="*/ 4584478 w 129"/>
              <a:gd name="T27" fmla="*/ 102635850 h 135"/>
              <a:gd name="T28" fmla="*/ 4584478 w 129"/>
              <a:gd name="T29" fmla="*/ 127071167 h 135"/>
              <a:gd name="T30" fmla="*/ 210913847 w 129"/>
              <a:gd name="T31" fmla="*/ 449638138 h 135"/>
              <a:gd name="T32" fmla="*/ 270518491 w 129"/>
              <a:gd name="T33" fmla="*/ 478963614 h 135"/>
              <a:gd name="T34" fmla="*/ 270518491 w 129"/>
              <a:gd name="T35" fmla="*/ 503398931 h 135"/>
              <a:gd name="T36" fmla="*/ 247593958 w 129"/>
              <a:gd name="T37" fmla="*/ 518062774 h 135"/>
              <a:gd name="T38" fmla="*/ 270518491 w 129"/>
              <a:gd name="T39" fmla="*/ 527836459 h 135"/>
              <a:gd name="T40" fmla="*/ 270518491 w 129"/>
              <a:gd name="T41" fmla="*/ 557159724 h 135"/>
              <a:gd name="T42" fmla="*/ 247593958 w 129"/>
              <a:gd name="T43" fmla="*/ 581597253 h 135"/>
              <a:gd name="T44" fmla="*/ 220082804 w 129"/>
              <a:gd name="T45" fmla="*/ 606034781 h 135"/>
              <a:gd name="T46" fmla="*/ 197158270 w 129"/>
              <a:gd name="T47" fmla="*/ 630472309 h 135"/>
              <a:gd name="T48" fmla="*/ 224669424 w 129"/>
              <a:gd name="T49" fmla="*/ 659795574 h 135"/>
              <a:gd name="T50" fmla="*/ 366805387 w 129"/>
              <a:gd name="T51" fmla="*/ 659795574 h 135"/>
              <a:gd name="T52" fmla="*/ 389732062 w 129"/>
              <a:gd name="T53" fmla="*/ 630472309 h 135"/>
              <a:gd name="T54" fmla="*/ 366805387 w 129"/>
              <a:gd name="T55" fmla="*/ 606034781 h 135"/>
              <a:gd name="T56" fmla="*/ 339296375 w 129"/>
              <a:gd name="T57" fmla="*/ 581597253 h 135"/>
              <a:gd name="T58" fmla="*/ 316369700 w 129"/>
              <a:gd name="T59" fmla="*/ 557159724 h 135"/>
              <a:gd name="T60" fmla="*/ 316369700 w 129"/>
              <a:gd name="T61" fmla="*/ 527836459 h 135"/>
              <a:gd name="T62" fmla="*/ 343880853 w 129"/>
              <a:gd name="T63" fmla="*/ 518062774 h 135"/>
              <a:gd name="T64" fmla="*/ 316369700 w 129"/>
              <a:gd name="T65" fmla="*/ 503398931 h 135"/>
              <a:gd name="T66" fmla="*/ 316369700 w 129"/>
              <a:gd name="T67" fmla="*/ 478963614 h 135"/>
              <a:gd name="T68" fmla="*/ 380560964 w 129"/>
              <a:gd name="T69" fmla="*/ 449638138 h 135"/>
              <a:gd name="T70" fmla="*/ 463092283 w 129"/>
              <a:gd name="T71" fmla="*/ 102635850 h 135"/>
              <a:gd name="T72" fmla="*/ 490603437 w 129"/>
              <a:gd name="T73" fmla="*/ 102635850 h 135"/>
              <a:gd name="T74" fmla="*/ 513527970 w 129"/>
              <a:gd name="T75" fmla="*/ 78198321 h 135"/>
              <a:gd name="T76" fmla="*/ 536454645 w 129"/>
              <a:gd name="T77" fmla="*/ 102635850 h 135"/>
              <a:gd name="T78" fmla="*/ 536454645 w 129"/>
              <a:gd name="T79" fmla="*/ 127071167 h 135"/>
              <a:gd name="T80" fmla="*/ 417241074 w 129"/>
              <a:gd name="T81" fmla="*/ 347004499 h 135"/>
              <a:gd name="T82" fmla="*/ 463092283 w 129"/>
              <a:gd name="T83" fmla="*/ 102635850 h 135"/>
              <a:gd name="T84" fmla="*/ 165062638 w 129"/>
              <a:gd name="T85" fmla="*/ 351890236 h 135"/>
              <a:gd name="T86" fmla="*/ 45851209 w 129"/>
              <a:gd name="T87" fmla="*/ 131959115 h 135"/>
              <a:gd name="T88" fmla="*/ 45851209 w 129"/>
              <a:gd name="T89" fmla="*/ 107521587 h 135"/>
              <a:gd name="T90" fmla="*/ 68775742 w 129"/>
              <a:gd name="T91" fmla="*/ 83086269 h 135"/>
              <a:gd name="T92" fmla="*/ 91702417 w 129"/>
              <a:gd name="T93" fmla="*/ 107521587 h 135"/>
              <a:gd name="T94" fmla="*/ 119211430 w 129"/>
              <a:gd name="T95" fmla="*/ 107521587 h 135"/>
              <a:gd name="T96" fmla="*/ 165062638 w 129"/>
              <a:gd name="T97" fmla="*/ 3518902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zh-CN" altLang="en-US"/>
          </a:p>
        </p:txBody>
      </p:sp>
      <p:sp>
        <p:nvSpPr>
          <p:cNvPr id="8209" name="Straight Connector 399"/>
          <p:cNvSpPr>
            <a:spLocks noChangeShapeType="1"/>
          </p:cNvSpPr>
          <p:nvPr/>
        </p:nvSpPr>
        <p:spPr bwMode="auto">
          <a:xfrm>
            <a:off x="568325" y="5156200"/>
            <a:ext cx="11055350" cy="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TextBox 400"/>
          <p:cNvSpPr>
            <a:spLocks noChangeArrowheads="1"/>
          </p:cNvSpPr>
          <p:nvPr/>
        </p:nvSpPr>
        <p:spPr bwMode="auto">
          <a:xfrm>
            <a:off x="720725" y="5370513"/>
            <a:ext cx="11006138"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a:t>
            </a:r>
            <a:endParaRPr lang="zh-CN" altLang="en-US" sz="1200">
              <a:solidFill>
                <a:srgbClr val="A5A5A5"/>
              </a:solidFill>
              <a:latin typeface="微软雅黑" pitchFamily="34" charset="-122"/>
              <a:ea typeface="微软雅黑" pitchFamily="34" charset="-122"/>
              <a:sym typeface="微软雅黑" pitchFamily="34" charset="-122"/>
            </a:endParaRPr>
          </a:p>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 their own needs, in order to better expression meaning of your speech, if there is more to please search</a:t>
            </a:r>
            <a:endParaRPr lang="zh-CN" altLang="en-US"/>
          </a:p>
        </p:txBody>
      </p:sp>
      <p:sp>
        <p:nvSpPr>
          <p:cNvPr id="8211" name="Content Placeholder 7"/>
          <p:cNvSpPr>
            <a:spLocks noChangeAspect="1" noChangeArrowheads="1"/>
          </p:cNvSpPr>
          <p:nvPr/>
        </p:nvSpPr>
        <p:spPr bwMode="auto">
          <a:xfrm>
            <a:off x="3051175" y="2197100"/>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2012</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2" name="Content Placeholder 7"/>
          <p:cNvSpPr>
            <a:spLocks noChangeAspect="1" noChangeArrowheads="1"/>
          </p:cNvSpPr>
          <p:nvPr/>
        </p:nvSpPr>
        <p:spPr bwMode="auto">
          <a:xfrm>
            <a:off x="5086350" y="2179638"/>
            <a:ext cx="1509713"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2013</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3" name="Content Placeholder 7"/>
          <p:cNvSpPr>
            <a:spLocks noChangeAspect="1" noChangeArrowheads="1"/>
          </p:cNvSpPr>
          <p:nvPr/>
        </p:nvSpPr>
        <p:spPr bwMode="auto">
          <a:xfrm>
            <a:off x="7121525" y="2162175"/>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2014</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4" name="Content Placeholder 7"/>
          <p:cNvSpPr>
            <a:spLocks noChangeAspect="1" noChangeArrowheads="1"/>
          </p:cNvSpPr>
          <p:nvPr/>
        </p:nvSpPr>
        <p:spPr bwMode="auto">
          <a:xfrm>
            <a:off x="9156700" y="2146300"/>
            <a:ext cx="150971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ADAEAD"/>
                </a:solidFill>
                <a:latin typeface="微软雅黑" pitchFamily="34" charset="-122"/>
                <a:ea typeface="微软雅黑" pitchFamily="34" charset="-122"/>
                <a:sym typeface="微软雅黑" pitchFamily="34" charset="-122"/>
              </a:rPr>
              <a:t>2015</a:t>
            </a:r>
            <a:endParaRPr lang="zh-CN" altLang="en-US" sz="2400" b="1">
              <a:solidFill>
                <a:srgbClr val="ADAEAD"/>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A5A5A5"/>
              </a:solidFill>
              <a:latin typeface="微软雅黑" pitchFamily="34" charset="-122"/>
              <a:ea typeface="微软雅黑" pitchFamily="34" charset="-122"/>
              <a:sym typeface="微软雅黑" pitchFamily="34" charset="-122"/>
            </a:endParaRPr>
          </a:p>
          <a:p>
            <a:pPr marL="342900" indent="-342900" algn="r"/>
            <a:r>
              <a:rPr lang="en-US" altLang="zh-CN" sz="1600">
                <a:solidFill>
                  <a:srgbClr val="ADAEAD"/>
                </a:solidFill>
                <a:latin typeface="微软雅黑" pitchFamily="34" charset="-122"/>
                <a:ea typeface="微软雅黑" pitchFamily="34" charset="-122"/>
                <a:sym typeface="微软雅黑" pitchFamily="34" charset="-122"/>
              </a:rPr>
              <a:t>The keywords</a:t>
            </a:r>
            <a:endParaRPr lang="zh-CN" altLang="en-US" sz="1600">
              <a:solidFill>
                <a:srgbClr val="ADAEAD"/>
              </a:solidFill>
              <a:latin typeface="微软雅黑" pitchFamily="34" charset="-122"/>
              <a:ea typeface="微软雅黑" pitchFamily="34" charset="-122"/>
              <a:sym typeface="微软雅黑" pitchFamily="34" charset="-122"/>
            </a:endParaRPr>
          </a:p>
          <a:p>
            <a:pPr marL="342900" indent="-342900" algn="r"/>
            <a:r>
              <a:rPr lang="zh-CN" altLang="en-US" sz="800">
                <a:solidFill>
                  <a:srgbClr val="ADAEAD"/>
                </a:solidFill>
                <a:latin typeface="微软雅黑" pitchFamily="34" charset="-122"/>
                <a:ea typeface="微软雅黑" pitchFamily="34" charset="-122"/>
                <a:sym typeface="微软雅黑" pitchFamily="34" charset="-122"/>
              </a:rPr>
              <a:t>T</a:t>
            </a:r>
            <a:r>
              <a:rPr lang="en-US" altLang="zh-CN" sz="800">
                <a:solidFill>
                  <a:srgbClr val="ADAEAD"/>
                </a:solidFill>
                <a:latin typeface="微软雅黑" pitchFamily="34" charset="-122"/>
                <a:ea typeface="微软雅黑" pitchFamily="34" charset="-122"/>
                <a:sym typeface="微软雅黑" pitchFamily="34" charset="-122"/>
              </a:rPr>
              <a:t>here are many variations </a:t>
            </a:r>
            <a:r>
              <a:rPr lang="en-US" altLang="zh-CN" sz="800">
                <a:solidFill>
                  <a:srgbClr val="BFBFBF"/>
                </a:solidFill>
                <a:latin typeface="微软雅黑" pitchFamily="34" charset="-122"/>
                <a:ea typeface="微软雅黑" pitchFamily="34" charset="-122"/>
                <a:sym typeface="微软雅黑" pitchFamily="34" charset="-122"/>
              </a:rPr>
              <a:t>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5" name="KSO_Shape"/>
          <p:cNvSpPr>
            <a:spLocks noChangeArrowheads="1"/>
          </p:cNvSpPr>
          <p:nvPr/>
        </p:nvSpPr>
        <p:spPr bwMode="auto">
          <a:xfrm>
            <a:off x="10196513" y="4000500"/>
            <a:ext cx="314325" cy="312738"/>
          </a:xfrm>
          <a:custGeom>
            <a:avLst/>
            <a:gdLst>
              <a:gd name="T0" fmla="*/ 11996 w 3543300"/>
              <a:gd name="T1" fmla="*/ 8462 h 3617913"/>
              <a:gd name="T2" fmla="*/ 10336 w 3543300"/>
              <a:gd name="T3" fmla="*/ 9364 h 3617913"/>
              <a:gd name="T4" fmla="*/ 9092 w 3543300"/>
              <a:gd name="T5" fmla="*/ 10726 h 3617913"/>
              <a:gd name="T6" fmla="*/ 8390 w 3543300"/>
              <a:gd name="T7" fmla="*/ 12429 h 3617913"/>
              <a:gd name="T8" fmla="*/ 8340 w 3543300"/>
              <a:gd name="T9" fmla="*/ 14337 h 3617913"/>
              <a:gd name="T10" fmla="*/ 8959 w 3543300"/>
              <a:gd name="T11" fmla="*/ 16084 h 3617913"/>
              <a:gd name="T12" fmla="*/ 10133 w 3543300"/>
              <a:gd name="T13" fmla="*/ 17500 h 3617913"/>
              <a:gd name="T14" fmla="*/ 11739 w 3543300"/>
              <a:gd name="T15" fmla="*/ 18476 h 3617913"/>
              <a:gd name="T16" fmla="*/ 13650 w 3543300"/>
              <a:gd name="T17" fmla="*/ 18894 h 3617913"/>
              <a:gd name="T18" fmla="*/ 15628 w 3543300"/>
              <a:gd name="T19" fmla="*/ 18656 h 3617913"/>
              <a:gd name="T20" fmla="*/ 17334 w 3543300"/>
              <a:gd name="T21" fmla="*/ 17830 h 3617913"/>
              <a:gd name="T22" fmla="*/ 18640 w 3543300"/>
              <a:gd name="T23" fmla="*/ 16527 h 3617913"/>
              <a:gd name="T24" fmla="*/ 19432 w 3543300"/>
              <a:gd name="T25" fmla="*/ 14861 h 3617913"/>
              <a:gd name="T26" fmla="*/ 19579 w 3543300"/>
              <a:gd name="T27" fmla="*/ 12965 h 3617913"/>
              <a:gd name="T28" fmla="*/ 19049 w 3543300"/>
              <a:gd name="T29" fmla="*/ 11180 h 3617913"/>
              <a:gd name="T30" fmla="*/ 17950 w 3543300"/>
              <a:gd name="T31" fmla="*/ 9710 h 3617913"/>
              <a:gd name="T32" fmla="*/ 16398 w 3543300"/>
              <a:gd name="T33" fmla="*/ 8664 h 3617913"/>
              <a:gd name="T34" fmla="*/ 14522 w 3543300"/>
              <a:gd name="T35" fmla="*/ 8163 h 3617913"/>
              <a:gd name="T36" fmla="*/ 15406 w 3543300"/>
              <a:gd name="T37" fmla="*/ 52 h 3617913"/>
              <a:gd name="T38" fmla="*/ 15833 w 3543300"/>
              <a:gd name="T39" fmla="*/ 667 h 3617913"/>
              <a:gd name="T40" fmla="*/ 18427 w 3543300"/>
              <a:gd name="T41" fmla="*/ 3627 h 3617913"/>
              <a:gd name="T42" fmla="*/ 20825 w 3543300"/>
              <a:gd name="T43" fmla="*/ 1798 h 3617913"/>
              <a:gd name="T44" fmla="*/ 23379 w 3543300"/>
              <a:gd name="T45" fmla="*/ 3333 h 3617913"/>
              <a:gd name="T46" fmla="*/ 23449 w 3543300"/>
              <a:gd name="T47" fmla="*/ 4147 h 3617913"/>
              <a:gd name="T48" fmla="*/ 23579 w 3543300"/>
              <a:gd name="T49" fmla="*/ 7843 h 3617913"/>
              <a:gd name="T50" fmla="*/ 26704 w 3543300"/>
              <a:gd name="T51" fmla="*/ 7855 h 3617913"/>
              <a:gd name="T52" fmla="*/ 27874 w 3543300"/>
              <a:gd name="T53" fmla="*/ 10512 h 3617913"/>
              <a:gd name="T54" fmla="*/ 27466 w 3543300"/>
              <a:gd name="T55" fmla="*/ 11229 h 3617913"/>
              <a:gd name="T56" fmla="*/ 25263 w 3543300"/>
              <a:gd name="T57" fmla="*/ 14116 h 3617913"/>
              <a:gd name="T58" fmla="*/ 27774 w 3543300"/>
              <a:gd name="T59" fmla="*/ 16059 h 3617913"/>
              <a:gd name="T60" fmla="*/ 27089 w 3543300"/>
              <a:gd name="T61" fmla="*/ 18832 h 3617913"/>
              <a:gd name="T62" fmla="*/ 26335 w 3543300"/>
              <a:gd name="T63" fmla="*/ 19219 h 3617913"/>
              <a:gd name="T64" fmla="*/ 22862 w 3543300"/>
              <a:gd name="T65" fmla="*/ 20161 h 3617913"/>
              <a:gd name="T66" fmla="*/ 23561 w 3543300"/>
              <a:gd name="T67" fmla="*/ 23228 h 3617913"/>
              <a:gd name="T68" fmla="*/ 21320 w 3543300"/>
              <a:gd name="T69" fmla="*/ 25136 h 3617913"/>
              <a:gd name="T70" fmla="*/ 20463 w 3543300"/>
              <a:gd name="T71" fmla="*/ 25069 h 3617913"/>
              <a:gd name="T72" fmla="*/ 17262 w 3543300"/>
              <a:gd name="T73" fmla="*/ 23814 h 3617913"/>
              <a:gd name="T74" fmla="*/ 15778 w 3543300"/>
              <a:gd name="T75" fmla="*/ 26628 h 3617913"/>
              <a:gd name="T76" fmla="*/ 12753 w 3543300"/>
              <a:gd name="T77" fmla="*/ 27034 h 3617913"/>
              <a:gd name="T78" fmla="*/ 12083 w 3543300"/>
              <a:gd name="T79" fmla="*/ 26566 h 3617913"/>
              <a:gd name="T80" fmla="*/ 10426 w 3543300"/>
              <a:gd name="T81" fmla="*/ 23755 h 3617913"/>
              <a:gd name="T82" fmla="*/ 7366 w 3543300"/>
              <a:gd name="T83" fmla="*/ 25114 h 3617913"/>
              <a:gd name="T84" fmla="*/ 6534 w 3543300"/>
              <a:gd name="T85" fmla="*/ 25114 h 3617913"/>
              <a:gd name="T86" fmla="*/ 4332 w 3543300"/>
              <a:gd name="T87" fmla="*/ 23164 h 3617913"/>
              <a:gd name="T88" fmla="*/ 5025 w 3543300"/>
              <a:gd name="T89" fmla="*/ 20161 h 3617913"/>
              <a:gd name="T90" fmla="*/ 1549 w 3543300"/>
              <a:gd name="T91" fmla="*/ 19219 h 3617913"/>
              <a:gd name="T92" fmla="*/ 797 w 3543300"/>
              <a:gd name="T93" fmla="*/ 18832 h 3617913"/>
              <a:gd name="T94" fmla="*/ 110 w 3543300"/>
              <a:gd name="T95" fmla="*/ 16059 h 3617913"/>
              <a:gd name="T96" fmla="*/ 2636 w 3543300"/>
              <a:gd name="T97" fmla="*/ 14313 h 3617913"/>
              <a:gd name="T98" fmla="*/ 452 w 3543300"/>
              <a:gd name="T99" fmla="*/ 11243 h 3617913"/>
              <a:gd name="T100" fmla="*/ 5 w 3543300"/>
              <a:gd name="T101" fmla="*/ 10545 h 3617913"/>
              <a:gd name="T102" fmla="*/ 1059 w 3543300"/>
              <a:gd name="T103" fmla="*/ 7912 h 3617913"/>
              <a:gd name="T104" fmla="*/ 4095 w 3543300"/>
              <a:gd name="T105" fmla="*/ 8185 h 3617913"/>
              <a:gd name="T106" fmla="*/ 5844 w 3543300"/>
              <a:gd name="T107" fmla="*/ 5986 h 3617913"/>
              <a:gd name="T108" fmla="*/ 4395 w 3543300"/>
              <a:gd name="T109" fmla="*/ 3495 h 3617913"/>
              <a:gd name="T110" fmla="*/ 6789 w 3543300"/>
              <a:gd name="T111" fmla="*/ 1810 h 3617913"/>
              <a:gd name="T112" fmla="*/ 7516 w 3543300"/>
              <a:gd name="T113" fmla="*/ 2066 h 3617913"/>
              <a:gd name="T114" fmla="*/ 11428 w 3543300"/>
              <a:gd name="T115" fmla="*/ 3020 h 3617913"/>
              <a:gd name="T116" fmla="*/ 12258 w 3543300"/>
              <a:gd name="T117" fmla="*/ 19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8217" name="矩形 21"/>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experience</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92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9224" name="组合 37"/>
          <p:cNvGrpSpPr>
            <a:grpSpLocks/>
          </p:cNvGrpSpPr>
          <p:nvPr/>
        </p:nvGrpSpPr>
        <p:grpSpPr bwMode="auto">
          <a:xfrm rot="5400000">
            <a:off x="8137525" y="3835400"/>
            <a:ext cx="2055813" cy="2049463"/>
            <a:chOff x="0" y="0"/>
            <a:chExt cx="2702660" cy="2692842"/>
          </a:xfrm>
        </p:grpSpPr>
        <p:sp>
          <p:nvSpPr>
            <p:cNvPr id="9273" name="空心弧 38"/>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4" name="矩形 39"/>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75" name="矩形 40"/>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5" name="组合 41"/>
          <p:cNvGrpSpPr>
            <a:grpSpLocks/>
          </p:cNvGrpSpPr>
          <p:nvPr/>
        </p:nvGrpSpPr>
        <p:grpSpPr bwMode="auto">
          <a:xfrm rot="-5400000">
            <a:off x="900113" y="1312863"/>
            <a:ext cx="2055812" cy="2049462"/>
            <a:chOff x="0" y="0"/>
            <a:chExt cx="2702660" cy="2692842"/>
          </a:xfrm>
        </p:grpSpPr>
        <p:sp>
          <p:nvSpPr>
            <p:cNvPr id="9270" name="空心弧 4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1" name="矩形 4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72" name="矩形 4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6" name="组合 45"/>
          <p:cNvGrpSpPr>
            <a:grpSpLocks/>
          </p:cNvGrpSpPr>
          <p:nvPr/>
        </p:nvGrpSpPr>
        <p:grpSpPr bwMode="auto">
          <a:xfrm rot="-5400000">
            <a:off x="9548812" y="1533526"/>
            <a:ext cx="2055813" cy="2049462"/>
            <a:chOff x="0" y="0"/>
            <a:chExt cx="2702660" cy="2692842"/>
          </a:xfrm>
        </p:grpSpPr>
        <p:sp>
          <p:nvSpPr>
            <p:cNvPr id="9267" name="空心弧 4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8" name="矩形 4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9" name="矩形 4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7" name="组合 1"/>
          <p:cNvGrpSpPr>
            <a:grpSpLocks/>
          </p:cNvGrpSpPr>
          <p:nvPr/>
        </p:nvGrpSpPr>
        <p:grpSpPr bwMode="auto">
          <a:xfrm rot="5400000">
            <a:off x="2349500" y="3686175"/>
            <a:ext cx="2055813" cy="2049463"/>
            <a:chOff x="0" y="0"/>
            <a:chExt cx="2702660" cy="2692842"/>
          </a:xfrm>
        </p:grpSpPr>
        <p:sp>
          <p:nvSpPr>
            <p:cNvPr id="9264" name="空心弧 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5" name="矩形 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6" name="矩形 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8" name="组合 5"/>
          <p:cNvGrpSpPr>
            <a:grpSpLocks/>
          </p:cNvGrpSpPr>
          <p:nvPr/>
        </p:nvGrpSpPr>
        <p:grpSpPr bwMode="auto">
          <a:xfrm rot="-5400000">
            <a:off x="3790950" y="1533525"/>
            <a:ext cx="2055813" cy="2049463"/>
            <a:chOff x="0" y="0"/>
            <a:chExt cx="2702660" cy="2692842"/>
          </a:xfrm>
        </p:grpSpPr>
        <p:sp>
          <p:nvSpPr>
            <p:cNvPr id="9261" name="空心弧 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2" name="矩形 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3" name="矩形 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9" name="组合 9"/>
          <p:cNvGrpSpPr>
            <a:grpSpLocks/>
          </p:cNvGrpSpPr>
          <p:nvPr/>
        </p:nvGrpSpPr>
        <p:grpSpPr bwMode="auto">
          <a:xfrm rot="5400000">
            <a:off x="5237162" y="3686176"/>
            <a:ext cx="2055813" cy="2049462"/>
            <a:chOff x="0" y="0"/>
            <a:chExt cx="2702660" cy="2692842"/>
          </a:xfrm>
        </p:grpSpPr>
        <p:sp>
          <p:nvSpPr>
            <p:cNvPr id="9258" name="空心弧 10"/>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9" name="矩形 11"/>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0" name="矩形 12"/>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30" name="组合 13"/>
          <p:cNvGrpSpPr>
            <a:grpSpLocks/>
          </p:cNvGrpSpPr>
          <p:nvPr/>
        </p:nvGrpSpPr>
        <p:grpSpPr bwMode="auto">
          <a:xfrm rot="-5400000">
            <a:off x="6678612" y="1533526"/>
            <a:ext cx="2055813" cy="2049462"/>
            <a:chOff x="0" y="0"/>
            <a:chExt cx="2702660" cy="2692842"/>
          </a:xfrm>
        </p:grpSpPr>
        <p:sp>
          <p:nvSpPr>
            <p:cNvPr id="9255" name="空心弧 14"/>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6" name="矩形 15"/>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57" name="矩形 16"/>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9231" name="矩形 17"/>
          <p:cNvSpPr>
            <a:spLocks noChangeArrowheads="1"/>
          </p:cNvSpPr>
          <p:nvPr/>
        </p:nvSpPr>
        <p:spPr bwMode="auto">
          <a:xfrm>
            <a:off x="0" y="3389313"/>
            <a:ext cx="12192000" cy="4841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2" name="TextBox 24"/>
          <p:cNvSpPr>
            <a:spLocks noChangeArrowheads="1"/>
          </p:cNvSpPr>
          <p:nvPr/>
        </p:nvSpPr>
        <p:spPr bwMode="auto">
          <a:xfrm>
            <a:off x="30289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3" name="TextBox 26"/>
          <p:cNvSpPr>
            <a:spLocks noChangeArrowheads="1"/>
          </p:cNvSpPr>
          <p:nvPr/>
        </p:nvSpPr>
        <p:spPr bwMode="auto">
          <a:xfrm>
            <a:off x="447040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4" name="TextBox 28"/>
          <p:cNvSpPr>
            <a:spLocks noChangeArrowheads="1"/>
          </p:cNvSpPr>
          <p:nvPr/>
        </p:nvSpPr>
        <p:spPr bwMode="auto">
          <a:xfrm>
            <a:off x="7358063"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05</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5" name="TextBox 30"/>
          <p:cNvSpPr>
            <a:spLocks noChangeArrowheads="1"/>
          </p:cNvSpPr>
          <p:nvPr/>
        </p:nvSpPr>
        <p:spPr bwMode="auto">
          <a:xfrm>
            <a:off x="58864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6" name="矩形 26"/>
          <p:cNvSpPr>
            <a:spLocks noChangeArrowheads="1"/>
          </p:cNvSpPr>
          <p:nvPr/>
        </p:nvSpPr>
        <p:spPr bwMode="auto">
          <a:xfrm>
            <a:off x="3078163"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7" name="矩形 27"/>
          <p:cNvSpPr>
            <a:spLocks noChangeArrowheads="1"/>
          </p:cNvSpPr>
          <p:nvPr/>
        </p:nvSpPr>
        <p:spPr bwMode="auto">
          <a:xfrm>
            <a:off x="450850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8" name="矩形 28"/>
          <p:cNvSpPr>
            <a:spLocks noChangeArrowheads="1"/>
          </p:cNvSpPr>
          <p:nvPr/>
        </p:nvSpPr>
        <p:spPr bwMode="auto">
          <a:xfrm>
            <a:off x="5965825"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9" name="矩形 29"/>
          <p:cNvSpPr>
            <a:spLocks noChangeArrowheads="1"/>
          </p:cNvSpPr>
          <p:nvPr/>
        </p:nvSpPr>
        <p:spPr bwMode="auto">
          <a:xfrm>
            <a:off x="742315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0" name="Freeform 5"/>
          <p:cNvSpPr>
            <a:spLocks noEditPoints="1" noChangeArrowheads="1"/>
          </p:cNvSpPr>
          <p:nvPr/>
        </p:nvSpPr>
        <p:spPr bwMode="auto">
          <a:xfrm>
            <a:off x="4603750" y="2373313"/>
            <a:ext cx="457200" cy="439737"/>
          </a:xfrm>
          <a:custGeom>
            <a:avLst/>
            <a:gdLst>
              <a:gd name="T0" fmla="*/ 982449648 w 200"/>
              <a:gd name="T1" fmla="*/ 0 h 192"/>
              <a:gd name="T2" fmla="*/ 229935024 w 200"/>
              <a:gd name="T3" fmla="*/ 0 h 192"/>
              <a:gd name="T4" fmla="*/ 209031840 w 200"/>
              <a:gd name="T5" fmla="*/ 0 h 192"/>
              <a:gd name="T6" fmla="*/ 167225472 w 200"/>
              <a:gd name="T7" fmla="*/ 0 h 192"/>
              <a:gd name="T8" fmla="*/ 167225472 w 200"/>
              <a:gd name="T9" fmla="*/ 188837268 h 192"/>
              <a:gd name="T10" fmla="*/ 0 w 200"/>
              <a:gd name="T11" fmla="*/ 188837268 h 192"/>
              <a:gd name="T12" fmla="*/ 0 w 200"/>
              <a:gd name="T13" fmla="*/ 251781497 h 192"/>
              <a:gd name="T14" fmla="*/ 0 w 200"/>
              <a:gd name="T15" fmla="*/ 797309600 h 192"/>
              <a:gd name="T16" fmla="*/ 209031840 w 200"/>
              <a:gd name="T17" fmla="*/ 1007128277 h 192"/>
              <a:gd name="T18" fmla="*/ 334450944 w 200"/>
              <a:gd name="T19" fmla="*/ 1007128277 h 192"/>
              <a:gd name="T20" fmla="*/ 710708256 w 200"/>
              <a:gd name="T21" fmla="*/ 1007128277 h 192"/>
              <a:gd name="T22" fmla="*/ 836127360 w 200"/>
              <a:gd name="T23" fmla="*/ 1007128277 h 192"/>
              <a:gd name="T24" fmla="*/ 1045159200 w 200"/>
              <a:gd name="T25" fmla="*/ 797309600 h 192"/>
              <a:gd name="T26" fmla="*/ 1045159200 w 200"/>
              <a:gd name="T27" fmla="*/ 62946519 h 192"/>
              <a:gd name="T28" fmla="*/ 1045159200 w 200"/>
              <a:gd name="T29" fmla="*/ 0 h 192"/>
              <a:gd name="T30" fmla="*/ 982449648 w 200"/>
              <a:gd name="T31" fmla="*/ 0 h 192"/>
              <a:gd name="T32" fmla="*/ 167225472 w 200"/>
              <a:gd name="T33" fmla="*/ 734365371 h 192"/>
              <a:gd name="T34" fmla="*/ 114967512 w 200"/>
              <a:gd name="T35" fmla="*/ 870745679 h 192"/>
              <a:gd name="T36" fmla="*/ 62709552 w 200"/>
              <a:gd name="T37" fmla="*/ 734365371 h 192"/>
              <a:gd name="T38" fmla="*/ 62709552 w 200"/>
              <a:gd name="T39" fmla="*/ 251781497 h 192"/>
              <a:gd name="T40" fmla="*/ 167225472 w 200"/>
              <a:gd name="T41" fmla="*/ 251781497 h 192"/>
              <a:gd name="T42" fmla="*/ 167225472 w 200"/>
              <a:gd name="T43" fmla="*/ 734365371 h 192"/>
              <a:gd name="T44" fmla="*/ 982449648 w 200"/>
              <a:gd name="T45" fmla="*/ 734365371 h 192"/>
              <a:gd name="T46" fmla="*/ 773417808 w 200"/>
              <a:gd name="T47" fmla="*/ 944181758 h 192"/>
              <a:gd name="T48" fmla="*/ 710708256 w 200"/>
              <a:gd name="T49" fmla="*/ 944181758 h 192"/>
              <a:gd name="T50" fmla="*/ 334450944 w 200"/>
              <a:gd name="T51" fmla="*/ 944181758 h 192"/>
              <a:gd name="T52" fmla="*/ 271741392 w 200"/>
              <a:gd name="T53" fmla="*/ 944181758 h 192"/>
              <a:gd name="T54" fmla="*/ 182902860 w 200"/>
              <a:gd name="T55" fmla="*/ 923200348 h 192"/>
              <a:gd name="T56" fmla="*/ 229935024 w 200"/>
              <a:gd name="T57" fmla="*/ 797309600 h 192"/>
              <a:gd name="T58" fmla="*/ 229935024 w 200"/>
              <a:gd name="T59" fmla="*/ 62946519 h 192"/>
              <a:gd name="T60" fmla="*/ 982449648 w 200"/>
              <a:gd name="T61" fmla="*/ 62946519 h 192"/>
              <a:gd name="T62" fmla="*/ 982449648 w 200"/>
              <a:gd name="T63" fmla="*/ 734365371 h 192"/>
              <a:gd name="T64" fmla="*/ 522579600 w 200"/>
              <a:gd name="T65" fmla="*/ 671418851 h 192"/>
              <a:gd name="T66" fmla="*/ 313547760 w 200"/>
              <a:gd name="T67" fmla="*/ 671418851 h 192"/>
              <a:gd name="T68" fmla="*/ 313547760 w 200"/>
              <a:gd name="T69" fmla="*/ 734365371 h 192"/>
              <a:gd name="T70" fmla="*/ 522579600 w 200"/>
              <a:gd name="T71" fmla="*/ 734365371 h 192"/>
              <a:gd name="T72" fmla="*/ 522579600 w 200"/>
              <a:gd name="T73" fmla="*/ 671418851 h 192"/>
              <a:gd name="T74" fmla="*/ 522579600 w 200"/>
              <a:gd name="T75" fmla="*/ 566509513 h 192"/>
              <a:gd name="T76" fmla="*/ 313547760 w 200"/>
              <a:gd name="T77" fmla="*/ 566509513 h 192"/>
              <a:gd name="T78" fmla="*/ 313547760 w 200"/>
              <a:gd name="T79" fmla="*/ 629456032 h 192"/>
              <a:gd name="T80" fmla="*/ 522579600 w 200"/>
              <a:gd name="T81" fmla="*/ 629456032 h 192"/>
              <a:gd name="T82" fmla="*/ 522579600 w 200"/>
              <a:gd name="T83" fmla="*/ 566509513 h 192"/>
              <a:gd name="T84" fmla="*/ 522579600 w 200"/>
              <a:gd name="T85" fmla="*/ 461600174 h 192"/>
              <a:gd name="T86" fmla="*/ 313547760 w 200"/>
              <a:gd name="T87" fmla="*/ 461600174 h 192"/>
              <a:gd name="T88" fmla="*/ 313547760 w 200"/>
              <a:gd name="T89" fmla="*/ 524546693 h 192"/>
              <a:gd name="T90" fmla="*/ 522579600 w 200"/>
              <a:gd name="T91" fmla="*/ 524546693 h 192"/>
              <a:gd name="T92" fmla="*/ 522579600 w 200"/>
              <a:gd name="T93" fmla="*/ 461600174 h 192"/>
              <a:gd name="T94" fmla="*/ 877933728 w 200"/>
              <a:gd name="T95" fmla="*/ 188837268 h 192"/>
              <a:gd name="T96" fmla="*/ 313547760 w 200"/>
              <a:gd name="T97" fmla="*/ 188837268 h 192"/>
              <a:gd name="T98" fmla="*/ 313547760 w 200"/>
              <a:gd name="T99" fmla="*/ 272762906 h 192"/>
              <a:gd name="T100" fmla="*/ 877933728 w 200"/>
              <a:gd name="T101" fmla="*/ 272762906 h 192"/>
              <a:gd name="T102" fmla="*/ 877933728 w 200"/>
              <a:gd name="T103" fmla="*/ 188837268 h 192"/>
              <a:gd name="T104" fmla="*/ 522579600 w 200"/>
              <a:gd name="T105" fmla="*/ 356690835 h 192"/>
              <a:gd name="T106" fmla="*/ 313547760 w 200"/>
              <a:gd name="T107" fmla="*/ 356690835 h 192"/>
              <a:gd name="T108" fmla="*/ 313547760 w 200"/>
              <a:gd name="T109" fmla="*/ 419637355 h 192"/>
              <a:gd name="T110" fmla="*/ 522579600 w 200"/>
              <a:gd name="T111" fmla="*/ 419637355 h 192"/>
              <a:gd name="T112" fmla="*/ 522579600 w 200"/>
              <a:gd name="T113" fmla="*/ 356690835 h 192"/>
              <a:gd name="T114" fmla="*/ 585289152 w 200"/>
              <a:gd name="T115" fmla="*/ 734365371 h 192"/>
              <a:gd name="T116" fmla="*/ 877933728 w 200"/>
              <a:gd name="T117" fmla="*/ 734365371 h 192"/>
              <a:gd name="T118" fmla="*/ 877933728 w 200"/>
              <a:gd name="T119" fmla="*/ 356690835 h 192"/>
              <a:gd name="T120" fmla="*/ 585289152 w 200"/>
              <a:gd name="T121" fmla="*/ 356690835 h 192"/>
              <a:gd name="T122" fmla="*/ 585289152 w 200"/>
              <a:gd name="T123" fmla="*/ 734365371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1" name="Freeform 9"/>
          <p:cNvSpPr>
            <a:spLocks noEditPoints="1" noChangeArrowheads="1"/>
          </p:cNvSpPr>
          <p:nvPr/>
        </p:nvSpPr>
        <p:spPr bwMode="auto">
          <a:xfrm>
            <a:off x="3178175" y="4364038"/>
            <a:ext cx="482600" cy="474662"/>
          </a:xfrm>
          <a:custGeom>
            <a:avLst/>
            <a:gdLst>
              <a:gd name="T0" fmla="*/ 1151904644 w 196"/>
              <a:gd name="T1" fmla="*/ 993741598 h 194"/>
              <a:gd name="T2" fmla="*/ 866958891 w 196"/>
              <a:gd name="T3" fmla="*/ 718366683 h 194"/>
              <a:gd name="T4" fmla="*/ 860896844 w 196"/>
              <a:gd name="T5" fmla="*/ 706394924 h 194"/>
              <a:gd name="T6" fmla="*/ 933648794 w 196"/>
              <a:gd name="T7" fmla="*/ 454965974 h 194"/>
              <a:gd name="T8" fmla="*/ 466824397 w 196"/>
              <a:gd name="T9" fmla="*/ 0 h 194"/>
              <a:gd name="T10" fmla="*/ 0 w 196"/>
              <a:gd name="T11" fmla="*/ 454965974 h 194"/>
              <a:gd name="T12" fmla="*/ 466824397 w 196"/>
              <a:gd name="T13" fmla="*/ 915919050 h 194"/>
              <a:gd name="T14" fmla="*/ 721454991 w 196"/>
              <a:gd name="T15" fmla="*/ 844081158 h 194"/>
              <a:gd name="T16" fmla="*/ 727517038 w 196"/>
              <a:gd name="T17" fmla="*/ 856055364 h 194"/>
              <a:gd name="T18" fmla="*/ 1012462791 w 196"/>
              <a:gd name="T19" fmla="*/ 1131427832 h 194"/>
              <a:gd name="T20" fmla="*/ 1079152694 w 196"/>
              <a:gd name="T21" fmla="*/ 1161360898 h 194"/>
              <a:gd name="T22" fmla="*/ 1151904644 w 196"/>
              <a:gd name="T23" fmla="*/ 1131427832 h 194"/>
              <a:gd name="T24" fmla="*/ 1151904644 w 196"/>
              <a:gd name="T25" fmla="*/ 993741598 h 194"/>
              <a:gd name="T26" fmla="*/ 466824397 w 196"/>
              <a:gd name="T27" fmla="*/ 772245713 h 194"/>
              <a:gd name="T28" fmla="*/ 151565947 w 196"/>
              <a:gd name="T29" fmla="*/ 454965974 h 194"/>
              <a:gd name="T30" fmla="*/ 466824397 w 196"/>
              <a:gd name="T31" fmla="*/ 143673337 h 194"/>
              <a:gd name="T32" fmla="*/ 788144894 w 196"/>
              <a:gd name="T33" fmla="*/ 454965974 h 194"/>
              <a:gd name="T34" fmla="*/ 466824397 w 196"/>
              <a:gd name="T35" fmla="*/ 772245713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2" name="Freeform 13"/>
          <p:cNvSpPr>
            <a:spLocks noEditPoints="1" noChangeArrowheads="1"/>
          </p:cNvSpPr>
          <p:nvPr/>
        </p:nvSpPr>
        <p:spPr bwMode="auto">
          <a:xfrm>
            <a:off x="6086475" y="4468813"/>
            <a:ext cx="403225" cy="401637"/>
          </a:xfrm>
          <a:custGeom>
            <a:avLst/>
            <a:gdLst>
              <a:gd name="T0" fmla="*/ 0 w 200"/>
              <a:gd name="T1" fmla="*/ 725904657 h 200"/>
              <a:gd name="T2" fmla="*/ 48778128 w 200"/>
              <a:gd name="T3" fmla="*/ 677511414 h 200"/>
              <a:gd name="T4" fmla="*/ 764175891 w 200"/>
              <a:gd name="T5" fmla="*/ 677511414 h 200"/>
              <a:gd name="T6" fmla="*/ 812952003 w 200"/>
              <a:gd name="T7" fmla="*/ 725904657 h 200"/>
              <a:gd name="T8" fmla="*/ 341440849 w 200"/>
              <a:gd name="T9" fmla="*/ 354886453 h 200"/>
              <a:gd name="T10" fmla="*/ 471513170 w 200"/>
              <a:gd name="T11" fmla="*/ 354886453 h 200"/>
              <a:gd name="T12" fmla="*/ 682879683 w 200"/>
              <a:gd name="T13" fmla="*/ 354886453 h 200"/>
              <a:gd name="T14" fmla="*/ 682879683 w 200"/>
              <a:gd name="T15" fmla="*/ 709774915 h 200"/>
              <a:gd name="T16" fmla="*/ 471513170 w 200"/>
              <a:gd name="T17" fmla="*/ 709774915 h 200"/>
              <a:gd name="T18" fmla="*/ 341440849 w 200"/>
              <a:gd name="T19" fmla="*/ 709774915 h 200"/>
              <a:gd name="T20" fmla="*/ 130072321 w 200"/>
              <a:gd name="T21" fmla="*/ 709774915 h 200"/>
              <a:gd name="T22" fmla="*/ 130072321 w 200"/>
              <a:gd name="T23" fmla="*/ 354886453 h 200"/>
              <a:gd name="T24" fmla="*/ 585325442 w 200"/>
              <a:gd name="T25" fmla="*/ 693643164 h 200"/>
              <a:gd name="T26" fmla="*/ 585325442 w 200"/>
              <a:gd name="T27" fmla="*/ 596854672 h 200"/>
              <a:gd name="T28" fmla="*/ 682879683 w 200"/>
              <a:gd name="T29" fmla="*/ 580724930 h 200"/>
              <a:gd name="T30" fmla="*/ 585325442 w 200"/>
              <a:gd name="T31" fmla="*/ 580724930 h 200"/>
              <a:gd name="T32" fmla="*/ 682879683 w 200"/>
              <a:gd name="T33" fmla="*/ 371018203 h 200"/>
              <a:gd name="T34" fmla="*/ 471513170 w 200"/>
              <a:gd name="T35" fmla="*/ 693643164 h 200"/>
              <a:gd name="T36" fmla="*/ 471513170 w 200"/>
              <a:gd name="T37" fmla="*/ 596854672 h 200"/>
              <a:gd name="T38" fmla="*/ 569067410 w 200"/>
              <a:gd name="T39" fmla="*/ 580724930 h 200"/>
              <a:gd name="T40" fmla="*/ 471513170 w 200"/>
              <a:gd name="T41" fmla="*/ 580724930 h 200"/>
              <a:gd name="T42" fmla="*/ 569067410 w 200"/>
              <a:gd name="T43" fmla="*/ 371018203 h 200"/>
              <a:gd name="T44" fmla="*/ 357698881 w 200"/>
              <a:gd name="T45" fmla="*/ 693643164 h 200"/>
              <a:gd name="T46" fmla="*/ 357698881 w 200"/>
              <a:gd name="T47" fmla="*/ 596854672 h 200"/>
              <a:gd name="T48" fmla="*/ 455253122 w 200"/>
              <a:gd name="T49" fmla="*/ 580724930 h 200"/>
              <a:gd name="T50" fmla="*/ 357698881 w 200"/>
              <a:gd name="T51" fmla="*/ 580724930 h 200"/>
              <a:gd name="T52" fmla="*/ 455253122 w 200"/>
              <a:gd name="T53" fmla="*/ 371018203 h 200"/>
              <a:gd name="T54" fmla="*/ 243886609 w 200"/>
              <a:gd name="T55" fmla="*/ 693643164 h 200"/>
              <a:gd name="T56" fmla="*/ 243886609 w 200"/>
              <a:gd name="T57" fmla="*/ 596854672 h 200"/>
              <a:gd name="T58" fmla="*/ 341440849 w 200"/>
              <a:gd name="T59" fmla="*/ 580724930 h 200"/>
              <a:gd name="T60" fmla="*/ 243886609 w 200"/>
              <a:gd name="T61" fmla="*/ 580724930 h 200"/>
              <a:gd name="T62" fmla="*/ 341440849 w 200"/>
              <a:gd name="T63" fmla="*/ 371018203 h 200"/>
              <a:gd name="T64" fmla="*/ 130072321 w 200"/>
              <a:gd name="T65" fmla="*/ 693643164 h 200"/>
              <a:gd name="T66" fmla="*/ 130072321 w 200"/>
              <a:gd name="T67" fmla="*/ 596854672 h 200"/>
              <a:gd name="T68" fmla="*/ 227626561 w 200"/>
              <a:gd name="T69" fmla="*/ 580724930 h 200"/>
              <a:gd name="T70" fmla="*/ 130072321 w 200"/>
              <a:gd name="T71" fmla="*/ 580724930 h 200"/>
              <a:gd name="T72" fmla="*/ 227626561 w 200"/>
              <a:gd name="T73" fmla="*/ 371018203 h 200"/>
              <a:gd name="T74" fmla="*/ 0 w 200"/>
              <a:gd name="T75" fmla="*/ 145181735 h 200"/>
              <a:gd name="T76" fmla="*/ 113814289 w 200"/>
              <a:gd name="T77" fmla="*/ 225836469 h 200"/>
              <a:gd name="T78" fmla="*/ 569067410 w 200"/>
              <a:gd name="T79" fmla="*/ 64524992 h 200"/>
              <a:gd name="T80" fmla="*/ 699139731 w 200"/>
              <a:gd name="T81" fmla="*/ 64524992 h 200"/>
              <a:gd name="T82" fmla="*/ 812952003 w 200"/>
              <a:gd name="T83" fmla="*/ 322624961 h 200"/>
              <a:gd name="T84" fmla="*/ 585325442 w 200"/>
              <a:gd name="T85" fmla="*/ 48393242 h 200"/>
              <a:gd name="T86" fmla="*/ 682879683 w 200"/>
              <a:gd name="T87" fmla="*/ 209706727 h 200"/>
              <a:gd name="T88" fmla="*/ 130072321 w 200"/>
              <a:gd name="T89" fmla="*/ 48393242 h 200"/>
              <a:gd name="T90" fmla="*/ 227626561 w 200"/>
              <a:gd name="T91" fmla="*/ 209706727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3" name="Freeform 17"/>
          <p:cNvSpPr>
            <a:spLocks noEditPoints="1" noChangeArrowheads="1"/>
          </p:cNvSpPr>
          <p:nvPr/>
        </p:nvSpPr>
        <p:spPr bwMode="auto">
          <a:xfrm>
            <a:off x="7510463" y="2428875"/>
            <a:ext cx="450850" cy="327025"/>
          </a:xfrm>
          <a:custGeom>
            <a:avLst/>
            <a:gdLst>
              <a:gd name="T0" fmla="*/ 1011247533 w 200"/>
              <a:gd name="T1" fmla="*/ 363266124 h 184"/>
              <a:gd name="T2" fmla="*/ 833389462 w 200"/>
              <a:gd name="T3" fmla="*/ 0 h 184"/>
              <a:gd name="T4" fmla="*/ 177858071 w 200"/>
              <a:gd name="T5" fmla="*/ 0 h 184"/>
              <a:gd name="T6" fmla="*/ 0 w 200"/>
              <a:gd name="T7" fmla="*/ 363266124 h 184"/>
              <a:gd name="T8" fmla="*/ 0 w 200"/>
              <a:gd name="T9" fmla="*/ 363266124 h 184"/>
              <a:gd name="T10" fmla="*/ 0 w 200"/>
              <a:gd name="T11" fmla="*/ 543318269 h 184"/>
              <a:gd name="T12" fmla="*/ 60979717 w 200"/>
              <a:gd name="T13" fmla="*/ 581224732 h 184"/>
              <a:gd name="T14" fmla="*/ 955348896 w 200"/>
              <a:gd name="T15" fmla="*/ 581224732 h 184"/>
              <a:gd name="T16" fmla="*/ 1016328613 w 200"/>
              <a:gd name="T17" fmla="*/ 543318269 h 184"/>
              <a:gd name="T18" fmla="*/ 1016328613 w 200"/>
              <a:gd name="T19" fmla="*/ 363266124 h 184"/>
              <a:gd name="T20" fmla="*/ 1011247533 w 200"/>
              <a:gd name="T21" fmla="*/ 363266124 h 184"/>
              <a:gd name="T22" fmla="*/ 726675522 w 200"/>
              <a:gd name="T23" fmla="*/ 353789508 h 184"/>
              <a:gd name="T24" fmla="*/ 635204819 w 200"/>
              <a:gd name="T25" fmla="*/ 467507120 h 184"/>
              <a:gd name="T26" fmla="*/ 370959380 w 200"/>
              <a:gd name="T27" fmla="*/ 467507120 h 184"/>
              <a:gd name="T28" fmla="*/ 274409853 w 200"/>
              <a:gd name="T29" fmla="*/ 353789508 h 184"/>
              <a:gd name="T30" fmla="*/ 101632861 w 200"/>
              <a:gd name="T31" fmla="*/ 353789508 h 184"/>
              <a:gd name="T32" fmla="*/ 254083280 w 200"/>
              <a:gd name="T33" fmla="*/ 37906463 h 184"/>
              <a:gd name="T34" fmla="*/ 757164253 w 200"/>
              <a:gd name="T35" fmla="*/ 37906463 h 184"/>
              <a:gd name="T36" fmla="*/ 914695751 w 200"/>
              <a:gd name="T37" fmla="*/ 353789508 h 184"/>
              <a:gd name="T38" fmla="*/ 726675522 w 200"/>
              <a:gd name="T39" fmla="*/ 353789508 h 184"/>
              <a:gd name="T40" fmla="*/ 701267870 w 200"/>
              <a:gd name="T41" fmla="*/ 151624075 h 184"/>
              <a:gd name="T42" fmla="*/ 309979663 w 200"/>
              <a:gd name="T43" fmla="*/ 151624075 h 184"/>
              <a:gd name="T44" fmla="*/ 299817504 w 200"/>
              <a:gd name="T45" fmla="*/ 176893865 h 184"/>
              <a:gd name="T46" fmla="*/ 711430029 w 200"/>
              <a:gd name="T47" fmla="*/ 176893865 h 184"/>
              <a:gd name="T48" fmla="*/ 701267870 w 200"/>
              <a:gd name="T49" fmla="*/ 151624075 h 184"/>
              <a:gd name="T50" fmla="*/ 670776884 w 200"/>
              <a:gd name="T51" fmla="*/ 88447821 h 184"/>
              <a:gd name="T52" fmla="*/ 340470649 w 200"/>
              <a:gd name="T53" fmla="*/ 88447821 h 184"/>
              <a:gd name="T54" fmla="*/ 330306236 w 200"/>
              <a:gd name="T55" fmla="*/ 113717612 h 184"/>
              <a:gd name="T56" fmla="*/ 680941298 w 200"/>
              <a:gd name="T57" fmla="*/ 113717612 h 184"/>
              <a:gd name="T58" fmla="*/ 670776884 w 200"/>
              <a:gd name="T59" fmla="*/ 88447821 h 184"/>
              <a:gd name="T60" fmla="*/ 238837788 w 200"/>
              <a:gd name="T61" fmla="*/ 303248150 h 184"/>
              <a:gd name="T62" fmla="*/ 772409746 w 200"/>
              <a:gd name="T63" fmla="*/ 303248150 h 184"/>
              <a:gd name="T64" fmla="*/ 757164253 w 200"/>
              <a:gd name="T65" fmla="*/ 277976582 h 184"/>
              <a:gd name="T66" fmla="*/ 254083280 w 200"/>
              <a:gd name="T67" fmla="*/ 277976582 h 184"/>
              <a:gd name="T68" fmla="*/ 238837788 w 200"/>
              <a:gd name="T69" fmla="*/ 303248150 h 184"/>
              <a:gd name="T70" fmla="*/ 731756601 w 200"/>
              <a:gd name="T71" fmla="*/ 214800328 h 184"/>
              <a:gd name="T72" fmla="*/ 279490932 w 200"/>
              <a:gd name="T73" fmla="*/ 214800328 h 184"/>
              <a:gd name="T74" fmla="*/ 269326519 w 200"/>
              <a:gd name="T75" fmla="*/ 240071896 h 184"/>
              <a:gd name="T76" fmla="*/ 741921014 w 200"/>
              <a:gd name="T77" fmla="*/ 240071896 h 184"/>
              <a:gd name="T78" fmla="*/ 731756601 w 200"/>
              <a:gd name="T79" fmla="*/ 21480032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4" name="TextBox 28"/>
          <p:cNvSpPr>
            <a:spLocks noChangeArrowheads="1"/>
          </p:cNvSpPr>
          <p:nvPr/>
        </p:nvSpPr>
        <p:spPr bwMode="auto">
          <a:xfrm>
            <a:off x="8778875" y="3308350"/>
            <a:ext cx="69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06</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5" name="TextBox 28"/>
          <p:cNvSpPr>
            <a:spLocks noChangeArrowheads="1"/>
          </p:cNvSpPr>
          <p:nvPr/>
        </p:nvSpPr>
        <p:spPr bwMode="auto">
          <a:xfrm>
            <a:off x="10248900" y="33591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07</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6" name="TextBox 28"/>
          <p:cNvSpPr>
            <a:spLocks noChangeArrowheads="1"/>
          </p:cNvSpPr>
          <p:nvPr/>
        </p:nvSpPr>
        <p:spPr bwMode="auto">
          <a:xfrm>
            <a:off x="1570038"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7" name="矩形 56"/>
          <p:cNvSpPr>
            <a:spLocks noChangeArrowheads="1"/>
          </p:cNvSpPr>
          <p:nvPr/>
        </p:nvSpPr>
        <p:spPr bwMode="auto">
          <a:xfrm>
            <a:off x="10248900" y="16446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8" name="矩形 5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个人经历</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9249" name="矩形 58"/>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 experience</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9250" name="KSO_Shape"/>
          <p:cNvSpPr>
            <a:spLocks noChangeArrowheads="1"/>
          </p:cNvSpPr>
          <p:nvPr/>
        </p:nvSpPr>
        <p:spPr bwMode="auto">
          <a:xfrm>
            <a:off x="1774825" y="2338388"/>
            <a:ext cx="346075" cy="463550"/>
          </a:xfrm>
          <a:custGeom>
            <a:avLst/>
            <a:gdLst>
              <a:gd name="T0" fmla="*/ 58629 w 1357313"/>
              <a:gd name="T1" fmla="*/ 73122 h 2041525"/>
              <a:gd name="T2" fmla="*/ 61936 w 1357313"/>
              <a:gd name="T3" fmla="*/ 79258 h 2041525"/>
              <a:gd name="T4" fmla="*/ 21079 w 1357313"/>
              <a:gd name="T5" fmla="*/ 77416 h 2041525"/>
              <a:gd name="T6" fmla="*/ 24707 w 1357313"/>
              <a:gd name="T7" fmla="*/ 71928 h 2041525"/>
              <a:gd name="T8" fmla="*/ 54441 w 1357313"/>
              <a:gd name="T9" fmla="*/ 27354 h 2041525"/>
              <a:gd name="T10" fmla="*/ 43552 w 1357313"/>
              <a:gd name="T11" fmla="*/ 35373 h 2041525"/>
              <a:gd name="T12" fmla="*/ 38709 w 1357313"/>
              <a:gd name="T13" fmla="*/ 35373 h 2041525"/>
              <a:gd name="T14" fmla="*/ 27820 w 1357313"/>
              <a:gd name="T15" fmla="*/ 27354 h 2041525"/>
              <a:gd name="T16" fmla="*/ 13424 w 1357313"/>
              <a:gd name="T17" fmla="*/ 20922 h 2041525"/>
              <a:gd name="T18" fmla="*/ 17534 w 1357313"/>
              <a:gd name="T19" fmla="*/ 28536 h 2041525"/>
              <a:gd name="T20" fmla="*/ 27056 w 1357313"/>
              <a:gd name="T21" fmla="*/ 37641 h 2041525"/>
              <a:gd name="T22" fmla="*/ 34057 w 1357313"/>
              <a:gd name="T23" fmla="*/ 43282 h 2041525"/>
              <a:gd name="T24" fmla="*/ 35695 w 1357313"/>
              <a:gd name="T25" fmla="*/ 49381 h 2041525"/>
              <a:gd name="T26" fmla="*/ 33896 w 1357313"/>
              <a:gd name="T27" fmla="*/ 55213 h 2041525"/>
              <a:gd name="T28" fmla="*/ 26398 w 1357313"/>
              <a:gd name="T29" fmla="*/ 61135 h 2041525"/>
              <a:gd name="T30" fmla="*/ 17101 w 1357313"/>
              <a:gd name="T31" fmla="*/ 70214 h 2041525"/>
              <a:gd name="T32" fmla="*/ 13376 w 1357313"/>
              <a:gd name="T33" fmla="*/ 77447 h 2041525"/>
              <a:gd name="T34" fmla="*/ 69703 w 1357313"/>
              <a:gd name="T35" fmla="*/ 80286 h 2041525"/>
              <a:gd name="T36" fmla="*/ 66428 w 1357313"/>
              <a:gd name="T37" fmla="*/ 71857 h 2041525"/>
              <a:gd name="T38" fmla="*/ 57837 w 1357313"/>
              <a:gd name="T39" fmla="*/ 62777 h 2041525"/>
              <a:gd name="T40" fmla="*/ 49134 w 1357313"/>
              <a:gd name="T41" fmla="*/ 56054 h 2041525"/>
              <a:gd name="T42" fmla="*/ 46806 w 1357313"/>
              <a:gd name="T43" fmla="*/ 50884 h 2041525"/>
              <a:gd name="T44" fmla="*/ 47352 w 1357313"/>
              <a:gd name="T45" fmla="*/ 45396 h 2041525"/>
              <a:gd name="T46" fmla="*/ 51415 w 1357313"/>
              <a:gd name="T47" fmla="*/ 40468 h 2041525"/>
              <a:gd name="T48" fmla="*/ 62381 w 1357313"/>
              <a:gd name="T49" fmla="*/ 31198 h 2041525"/>
              <a:gd name="T50" fmla="*/ 68018 w 1357313"/>
              <a:gd name="T51" fmla="*/ 23545 h 2041525"/>
              <a:gd name="T52" fmla="*/ 70892 w 1357313"/>
              <a:gd name="T53" fmla="*/ 10785 h 2041525"/>
              <a:gd name="T54" fmla="*/ 79097 w 1357313"/>
              <a:gd name="T55" fmla="*/ 789 h 2041525"/>
              <a:gd name="T56" fmla="*/ 81955 w 1357313"/>
              <a:gd name="T57" fmla="*/ 3540 h 2041525"/>
              <a:gd name="T58" fmla="*/ 82003 w 1357313"/>
              <a:gd name="T59" fmla="*/ 7131 h 2041525"/>
              <a:gd name="T60" fmla="*/ 79482 w 1357313"/>
              <a:gd name="T61" fmla="*/ 9792 h 2041525"/>
              <a:gd name="T62" fmla="*/ 75757 w 1357313"/>
              <a:gd name="T63" fmla="*/ 15128 h 2041525"/>
              <a:gd name="T64" fmla="*/ 72594 w 1357313"/>
              <a:gd name="T65" fmla="*/ 27059 h 2041525"/>
              <a:gd name="T66" fmla="*/ 65834 w 1357313"/>
              <a:gd name="T67" fmla="*/ 36317 h 2041525"/>
              <a:gd name="T68" fmla="*/ 53903 w 1357313"/>
              <a:gd name="T69" fmla="*/ 45880 h 2041525"/>
              <a:gd name="T70" fmla="*/ 53117 w 1357313"/>
              <a:gd name="T71" fmla="*/ 49598 h 2041525"/>
              <a:gd name="T72" fmla="*/ 58897 w 1357313"/>
              <a:gd name="T73" fmla="*/ 55939 h 2041525"/>
              <a:gd name="T74" fmla="*/ 68146 w 1357313"/>
              <a:gd name="T75" fmla="*/ 64420 h 2041525"/>
              <a:gd name="T76" fmla="*/ 73734 w 1357313"/>
              <a:gd name="T77" fmla="*/ 73881 h 2041525"/>
              <a:gd name="T78" fmla="*/ 76945 w 1357313"/>
              <a:gd name="T79" fmla="*/ 87570 h 2041525"/>
              <a:gd name="T80" fmla="*/ 80622 w 1357313"/>
              <a:gd name="T81" fmla="*/ 89225 h 2041525"/>
              <a:gd name="T82" fmla="*/ 82324 w 1357313"/>
              <a:gd name="T83" fmla="*/ 92307 h 2041525"/>
              <a:gd name="T84" fmla="*/ 81200 w 1357313"/>
              <a:gd name="T85" fmla="*/ 95834 h 2041525"/>
              <a:gd name="T86" fmla="*/ 77587 w 1357313"/>
              <a:gd name="T87" fmla="*/ 97973 h 2041525"/>
              <a:gd name="T88" fmla="*/ 4464 w 1357313"/>
              <a:gd name="T89" fmla="*/ 97884 h 2041525"/>
              <a:gd name="T90" fmla="*/ 980 w 1357313"/>
              <a:gd name="T91" fmla="*/ 95618 h 2041525"/>
              <a:gd name="T92" fmla="*/ 64 w 1357313"/>
              <a:gd name="T93" fmla="*/ 92052 h 2041525"/>
              <a:gd name="T94" fmla="*/ 1959 w 1357313"/>
              <a:gd name="T95" fmla="*/ 89047 h 2041525"/>
              <a:gd name="T96" fmla="*/ 5716 w 1357313"/>
              <a:gd name="T97" fmla="*/ 87519 h 2041525"/>
              <a:gd name="T98" fmla="*/ 8639 w 1357313"/>
              <a:gd name="T99" fmla="*/ 73881 h 2041525"/>
              <a:gd name="T100" fmla="*/ 14227 w 1357313"/>
              <a:gd name="T101" fmla="*/ 64420 h 2041525"/>
              <a:gd name="T102" fmla="*/ 23475 w 1357313"/>
              <a:gd name="T103" fmla="*/ 55939 h 2041525"/>
              <a:gd name="T104" fmla="*/ 29240 w 1357313"/>
              <a:gd name="T105" fmla="*/ 49738 h 2041525"/>
              <a:gd name="T106" fmla="*/ 28453 w 1357313"/>
              <a:gd name="T107" fmla="*/ 45880 h 2041525"/>
              <a:gd name="T108" fmla="*/ 16539 w 1357313"/>
              <a:gd name="T109" fmla="*/ 36317 h 2041525"/>
              <a:gd name="T110" fmla="*/ 9779 w 1357313"/>
              <a:gd name="T111" fmla="*/ 27059 h 2041525"/>
              <a:gd name="T112" fmla="*/ 6455 w 1357313"/>
              <a:gd name="T113" fmla="*/ 14058 h 2041525"/>
              <a:gd name="T114" fmla="*/ 2633 w 1357313"/>
              <a:gd name="T115" fmla="*/ 9639 h 2041525"/>
              <a:gd name="T116" fmla="*/ 273 w 1357313"/>
              <a:gd name="T117" fmla="*/ 6902 h 2041525"/>
              <a:gd name="T118" fmla="*/ 530 w 1357313"/>
              <a:gd name="T119" fmla="*/ 3298 h 2041525"/>
              <a:gd name="T120" fmla="*/ 3549 w 1357313"/>
              <a:gd name="T121" fmla="*/ 649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1" name="KSO_Shape"/>
          <p:cNvSpPr>
            <a:spLocks noChangeArrowheads="1"/>
          </p:cNvSpPr>
          <p:nvPr/>
        </p:nvSpPr>
        <p:spPr bwMode="auto">
          <a:xfrm>
            <a:off x="10388600" y="2384425"/>
            <a:ext cx="415925" cy="417513"/>
          </a:xfrm>
          <a:custGeom>
            <a:avLst/>
            <a:gdLst>
              <a:gd name="T0" fmla="*/ 21003 w 3543300"/>
              <a:gd name="T1" fmla="*/ 15082 h 3617913"/>
              <a:gd name="T2" fmla="*/ 18099 w 3543300"/>
              <a:gd name="T3" fmla="*/ 16689 h 3617913"/>
              <a:gd name="T4" fmla="*/ 15920 w 3543300"/>
              <a:gd name="T5" fmla="*/ 19116 h 3617913"/>
              <a:gd name="T6" fmla="*/ 14690 w 3543300"/>
              <a:gd name="T7" fmla="*/ 22151 h 3617913"/>
              <a:gd name="T8" fmla="*/ 14603 w 3543300"/>
              <a:gd name="T9" fmla="*/ 25552 h 3617913"/>
              <a:gd name="T10" fmla="*/ 15687 w 3543300"/>
              <a:gd name="T11" fmla="*/ 28666 h 3617913"/>
              <a:gd name="T12" fmla="*/ 17742 w 3543300"/>
              <a:gd name="T13" fmla="*/ 31191 h 3617913"/>
              <a:gd name="T14" fmla="*/ 20554 w 3543300"/>
              <a:gd name="T15" fmla="*/ 32929 h 3617913"/>
              <a:gd name="T16" fmla="*/ 23900 w 3543300"/>
              <a:gd name="T17" fmla="*/ 33674 h 3617913"/>
              <a:gd name="T18" fmla="*/ 27363 w 3543300"/>
              <a:gd name="T19" fmla="*/ 33251 h 3617913"/>
              <a:gd name="T20" fmla="*/ 30350 w 3543300"/>
              <a:gd name="T21" fmla="*/ 31779 h 3617913"/>
              <a:gd name="T22" fmla="*/ 32637 w 3543300"/>
              <a:gd name="T23" fmla="*/ 29457 h 3617913"/>
              <a:gd name="T24" fmla="*/ 34023 w 3543300"/>
              <a:gd name="T25" fmla="*/ 26487 h 3617913"/>
              <a:gd name="T26" fmla="*/ 34282 w 3543300"/>
              <a:gd name="T27" fmla="*/ 23107 h 3617913"/>
              <a:gd name="T28" fmla="*/ 33354 w 3543300"/>
              <a:gd name="T29" fmla="*/ 19926 h 3617913"/>
              <a:gd name="T30" fmla="*/ 31428 w 3543300"/>
              <a:gd name="T31" fmla="*/ 17307 h 3617913"/>
              <a:gd name="T32" fmla="*/ 28712 w 3543300"/>
              <a:gd name="T33" fmla="*/ 15442 h 3617913"/>
              <a:gd name="T34" fmla="*/ 25426 w 3543300"/>
              <a:gd name="T35" fmla="*/ 14550 h 3617913"/>
              <a:gd name="T36" fmla="*/ 26975 w 3543300"/>
              <a:gd name="T37" fmla="*/ 93 h 3617913"/>
              <a:gd name="T38" fmla="*/ 27723 w 3543300"/>
              <a:gd name="T39" fmla="*/ 1188 h 3617913"/>
              <a:gd name="T40" fmla="*/ 32264 w 3543300"/>
              <a:gd name="T41" fmla="*/ 6465 h 3617913"/>
              <a:gd name="T42" fmla="*/ 36464 w 3543300"/>
              <a:gd name="T43" fmla="*/ 3205 h 3617913"/>
              <a:gd name="T44" fmla="*/ 40935 w 3543300"/>
              <a:gd name="T45" fmla="*/ 5941 h 3617913"/>
              <a:gd name="T46" fmla="*/ 41057 w 3543300"/>
              <a:gd name="T47" fmla="*/ 7391 h 3617913"/>
              <a:gd name="T48" fmla="*/ 41285 w 3543300"/>
              <a:gd name="T49" fmla="*/ 13979 h 3617913"/>
              <a:gd name="T50" fmla="*/ 46758 w 3543300"/>
              <a:gd name="T51" fmla="*/ 14000 h 3617913"/>
              <a:gd name="T52" fmla="*/ 48805 w 3543300"/>
              <a:gd name="T53" fmla="*/ 18736 h 3617913"/>
              <a:gd name="T54" fmla="*/ 48092 w 3543300"/>
              <a:gd name="T55" fmla="*/ 20013 h 3617913"/>
              <a:gd name="T56" fmla="*/ 44234 w 3543300"/>
              <a:gd name="T57" fmla="*/ 25158 h 3617913"/>
              <a:gd name="T58" fmla="*/ 48630 w 3543300"/>
              <a:gd name="T59" fmla="*/ 28621 h 3617913"/>
              <a:gd name="T60" fmla="*/ 47432 w 3543300"/>
              <a:gd name="T61" fmla="*/ 33564 h 3617913"/>
              <a:gd name="T62" fmla="*/ 46110 w 3543300"/>
              <a:gd name="T63" fmla="*/ 34254 h 3617913"/>
              <a:gd name="T64" fmla="*/ 40029 w 3543300"/>
              <a:gd name="T65" fmla="*/ 35932 h 3617913"/>
              <a:gd name="T66" fmla="*/ 41254 w 3543300"/>
              <a:gd name="T67" fmla="*/ 41399 h 3617913"/>
              <a:gd name="T68" fmla="*/ 37330 w 3543300"/>
              <a:gd name="T69" fmla="*/ 44799 h 3617913"/>
              <a:gd name="T70" fmla="*/ 35830 w 3543300"/>
              <a:gd name="T71" fmla="*/ 44681 h 3617913"/>
              <a:gd name="T72" fmla="*/ 30225 w 3543300"/>
              <a:gd name="T73" fmla="*/ 42444 h 3617913"/>
              <a:gd name="T74" fmla="*/ 27627 w 3543300"/>
              <a:gd name="T75" fmla="*/ 47459 h 3617913"/>
              <a:gd name="T76" fmla="*/ 22329 w 3543300"/>
              <a:gd name="T77" fmla="*/ 48182 h 3617913"/>
              <a:gd name="T78" fmla="*/ 21157 w 3543300"/>
              <a:gd name="T79" fmla="*/ 47349 h 3617913"/>
              <a:gd name="T80" fmla="*/ 18256 w 3543300"/>
              <a:gd name="T81" fmla="*/ 42338 h 3617913"/>
              <a:gd name="T82" fmla="*/ 12897 w 3543300"/>
              <a:gd name="T83" fmla="*/ 44761 h 3617913"/>
              <a:gd name="T84" fmla="*/ 11440 w 3543300"/>
              <a:gd name="T85" fmla="*/ 44761 h 3617913"/>
              <a:gd name="T86" fmla="*/ 7586 w 3543300"/>
              <a:gd name="T87" fmla="*/ 41285 h 3617913"/>
              <a:gd name="T88" fmla="*/ 8798 w 3543300"/>
              <a:gd name="T89" fmla="*/ 35932 h 3617913"/>
              <a:gd name="T90" fmla="*/ 2712 w 3543300"/>
              <a:gd name="T91" fmla="*/ 34254 h 3617913"/>
              <a:gd name="T92" fmla="*/ 1396 w 3543300"/>
              <a:gd name="T93" fmla="*/ 33564 h 3617913"/>
              <a:gd name="T94" fmla="*/ 193 w 3543300"/>
              <a:gd name="T95" fmla="*/ 28621 h 3617913"/>
              <a:gd name="T96" fmla="*/ 4615 w 3543300"/>
              <a:gd name="T97" fmla="*/ 25509 h 3617913"/>
              <a:gd name="T98" fmla="*/ 792 w 3543300"/>
              <a:gd name="T99" fmla="*/ 20038 h 3617913"/>
              <a:gd name="T100" fmla="*/ 9 w 3543300"/>
              <a:gd name="T101" fmla="*/ 18795 h 3617913"/>
              <a:gd name="T102" fmla="*/ 1855 w 3543300"/>
              <a:gd name="T103" fmla="*/ 14101 h 3617913"/>
              <a:gd name="T104" fmla="*/ 7170 w 3543300"/>
              <a:gd name="T105" fmla="*/ 14588 h 3617913"/>
              <a:gd name="T106" fmla="*/ 10233 w 3543300"/>
              <a:gd name="T107" fmla="*/ 10668 h 3617913"/>
              <a:gd name="T108" fmla="*/ 7695 w 3543300"/>
              <a:gd name="T109" fmla="*/ 6228 h 3617913"/>
              <a:gd name="T110" fmla="*/ 11886 w 3543300"/>
              <a:gd name="T111" fmla="*/ 3226 h 3617913"/>
              <a:gd name="T112" fmla="*/ 13159 w 3543300"/>
              <a:gd name="T113" fmla="*/ 3683 h 3617913"/>
              <a:gd name="T114" fmla="*/ 20010 w 3543300"/>
              <a:gd name="T115" fmla="*/ 5383 h 3617913"/>
              <a:gd name="T116" fmla="*/ 21463 w 3543300"/>
              <a:gd name="T117" fmla="*/ 35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2" name="KSO_Shape"/>
          <p:cNvSpPr>
            <a:spLocks noChangeArrowheads="1"/>
          </p:cNvSpPr>
          <p:nvPr/>
        </p:nvSpPr>
        <p:spPr bwMode="auto">
          <a:xfrm>
            <a:off x="8966200" y="4554538"/>
            <a:ext cx="415925" cy="417512"/>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3" name="矩形 62"/>
          <p:cNvSpPr>
            <a:spLocks noChangeArrowheads="1"/>
          </p:cNvSpPr>
          <p:nvPr/>
        </p:nvSpPr>
        <p:spPr bwMode="auto">
          <a:xfrm>
            <a:off x="8966200" y="53403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54" name="矩形 63"/>
          <p:cNvSpPr>
            <a:spLocks noChangeArrowheads="1"/>
          </p:cNvSpPr>
          <p:nvPr/>
        </p:nvSpPr>
        <p:spPr bwMode="auto">
          <a:xfrm>
            <a:off x="1665288" y="148907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2423</Words>
  <Characters>0</Characters>
  <Application>Microsoft Office PowerPoint</Application>
  <DocSecurity>0</DocSecurity>
  <PresentationFormat>自定义</PresentationFormat>
  <Lines>0</Lines>
  <Paragraphs>431</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cp:lastModifiedBy>
  <cp:revision>578</cp:revision>
  <dcterms:created xsi:type="dcterms:W3CDTF">2014-08-08T03:06:00Z</dcterms:created>
  <dcterms:modified xsi:type="dcterms:W3CDTF">2016-11-19T06:45:59Z</dcterms:modified>
</cp:coreProperties>
</file>